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78" r:id="rId7"/>
    <p:sldId id="279" r:id="rId8"/>
    <p:sldId id="280" r:id="rId9"/>
    <p:sldId id="284" r:id="rId10"/>
    <p:sldId id="285" r:id="rId11"/>
    <p:sldId id="281" r:id="rId12"/>
    <p:sldId id="259" r:id="rId13"/>
    <p:sldId id="282" r:id="rId14"/>
    <p:sldId id="283" r:id="rId15"/>
    <p:sldId id="263" r:id="rId16"/>
    <p:sldId id="264" r:id="rId17"/>
    <p:sldId id="265" r:id="rId18"/>
    <p:sldId id="271" r:id="rId19"/>
    <p:sldId id="260" r:id="rId20"/>
    <p:sldId id="272" r:id="rId21"/>
    <p:sldId id="273" r:id="rId22"/>
    <p:sldId id="274" r:id="rId23"/>
    <p:sldId id="277" r:id="rId24"/>
    <p:sldId id="266" r:id="rId25"/>
    <p:sldId id="261" r:id="rId26"/>
    <p:sldId id="267" r:id="rId27"/>
    <p:sldId id="268" r:id="rId28"/>
    <p:sldId id="269" r:id="rId29"/>
    <p:sldId id="275" r:id="rId30"/>
    <p:sldId id="270" r:id="rId31"/>
    <p:sldId id="276" r:id="rId32"/>
    <p:sldId id="286"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F1F"/>
    <a:srgbClr val="3BA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4660"/>
  </p:normalViewPr>
  <p:slideViewPr>
    <p:cSldViewPr snapToGrid="0">
      <p:cViewPr>
        <p:scale>
          <a:sx n="69" d="100"/>
          <a:sy n="69" d="100"/>
        </p:scale>
        <p:origin x="1392" y="1074"/>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c:v>
                </c:pt>
              </c:strCache>
            </c:strRef>
          </c:tx>
          <c:spPr>
            <a:solidFill>
              <a:schemeClr val="accent1"/>
            </a:solidFill>
            <a:ln>
              <a:noFill/>
            </a:ln>
            <a:effectLst/>
          </c:spPr>
          <c:invertIfNegative val="0"/>
          <c:dLbls>
            <c:delete val="1"/>
          </c:dLbls>
          <c:cat>
            <c:numRef>
              <c:f>Sheet1!$A$2</c:f>
              <c:numCache>
                <c:formatCode>General</c:formatCode>
                <c:ptCount val="1"/>
                <c:pt idx="0">
                  <c:v>2010</c:v>
                </c:pt>
              </c:numCache>
            </c:numRef>
          </c:cat>
          <c:val>
            <c:numRef>
              <c:f>Sheet1!$B$2</c:f>
              <c:numCache>
                <c:formatCode>General</c:formatCode>
                <c:ptCount val="1"/>
                <c:pt idx="0">
                  <c:v>3.5</c:v>
                </c:pt>
              </c:numCache>
            </c:numRef>
          </c:val>
        </c:ser>
        <c:ser>
          <c:idx val="1"/>
          <c:order val="1"/>
          <c:tx>
            <c:strRef>
              <c:f>Sheet1!$C$1</c:f>
              <c:strCache>
                <c:ptCount val="1"/>
                <c:pt idx="0">
                  <c:v>Notebook</c:v>
                </c:pt>
              </c:strCache>
            </c:strRef>
          </c:tx>
          <c:spPr>
            <a:solidFill>
              <a:schemeClr val="accent3"/>
            </a:solidFill>
            <a:ln>
              <a:noFill/>
            </a:ln>
            <a:effectLst/>
          </c:spPr>
          <c:invertIfNegative val="0"/>
          <c:dLbls>
            <c:delete val="1"/>
          </c:dLbls>
          <c:cat>
            <c:numRef>
              <c:f>Sheet1!$A$2</c:f>
              <c:numCache>
                <c:formatCode>General</c:formatCode>
                <c:ptCount val="1"/>
                <c:pt idx="0">
                  <c:v>2010</c:v>
                </c:pt>
              </c:numCache>
            </c:numRef>
          </c:cat>
          <c:val>
            <c:numRef>
              <c:f>Sheet1!$C$2</c:f>
              <c:numCache>
                <c:formatCode>General</c:formatCode>
                <c:ptCount val="1"/>
                <c:pt idx="0">
                  <c:v>6.2</c:v>
                </c:pt>
              </c:numCache>
            </c:numRef>
          </c:val>
        </c:ser>
        <c:ser>
          <c:idx val="2"/>
          <c:order val="2"/>
          <c:tx>
            <c:strRef>
              <c:f>Sheet1!$D$1</c:f>
              <c:strCache>
                <c:ptCount val="1"/>
                <c:pt idx="0">
                  <c:v>Tablet</c:v>
                </c:pt>
              </c:strCache>
            </c:strRef>
          </c:tx>
          <c:spPr>
            <a:solidFill>
              <a:schemeClr val="accent5"/>
            </a:solidFill>
            <a:ln>
              <a:noFill/>
            </a:ln>
            <a:effectLst/>
          </c:spPr>
          <c:invertIfNegative val="0"/>
          <c:dLbls>
            <c:delete val="1"/>
          </c:dLbls>
          <c:cat>
            <c:numRef>
              <c:f>Sheet1!$A$2</c:f>
              <c:numCache>
                <c:formatCode>General</c:formatCode>
                <c:ptCount val="1"/>
                <c:pt idx="0">
                  <c:v>2010</c:v>
                </c:pt>
              </c:numCache>
            </c:numRef>
          </c:cat>
          <c:val>
            <c:numRef>
              <c:f>Sheet1!$D$2</c:f>
              <c:numCache>
                <c:formatCode>General</c:formatCode>
                <c:ptCount val="1"/>
                <c:pt idx="0">
                  <c:v>5.4</c:v>
                </c:pt>
              </c:numCache>
            </c:numRef>
          </c:val>
        </c:ser>
        <c:ser>
          <c:idx val="3"/>
          <c:order val="3"/>
          <c:tx>
            <c:strRef>
              <c:f>Sheet1!$E$1</c:f>
              <c:strCache>
                <c:ptCount val="1"/>
                <c:pt idx="0">
                  <c:v>Other</c:v>
                </c:pt>
              </c:strCache>
            </c:strRef>
          </c:tx>
          <c:spPr>
            <a:solidFill>
              <a:schemeClr val="accent6"/>
            </a:solidFill>
            <a:ln>
              <a:noFill/>
            </a:ln>
            <a:effectLst/>
          </c:spPr>
          <c:invertIfNegative val="0"/>
          <c:dLbls>
            <c:delete val="1"/>
          </c:dLbls>
          <c:cat>
            <c:numRef>
              <c:f>Sheet1!$A$2</c:f>
              <c:numCache>
                <c:formatCode>General</c:formatCode>
                <c:ptCount val="1"/>
                <c:pt idx="0">
                  <c:v>2010</c:v>
                </c:pt>
              </c:numCache>
            </c:numRef>
          </c:cat>
          <c:val>
            <c:numRef>
              <c:f>Sheet1!$E$2</c:f>
              <c:numCache>
                <c:formatCode>General</c:formatCode>
                <c:ptCount val="1"/>
                <c:pt idx="0">
                  <c:v>2</c:v>
                </c:pt>
              </c:numCache>
            </c:numRef>
          </c:val>
        </c:ser>
        <c:dLbls>
          <c:showLegendKey val="0"/>
          <c:showVal val="0"/>
          <c:showCatName val="0"/>
          <c:showSerName val="0"/>
          <c:showPercent val="0"/>
          <c:showBubbleSize val="0"/>
        </c:dLbls>
        <c:gapWidth val="100"/>
        <c:axId val="2035980832"/>
        <c:axId val="2035978112"/>
      </c:barChart>
      <c:catAx>
        <c:axId val="203598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2035978112"/>
        <c:crosses val="autoZero"/>
        <c:auto val="1"/>
        <c:lblAlgn val="ctr"/>
        <c:lblOffset val="100"/>
        <c:noMultiLvlLbl val="0"/>
      </c:catAx>
      <c:valAx>
        <c:axId val="203597811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2035980832"/>
        <c:crosses val="autoZero"/>
        <c:crossBetween val="between"/>
      </c:valAx>
      <c:spPr>
        <a:noFill/>
        <a:ln>
          <a:noFill/>
        </a:ln>
        <a:effectLst/>
      </c:spPr>
    </c:plotArea>
    <c:plotVisOnly val="1"/>
    <c:dispBlanksAs val="gap"/>
    <c:showDLblsOverMax val="0"/>
  </c:chart>
  <c:spPr>
    <a:noFill/>
    <a:ln>
      <a:noFill/>
    </a:ln>
    <a:effectLst/>
  </c:spPr>
  <c:txPr>
    <a:bodyPr/>
    <a:lstStyle/>
    <a:p>
      <a:pPr>
        <a:defRPr lang="zh-CN">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c:v>
                </c:pt>
              </c:strCache>
            </c:strRef>
          </c:tx>
          <c:spPr>
            <a:solidFill>
              <a:schemeClr val="accent1"/>
            </a:solidFill>
            <a:ln>
              <a:noFill/>
            </a:ln>
            <a:effectLst/>
          </c:spPr>
          <c:invertIfNegative val="0"/>
          <c:dLbls>
            <c:delete val="1"/>
          </c:dLbls>
          <c:cat>
            <c:numRef>
              <c:f>Sheet1!$A$2</c:f>
              <c:numCache>
                <c:formatCode>General</c:formatCode>
                <c:ptCount val="1"/>
                <c:pt idx="0">
                  <c:v>2010</c:v>
                </c:pt>
              </c:numCache>
            </c:numRef>
          </c:cat>
          <c:val>
            <c:numRef>
              <c:f>Sheet1!$B$2</c:f>
              <c:numCache>
                <c:formatCode>General</c:formatCode>
                <c:ptCount val="1"/>
                <c:pt idx="0">
                  <c:v>1.5</c:v>
                </c:pt>
              </c:numCache>
            </c:numRef>
          </c:val>
        </c:ser>
        <c:ser>
          <c:idx val="1"/>
          <c:order val="1"/>
          <c:tx>
            <c:strRef>
              <c:f>Sheet1!$C$1</c:f>
              <c:strCache>
                <c:ptCount val="1"/>
                <c:pt idx="0">
                  <c:v>Notebook</c:v>
                </c:pt>
              </c:strCache>
            </c:strRef>
          </c:tx>
          <c:spPr>
            <a:solidFill>
              <a:schemeClr val="accent3"/>
            </a:solidFill>
            <a:ln>
              <a:noFill/>
            </a:ln>
            <a:effectLst/>
          </c:spPr>
          <c:invertIfNegative val="0"/>
          <c:dLbls>
            <c:delete val="1"/>
          </c:dLbls>
          <c:cat>
            <c:numRef>
              <c:f>Sheet1!$A$2</c:f>
              <c:numCache>
                <c:formatCode>General</c:formatCode>
                <c:ptCount val="1"/>
                <c:pt idx="0">
                  <c:v>2010</c:v>
                </c:pt>
              </c:numCache>
            </c:numRef>
          </c:cat>
          <c:val>
            <c:numRef>
              <c:f>Sheet1!$C$2</c:f>
              <c:numCache>
                <c:formatCode>General</c:formatCode>
                <c:ptCount val="1"/>
                <c:pt idx="0">
                  <c:v>4.2</c:v>
                </c:pt>
              </c:numCache>
            </c:numRef>
          </c:val>
        </c:ser>
        <c:ser>
          <c:idx val="2"/>
          <c:order val="2"/>
          <c:tx>
            <c:strRef>
              <c:f>Sheet1!$D$1</c:f>
              <c:strCache>
                <c:ptCount val="1"/>
                <c:pt idx="0">
                  <c:v>Tablet</c:v>
                </c:pt>
              </c:strCache>
            </c:strRef>
          </c:tx>
          <c:spPr>
            <a:solidFill>
              <a:schemeClr val="accent5"/>
            </a:solidFill>
            <a:ln>
              <a:noFill/>
            </a:ln>
            <a:effectLst/>
          </c:spPr>
          <c:invertIfNegative val="0"/>
          <c:dLbls>
            <c:delete val="1"/>
          </c:dLbls>
          <c:cat>
            <c:numRef>
              <c:f>Sheet1!$A$2</c:f>
              <c:numCache>
                <c:formatCode>General</c:formatCode>
                <c:ptCount val="1"/>
                <c:pt idx="0">
                  <c:v>2010</c:v>
                </c:pt>
              </c:numCache>
            </c:numRef>
          </c:cat>
          <c:val>
            <c:numRef>
              <c:f>Sheet1!$D$2</c:f>
              <c:numCache>
                <c:formatCode>General</c:formatCode>
                <c:ptCount val="1"/>
                <c:pt idx="0">
                  <c:v>6.3</c:v>
                </c:pt>
              </c:numCache>
            </c:numRef>
          </c:val>
        </c:ser>
        <c:ser>
          <c:idx val="3"/>
          <c:order val="3"/>
          <c:tx>
            <c:strRef>
              <c:f>Sheet1!$E$1</c:f>
              <c:strCache>
                <c:ptCount val="1"/>
                <c:pt idx="0">
                  <c:v>Other</c:v>
                </c:pt>
              </c:strCache>
            </c:strRef>
          </c:tx>
          <c:spPr>
            <a:solidFill>
              <a:schemeClr val="accent6"/>
            </a:solidFill>
            <a:ln>
              <a:noFill/>
            </a:ln>
            <a:effectLst/>
          </c:spPr>
          <c:invertIfNegative val="0"/>
          <c:dLbls>
            <c:delete val="1"/>
          </c:dLbls>
          <c:cat>
            <c:numRef>
              <c:f>Sheet1!$A$2</c:f>
              <c:numCache>
                <c:formatCode>General</c:formatCode>
                <c:ptCount val="1"/>
                <c:pt idx="0">
                  <c:v>2010</c:v>
                </c:pt>
              </c:numCache>
            </c:numRef>
          </c:cat>
          <c:val>
            <c:numRef>
              <c:f>Sheet1!$E$2</c:f>
              <c:numCache>
                <c:formatCode>General</c:formatCode>
                <c:ptCount val="1"/>
                <c:pt idx="0">
                  <c:v>2</c:v>
                </c:pt>
              </c:numCache>
            </c:numRef>
          </c:val>
        </c:ser>
        <c:dLbls>
          <c:showLegendKey val="0"/>
          <c:showVal val="0"/>
          <c:showCatName val="0"/>
          <c:showSerName val="0"/>
          <c:showPercent val="0"/>
          <c:showBubbleSize val="0"/>
        </c:dLbls>
        <c:gapWidth val="100"/>
        <c:axId val="2035988992"/>
        <c:axId val="2035987360"/>
      </c:barChart>
      <c:catAx>
        <c:axId val="203598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2035987360"/>
        <c:crosses val="autoZero"/>
        <c:auto val="1"/>
        <c:lblAlgn val="ctr"/>
        <c:lblOffset val="100"/>
        <c:noMultiLvlLbl val="0"/>
      </c:catAx>
      <c:valAx>
        <c:axId val="203598736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p>
        </c:txPr>
        <c:crossAx val="2035988992"/>
        <c:crosses val="autoZero"/>
        <c:crossBetween val="between"/>
      </c:valAx>
      <c:spPr>
        <a:noFill/>
        <a:ln>
          <a:noFill/>
        </a:ln>
        <a:effectLst/>
      </c:spPr>
    </c:plotArea>
    <c:plotVisOnly val="1"/>
    <c:dispBlanksAs val="gap"/>
    <c:showDLblsOverMax val="0"/>
  </c:chart>
  <c:spPr>
    <a:noFill/>
    <a:ln>
      <a:noFill/>
    </a:ln>
    <a:effectLst/>
  </c:spPr>
  <c:txPr>
    <a:bodyPr/>
    <a:lstStyle/>
    <a:p>
      <a:pPr>
        <a:defRPr lang="zh-CN">
          <a:ea typeface="+mn-ea"/>
          <a:cs typeface="+mn-ea"/>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0937F-056D-4352-8899-C86128280B6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753AD-9D7B-4DA1-AD94-2818EECFB02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28600" y="234496"/>
            <a:ext cx="10515600" cy="447675"/>
          </a:xfrm>
        </p:spPr>
        <p:txBody>
          <a:bodyPr>
            <a:normAutofit/>
          </a:bodyPr>
          <a:lstStyle>
            <a:lvl1pPr>
              <a:defRPr sz="3200" b="1">
                <a:solidFill>
                  <a:srgbClr val="3BAF2A"/>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1.jpeg"/><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image" Target="../media/image6.emf"/><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chart" Target="../charts/chart2.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1885" y="-359227"/>
            <a:ext cx="4760688" cy="4760682"/>
          </a:xfrm>
          <a:prstGeom prst="rect">
            <a:avLst/>
          </a:prstGeom>
        </p:spPr>
      </p:pic>
      <p:sp>
        <p:nvSpPr>
          <p:cNvPr id="3" name="TextBox 1951"/>
          <p:cNvSpPr txBox="1"/>
          <p:nvPr/>
        </p:nvSpPr>
        <p:spPr>
          <a:xfrm>
            <a:off x="4760687" y="989159"/>
            <a:ext cx="6062878" cy="1200329"/>
          </a:xfrm>
          <a:prstGeom prst="rect">
            <a:avLst/>
          </a:prstGeom>
          <a:noFill/>
        </p:spPr>
        <p:txBody>
          <a:bodyPr wrap="none" rtlCol="0">
            <a:spAutoFit/>
          </a:bodyPr>
          <a:lstStyle/>
          <a:p>
            <a:r>
              <a:rPr lang="en-US" altLang="zh-CN" sz="7200" b="1" dirty="0">
                <a:solidFill>
                  <a:srgbClr val="3BAF2A"/>
                </a:solidFill>
                <a:latin typeface="方正少儿简体" panose="03000509000000000000" pitchFamily="65" charset="-122"/>
                <a:ea typeface="方正少儿简体" panose="03000509000000000000" pitchFamily="65" charset="-122"/>
              </a:rPr>
              <a:t>POWERPOINT</a:t>
            </a:r>
            <a:endParaRPr lang="zh-CN" altLang="en-US" sz="7200" b="1" dirty="0">
              <a:solidFill>
                <a:srgbClr val="3BAF2A"/>
              </a:solidFill>
              <a:latin typeface="方正少儿简体" panose="03000509000000000000" pitchFamily="65" charset="-122"/>
              <a:ea typeface="方正少儿简体" panose="03000509000000000000" pitchFamily="65" charset="-122"/>
            </a:endParaRPr>
          </a:p>
        </p:txBody>
      </p:sp>
      <p:sp>
        <p:nvSpPr>
          <p:cNvPr id="4" name="TextBox 1952"/>
          <p:cNvSpPr txBox="1"/>
          <p:nvPr/>
        </p:nvSpPr>
        <p:spPr>
          <a:xfrm>
            <a:off x="5699246" y="2021114"/>
            <a:ext cx="4185761" cy="461665"/>
          </a:xfrm>
          <a:prstGeom prst="rect">
            <a:avLst/>
          </a:prstGeom>
          <a:noFill/>
        </p:spPr>
        <p:txBody>
          <a:bodyPr wrap="none" rtlCol="0">
            <a:spAutoFit/>
          </a:bodyPr>
          <a:lstStyle/>
          <a:p>
            <a:r>
              <a:rPr lang="zh-CN" altLang="en-US" sz="2400" dirty="0">
                <a:solidFill>
                  <a:srgbClr val="3BAF2A"/>
                </a:solidFill>
              </a:rPr>
              <a:t>绿色清新卡通教育培训幻灯片</a:t>
            </a:r>
            <a:endParaRPr lang="zh-CN" altLang="en-US" sz="2400" dirty="0">
              <a:solidFill>
                <a:srgbClr val="3BAF2A"/>
              </a:solidFill>
            </a:endParaRPr>
          </a:p>
        </p:txBody>
      </p:sp>
      <p:pic>
        <p:nvPicPr>
          <p:cNvPr id="5" name="不错的">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315200" y="-183240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10" presetClass="entr" presetSubtype="0" fill="hold" grpId="0" nodeType="withEffect">
                                  <p:stCondLst>
                                    <p:cond delay="90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250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8" repeatCount="indefinite" fill="hold" display="0">
                  <p:stCondLst>
                    <p:cond delay="indefinite"/>
                  </p:stCondLst>
                  <p:endCondLst>
                    <p:cond evt="onStopAudio" delay="0">
                      <p:tgtEl>
                        <p:sldTgt/>
                      </p:tgtEl>
                    </p:cond>
                  </p:endCondLst>
                </p:cTn>
                <p:tgtEl>
                  <p:spTgt spid="5"/>
                </p:tgtEl>
              </p:cMediaNode>
            </p:audio>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95" y="1882947"/>
            <a:ext cx="2880321" cy="0"/>
          </a:xfrm>
          <a:prstGeom prst="line">
            <a:avLst/>
          </a:prstGeom>
          <a:ln w="28575">
            <a:solidFill>
              <a:srgbClr val="3BAF2A"/>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0128449" y="1846943"/>
            <a:ext cx="2062759" cy="0"/>
          </a:xfrm>
          <a:prstGeom prst="line">
            <a:avLst/>
          </a:prstGeom>
          <a:ln w="28575">
            <a:solidFill>
              <a:srgbClr val="3BAF2A"/>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287688" y="1198871"/>
            <a:ext cx="6768752" cy="1368152"/>
          </a:xfrm>
          <a:prstGeom prst="rect">
            <a:avLst/>
          </a:prstGeom>
          <a:noFill/>
          <a:ln>
            <a:solidFill>
              <a:srgbClr val="3B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35560" y="838831"/>
            <a:ext cx="2088232" cy="2016224"/>
          </a:xfrm>
          <a:prstGeom prst="rect">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95601" y="1414896"/>
            <a:ext cx="1343613" cy="1015663"/>
          </a:xfrm>
          <a:prstGeom prst="rect">
            <a:avLst/>
          </a:prstGeom>
        </p:spPr>
        <p:txBody>
          <a:bodyPr vert="horz" wrap="square">
            <a:spAutoFit/>
          </a:bodyPr>
          <a:lstStyle/>
          <a:p>
            <a:pPr algn="ctr"/>
            <a:r>
              <a:rPr lang="en-US" altLang="zh-CN" sz="6000" b="1" spc="-150" dirty="0" smtClean="0">
                <a:solidFill>
                  <a:schemeClr val="bg1"/>
                </a:solidFill>
                <a:latin typeface="微软雅黑" panose="020B0503020204020204" pitchFamily="34" charset="-122"/>
                <a:ea typeface="微软雅黑" panose="020B0503020204020204" pitchFamily="34" charset="-122"/>
                <a:cs typeface="Andalus" panose="02020603050405020304" pitchFamily="18" charset="-78"/>
              </a:rPr>
              <a:t>02</a:t>
            </a:r>
            <a:endParaRPr lang="en-US" altLang="zh-CN" sz="6000" b="1" spc="-150" dirty="0">
              <a:solidFill>
                <a:schemeClr val="bg1"/>
              </a:solidFill>
              <a:latin typeface="微软雅黑" panose="020B0503020204020204" pitchFamily="34" charset="-122"/>
              <a:ea typeface="微软雅黑" panose="020B0503020204020204" pitchFamily="34" charset="-122"/>
              <a:cs typeface="Andalus" panose="02020603050405020304" pitchFamily="18" charset="-78"/>
            </a:endParaRPr>
          </a:p>
        </p:txBody>
      </p:sp>
      <p:sp>
        <p:nvSpPr>
          <p:cNvPr id="7" name="矩形 259"/>
          <p:cNvSpPr>
            <a:spLocks noChangeArrowheads="1"/>
          </p:cNvSpPr>
          <p:nvPr/>
        </p:nvSpPr>
        <p:spPr bwMode="auto">
          <a:xfrm>
            <a:off x="4511824" y="1385860"/>
            <a:ext cx="52565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b="1" cap="all" dirty="0">
                <a:solidFill>
                  <a:srgbClr val="3BAF2A"/>
                </a:solidFill>
                <a:cs typeface="Arial" panose="020B0604020202020204" pitchFamily="34" charset="0"/>
              </a:rPr>
              <a:t>这里是您的</a:t>
            </a:r>
            <a:r>
              <a:rPr lang="zh-CN" altLang="en-US" sz="3600" b="1" cap="all" dirty="0" smtClean="0">
                <a:solidFill>
                  <a:srgbClr val="3BAF2A"/>
                </a:solidFill>
                <a:cs typeface="Arial" panose="020B0604020202020204" pitchFamily="34" charset="0"/>
              </a:rPr>
              <a:t>第二章节</a:t>
            </a:r>
            <a:endParaRPr lang="zh-CN" altLang="en-US" sz="3600" b="1" cap="all" dirty="0">
              <a:solidFill>
                <a:srgbClr val="3BAF2A"/>
              </a:solidFill>
              <a:cs typeface="Arial" panose="020B0604020202020204" pitchFamily="34" charset="0"/>
            </a:endParaRPr>
          </a:p>
        </p:txBody>
      </p:sp>
      <p:sp>
        <p:nvSpPr>
          <p:cNvPr id="8" name="矩形 7"/>
          <p:cNvSpPr/>
          <p:nvPr/>
        </p:nvSpPr>
        <p:spPr>
          <a:xfrm>
            <a:off x="5015880" y="1990959"/>
            <a:ext cx="4176464" cy="338554"/>
          </a:xfrm>
          <a:prstGeom prst="rect">
            <a:avLst/>
          </a:prstGeom>
        </p:spPr>
        <p:txBody>
          <a:bodyPr vert="horz" wrap="square">
            <a:spAutoFit/>
          </a:bodyPr>
          <a:lstStyle/>
          <a:p>
            <a:pPr algn="ctr"/>
            <a:r>
              <a:rPr lang="en-US" altLang="zh-CN" sz="1600" spc="600" dirty="0">
                <a:solidFill>
                  <a:srgbClr val="3BAF2A"/>
                </a:solidFill>
                <a:latin typeface="微软雅黑" panose="020B0503020204020204" pitchFamily="34" charset="-122"/>
                <a:ea typeface="微软雅黑" panose="020B0503020204020204" pitchFamily="34" charset="-122"/>
                <a:cs typeface="Andalus" panose="02020603050405020304" pitchFamily="18" charset="-78"/>
              </a:rPr>
              <a:t>BUSINESS TEXT HERE</a:t>
            </a:r>
            <a:endParaRPr lang="en-US" altLang="zh-CN" sz="1600" spc="600" dirty="0">
              <a:solidFill>
                <a:srgbClr val="3BAF2A"/>
              </a:solidFill>
              <a:latin typeface="微软雅黑" panose="020B0503020204020204" pitchFamily="34" charset="-122"/>
              <a:ea typeface="微软雅黑" panose="020B0503020204020204" pitchFamily="34" charset="-122"/>
              <a:cs typeface="Andalus"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39"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 calcmode="lin" valueType="num">
                                      <p:cBhvr>
                                        <p:cTn id="3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39"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6" grpId="2"/>
      <p:bldP spid="6" grpId="3"/>
      <p:bldP spid="6" grpId="4"/>
      <p:bldP spid="6" grpId="5"/>
      <p:bldP spid="6" grpId="6"/>
      <p:bldP spid="6" grpId="7"/>
      <p:bldP spid="6" grpId="8"/>
      <p:bldP spid="6" grpId="9"/>
      <p:bldP spid="6" grpId="10"/>
      <p:bldP spid="6" grpId="11"/>
      <p:bldP spid="6" grpId="12"/>
      <p:bldP spid="6" grpId="13"/>
      <p:bldP spid="6" grpId="14"/>
      <p:bldP spid="6" grpId="15"/>
      <p:bldP spid="6" grpId="16"/>
      <p:bldP spid="6" grpId="17"/>
      <p:bldP spid="6" grpId="18"/>
      <p:bldP spid="6" grpId="19"/>
      <p:bldP spid="6" grpId="20"/>
      <p:bldP spid="6" grpId="21"/>
      <p:bldP spid="6" grpId="22"/>
      <p:bldP spid="6" grpId="23"/>
      <p:bldP spid="6" grpId="24"/>
      <p:bldP spid="6" grpId="25"/>
      <p:bldP spid="6" grpId="26"/>
      <p:bldP spid="6" grpId="27"/>
      <p:bldP spid="6" grpId="28"/>
      <p:bldP spid="6" grpId="29"/>
      <p:bldP spid="6" grpId="30"/>
      <p:bldP spid="6" grpId="31"/>
      <p:bldP spid="6" grpId="32"/>
      <p:bldP spid="6" grpId="33"/>
      <p:bldP spid="6" grpId="34"/>
      <p:bldP spid="6" grpId="35"/>
      <p:bldP spid="6" grpId="36"/>
      <p:bldP spid="6" grpId="37"/>
      <p:bldP spid="6" grpId="38"/>
      <p:bldP spid="6" grpId="39"/>
      <p:bldP spid="7" grpId="0"/>
      <p:bldP spid="8" grpId="0"/>
      <p:bldP spid="8" grpId="1"/>
      <p:bldP spid="8" grpId="2"/>
      <p:bldP spid="8" grpId="3"/>
      <p:bldP spid="8" grpId="4"/>
      <p:bldP spid="8" grpId="5"/>
      <p:bldP spid="8" grpId="6"/>
      <p:bldP spid="8" grpId="7"/>
      <p:bldP spid="8" grpId="8"/>
      <p:bldP spid="8" grpId="9"/>
      <p:bldP spid="8" grpId="10"/>
      <p:bldP spid="8" grpId="11"/>
      <p:bldP spid="8" grpId="12"/>
      <p:bldP spid="8" grpId="13"/>
      <p:bldP spid="8" grpId="14"/>
      <p:bldP spid="8" grpId="15"/>
      <p:bldP spid="8" grpId="16"/>
      <p:bldP spid="8" grpId="17"/>
      <p:bldP spid="8" grpId="18"/>
      <p:bldP spid="8" grpId="19"/>
      <p:bldP spid="8" grpId="20"/>
      <p:bldP spid="8" grpId="21"/>
      <p:bldP spid="8" grpId="22"/>
      <p:bldP spid="8" grpId="23"/>
      <p:bldP spid="8" grpId="24"/>
      <p:bldP spid="8" grpId="25"/>
      <p:bldP spid="8" grpId="26"/>
      <p:bldP spid="8" grpId="27"/>
      <p:bldP spid="8" grpId="28"/>
      <p:bldP spid="8" grpId="29"/>
      <p:bldP spid="8" grpId="30"/>
      <p:bldP spid="8" grpId="31"/>
      <p:bldP spid="8" grpId="32"/>
      <p:bldP spid="8" grpId="33"/>
      <p:bldP spid="8" grpId="34"/>
      <p:bldP spid="8" grpId="35"/>
      <p:bldP spid="8" grpId="36"/>
      <p:bldP spid="8" grpId="37"/>
      <p:bldP spid="8" grpId="38"/>
      <p:bldP spid="8" grpId="3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cxnSp>
        <p:nvCxnSpPr>
          <p:cNvPr id="32" name="Straight Connector 31"/>
          <p:cNvCxnSpPr/>
          <p:nvPr/>
        </p:nvCxnSpPr>
        <p:spPr>
          <a:xfrm flipH="1">
            <a:off x="8121612" y="3356444"/>
            <a:ext cx="1946395" cy="0"/>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908706" y="2789828"/>
            <a:ext cx="1646726" cy="1869328"/>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801595" y="3356444"/>
            <a:ext cx="1302158" cy="1482622"/>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40997" y="2765910"/>
            <a:ext cx="1260599" cy="2073157"/>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151743" y="3231941"/>
            <a:ext cx="1756964" cy="1399309"/>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Oval 12"/>
          <p:cNvSpPr>
            <a:spLocks noChangeArrowheads="1"/>
          </p:cNvSpPr>
          <p:nvPr/>
        </p:nvSpPr>
        <p:spPr bwMode="auto">
          <a:xfrm>
            <a:off x="2928664" y="3652542"/>
            <a:ext cx="1960087" cy="1957412"/>
          </a:xfrm>
          <a:prstGeom prst="ellipse">
            <a:avLst/>
          </a:prstGeom>
          <a:solidFill>
            <a:schemeClr val="accent6"/>
          </a:solidFill>
          <a:ln w="254000">
            <a:solidFill>
              <a:schemeClr val="bg2"/>
            </a:solidFill>
          </a:ln>
        </p:spPr>
        <p:txBody>
          <a:bodyPr vert="horz" wrap="square" lIns="91440" tIns="45720" rIns="91440" bIns="45720" numCol="1" anchor="ctr" anchorCtr="0" compatLnSpc="1"/>
          <a:lstStyle/>
          <a:p>
            <a:pPr algn="ctr"/>
            <a:endParaRPr lang="en-US" sz="4000" dirty="0">
              <a:solidFill>
                <a:schemeClr val="bg1"/>
              </a:solidFill>
              <a:latin typeface="+mn-ea"/>
              <a:cs typeface="+mn-ea"/>
            </a:endParaRPr>
          </a:p>
        </p:txBody>
      </p:sp>
      <p:sp>
        <p:nvSpPr>
          <p:cNvPr id="51" name="Oval 12"/>
          <p:cNvSpPr>
            <a:spLocks noChangeArrowheads="1"/>
          </p:cNvSpPr>
          <p:nvPr/>
        </p:nvSpPr>
        <p:spPr bwMode="auto">
          <a:xfrm>
            <a:off x="4888750" y="2162852"/>
            <a:ext cx="1304492" cy="1302712"/>
          </a:xfrm>
          <a:prstGeom prst="ellipse">
            <a:avLst/>
          </a:prstGeom>
          <a:solidFill>
            <a:schemeClr val="accent2"/>
          </a:solidFill>
          <a:ln w="254000">
            <a:solidFill>
              <a:schemeClr val="bg2"/>
            </a:solidFill>
          </a:ln>
        </p:spPr>
        <p:txBody>
          <a:bodyPr vert="horz" wrap="square" lIns="91440" tIns="45720" rIns="91440" bIns="45720" numCol="1" anchor="ctr" anchorCtr="0" compatLnSpc="1"/>
          <a:lstStyle/>
          <a:p>
            <a:pPr lvl="0" algn="ctr"/>
            <a:endParaRPr lang="en-US" sz="2400" dirty="0">
              <a:solidFill>
                <a:srgbClr val="FFFFFF"/>
              </a:solidFill>
              <a:latin typeface="+mn-ea"/>
              <a:cs typeface="+mn-ea"/>
            </a:endParaRPr>
          </a:p>
        </p:txBody>
      </p:sp>
      <p:sp>
        <p:nvSpPr>
          <p:cNvPr id="52" name="Oval 12"/>
          <p:cNvSpPr>
            <a:spLocks noChangeArrowheads="1"/>
          </p:cNvSpPr>
          <p:nvPr/>
        </p:nvSpPr>
        <p:spPr bwMode="auto">
          <a:xfrm>
            <a:off x="6313912" y="4352048"/>
            <a:ext cx="975367" cy="974036"/>
          </a:xfrm>
          <a:prstGeom prst="ellipse">
            <a:avLst/>
          </a:prstGeom>
          <a:solidFill>
            <a:schemeClr val="accent3"/>
          </a:solidFill>
          <a:ln w="203200">
            <a:solidFill>
              <a:schemeClr val="bg2"/>
            </a:solidFill>
          </a:ln>
        </p:spPr>
        <p:txBody>
          <a:bodyPr vert="horz" wrap="square" lIns="91440" tIns="45720" rIns="91440" bIns="45720" numCol="1" anchor="ctr" anchorCtr="0" compatLnSpc="1"/>
          <a:lstStyle/>
          <a:p>
            <a:pPr lvl="0" algn="ctr"/>
            <a:endParaRPr lang="en-US" sz="1600" dirty="0">
              <a:latin typeface="+mn-ea"/>
              <a:cs typeface="+mn-ea"/>
            </a:endParaRPr>
          </a:p>
        </p:txBody>
      </p:sp>
      <p:sp>
        <p:nvSpPr>
          <p:cNvPr id="53" name="Oval 12"/>
          <p:cNvSpPr>
            <a:spLocks noChangeArrowheads="1"/>
          </p:cNvSpPr>
          <p:nvPr/>
        </p:nvSpPr>
        <p:spPr bwMode="auto">
          <a:xfrm>
            <a:off x="7326832" y="2580583"/>
            <a:ext cx="1553842" cy="1551722"/>
          </a:xfrm>
          <a:prstGeom prst="ellipse">
            <a:avLst/>
          </a:prstGeom>
          <a:solidFill>
            <a:schemeClr val="accent4"/>
          </a:solidFill>
          <a:ln w="254000">
            <a:solidFill>
              <a:schemeClr val="bg2"/>
            </a:solidFill>
          </a:ln>
        </p:spPr>
        <p:txBody>
          <a:bodyPr vert="horz" wrap="square" lIns="91440" tIns="45720" rIns="91440" bIns="45720" numCol="1" anchor="ctr" anchorCtr="0" compatLnSpc="1"/>
          <a:lstStyle/>
          <a:p>
            <a:pPr algn="ctr"/>
            <a:endParaRPr lang="en-US" sz="3200" dirty="0">
              <a:solidFill>
                <a:schemeClr val="bg1"/>
              </a:solidFill>
              <a:latin typeface="+mn-ea"/>
              <a:cs typeface="+mn-ea"/>
            </a:endParaRPr>
          </a:p>
        </p:txBody>
      </p:sp>
      <p:sp>
        <p:nvSpPr>
          <p:cNvPr id="54" name="Oval 12"/>
          <p:cNvSpPr>
            <a:spLocks noChangeArrowheads="1"/>
          </p:cNvSpPr>
          <p:nvPr/>
        </p:nvSpPr>
        <p:spPr bwMode="auto">
          <a:xfrm>
            <a:off x="1636312" y="2717212"/>
            <a:ext cx="1030860" cy="1029454"/>
          </a:xfrm>
          <a:prstGeom prst="ellipse">
            <a:avLst/>
          </a:prstGeom>
          <a:solidFill>
            <a:schemeClr val="accent1"/>
          </a:solidFill>
          <a:ln w="203200">
            <a:solidFill>
              <a:schemeClr val="bg2"/>
            </a:solidFill>
          </a:ln>
        </p:spPr>
        <p:txBody>
          <a:bodyPr vert="horz" wrap="square" lIns="91440" tIns="45720" rIns="91440" bIns="45720" numCol="1" anchor="ctr" anchorCtr="0" compatLnSpc="1"/>
          <a:lstStyle/>
          <a:p>
            <a:pPr algn="ctr"/>
            <a:endParaRPr lang="en-AU" dirty="0">
              <a:solidFill>
                <a:srgbClr val="FFFFFF"/>
              </a:solidFill>
              <a:latin typeface="+mn-ea"/>
              <a:cs typeface="+mn-ea"/>
            </a:endParaRPr>
          </a:p>
        </p:txBody>
      </p:sp>
      <p:sp>
        <p:nvSpPr>
          <p:cNvPr id="55" name="Oval 12"/>
          <p:cNvSpPr>
            <a:spLocks noChangeArrowheads="1"/>
          </p:cNvSpPr>
          <p:nvPr/>
        </p:nvSpPr>
        <p:spPr bwMode="auto">
          <a:xfrm>
            <a:off x="9580323" y="2869426"/>
            <a:ext cx="975367" cy="974036"/>
          </a:xfrm>
          <a:prstGeom prst="ellipse">
            <a:avLst/>
          </a:prstGeom>
          <a:solidFill>
            <a:schemeClr val="accent5"/>
          </a:solidFill>
          <a:ln w="203200">
            <a:solidFill>
              <a:schemeClr val="bg2"/>
            </a:solidFill>
          </a:ln>
        </p:spPr>
        <p:txBody>
          <a:bodyPr vert="horz" wrap="square" lIns="91440" tIns="45720" rIns="91440" bIns="45720" numCol="1" anchor="ctr" anchorCtr="0" compatLnSpc="1"/>
          <a:lstStyle/>
          <a:p>
            <a:pPr algn="ctr"/>
            <a:endParaRPr lang="en-US" sz="1600" dirty="0">
              <a:solidFill>
                <a:srgbClr val="FFFFFF"/>
              </a:solidFill>
              <a:latin typeface="+mn-ea"/>
              <a:cs typeface="+mn-ea"/>
            </a:endParaRPr>
          </a:p>
        </p:txBody>
      </p:sp>
      <p:sp>
        <p:nvSpPr>
          <p:cNvPr id="56" name="Text Placeholder 33"/>
          <p:cNvSpPr txBox="1"/>
          <p:nvPr/>
        </p:nvSpPr>
        <p:spPr>
          <a:xfrm>
            <a:off x="1345195" y="2013627"/>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创意</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策略</a:t>
            </a:r>
            <a:endParaRPr lang="en-AU" sz="1200" dirty="0">
              <a:solidFill>
                <a:srgbClr val="7F7F7F"/>
              </a:solidFill>
              <a:latin typeface="+mn-ea"/>
              <a:cs typeface="+mn-ea"/>
            </a:endParaRPr>
          </a:p>
        </p:txBody>
      </p:sp>
      <p:sp>
        <p:nvSpPr>
          <p:cNvPr id="57" name="Text Placeholder 33"/>
          <p:cNvSpPr txBox="1"/>
          <p:nvPr/>
        </p:nvSpPr>
        <p:spPr>
          <a:xfrm>
            <a:off x="3083646" y="2841271"/>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桌面</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产品应用</a:t>
            </a:r>
            <a:endParaRPr lang="en-AU" sz="1200" dirty="0">
              <a:solidFill>
                <a:srgbClr val="7F7F7F"/>
              </a:solidFill>
              <a:latin typeface="+mn-ea"/>
              <a:cs typeface="+mn-ea"/>
            </a:endParaRPr>
          </a:p>
        </p:txBody>
      </p:sp>
      <p:sp>
        <p:nvSpPr>
          <p:cNvPr id="58" name="Text Placeholder 33"/>
          <p:cNvSpPr txBox="1"/>
          <p:nvPr/>
        </p:nvSpPr>
        <p:spPr>
          <a:xfrm>
            <a:off x="4715935" y="1451408"/>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概念</a:t>
            </a:r>
            <a:r>
              <a:rPr lang="en-AU" sz="1200" dirty="0">
                <a:solidFill>
                  <a:srgbClr val="7F7F7F"/>
                </a:solidFill>
                <a:latin typeface="+mn-ea"/>
                <a:cs typeface="+mn-ea"/>
              </a:rPr>
              <a:t> &amp;</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创意</a:t>
            </a:r>
            <a:endParaRPr lang="en-AU" sz="1200" dirty="0">
              <a:solidFill>
                <a:srgbClr val="7F7F7F"/>
              </a:solidFill>
              <a:latin typeface="+mn-ea"/>
              <a:cs typeface="+mn-ea"/>
            </a:endParaRPr>
          </a:p>
        </p:txBody>
      </p:sp>
      <p:sp>
        <p:nvSpPr>
          <p:cNvPr id="59" name="Text Placeholder 33"/>
          <p:cNvSpPr txBox="1"/>
          <p:nvPr/>
        </p:nvSpPr>
        <p:spPr>
          <a:xfrm>
            <a:off x="5976534" y="3530016"/>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商业</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策略</a:t>
            </a:r>
            <a:endParaRPr lang="en-AU" sz="1200" dirty="0">
              <a:solidFill>
                <a:srgbClr val="7F7F7F"/>
              </a:solidFill>
              <a:latin typeface="+mn-ea"/>
              <a:cs typeface="+mn-ea"/>
            </a:endParaRPr>
          </a:p>
        </p:txBody>
      </p:sp>
      <p:sp>
        <p:nvSpPr>
          <p:cNvPr id="60" name="Text Placeholder 33"/>
          <p:cNvSpPr txBox="1"/>
          <p:nvPr/>
        </p:nvSpPr>
        <p:spPr>
          <a:xfrm>
            <a:off x="9242945" y="2178607"/>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销售目标</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解决方案</a:t>
            </a:r>
            <a:endParaRPr lang="en-AU" sz="1200" dirty="0">
              <a:solidFill>
                <a:srgbClr val="7F7F7F"/>
              </a:solidFill>
              <a:latin typeface="+mn-ea"/>
              <a:cs typeface="+mn-ea"/>
            </a:endParaRPr>
          </a:p>
        </p:txBody>
      </p:sp>
      <p:sp>
        <p:nvSpPr>
          <p:cNvPr id="61" name="Text Placeholder 33"/>
          <p:cNvSpPr txBox="1"/>
          <p:nvPr/>
        </p:nvSpPr>
        <p:spPr>
          <a:xfrm>
            <a:off x="7278693" y="1850838"/>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系统</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保护</a:t>
            </a:r>
            <a:endParaRPr lang="en-AU" sz="1200" dirty="0">
              <a:solidFill>
                <a:srgbClr val="7F7F7F"/>
              </a:solidFill>
              <a:latin typeface="+mn-ea"/>
              <a:cs typeface="+mn-ea"/>
            </a:endParaRPr>
          </a:p>
        </p:txBody>
      </p:sp>
      <p:sp>
        <p:nvSpPr>
          <p:cNvPr id="62" name="Text Placeholder 32"/>
          <p:cNvSpPr txBox="1"/>
          <p:nvPr/>
        </p:nvSpPr>
        <p:spPr>
          <a:xfrm flipH="1">
            <a:off x="8832142" y="4904274"/>
            <a:ext cx="1250012" cy="4421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3" name="Arc 62"/>
          <p:cNvSpPr/>
          <p:nvPr/>
        </p:nvSpPr>
        <p:spPr>
          <a:xfrm rot="20700000">
            <a:off x="8109078" y="4142042"/>
            <a:ext cx="1302338" cy="1302508"/>
          </a:xfrm>
          <a:prstGeom prst="arc">
            <a:avLst>
              <a:gd name="adj1" fmla="val 18216711"/>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latin typeface="+mn-ea"/>
              <a:cs typeface="+mn-ea"/>
            </a:endParaRPr>
          </a:p>
        </p:txBody>
      </p:sp>
      <p:sp>
        <p:nvSpPr>
          <p:cNvPr id="64" name="Text Placeholder 32"/>
          <p:cNvSpPr txBox="1"/>
          <p:nvPr/>
        </p:nvSpPr>
        <p:spPr>
          <a:xfrm flipH="1">
            <a:off x="1526736" y="5264104"/>
            <a:ext cx="1250012" cy="4421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5" name="Arc 64"/>
          <p:cNvSpPr/>
          <p:nvPr/>
        </p:nvSpPr>
        <p:spPr>
          <a:xfrm rot="900000" flipH="1">
            <a:off x="2033653" y="4562515"/>
            <a:ext cx="1302338" cy="1302508"/>
          </a:xfrm>
          <a:prstGeom prst="arc">
            <a:avLst>
              <a:gd name="adj1" fmla="val 18216711"/>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latin typeface="+mn-ea"/>
              <a:cs typeface="+mn-ea"/>
            </a:endParaRPr>
          </a:p>
        </p:txBody>
      </p:sp>
      <p:grpSp>
        <p:nvGrpSpPr>
          <p:cNvPr id="27" name="组合 26"/>
          <p:cNvGrpSpPr/>
          <p:nvPr/>
        </p:nvGrpSpPr>
        <p:grpSpPr>
          <a:xfrm>
            <a:off x="9836630" y="3148471"/>
            <a:ext cx="462753" cy="462810"/>
            <a:chOff x="11121822" y="1145785"/>
            <a:chExt cx="307214" cy="307212"/>
          </a:xfrm>
          <a:solidFill>
            <a:schemeClr val="bg1"/>
          </a:solidFill>
        </p:grpSpPr>
        <p:sp>
          <p:nvSpPr>
            <p:cNvPr id="28"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9"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30" name="Freeform 142"/>
          <p:cNvSpPr/>
          <p:nvPr/>
        </p:nvSpPr>
        <p:spPr bwMode="auto">
          <a:xfrm>
            <a:off x="5335289" y="2634477"/>
            <a:ext cx="440287" cy="359465"/>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1" name="Freeform 149"/>
          <p:cNvSpPr/>
          <p:nvPr/>
        </p:nvSpPr>
        <p:spPr bwMode="auto">
          <a:xfrm>
            <a:off x="3555854" y="4253248"/>
            <a:ext cx="745022" cy="730652"/>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3" name="组合 32"/>
          <p:cNvGrpSpPr/>
          <p:nvPr/>
        </p:nvGrpSpPr>
        <p:grpSpPr>
          <a:xfrm>
            <a:off x="6572121" y="4698697"/>
            <a:ext cx="469490" cy="292065"/>
            <a:chOff x="8292784" y="1202455"/>
            <a:chExt cx="311687" cy="193872"/>
          </a:xfrm>
        </p:grpSpPr>
        <p:sp>
          <p:nvSpPr>
            <p:cNvPr id="3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36" name="Freeform 116"/>
          <p:cNvSpPr>
            <a:spLocks noEditPoints="1"/>
          </p:cNvSpPr>
          <p:nvPr/>
        </p:nvSpPr>
        <p:spPr bwMode="auto">
          <a:xfrm>
            <a:off x="1903518" y="2981725"/>
            <a:ext cx="496447" cy="43809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8" name="组合 37"/>
          <p:cNvGrpSpPr/>
          <p:nvPr/>
        </p:nvGrpSpPr>
        <p:grpSpPr>
          <a:xfrm>
            <a:off x="7724699" y="3049807"/>
            <a:ext cx="814828" cy="670060"/>
            <a:chOff x="5108575" y="3992563"/>
            <a:chExt cx="428625" cy="352426"/>
          </a:xfrm>
          <a:solidFill>
            <a:schemeClr val="bg1"/>
          </a:solidFill>
        </p:grpSpPr>
        <p:sp>
          <p:nvSpPr>
            <p:cNvPr id="39"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0"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p:bldP spid="57" grpId="0"/>
      <p:bldP spid="58" grpId="0"/>
      <p:bldP spid="59" grpId="0"/>
      <p:bldP spid="60" grpId="0"/>
      <p:bldP spid="61" grpId="0"/>
      <p:bldP spid="62" grpId="0"/>
      <p:bldP spid="63" grpId="0" animBg="1"/>
      <p:bldP spid="64" grpId="0"/>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25" name="Oval 24"/>
          <p:cNvSpPr/>
          <p:nvPr/>
        </p:nvSpPr>
        <p:spPr>
          <a:xfrm>
            <a:off x="1385802" y="1868517"/>
            <a:ext cx="2001398" cy="20016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优势</a:t>
            </a:r>
            <a:endParaRPr lang="en-US" sz="1600" b="1" dirty="0">
              <a:solidFill>
                <a:schemeClr val="bg1"/>
              </a:solidFill>
              <a:latin typeface="+mn-ea"/>
              <a:cs typeface="+mn-ea"/>
            </a:endParaRPr>
          </a:p>
        </p:txBody>
      </p:sp>
      <p:sp>
        <p:nvSpPr>
          <p:cNvPr id="26" name="Oval 25"/>
          <p:cNvSpPr/>
          <p:nvPr/>
        </p:nvSpPr>
        <p:spPr>
          <a:xfrm>
            <a:off x="3385438" y="1868517"/>
            <a:ext cx="2001398" cy="20016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劣势</a:t>
            </a:r>
            <a:endParaRPr lang="en-US" sz="1600" b="1" dirty="0">
              <a:solidFill>
                <a:schemeClr val="bg1"/>
              </a:solidFill>
              <a:latin typeface="+mn-ea"/>
              <a:cs typeface="+mn-ea"/>
            </a:endParaRPr>
          </a:p>
        </p:txBody>
      </p:sp>
      <p:sp>
        <p:nvSpPr>
          <p:cNvPr id="27" name="Oval 26"/>
          <p:cNvSpPr/>
          <p:nvPr/>
        </p:nvSpPr>
        <p:spPr>
          <a:xfrm>
            <a:off x="1385802" y="3870174"/>
            <a:ext cx="2001398" cy="2001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风险</a:t>
            </a:r>
            <a:endParaRPr lang="en-AU" sz="1600" b="1" dirty="0">
              <a:solidFill>
                <a:schemeClr val="bg1"/>
              </a:solidFill>
              <a:latin typeface="+mn-ea"/>
              <a:cs typeface="+mn-ea"/>
            </a:endParaRPr>
          </a:p>
        </p:txBody>
      </p:sp>
      <p:sp>
        <p:nvSpPr>
          <p:cNvPr id="28" name="Oval 27"/>
          <p:cNvSpPr/>
          <p:nvPr/>
        </p:nvSpPr>
        <p:spPr>
          <a:xfrm>
            <a:off x="3385438" y="3870174"/>
            <a:ext cx="2001398" cy="2001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机会</a:t>
            </a:r>
            <a:endParaRPr lang="en-AU" sz="1600" b="1" dirty="0">
              <a:solidFill>
                <a:schemeClr val="bg1"/>
              </a:solidFill>
              <a:latin typeface="+mn-ea"/>
              <a:cs typeface="+mn-ea"/>
            </a:endParaRPr>
          </a:p>
        </p:txBody>
      </p:sp>
      <p:sp>
        <p:nvSpPr>
          <p:cNvPr id="29" name="Oval 28"/>
          <p:cNvSpPr/>
          <p:nvPr/>
        </p:nvSpPr>
        <p:spPr>
          <a:xfrm>
            <a:off x="1385802" y="1863304"/>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S</a:t>
            </a:r>
            <a:endParaRPr lang="en-US" sz="1500" b="1" dirty="0">
              <a:solidFill>
                <a:schemeClr val="bg1"/>
              </a:solidFill>
              <a:latin typeface="+mn-ea"/>
              <a:cs typeface="+mn-ea"/>
            </a:endParaRPr>
          </a:p>
        </p:txBody>
      </p:sp>
      <p:sp>
        <p:nvSpPr>
          <p:cNvPr id="30" name="Oval 29"/>
          <p:cNvSpPr/>
          <p:nvPr/>
        </p:nvSpPr>
        <p:spPr>
          <a:xfrm>
            <a:off x="4798354" y="1863304"/>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W</a:t>
            </a:r>
            <a:endParaRPr lang="en-US" sz="1500" b="1" dirty="0">
              <a:solidFill>
                <a:schemeClr val="bg1"/>
              </a:solidFill>
              <a:latin typeface="+mn-ea"/>
              <a:cs typeface="+mn-ea"/>
            </a:endParaRPr>
          </a:p>
        </p:txBody>
      </p:sp>
      <p:sp>
        <p:nvSpPr>
          <p:cNvPr id="31" name="Oval 30"/>
          <p:cNvSpPr/>
          <p:nvPr/>
        </p:nvSpPr>
        <p:spPr>
          <a:xfrm>
            <a:off x="4798354" y="5283272"/>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O</a:t>
            </a:r>
            <a:endParaRPr lang="en-US" sz="1500" b="1" dirty="0">
              <a:solidFill>
                <a:schemeClr val="bg1"/>
              </a:solidFill>
              <a:latin typeface="+mn-ea"/>
              <a:cs typeface="+mn-ea"/>
            </a:endParaRPr>
          </a:p>
        </p:txBody>
      </p:sp>
      <p:sp>
        <p:nvSpPr>
          <p:cNvPr id="32" name="Oval 31"/>
          <p:cNvSpPr/>
          <p:nvPr/>
        </p:nvSpPr>
        <p:spPr>
          <a:xfrm>
            <a:off x="1385802" y="5283272"/>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T</a:t>
            </a:r>
            <a:endParaRPr lang="en-US" sz="1500" b="1" dirty="0">
              <a:solidFill>
                <a:schemeClr val="bg1"/>
              </a:solidFill>
              <a:latin typeface="+mn-ea"/>
              <a:cs typeface="+mn-ea"/>
            </a:endParaRPr>
          </a:p>
        </p:txBody>
      </p:sp>
      <p:sp>
        <p:nvSpPr>
          <p:cNvPr id="34" name="Text Placeholder 32"/>
          <p:cNvSpPr txBox="1"/>
          <p:nvPr/>
        </p:nvSpPr>
        <p:spPr>
          <a:xfrm>
            <a:off x="6529632" y="5350528"/>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35" name="Text Placeholder 33"/>
          <p:cNvSpPr txBox="1"/>
          <p:nvPr/>
        </p:nvSpPr>
        <p:spPr>
          <a:xfrm>
            <a:off x="6515966" y="5044371"/>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2"/>
                </a:solidFill>
                <a:latin typeface="+mn-ea"/>
                <a:cs typeface="+mn-ea"/>
              </a:rPr>
              <a:t>机会</a:t>
            </a:r>
            <a:endParaRPr lang="en-AU" sz="1800" dirty="0">
              <a:solidFill>
                <a:schemeClr val="accent2"/>
              </a:solidFill>
              <a:latin typeface="+mn-ea"/>
              <a:cs typeface="+mn-ea"/>
            </a:endParaRPr>
          </a:p>
        </p:txBody>
      </p:sp>
      <p:cxnSp>
        <p:nvCxnSpPr>
          <p:cNvPr id="36" name="Straight Connector 35"/>
          <p:cNvCxnSpPr/>
          <p:nvPr/>
        </p:nvCxnSpPr>
        <p:spPr>
          <a:xfrm>
            <a:off x="6328098" y="5082469"/>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32"/>
          <p:cNvSpPr txBox="1"/>
          <p:nvPr/>
        </p:nvSpPr>
        <p:spPr>
          <a:xfrm>
            <a:off x="6529632" y="4289557"/>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39" name="Text Placeholder 33"/>
          <p:cNvSpPr txBox="1"/>
          <p:nvPr/>
        </p:nvSpPr>
        <p:spPr>
          <a:xfrm>
            <a:off x="6515966" y="398339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rgbClr val="7F7F7F"/>
                </a:solidFill>
                <a:latin typeface="+mn-ea"/>
                <a:cs typeface="+mn-ea"/>
              </a:rPr>
              <a:t>风险</a:t>
            </a:r>
            <a:endParaRPr lang="en-AU" sz="1800" dirty="0">
              <a:solidFill>
                <a:srgbClr val="7F7F7F"/>
              </a:solidFill>
              <a:latin typeface="+mn-ea"/>
              <a:cs typeface="+mn-ea"/>
            </a:endParaRPr>
          </a:p>
        </p:txBody>
      </p:sp>
      <p:cxnSp>
        <p:nvCxnSpPr>
          <p:cNvPr id="40" name="Straight Connector 39"/>
          <p:cNvCxnSpPr/>
          <p:nvPr/>
        </p:nvCxnSpPr>
        <p:spPr>
          <a:xfrm>
            <a:off x="6328098" y="4002450"/>
            <a:ext cx="0" cy="718378"/>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32"/>
          <p:cNvSpPr txBox="1"/>
          <p:nvPr/>
        </p:nvSpPr>
        <p:spPr>
          <a:xfrm>
            <a:off x="6529632" y="3228586"/>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43" name="Text Placeholder 33"/>
          <p:cNvSpPr txBox="1"/>
          <p:nvPr/>
        </p:nvSpPr>
        <p:spPr>
          <a:xfrm>
            <a:off x="6515966" y="292242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4"/>
                </a:solidFill>
                <a:latin typeface="+mn-ea"/>
                <a:cs typeface="+mn-ea"/>
              </a:rPr>
              <a:t>劣势</a:t>
            </a:r>
            <a:endParaRPr lang="en-AU" sz="1800" dirty="0">
              <a:solidFill>
                <a:schemeClr val="accent4"/>
              </a:solidFill>
              <a:latin typeface="+mn-ea"/>
              <a:cs typeface="+mn-ea"/>
            </a:endParaRPr>
          </a:p>
        </p:txBody>
      </p:sp>
      <p:cxnSp>
        <p:nvCxnSpPr>
          <p:cNvPr id="44" name="Straight Connector 43"/>
          <p:cNvCxnSpPr/>
          <p:nvPr/>
        </p:nvCxnSpPr>
        <p:spPr>
          <a:xfrm>
            <a:off x="6328098" y="2943323"/>
            <a:ext cx="0" cy="71837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 Placeholder 32"/>
          <p:cNvSpPr txBox="1"/>
          <p:nvPr/>
        </p:nvSpPr>
        <p:spPr>
          <a:xfrm>
            <a:off x="6529632" y="2169463"/>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47" name="Text Placeholder 33"/>
          <p:cNvSpPr txBox="1"/>
          <p:nvPr/>
        </p:nvSpPr>
        <p:spPr>
          <a:xfrm>
            <a:off x="6515966" y="1863305"/>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6"/>
                </a:solidFill>
                <a:latin typeface="+mn-ea"/>
                <a:cs typeface="+mn-ea"/>
              </a:rPr>
              <a:t>优势</a:t>
            </a:r>
            <a:endParaRPr lang="en-AU" sz="1800" dirty="0">
              <a:solidFill>
                <a:schemeClr val="accent6"/>
              </a:solidFill>
              <a:latin typeface="+mn-ea"/>
              <a:cs typeface="+mn-ea"/>
            </a:endParaRPr>
          </a:p>
        </p:txBody>
      </p:sp>
      <p:cxnSp>
        <p:nvCxnSpPr>
          <p:cNvPr id="48" name="Straight Connector 47"/>
          <p:cNvCxnSpPr/>
          <p:nvPr/>
        </p:nvCxnSpPr>
        <p:spPr>
          <a:xfrm>
            <a:off x="6328098" y="1863304"/>
            <a:ext cx="0" cy="718378"/>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4" grpId="0"/>
      <p:bldP spid="35" grpId="0"/>
      <p:bldP spid="38" grpId="0"/>
      <p:bldP spid="39" grpId="0"/>
      <p:bldP spid="42" grpId="0"/>
      <p:bldP spid="43"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肘形连接符 17"/>
          <p:cNvCxnSpPr/>
          <p:nvPr/>
        </p:nvCxnSpPr>
        <p:spPr>
          <a:xfrm flipH="1" flipV="1">
            <a:off x="6497520" y="1553492"/>
            <a:ext cx="3768235" cy="546100"/>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flipH="1">
            <a:off x="6497520" y="4980904"/>
            <a:ext cx="3768235" cy="546100"/>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flipV="1">
            <a:off x="2248337" y="1553492"/>
            <a:ext cx="3634901" cy="546100"/>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a:off x="2248337" y="4980904"/>
            <a:ext cx="3634901" cy="546100"/>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文本框 5"/>
          <p:cNvSpPr txBox="1"/>
          <p:nvPr/>
        </p:nvSpPr>
        <p:spPr>
          <a:xfrm>
            <a:off x="3007061" y="4622130"/>
            <a:ext cx="2876176" cy="704851"/>
          </a:xfrm>
          <a:prstGeom prst="rect">
            <a:avLst/>
          </a:prstGeom>
        </p:spPr>
        <p:txBody>
          <a:bodyPr lIns="91431" tIns="45715" rIns="91431" bIns="45715"/>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913765">
              <a:lnSpc>
                <a:spcPct val="120000"/>
              </a:lnSpc>
              <a:spcBef>
                <a:spcPct val="0"/>
              </a:spcBef>
              <a:defRPr/>
            </a:pPr>
            <a:r>
              <a:rPr altLang="en-US" sz="1200" dirty="0">
                <a:solidFill>
                  <a:schemeClr val="bg1">
                    <a:lumMod val="50000"/>
                  </a:schemeClr>
                </a:solidFill>
                <a:latin typeface="+mn-ea"/>
                <a:ea typeface="+mn-ea"/>
                <a:cs typeface="+mn-ea"/>
                <a:sym typeface="微软雅黑" panose="020B0503020204020204" pitchFamily="34" charset="-122"/>
              </a:rPr>
              <a:t>在此录入上述图表的描述说明，在此录入上述图表的描述说明，在此录入上述图表的描述说明。</a:t>
            </a:r>
            <a:endParaRPr altLang="en-US" sz="1200" dirty="0">
              <a:solidFill>
                <a:schemeClr val="bg1">
                  <a:lumMod val="50000"/>
                </a:schemeClr>
              </a:solidFill>
              <a:latin typeface="+mn-ea"/>
              <a:ea typeface="+mn-ea"/>
              <a:cs typeface="+mn-ea"/>
              <a:sym typeface="微软雅黑" panose="020B0503020204020204" pitchFamily="34" charset="-122"/>
            </a:endParaRPr>
          </a:p>
        </p:txBody>
      </p:sp>
      <p:sp>
        <p:nvSpPr>
          <p:cNvPr id="23" name="文本框 6"/>
          <p:cNvSpPr txBox="1"/>
          <p:nvPr/>
        </p:nvSpPr>
        <p:spPr>
          <a:xfrm>
            <a:off x="3000713" y="5549230"/>
            <a:ext cx="1209517" cy="400051"/>
          </a:xfrm>
          <a:prstGeom prst="rect">
            <a:avLst/>
          </a:prstGeom>
          <a:noFill/>
        </p:spPr>
        <p:txBody>
          <a:bodyPr wrap="none" lIns="91431" tIns="45715" rIns="91431" bIns="45715">
            <a:spAutoFit/>
          </a:bodyPr>
          <a:lstStyle/>
          <a:p>
            <a:pPr defTabSz="913765">
              <a:defRPr/>
            </a:pPr>
            <a:r>
              <a:rPr lang="zh-CN" altLang="en-US" sz="2000" b="1" dirty="0">
                <a:solidFill>
                  <a:schemeClr val="bg1">
                    <a:lumMod val="50000"/>
                  </a:schemeClr>
                </a:solidFill>
                <a:latin typeface="+mn-ea"/>
                <a:cs typeface="+mn-ea"/>
              </a:rPr>
              <a:t>时间管理</a:t>
            </a:r>
            <a:endParaRPr lang="zh-CN" altLang="en-US" sz="2000" b="1" dirty="0">
              <a:solidFill>
                <a:schemeClr val="bg1">
                  <a:lumMod val="50000"/>
                </a:schemeClr>
              </a:solidFill>
              <a:latin typeface="+mn-ea"/>
              <a:cs typeface="+mn-ea"/>
            </a:endParaRPr>
          </a:p>
        </p:txBody>
      </p:sp>
      <p:grpSp>
        <p:nvGrpSpPr>
          <p:cNvPr id="24" name="组合 23"/>
          <p:cNvGrpSpPr/>
          <p:nvPr/>
        </p:nvGrpSpPr>
        <p:grpSpPr bwMode="auto">
          <a:xfrm>
            <a:off x="1551515" y="3617241"/>
            <a:ext cx="1344437" cy="1346200"/>
            <a:chOff x="1854558" y="3854906"/>
            <a:chExt cx="1403797" cy="1403797"/>
          </a:xfrm>
        </p:grpSpPr>
        <p:sp>
          <p:nvSpPr>
            <p:cNvPr id="25" name="椭圆 24"/>
            <p:cNvSpPr/>
            <p:nvPr/>
          </p:nvSpPr>
          <p:spPr>
            <a:xfrm>
              <a:off x="1854558" y="3854906"/>
              <a:ext cx="1403797" cy="1403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00">
                <a:solidFill>
                  <a:schemeClr val="bg1">
                    <a:lumMod val="50000"/>
                  </a:schemeClr>
                </a:solidFill>
                <a:latin typeface="+mn-ea"/>
                <a:cs typeface="+mn-ea"/>
              </a:endParaRPr>
            </a:p>
          </p:txBody>
        </p:sp>
        <p:grpSp>
          <p:nvGrpSpPr>
            <p:cNvPr id="26" name="组合 25"/>
            <p:cNvGrpSpPr/>
            <p:nvPr/>
          </p:nvGrpSpPr>
          <p:grpSpPr>
            <a:xfrm>
              <a:off x="2340694" y="4217787"/>
              <a:ext cx="392888" cy="661931"/>
              <a:chOff x="6982613" y="4660429"/>
              <a:chExt cx="292099" cy="492124"/>
            </a:xfrm>
            <a:solidFill>
              <a:schemeClr val="bg1">
                <a:lumMod val="95000"/>
              </a:schemeClr>
            </a:solidFill>
          </p:grpSpPr>
          <p:sp>
            <p:nvSpPr>
              <p:cNvPr id="27"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defTabSz="913765">
                  <a:defRPr/>
                </a:pPr>
                <a:endParaRPr lang="en-US" sz="2400" kern="0" dirty="0">
                  <a:solidFill>
                    <a:schemeClr val="bg1">
                      <a:lumMod val="50000"/>
                    </a:schemeClr>
                  </a:solidFill>
                  <a:latin typeface="+mn-ea"/>
                  <a:cs typeface="+mn-ea"/>
                </a:endParaRPr>
              </a:p>
            </p:txBody>
          </p:sp>
          <p:sp>
            <p:nvSpPr>
              <p:cNvPr id="28"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defTabSz="913765">
                  <a:defRPr/>
                </a:pPr>
                <a:endParaRPr lang="en-US" sz="2400" kern="0" dirty="0">
                  <a:solidFill>
                    <a:schemeClr val="bg1">
                      <a:lumMod val="50000"/>
                    </a:schemeClr>
                  </a:solidFill>
                  <a:latin typeface="+mn-ea"/>
                  <a:cs typeface="+mn-ea"/>
                </a:endParaRPr>
              </a:p>
            </p:txBody>
          </p:sp>
          <p:sp>
            <p:nvSpPr>
              <p:cNvPr id="29"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defTabSz="913765">
                  <a:defRPr/>
                </a:pPr>
                <a:endParaRPr lang="en-US" sz="2400" kern="0" dirty="0">
                  <a:solidFill>
                    <a:schemeClr val="bg1">
                      <a:lumMod val="50000"/>
                    </a:schemeClr>
                  </a:solidFill>
                  <a:latin typeface="+mn-ea"/>
                  <a:cs typeface="+mn-ea"/>
                </a:endParaRPr>
              </a:p>
            </p:txBody>
          </p:sp>
        </p:grpSp>
      </p:grpSp>
      <p:sp>
        <p:nvSpPr>
          <p:cNvPr id="30" name="文本框 13"/>
          <p:cNvSpPr txBox="1"/>
          <p:nvPr/>
        </p:nvSpPr>
        <p:spPr>
          <a:xfrm>
            <a:off x="6570535" y="4606255"/>
            <a:ext cx="2865064" cy="704851"/>
          </a:xfrm>
          <a:prstGeom prst="rect">
            <a:avLst/>
          </a:prstGeom>
        </p:spPr>
        <p:txBody>
          <a:bodyPr lIns="91431" tIns="45715" rIns="91431" bIns="45715"/>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913765">
              <a:lnSpc>
                <a:spcPct val="120000"/>
              </a:lnSpc>
              <a:spcBef>
                <a:spcPct val="0"/>
              </a:spcBef>
              <a:defRPr/>
            </a:pPr>
            <a:r>
              <a:rPr altLang="en-US" sz="1200" dirty="0">
                <a:solidFill>
                  <a:schemeClr val="bg1">
                    <a:lumMod val="50000"/>
                  </a:schemeClr>
                </a:solidFill>
                <a:latin typeface="+mn-ea"/>
                <a:ea typeface="+mn-ea"/>
                <a:cs typeface="+mn-ea"/>
                <a:sym typeface="微软雅黑" panose="020B0503020204020204" pitchFamily="34" charset="-122"/>
              </a:rPr>
              <a:t>在此录入上述图表的描述说明，在此录入上述图表的描述说明，在此录入上述图表的描述说明。</a:t>
            </a:r>
            <a:endParaRPr altLang="en-US" sz="1200" dirty="0">
              <a:solidFill>
                <a:schemeClr val="bg1">
                  <a:lumMod val="50000"/>
                </a:schemeClr>
              </a:solidFill>
              <a:latin typeface="+mn-ea"/>
              <a:ea typeface="+mn-ea"/>
              <a:cs typeface="+mn-ea"/>
              <a:sym typeface="微软雅黑" panose="020B0503020204020204" pitchFamily="34" charset="-122"/>
            </a:endParaRPr>
          </a:p>
        </p:txBody>
      </p:sp>
      <p:sp>
        <p:nvSpPr>
          <p:cNvPr id="31" name="文本框 14"/>
          <p:cNvSpPr txBox="1"/>
          <p:nvPr/>
        </p:nvSpPr>
        <p:spPr>
          <a:xfrm>
            <a:off x="8127670" y="5549230"/>
            <a:ext cx="1209517" cy="400051"/>
          </a:xfrm>
          <a:prstGeom prst="rect">
            <a:avLst/>
          </a:prstGeom>
          <a:noFill/>
        </p:spPr>
        <p:txBody>
          <a:bodyPr wrap="none" lIns="91431" tIns="45715" rIns="91431" bIns="45715">
            <a:spAutoFit/>
          </a:bodyPr>
          <a:lstStyle/>
          <a:p>
            <a:pPr defTabSz="913765">
              <a:defRPr/>
            </a:pPr>
            <a:r>
              <a:rPr lang="zh-CN" altLang="en-US" sz="2000" b="1" dirty="0">
                <a:solidFill>
                  <a:schemeClr val="bg1">
                    <a:lumMod val="50000"/>
                  </a:schemeClr>
                </a:solidFill>
                <a:latin typeface="+mn-ea"/>
                <a:cs typeface="+mn-ea"/>
              </a:rPr>
              <a:t>得失管理</a:t>
            </a:r>
            <a:endParaRPr lang="zh-CN" altLang="en-US" sz="2000" b="1" dirty="0">
              <a:solidFill>
                <a:schemeClr val="bg1">
                  <a:lumMod val="50000"/>
                </a:schemeClr>
              </a:solidFill>
              <a:latin typeface="+mn-ea"/>
              <a:cs typeface="+mn-ea"/>
            </a:endParaRPr>
          </a:p>
        </p:txBody>
      </p:sp>
      <p:sp>
        <p:nvSpPr>
          <p:cNvPr id="32" name="文本框 15"/>
          <p:cNvSpPr txBox="1"/>
          <p:nvPr/>
        </p:nvSpPr>
        <p:spPr>
          <a:xfrm>
            <a:off x="3007061" y="1620168"/>
            <a:ext cx="2876176" cy="1008063"/>
          </a:xfrm>
          <a:prstGeom prst="rect">
            <a:avLst/>
          </a:prstGeom>
        </p:spPr>
        <p:txBody>
          <a:bodyPr lIns="91431" tIns="45715" rIns="91431" bIns="45715"/>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913765">
              <a:lnSpc>
                <a:spcPct val="120000"/>
              </a:lnSpc>
              <a:spcBef>
                <a:spcPct val="0"/>
              </a:spcBef>
              <a:defRPr/>
            </a:pPr>
            <a:r>
              <a:rPr altLang="en-US" sz="1200" dirty="0">
                <a:solidFill>
                  <a:schemeClr val="bg1">
                    <a:lumMod val="50000"/>
                  </a:schemeClr>
                </a:solidFill>
                <a:latin typeface="+mn-ea"/>
                <a:ea typeface="+mn-ea"/>
                <a:cs typeface="+mn-ea"/>
                <a:sym typeface="微软雅黑" panose="020B0503020204020204" pitchFamily="34" charset="-122"/>
              </a:rPr>
              <a:t>在此录入上述图表的描述说明，在此录入上述图表的描述说明，在此录入上述图表的描述说明。</a:t>
            </a:r>
            <a:endParaRPr altLang="en-US" sz="1200" dirty="0">
              <a:solidFill>
                <a:schemeClr val="bg1">
                  <a:lumMod val="50000"/>
                </a:schemeClr>
              </a:solidFill>
              <a:latin typeface="+mn-ea"/>
              <a:ea typeface="+mn-ea"/>
              <a:cs typeface="+mn-ea"/>
              <a:sym typeface="微软雅黑" panose="020B0503020204020204" pitchFamily="34" charset="-122"/>
            </a:endParaRPr>
          </a:p>
        </p:txBody>
      </p:sp>
      <p:sp>
        <p:nvSpPr>
          <p:cNvPr id="33" name="文本框 16"/>
          <p:cNvSpPr txBox="1"/>
          <p:nvPr/>
        </p:nvSpPr>
        <p:spPr>
          <a:xfrm>
            <a:off x="3013411" y="1143917"/>
            <a:ext cx="1209517" cy="401639"/>
          </a:xfrm>
          <a:prstGeom prst="rect">
            <a:avLst/>
          </a:prstGeom>
          <a:noFill/>
        </p:spPr>
        <p:txBody>
          <a:bodyPr wrap="none" lIns="91431" tIns="45715" rIns="91431" bIns="45715">
            <a:spAutoFit/>
          </a:bodyPr>
          <a:lstStyle/>
          <a:p>
            <a:pPr defTabSz="913765">
              <a:defRPr/>
            </a:pPr>
            <a:r>
              <a:rPr lang="zh-CN" altLang="en-US" sz="2000" b="1" dirty="0">
                <a:solidFill>
                  <a:schemeClr val="bg1">
                    <a:lumMod val="50000"/>
                  </a:schemeClr>
                </a:solidFill>
                <a:latin typeface="+mn-ea"/>
                <a:cs typeface="+mn-ea"/>
              </a:rPr>
              <a:t>团队管理</a:t>
            </a:r>
            <a:endParaRPr lang="zh-CN" altLang="en-US" sz="2000" b="1" dirty="0">
              <a:solidFill>
                <a:schemeClr val="bg1">
                  <a:lumMod val="50000"/>
                </a:schemeClr>
              </a:solidFill>
              <a:latin typeface="+mn-ea"/>
              <a:cs typeface="+mn-ea"/>
            </a:endParaRPr>
          </a:p>
        </p:txBody>
      </p:sp>
      <p:sp>
        <p:nvSpPr>
          <p:cNvPr id="34" name="文本框 17"/>
          <p:cNvSpPr txBox="1"/>
          <p:nvPr/>
        </p:nvSpPr>
        <p:spPr>
          <a:xfrm>
            <a:off x="6570535" y="1620168"/>
            <a:ext cx="2865064" cy="1163639"/>
          </a:xfrm>
          <a:prstGeom prst="rect">
            <a:avLst/>
          </a:prstGeom>
        </p:spPr>
        <p:txBody>
          <a:bodyPr lIns="91431" tIns="45715" rIns="91431" bIns="45715"/>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913765">
              <a:lnSpc>
                <a:spcPct val="120000"/>
              </a:lnSpc>
              <a:spcBef>
                <a:spcPts val="0"/>
              </a:spcBef>
              <a:defRPr/>
            </a:pPr>
            <a:r>
              <a:rPr altLang="en-US" sz="1200" dirty="0">
                <a:solidFill>
                  <a:schemeClr val="bg1">
                    <a:lumMod val="50000"/>
                  </a:schemeClr>
                </a:solidFill>
                <a:latin typeface="+mn-ea"/>
                <a:ea typeface="+mn-ea"/>
                <a:cs typeface="+mn-ea"/>
                <a:sym typeface="微软雅黑" panose="020B0503020204020204" pitchFamily="34" charset="-122"/>
              </a:rPr>
              <a:t>在此录入上述图表的描述说明，在此录入上述图表的描述说明，在此录入上述图表的描述说明。</a:t>
            </a:r>
            <a:endParaRPr altLang="en-US" sz="1200" dirty="0">
              <a:solidFill>
                <a:schemeClr val="bg1">
                  <a:lumMod val="50000"/>
                </a:schemeClr>
              </a:solidFill>
              <a:latin typeface="+mn-ea"/>
              <a:ea typeface="+mn-ea"/>
              <a:cs typeface="+mn-ea"/>
              <a:sym typeface="微软雅黑" panose="020B0503020204020204" pitchFamily="34" charset="-122"/>
            </a:endParaRPr>
          </a:p>
          <a:p>
            <a:pPr defTabSz="913765">
              <a:lnSpc>
                <a:spcPct val="120000"/>
              </a:lnSpc>
              <a:spcBef>
                <a:spcPts val="0"/>
              </a:spcBef>
              <a:defRPr/>
            </a:pPr>
            <a:endParaRPr altLang="en-US" sz="1200" dirty="0">
              <a:solidFill>
                <a:schemeClr val="bg1">
                  <a:lumMod val="50000"/>
                </a:schemeClr>
              </a:solidFill>
              <a:latin typeface="+mn-ea"/>
              <a:ea typeface="+mn-ea"/>
              <a:cs typeface="+mn-ea"/>
            </a:endParaRPr>
          </a:p>
        </p:txBody>
      </p:sp>
      <p:sp>
        <p:nvSpPr>
          <p:cNvPr id="35" name="文本框 18"/>
          <p:cNvSpPr txBox="1"/>
          <p:nvPr/>
        </p:nvSpPr>
        <p:spPr>
          <a:xfrm>
            <a:off x="8140369" y="1143917"/>
            <a:ext cx="1209517" cy="401639"/>
          </a:xfrm>
          <a:prstGeom prst="rect">
            <a:avLst/>
          </a:prstGeom>
          <a:noFill/>
        </p:spPr>
        <p:txBody>
          <a:bodyPr wrap="none" lIns="91431" tIns="45715" rIns="91431" bIns="45715">
            <a:spAutoFit/>
          </a:bodyPr>
          <a:lstStyle/>
          <a:p>
            <a:pPr defTabSz="913765">
              <a:defRPr/>
            </a:pPr>
            <a:r>
              <a:rPr lang="zh-CN" altLang="en-US" sz="2000" b="1" dirty="0">
                <a:solidFill>
                  <a:schemeClr val="bg1">
                    <a:lumMod val="50000"/>
                  </a:schemeClr>
                </a:solidFill>
                <a:latin typeface="+mn-ea"/>
                <a:cs typeface="+mn-ea"/>
              </a:rPr>
              <a:t>项目管理</a:t>
            </a:r>
            <a:endParaRPr lang="zh-CN" altLang="en-US" sz="2000" b="1" dirty="0">
              <a:solidFill>
                <a:schemeClr val="bg1">
                  <a:lumMod val="50000"/>
                </a:schemeClr>
              </a:solidFill>
              <a:latin typeface="+mn-ea"/>
              <a:cs typeface="+mn-ea"/>
            </a:endParaRPr>
          </a:p>
        </p:txBody>
      </p:sp>
      <p:grpSp>
        <p:nvGrpSpPr>
          <p:cNvPr id="36" name="组合 35"/>
          <p:cNvGrpSpPr/>
          <p:nvPr/>
        </p:nvGrpSpPr>
        <p:grpSpPr bwMode="auto">
          <a:xfrm>
            <a:off x="9549885" y="3617241"/>
            <a:ext cx="1346025" cy="1346200"/>
            <a:chOff x="8886420" y="3854906"/>
            <a:chExt cx="1403797" cy="1403797"/>
          </a:xfrm>
        </p:grpSpPr>
        <p:sp>
          <p:nvSpPr>
            <p:cNvPr id="37" name="椭圆 36"/>
            <p:cNvSpPr/>
            <p:nvPr/>
          </p:nvSpPr>
          <p:spPr>
            <a:xfrm>
              <a:off x="8886420" y="3854906"/>
              <a:ext cx="1403797" cy="1403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00">
                <a:solidFill>
                  <a:schemeClr val="bg1">
                    <a:lumMod val="50000"/>
                  </a:schemeClr>
                </a:solidFill>
                <a:latin typeface="+mn-ea"/>
                <a:cs typeface="+mn-ea"/>
              </a:endParaRPr>
            </a:p>
          </p:txBody>
        </p:sp>
        <p:sp>
          <p:nvSpPr>
            <p:cNvPr id="38" name="Freeform 12"/>
            <p:cNvSpPr>
              <a:spLocks noEditPoints="1"/>
            </p:cNvSpPr>
            <p:nvPr/>
          </p:nvSpPr>
          <p:spPr bwMode="auto">
            <a:xfrm>
              <a:off x="9366492" y="4217444"/>
              <a:ext cx="471796" cy="667134"/>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defTabSz="913765">
                <a:defRPr/>
              </a:pPr>
              <a:endParaRPr lang="en-US" sz="2400" kern="0" dirty="0">
                <a:solidFill>
                  <a:schemeClr val="bg1">
                    <a:lumMod val="50000"/>
                  </a:schemeClr>
                </a:solidFill>
                <a:latin typeface="+mn-ea"/>
                <a:cs typeface="+mn-ea"/>
              </a:endParaRPr>
            </a:p>
          </p:txBody>
        </p:sp>
      </p:grpSp>
      <p:grpSp>
        <p:nvGrpSpPr>
          <p:cNvPr id="39" name="组合 38"/>
          <p:cNvGrpSpPr/>
          <p:nvPr/>
        </p:nvGrpSpPr>
        <p:grpSpPr bwMode="auto">
          <a:xfrm>
            <a:off x="1551515" y="2115467"/>
            <a:ext cx="1344437" cy="1344613"/>
            <a:chOff x="1854558" y="1736117"/>
            <a:chExt cx="1403797" cy="1403797"/>
          </a:xfrm>
        </p:grpSpPr>
        <p:sp>
          <p:nvSpPr>
            <p:cNvPr id="40" name="椭圆 39"/>
            <p:cNvSpPr/>
            <p:nvPr/>
          </p:nvSpPr>
          <p:spPr>
            <a:xfrm>
              <a:off x="1854558" y="1736117"/>
              <a:ext cx="1403797" cy="1403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00">
                <a:solidFill>
                  <a:schemeClr val="bg1">
                    <a:lumMod val="50000"/>
                  </a:schemeClr>
                </a:solidFill>
                <a:latin typeface="+mn-ea"/>
                <a:cs typeface="+mn-ea"/>
              </a:endParaRPr>
            </a:p>
          </p:txBody>
        </p:sp>
        <p:grpSp>
          <p:nvGrpSpPr>
            <p:cNvPr id="41" name="组合 24"/>
            <p:cNvGrpSpPr/>
            <p:nvPr/>
          </p:nvGrpSpPr>
          <p:grpSpPr bwMode="auto">
            <a:xfrm>
              <a:off x="2137516" y="2060331"/>
              <a:ext cx="799244" cy="731504"/>
              <a:chOff x="2158354" y="2417495"/>
              <a:chExt cx="550987" cy="504288"/>
            </a:xfrm>
          </p:grpSpPr>
          <p:sp>
            <p:nvSpPr>
              <p:cNvPr id="42" name="Freeform 26"/>
              <p:cNvSpPr>
                <a:spLocks noEditPoints="1"/>
              </p:cNvSpPr>
              <p:nvPr/>
            </p:nvSpPr>
            <p:spPr bwMode="auto">
              <a:xfrm>
                <a:off x="2158666" y="2417930"/>
                <a:ext cx="357625" cy="358767"/>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defTabSz="913765">
                  <a:defRPr/>
                </a:pPr>
                <a:endParaRPr lang="da-DK" sz="2400" kern="0" dirty="0">
                  <a:solidFill>
                    <a:schemeClr val="bg1">
                      <a:lumMod val="50000"/>
                    </a:schemeClr>
                  </a:solidFill>
                  <a:latin typeface="+mn-ea"/>
                  <a:cs typeface="+mn-ea"/>
                </a:endParaRPr>
              </a:p>
            </p:txBody>
          </p:sp>
          <p:sp>
            <p:nvSpPr>
              <p:cNvPr id="43" name="Freeform 27"/>
              <p:cNvSpPr>
                <a:spLocks noEditPoints="1"/>
              </p:cNvSpPr>
              <p:nvPr/>
            </p:nvSpPr>
            <p:spPr bwMode="auto">
              <a:xfrm>
                <a:off x="2454593" y="2665868"/>
                <a:ext cx="254793" cy="255936"/>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defTabSz="913765">
                  <a:defRPr/>
                </a:pPr>
                <a:endParaRPr lang="da-DK" sz="2400" kern="0" dirty="0">
                  <a:solidFill>
                    <a:schemeClr val="bg1">
                      <a:lumMod val="50000"/>
                    </a:schemeClr>
                  </a:solidFill>
                  <a:latin typeface="+mn-ea"/>
                  <a:cs typeface="+mn-ea"/>
                </a:endParaRPr>
              </a:p>
            </p:txBody>
          </p:sp>
        </p:grpSp>
      </p:grpSp>
      <p:grpSp>
        <p:nvGrpSpPr>
          <p:cNvPr id="44" name="组合 43"/>
          <p:cNvGrpSpPr/>
          <p:nvPr/>
        </p:nvGrpSpPr>
        <p:grpSpPr bwMode="auto">
          <a:xfrm>
            <a:off x="9549885" y="2115467"/>
            <a:ext cx="1346025" cy="1344613"/>
            <a:chOff x="8886420" y="1736117"/>
            <a:chExt cx="1403797" cy="1403797"/>
          </a:xfrm>
        </p:grpSpPr>
        <p:sp>
          <p:nvSpPr>
            <p:cNvPr id="45" name="椭圆 44"/>
            <p:cNvSpPr/>
            <p:nvPr/>
          </p:nvSpPr>
          <p:spPr>
            <a:xfrm>
              <a:off x="8886420" y="1736117"/>
              <a:ext cx="1403797" cy="1403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00">
                <a:solidFill>
                  <a:schemeClr val="bg1">
                    <a:lumMod val="50000"/>
                  </a:schemeClr>
                </a:solidFill>
                <a:latin typeface="+mn-ea"/>
                <a:cs typeface="+mn-ea"/>
              </a:endParaRPr>
            </a:p>
          </p:txBody>
        </p:sp>
        <p:sp>
          <p:nvSpPr>
            <p:cNvPr id="46" name="Freeform 41"/>
            <p:cNvSpPr>
              <a:spLocks noEditPoints="1"/>
            </p:cNvSpPr>
            <p:nvPr/>
          </p:nvSpPr>
          <p:spPr bwMode="auto">
            <a:xfrm>
              <a:off x="9250613" y="2120628"/>
              <a:ext cx="662168" cy="532018"/>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defTabSz="913765">
                <a:defRPr/>
              </a:pPr>
              <a:endParaRPr lang="en-US" sz="2400" kern="0" dirty="0">
                <a:solidFill>
                  <a:schemeClr val="bg1">
                    <a:lumMod val="50000"/>
                  </a:schemeClr>
                </a:solidFill>
                <a:latin typeface="+mn-ea"/>
                <a:cs typeface="+mn-ea"/>
              </a:endParaRPr>
            </a:p>
          </p:txBody>
        </p:sp>
      </p:grpSp>
      <p:sp>
        <p:nvSpPr>
          <p:cNvPr id="47" name="矩形 47"/>
          <p:cNvSpPr>
            <a:spLocks noChangeArrowheads="1"/>
          </p:cNvSpPr>
          <p:nvPr/>
        </p:nvSpPr>
        <p:spPr bwMode="auto">
          <a:xfrm>
            <a:off x="3588009" y="3101304"/>
            <a:ext cx="5257116" cy="734033"/>
          </a:xfrm>
          <a:prstGeom prst="rect">
            <a:avLst/>
          </a:prstGeom>
          <a:noFill/>
          <a:ln>
            <a:noFill/>
          </a:ln>
        </p:spPr>
        <p:txBody>
          <a:bodyPr lIns="68566" tIns="34283" rIns="68566" bIns="34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20000"/>
              </a:lnSpc>
              <a:spcBef>
                <a:spcPct val="0"/>
              </a:spcBef>
              <a:buNone/>
              <a:defRPr/>
            </a:pPr>
            <a:r>
              <a:rPr lang="zh-CN" altLang="en-US" sz="1200" dirty="0">
                <a:solidFill>
                  <a:schemeClr val="bg1">
                    <a:lumMod val="50000"/>
                  </a:schemeClr>
                </a:solidFill>
                <a:ea typeface="+mn-ea"/>
                <a:cs typeface="+mn-ea"/>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dirty="0">
              <a:solidFill>
                <a:schemeClr val="bg1">
                  <a:lumMod val="50000"/>
                </a:schemeClr>
              </a:solidFill>
              <a:ea typeface="+mn-ea"/>
              <a:cs typeface="+mn-ea"/>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 calcmode="lin" valueType="num">
                                      <p:cBhvr>
                                        <p:cTn id="9" dur="750" fill="hold"/>
                                        <p:tgtEl>
                                          <p:spTgt spid="39"/>
                                        </p:tgtEl>
                                        <p:attrNameLst>
                                          <p:attrName>style.rotation</p:attrName>
                                        </p:attrNameLst>
                                      </p:cBhvr>
                                      <p:tavLst>
                                        <p:tav tm="0">
                                          <p:val>
                                            <p:fltVal val="90"/>
                                          </p:val>
                                        </p:tav>
                                        <p:tav tm="100000">
                                          <p:val>
                                            <p:fltVal val="0"/>
                                          </p:val>
                                        </p:tav>
                                      </p:tavLst>
                                    </p:anim>
                                    <p:animEffect transition="in" filter="fade">
                                      <p:cBhvr>
                                        <p:cTn id="10" dur="750"/>
                                        <p:tgtEl>
                                          <p:spTgt spid="39"/>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750" fill="hold"/>
                                        <p:tgtEl>
                                          <p:spTgt spid="24"/>
                                        </p:tgtEl>
                                        <p:attrNameLst>
                                          <p:attrName>ppt_w</p:attrName>
                                        </p:attrNameLst>
                                      </p:cBhvr>
                                      <p:tavLst>
                                        <p:tav tm="0">
                                          <p:val>
                                            <p:fltVal val="0"/>
                                          </p:val>
                                        </p:tav>
                                        <p:tav tm="100000">
                                          <p:val>
                                            <p:strVal val="#ppt_w"/>
                                          </p:val>
                                        </p:tav>
                                      </p:tavLst>
                                    </p:anim>
                                    <p:anim calcmode="lin" valueType="num">
                                      <p:cBhvr>
                                        <p:cTn id="14" dur="750" fill="hold"/>
                                        <p:tgtEl>
                                          <p:spTgt spid="24"/>
                                        </p:tgtEl>
                                        <p:attrNameLst>
                                          <p:attrName>ppt_h</p:attrName>
                                        </p:attrNameLst>
                                      </p:cBhvr>
                                      <p:tavLst>
                                        <p:tav tm="0">
                                          <p:val>
                                            <p:fltVal val="0"/>
                                          </p:val>
                                        </p:tav>
                                        <p:tav tm="100000">
                                          <p:val>
                                            <p:strVal val="#ppt_h"/>
                                          </p:val>
                                        </p:tav>
                                      </p:tavLst>
                                    </p:anim>
                                    <p:anim calcmode="lin" valueType="num">
                                      <p:cBhvr>
                                        <p:cTn id="15" dur="750" fill="hold"/>
                                        <p:tgtEl>
                                          <p:spTgt spid="24"/>
                                        </p:tgtEl>
                                        <p:attrNameLst>
                                          <p:attrName>style.rotation</p:attrName>
                                        </p:attrNameLst>
                                      </p:cBhvr>
                                      <p:tavLst>
                                        <p:tav tm="0">
                                          <p:val>
                                            <p:fltVal val="90"/>
                                          </p:val>
                                        </p:tav>
                                        <p:tav tm="100000">
                                          <p:val>
                                            <p:fltVal val="0"/>
                                          </p:val>
                                        </p:tav>
                                      </p:tavLst>
                                    </p:anim>
                                    <p:animEffect transition="in" filter="fade">
                                      <p:cBhvr>
                                        <p:cTn id="16" dur="750"/>
                                        <p:tgtEl>
                                          <p:spTgt spid="24"/>
                                        </p:tgtEl>
                                      </p:cBhvr>
                                    </p:animEffect>
                                  </p:childTnLst>
                                </p:cTn>
                              </p:par>
                              <p:par>
                                <p:cTn id="17" presetID="3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750" fill="hold"/>
                                        <p:tgtEl>
                                          <p:spTgt spid="44"/>
                                        </p:tgtEl>
                                        <p:attrNameLst>
                                          <p:attrName>ppt_w</p:attrName>
                                        </p:attrNameLst>
                                      </p:cBhvr>
                                      <p:tavLst>
                                        <p:tav tm="0">
                                          <p:val>
                                            <p:fltVal val="0"/>
                                          </p:val>
                                        </p:tav>
                                        <p:tav tm="100000">
                                          <p:val>
                                            <p:strVal val="#ppt_w"/>
                                          </p:val>
                                        </p:tav>
                                      </p:tavLst>
                                    </p:anim>
                                    <p:anim calcmode="lin" valueType="num">
                                      <p:cBhvr>
                                        <p:cTn id="20" dur="750" fill="hold"/>
                                        <p:tgtEl>
                                          <p:spTgt spid="44"/>
                                        </p:tgtEl>
                                        <p:attrNameLst>
                                          <p:attrName>ppt_h</p:attrName>
                                        </p:attrNameLst>
                                      </p:cBhvr>
                                      <p:tavLst>
                                        <p:tav tm="0">
                                          <p:val>
                                            <p:fltVal val="0"/>
                                          </p:val>
                                        </p:tav>
                                        <p:tav tm="100000">
                                          <p:val>
                                            <p:strVal val="#ppt_h"/>
                                          </p:val>
                                        </p:tav>
                                      </p:tavLst>
                                    </p:anim>
                                    <p:anim calcmode="lin" valueType="num">
                                      <p:cBhvr>
                                        <p:cTn id="21" dur="750" fill="hold"/>
                                        <p:tgtEl>
                                          <p:spTgt spid="44"/>
                                        </p:tgtEl>
                                        <p:attrNameLst>
                                          <p:attrName>style.rotation</p:attrName>
                                        </p:attrNameLst>
                                      </p:cBhvr>
                                      <p:tavLst>
                                        <p:tav tm="0">
                                          <p:val>
                                            <p:fltVal val="90"/>
                                          </p:val>
                                        </p:tav>
                                        <p:tav tm="100000">
                                          <p:val>
                                            <p:fltVal val="0"/>
                                          </p:val>
                                        </p:tav>
                                      </p:tavLst>
                                    </p:anim>
                                    <p:animEffect transition="in" filter="fade">
                                      <p:cBhvr>
                                        <p:cTn id="22" dur="750"/>
                                        <p:tgtEl>
                                          <p:spTgt spid="44"/>
                                        </p:tgtEl>
                                      </p:cBhvr>
                                    </p:animEffect>
                                  </p:childTnLst>
                                </p:cTn>
                              </p:par>
                              <p:par>
                                <p:cTn id="23" presetID="3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750" fill="hold"/>
                                        <p:tgtEl>
                                          <p:spTgt spid="36"/>
                                        </p:tgtEl>
                                        <p:attrNameLst>
                                          <p:attrName>ppt_w</p:attrName>
                                        </p:attrNameLst>
                                      </p:cBhvr>
                                      <p:tavLst>
                                        <p:tav tm="0">
                                          <p:val>
                                            <p:fltVal val="0"/>
                                          </p:val>
                                        </p:tav>
                                        <p:tav tm="100000">
                                          <p:val>
                                            <p:strVal val="#ppt_w"/>
                                          </p:val>
                                        </p:tav>
                                      </p:tavLst>
                                    </p:anim>
                                    <p:anim calcmode="lin" valueType="num">
                                      <p:cBhvr>
                                        <p:cTn id="26" dur="750" fill="hold"/>
                                        <p:tgtEl>
                                          <p:spTgt spid="36"/>
                                        </p:tgtEl>
                                        <p:attrNameLst>
                                          <p:attrName>ppt_h</p:attrName>
                                        </p:attrNameLst>
                                      </p:cBhvr>
                                      <p:tavLst>
                                        <p:tav tm="0">
                                          <p:val>
                                            <p:fltVal val="0"/>
                                          </p:val>
                                        </p:tav>
                                        <p:tav tm="100000">
                                          <p:val>
                                            <p:strVal val="#ppt_h"/>
                                          </p:val>
                                        </p:tav>
                                      </p:tavLst>
                                    </p:anim>
                                    <p:anim calcmode="lin" valueType="num">
                                      <p:cBhvr>
                                        <p:cTn id="27" dur="750" fill="hold"/>
                                        <p:tgtEl>
                                          <p:spTgt spid="36"/>
                                        </p:tgtEl>
                                        <p:attrNameLst>
                                          <p:attrName>style.rotation</p:attrName>
                                        </p:attrNameLst>
                                      </p:cBhvr>
                                      <p:tavLst>
                                        <p:tav tm="0">
                                          <p:val>
                                            <p:fltVal val="90"/>
                                          </p:val>
                                        </p:tav>
                                        <p:tav tm="100000">
                                          <p:val>
                                            <p:fltVal val="0"/>
                                          </p:val>
                                        </p:tav>
                                      </p:tavLst>
                                    </p:anim>
                                    <p:animEffect transition="in" filter="fade">
                                      <p:cBhvr>
                                        <p:cTn id="28" dur="750"/>
                                        <p:tgtEl>
                                          <p:spTgt spid="36"/>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1"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2000"/>
                            </p:stCondLst>
                            <p:childTnLst>
                              <p:par>
                                <p:cTn id="68" presetID="16" presetClass="entr" presetSubtype="37"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barn(outVertical)">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1" grpId="0"/>
      <p:bldP spid="32" grpId="0"/>
      <p:bldP spid="33" grpId="0"/>
      <p:bldP spid="34" grpId="0"/>
      <p:bldP spid="35"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1"/>
          <p:cNvGrpSpPr/>
          <p:nvPr/>
        </p:nvGrpSpPr>
        <p:grpSpPr bwMode="auto">
          <a:xfrm>
            <a:off x="1592322" y="2084919"/>
            <a:ext cx="8833817" cy="4921249"/>
            <a:chOff x="0" y="0"/>
            <a:chExt cx="8006336" cy="4459927"/>
          </a:xfrm>
        </p:grpSpPr>
        <p:sp>
          <p:nvSpPr>
            <p:cNvPr id="34" name="空心弧 2"/>
            <p:cNvSpPr/>
            <p:nvPr/>
          </p:nvSpPr>
          <p:spPr bwMode="auto">
            <a:xfrm>
              <a:off x="1712904" y="21100"/>
              <a:ext cx="4427078" cy="4427317"/>
            </a:xfrm>
            <a:custGeom>
              <a:avLst/>
              <a:gdLst>
                <a:gd name="T0" fmla="*/ 0 w 4427078"/>
                <a:gd name="T1" fmla="*/ 2213659 h 4427317"/>
                <a:gd name="T2" fmla="*/ 1134020 w 4427078"/>
                <a:gd name="T3" fmla="*/ 281097 h 4427317"/>
                <a:gd name="T4" fmla="*/ 3374271 w 4427078"/>
                <a:gd name="T5" fmla="*/ 328761 h 4427317"/>
                <a:gd name="T6" fmla="*/ 3254510 w 4427078"/>
                <a:gd name="T7" fmla="*/ 523236 h 4427317"/>
                <a:gd name="T8" fmla="*/ 1245399 w 4427078"/>
                <a:gd name="T9" fmla="*/ 480490 h 4427317"/>
                <a:gd name="T10" fmla="*/ 228392 w 4427078"/>
                <a:gd name="T11" fmla="*/ 2213659 h 4427317"/>
                <a:gd name="T12" fmla="*/ 0 w 4427078"/>
                <a:gd name="T13" fmla="*/ 2213659 h 4427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7078" h="4427317">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endParaRPr>
            </a:p>
          </p:txBody>
        </p:sp>
        <p:sp>
          <p:nvSpPr>
            <p:cNvPr id="35" name="空心弧 3"/>
            <p:cNvSpPr/>
            <p:nvPr/>
          </p:nvSpPr>
          <p:spPr bwMode="auto">
            <a:xfrm rot="5833831">
              <a:off x="1739637" y="7792"/>
              <a:ext cx="4427317" cy="4427078"/>
            </a:xfrm>
            <a:custGeom>
              <a:avLst/>
              <a:gdLst>
                <a:gd name="T0" fmla="*/ 1334575 w 4427317"/>
                <a:gd name="T1" fmla="*/ 182025 h 4427078"/>
                <a:gd name="T2" fmla="*/ 3253134 w 4427317"/>
                <a:gd name="T3" fmla="*/ 259220 h 4427078"/>
                <a:gd name="T4" fmla="*/ 3144843 w 4427317"/>
                <a:gd name="T5" fmla="*/ 462819 h 4427078"/>
                <a:gd name="T6" fmla="*/ 1426157 w 4427317"/>
                <a:gd name="T7" fmla="*/ 393666 h 4427078"/>
                <a:gd name="T8" fmla="*/ 1334575 w 4427317"/>
                <a:gd name="T9" fmla="*/ 182025 h 442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317" h="4427078">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endParaRPr>
            </a:p>
          </p:txBody>
        </p:sp>
        <p:grpSp>
          <p:nvGrpSpPr>
            <p:cNvPr id="36" name="椭圆 4"/>
            <p:cNvGrpSpPr/>
            <p:nvPr/>
          </p:nvGrpSpPr>
          <p:grpSpPr bwMode="auto">
            <a:xfrm>
              <a:off x="2314050" y="622356"/>
              <a:ext cx="3226166" cy="3226340"/>
              <a:chOff x="0" y="0"/>
              <a:chExt cx="2670048" cy="2670048"/>
            </a:xfrm>
          </p:grpSpPr>
          <p:pic>
            <p:nvPicPr>
              <p:cNvPr id="58" name="椭圆 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670048" cy="26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7"/>
              <p:cNvSpPr txBox="1">
                <a:spLocks noChangeArrowheads="1"/>
              </p:cNvSpPr>
              <p:nvPr/>
            </p:nvSpPr>
            <p:spPr bwMode="auto">
              <a:xfrm>
                <a:off x="406843" y="407693"/>
                <a:ext cx="1854176" cy="18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tx1">
                      <a:lumMod val="50000"/>
                      <a:lumOff val="50000"/>
                    </a:schemeClr>
                  </a:solidFill>
                  <a:ea typeface="+mn-ea"/>
                  <a:cs typeface="+mn-ea"/>
                </a:endParaRPr>
              </a:p>
            </p:txBody>
          </p:sp>
        </p:grpSp>
        <p:sp>
          <p:nvSpPr>
            <p:cNvPr id="37" name="空心弧 5"/>
            <p:cNvSpPr/>
            <p:nvPr/>
          </p:nvSpPr>
          <p:spPr bwMode="auto">
            <a:xfrm>
              <a:off x="2054334" y="362548"/>
              <a:ext cx="3744218" cy="3744421"/>
            </a:xfrm>
            <a:custGeom>
              <a:avLst/>
              <a:gdLst>
                <a:gd name="T0" fmla="*/ 0 w 3744218"/>
                <a:gd name="T1" fmla="*/ 1872211 h 3744421"/>
                <a:gd name="T2" fmla="*/ 955267 w 3744218"/>
                <a:gd name="T3" fmla="*/ 239886 h 3744421"/>
                <a:gd name="T4" fmla="*/ 2846308 w 3744218"/>
                <a:gd name="T5" fmla="*/ 273459 h 3744421"/>
                <a:gd name="T6" fmla="*/ 2278509 w 3744218"/>
                <a:gd name="T7" fmla="*/ 1205270 h 3744421"/>
                <a:gd name="T8" fmla="*/ 1489636 w 3744218"/>
                <a:gd name="T9" fmla="*/ 1191263 h 3744421"/>
                <a:gd name="T10" fmla="*/ 1091177 w 3744218"/>
                <a:gd name="T11" fmla="*/ 1872210 h 3744421"/>
                <a:gd name="T12" fmla="*/ 0 w 3744218"/>
                <a:gd name="T13" fmla="*/ 1872211 h 3744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44218" h="3744421">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endParaRPr>
            </a:p>
          </p:txBody>
        </p:sp>
        <p:sp>
          <p:nvSpPr>
            <p:cNvPr id="38" name="空心弧 6"/>
            <p:cNvSpPr/>
            <p:nvPr/>
          </p:nvSpPr>
          <p:spPr bwMode="auto">
            <a:xfrm rot="5792301">
              <a:off x="2054231" y="362649"/>
              <a:ext cx="3744421" cy="3744218"/>
            </a:xfrm>
            <a:custGeom>
              <a:avLst/>
              <a:gdLst>
                <a:gd name="T0" fmla="*/ 1142389 w 3744421"/>
                <a:gd name="T1" fmla="*/ 148099 h 3744218"/>
                <a:gd name="T2" fmla="*/ 2744414 w 3744421"/>
                <a:gd name="T3" fmla="*/ 215566 h 3744218"/>
                <a:gd name="T4" fmla="*/ 2225738 w 3744421"/>
                <a:gd name="T5" fmla="*/ 1200667 h 3744218"/>
                <a:gd name="T6" fmla="*/ 1576396 w 3744421"/>
                <a:gd name="T7" fmla="*/ 1173325 h 3744218"/>
                <a:gd name="T8" fmla="*/ 1142389 w 3744421"/>
                <a:gd name="T9" fmla="*/ 148099 h 3744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421" h="3744218">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endParaRPr>
            </a:p>
          </p:txBody>
        </p:sp>
        <p:sp>
          <p:nvSpPr>
            <p:cNvPr id="39" name="空心弧 7"/>
            <p:cNvSpPr/>
            <p:nvPr/>
          </p:nvSpPr>
          <p:spPr bwMode="auto">
            <a:xfrm rot="703656">
              <a:off x="2054334" y="362548"/>
              <a:ext cx="3744218" cy="3744421"/>
            </a:xfrm>
            <a:custGeom>
              <a:avLst/>
              <a:gdLst>
                <a:gd name="T0" fmla="*/ 2712245 w 3744218"/>
                <a:gd name="T1" fmla="*/ 199109 h 3744421"/>
                <a:gd name="T2" fmla="*/ 2846532 w 3744218"/>
                <a:gd name="T3" fmla="*/ 273595 h 3744421"/>
                <a:gd name="T4" fmla="*/ 2275854 w 3744218"/>
                <a:gd name="T5" fmla="*/ 1209835 h 3744421"/>
                <a:gd name="T6" fmla="*/ 2220215 w 3744218"/>
                <a:gd name="T7" fmla="*/ 1178968 h 3744421"/>
                <a:gd name="T8" fmla="*/ 2712245 w 3744218"/>
                <a:gd name="T9" fmla="*/ 199109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endParaRPr>
            </a:p>
          </p:txBody>
        </p:sp>
        <p:sp>
          <p:nvSpPr>
            <p:cNvPr id="40" name="TextBox 8"/>
            <p:cNvSpPr txBox="1">
              <a:spLocks noChangeArrowheads="1"/>
            </p:cNvSpPr>
            <p:nvPr/>
          </p:nvSpPr>
          <p:spPr bwMode="auto">
            <a:xfrm flipH="1">
              <a:off x="3472771" y="1740150"/>
              <a:ext cx="994558" cy="58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dirty="0">
                  <a:solidFill>
                    <a:schemeClr val="tx1">
                      <a:lumMod val="50000"/>
                      <a:lumOff val="50000"/>
                    </a:schemeClr>
                  </a:solidFill>
                  <a:latin typeface="+mn-ea"/>
                  <a:ea typeface="+mn-ea"/>
                  <a:cs typeface="+mn-ea"/>
                </a:rPr>
                <a:t>点击添加</a:t>
              </a:r>
              <a:r>
                <a:rPr lang="zh-CN" altLang="en-US" b="1" dirty="0">
                  <a:solidFill>
                    <a:schemeClr val="tx1">
                      <a:lumMod val="50000"/>
                      <a:lumOff val="50000"/>
                    </a:schemeClr>
                  </a:solidFill>
                  <a:latin typeface="+mn-ea"/>
                  <a:ea typeface="+mn-ea"/>
                  <a:cs typeface="+mn-ea"/>
                </a:rPr>
                <a:t>标题</a:t>
              </a:r>
              <a:endParaRPr lang="zh-CN" altLang="zh-CN" b="1" dirty="0">
                <a:solidFill>
                  <a:schemeClr val="tx1">
                    <a:lumMod val="50000"/>
                    <a:lumOff val="50000"/>
                  </a:schemeClr>
                </a:solidFill>
                <a:latin typeface="+mn-ea"/>
                <a:ea typeface="+mn-ea"/>
                <a:cs typeface="+mn-ea"/>
              </a:endParaRPr>
            </a:p>
          </p:txBody>
        </p:sp>
        <p:sp>
          <p:nvSpPr>
            <p:cNvPr id="41" name="TextBox 9"/>
            <p:cNvSpPr txBox="1">
              <a:spLocks noChangeArrowheads="1"/>
            </p:cNvSpPr>
            <p:nvPr/>
          </p:nvSpPr>
          <p:spPr bwMode="auto">
            <a:xfrm flipH="1">
              <a:off x="3352917" y="2890800"/>
              <a:ext cx="1432855" cy="52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50000"/>
                      <a:lumOff val="50000"/>
                    </a:schemeClr>
                  </a:solidFill>
                  <a:latin typeface="+mn-ea"/>
                  <a:ea typeface="+mn-ea"/>
                  <a:cs typeface="+mn-ea"/>
                </a:rPr>
                <a:t>点击添加文本    </a:t>
              </a:r>
              <a:endParaRPr lang="en-US" sz="1600">
                <a:solidFill>
                  <a:schemeClr val="tx1">
                    <a:lumMod val="50000"/>
                    <a:lumOff val="50000"/>
                  </a:schemeClr>
                </a:solidFill>
                <a:latin typeface="+mn-ea"/>
                <a:ea typeface="+mn-ea"/>
                <a:cs typeface="+mn-ea"/>
              </a:endParaRPr>
            </a:p>
            <a:p>
              <a:pPr eaLnBrk="1" hangingPunct="1"/>
              <a:r>
                <a:rPr lang="zh-CN" altLang="en-US" sz="1600">
                  <a:solidFill>
                    <a:schemeClr val="tx1">
                      <a:lumMod val="50000"/>
                      <a:lumOff val="50000"/>
                    </a:schemeClr>
                  </a:solidFill>
                  <a:latin typeface="+mn-ea"/>
                  <a:ea typeface="+mn-ea"/>
                  <a:cs typeface="+mn-ea"/>
                </a:rPr>
                <a:t>点击添加文本</a:t>
              </a:r>
              <a:endParaRPr lang="en-US" sz="1600">
                <a:solidFill>
                  <a:schemeClr val="tx1">
                    <a:lumMod val="50000"/>
                    <a:lumOff val="50000"/>
                  </a:schemeClr>
                </a:solidFill>
                <a:latin typeface="+mn-ea"/>
                <a:ea typeface="+mn-ea"/>
                <a:cs typeface="+mn-ea"/>
              </a:endParaRPr>
            </a:p>
          </p:txBody>
        </p:sp>
        <p:sp>
          <p:nvSpPr>
            <p:cNvPr id="42" name="任意多边形 10"/>
            <p:cNvSpPr/>
            <p:nvPr/>
          </p:nvSpPr>
          <p:spPr bwMode="auto">
            <a:xfrm>
              <a:off x="1686050" y="594657"/>
              <a:ext cx="1208431" cy="458461"/>
            </a:xfrm>
            <a:custGeom>
              <a:avLst/>
              <a:gdLst>
                <a:gd name="T0" fmla="*/ 1208431 w 2592834"/>
                <a:gd name="T1" fmla="*/ 458461 h 705394"/>
                <a:gd name="T2" fmla="*/ 891847 w 2592834"/>
                <a:gd name="T3" fmla="*/ 0 h 705394"/>
                <a:gd name="T4" fmla="*/ 0 w 2592834"/>
                <a:gd name="T5" fmla="*/ 0 h 705394"/>
                <a:gd name="T6" fmla="*/ 0 60000 65536"/>
                <a:gd name="T7" fmla="*/ 0 60000 65536"/>
                <a:gd name="T8" fmla="*/ 0 60000 65536"/>
              </a:gdLst>
              <a:ahLst/>
              <a:cxnLst>
                <a:cxn ang="T6">
                  <a:pos x="T0" y="T1"/>
                </a:cxn>
                <a:cxn ang="T7">
                  <a:pos x="T2" y="T3"/>
                </a:cxn>
                <a:cxn ang="T8">
                  <a:pos x="T4" y="T5"/>
                </a:cxn>
              </a:cxnLst>
              <a:rect l="0" t="0" r="r" b="b"/>
              <a:pathLst>
                <a:path w="2592834" h="705394">
                  <a:moveTo>
                    <a:pt x="2592834" y="705394"/>
                  </a:moveTo>
                  <a:lnTo>
                    <a:pt x="1913566" y="0"/>
                  </a:lnTo>
                  <a:lnTo>
                    <a:pt x="0" y="0"/>
                  </a:lnTo>
                </a:path>
              </a:pathLst>
            </a:custGeom>
            <a:noFill/>
            <a:ln w="3175" cap="flat" cmpd="sng">
              <a:solidFill>
                <a:srgbClr val="00206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50000"/>
                    <a:lumOff val="50000"/>
                  </a:schemeClr>
                </a:solidFill>
                <a:cs typeface="+mn-ea"/>
              </a:endParaRPr>
            </a:p>
          </p:txBody>
        </p:sp>
        <p:sp>
          <p:nvSpPr>
            <p:cNvPr id="43" name="TextBox 11"/>
            <p:cNvSpPr txBox="1">
              <a:spLocks noChangeArrowheads="1"/>
            </p:cNvSpPr>
            <p:nvPr/>
          </p:nvSpPr>
          <p:spPr bwMode="auto">
            <a:xfrm flipH="1">
              <a:off x="6264661" y="420096"/>
              <a:ext cx="1741675" cy="52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50000"/>
                      <a:lumOff val="50000"/>
                    </a:schemeClr>
                  </a:solidFill>
                  <a:latin typeface="+mn-ea"/>
                  <a:ea typeface="+mn-ea"/>
                  <a:cs typeface="+mn-ea"/>
                </a:rPr>
                <a:t>点击添加文本    </a:t>
              </a:r>
              <a:endParaRPr lang="en-US" sz="1600">
                <a:solidFill>
                  <a:schemeClr val="tx1">
                    <a:lumMod val="50000"/>
                    <a:lumOff val="50000"/>
                  </a:schemeClr>
                </a:solidFill>
                <a:latin typeface="+mn-ea"/>
                <a:ea typeface="+mn-ea"/>
                <a:cs typeface="+mn-ea"/>
              </a:endParaRPr>
            </a:p>
            <a:p>
              <a:pPr eaLnBrk="1" hangingPunct="1"/>
              <a:r>
                <a:rPr lang="zh-CN" altLang="en-US" sz="1600">
                  <a:solidFill>
                    <a:schemeClr val="tx1">
                      <a:lumMod val="50000"/>
                      <a:lumOff val="50000"/>
                    </a:schemeClr>
                  </a:solidFill>
                  <a:latin typeface="+mn-ea"/>
                  <a:ea typeface="+mn-ea"/>
                  <a:cs typeface="+mn-ea"/>
                </a:rPr>
                <a:t>点击添加文本</a:t>
              </a:r>
              <a:endParaRPr lang="en-US" sz="1600">
                <a:solidFill>
                  <a:schemeClr val="tx1">
                    <a:lumMod val="50000"/>
                    <a:lumOff val="50000"/>
                  </a:schemeClr>
                </a:solidFill>
                <a:latin typeface="+mn-ea"/>
                <a:ea typeface="+mn-ea"/>
                <a:cs typeface="+mn-ea"/>
              </a:endParaRPr>
            </a:p>
          </p:txBody>
        </p:sp>
        <p:sp>
          <p:nvSpPr>
            <p:cNvPr id="44" name="TextBox 11"/>
            <p:cNvSpPr txBox="1">
              <a:spLocks noChangeArrowheads="1"/>
            </p:cNvSpPr>
            <p:nvPr/>
          </p:nvSpPr>
          <p:spPr bwMode="auto">
            <a:xfrm flipH="1">
              <a:off x="0" y="377894"/>
              <a:ext cx="1672622" cy="52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chemeClr val="tx1">
                      <a:lumMod val="50000"/>
                      <a:lumOff val="50000"/>
                    </a:schemeClr>
                  </a:solidFill>
                  <a:latin typeface="+mn-ea"/>
                  <a:ea typeface="+mn-ea"/>
                  <a:cs typeface="+mn-ea"/>
                </a:rPr>
                <a:t>点击添加文本    </a:t>
              </a:r>
              <a:endParaRPr lang="en-US" sz="1600" dirty="0">
                <a:solidFill>
                  <a:schemeClr val="tx1">
                    <a:lumMod val="50000"/>
                    <a:lumOff val="50000"/>
                  </a:schemeClr>
                </a:solidFill>
                <a:latin typeface="+mn-ea"/>
                <a:ea typeface="+mn-ea"/>
                <a:cs typeface="+mn-ea"/>
              </a:endParaRPr>
            </a:p>
            <a:p>
              <a:pPr eaLnBrk="1" hangingPunct="1"/>
              <a:r>
                <a:rPr lang="zh-CN" altLang="en-US" sz="1600" dirty="0">
                  <a:solidFill>
                    <a:schemeClr val="tx1">
                      <a:lumMod val="50000"/>
                      <a:lumOff val="50000"/>
                    </a:schemeClr>
                  </a:solidFill>
                  <a:latin typeface="+mn-ea"/>
                  <a:ea typeface="+mn-ea"/>
                  <a:cs typeface="+mn-ea"/>
                </a:rPr>
                <a:t>点击添加文本</a:t>
              </a:r>
              <a:endParaRPr lang="en-US" sz="1600" dirty="0">
                <a:solidFill>
                  <a:schemeClr val="tx1">
                    <a:lumMod val="50000"/>
                    <a:lumOff val="50000"/>
                  </a:schemeClr>
                </a:solidFill>
                <a:latin typeface="+mn-ea"/>
                <a:ea typeface="+mn-ea"/>
                <a:cs typeface="+mn-ea"/>
              </a:endParaRPr>
            </a:p>
          </p:txBody>
        </p:sp>
        <p:sp>
          <p:nvSpPr>
            <p:cNvPr id="45" name="TextBox 13"/>
            <p:cNvSpPr txBox="1">
              <a:spLocks noChangeArrowheads="1"/>
            </p:cNvSpPr>
            <p:nvPr/>
          </p:nvSpPr>
          <p:spPr bwMode="auto">
            <a:xfrm flipH="1">
              <a:off x="6264661" y="1053118"/>
              <a:ext cx="1741675" cy="52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50000"/>
                      <a:lumOff val="50000"/>
                    </a:schemeClr>
                  </a:solidFill>
                  <a:latin typeface="+mn-ea"/>
                  <a:ea typeface="+mn-ea"/>
                  <a:cs typeface="+mn-ea"/>
                </a:rPr>
                <a:t>点击添加文本    </a:t>
              </a:r>
              <a:endParaRPr lang="en-US" sz="1600">
                <a:solidFill>
                  <a:schemeClr val="tx1">
                    <a:lumMod val="50000"/>
                    <a:lumOff val="50000"/>
                  </a:schemeClr>
                </a:solidFill>
                <a:latin typeface="+mn-ea"/>
                <a:ea typeface="+mn-ea"/>
                <a:cs typeface="+mn-ea"/>
              </a:endParaRPr>
            </a:p>
            <a:p>
              <a:pPr eaLnBrk="1" hangingPunct="1"/>
              <a:r>
                <a:rPr lang="zh-CN" altLang="en-US" sz="1600">
                  <a:solidFill>
                    <a:schemeClr val="tx1">
                      <a:lumMod val="50000"/>
                      <a:lumOff val="50000"/>
                    </a:schemeClr>
                  </a:solidFill>
                  <a:latin typeface="+mn-ea"/>
                  <a:ea typeface="+mn-ea"/>
                  <a:cs typeface="+mn-ea"/>
                </a:rPr>
                <a:t>点击添加文本</a:t>
              </a:r>
              <a:endParaRPr lang="en-US" sz="1600">
                <a:solidFill>
                  <a:schemeClr val="tx1">
                    <a:lumMod val="50000"/>
                    <a:lumOff val="50000"/>
                  </a:schemeClr>
                </a:solidFill>
                <a:latin typeface="+mn-ea"/>
                <a:ea typeface="+mn-ea"/>
                <a:cs typeface="+mn-ea"/>
              </a:endParaRPr>
            </a:p>
          </p:txBody>
        </p:sp>
        <p:cxnSp>
          <p:nvCxnSpPr>
            <p:cNvPr id="46" name="直接连接符 14"/>
            <p:cNvCxnSpPr>
              <a:cxnSpLocks noChangeShapeType="1"/>
            </p:cNvCxnSpPr>
            <p:nvPr/>
          </p:nvCxnSpPr>
          <p:spPr bwMode="auto">
            <a:xfrm>
              <a:off x="5441777" y="3126745"/>
              <a:ext cx="769175" cy="0"/>
            </a:xfrm>
            <a:prstGeom prst="line">
              <a:avLst/>
            </a:prstGeom>
            <a:noFill/>
            <a:ln w="3175">
              <a:solidFill>
                <a:schemeClr val="tx1"/>
              </a:solidFill>
              <a:round/>
              <a:headEnd type="oval" w="med" len="med"/>
              <a:tailEnd type="oval" w="med" len="med"/>
            </a:ln>
            <a:extLst>
              <a:ext uri="{909E8E84-426E-40DD-AFC4-6F175D3DCCD1}">
                <a14:hiddenFill xmlns:a14="http://schemas.microsoft.com/office/drawing/2010/main">
                  <a:noFill/>
                </a14:hiddenFill>
              </a:ext>
            </a:extLst>
          </p:spPr>
        </p:cxnSp>
        <p:sp>
          <p:nvSpPr>
            <p:cNvPr id="47" name="TextBox 15"/>
            <p:cNvSpPr txBox="1">
              <a:spLocks noChangeArrowheads="1"/>
            </p:cNvSpPr>
            <p:nvPr/>
          </p:nvSpPr>
          <p:spPr bwMode="auto">
            <a:xfrm flipH="1">
              <a:off x="6264661" y="2890800"/>
              <a:ext cx="1567125" cy="52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tx1">
                      <a:lumMod val="50000"/>
                      <a:lumOff val="50000"/>
                    </a:schemeClr>
                  </a:solidFill>
                  <a:latin typeface="+mn-ea"/>
                  <a:ea typeface="+mn-ea"/>
                  <a:cs typeface="+mn-ea"/>
                </a:rPr>
                <a:t>点击添加文本    </a:t>
              </a:r>
              <a:endParaRPr lang="en-US" sz="1600">
                <a:solidFill>
                  <a:schemeClr val="tx1">
                    <a:lumMod val="50000"/>
                    <a:lumOff val="50000"/>
                  </a:schemeClr>
                </a:solidFill>
                <a:latin typeface="+mn-ea"/>
                <a:ea typeface="+mn-ea"/>
                <a:cs typeface="+mn-ea"/>
              </a:endParaRPr>
            </a:p>
            <a:p>
              <a:pPr eaLnBrk="1" hangingPunct="1"/>
              <a:r>
                <a:rPr lang="zh-CN" altLang="en-US" sz="1600">
                  <a:solidFill>
                    <a:schemeClr val="tx1">
                      <a:lumMod val="50000"/>
                      <a:lumOff val="50000"/>
                    </a:schemeClr>
                  </a:solidFill>
                  <a:latin typeface="+mn-ea"/>
                  <a:ea typeface="+mn-ea"/>
                  <a:cs typeface="+mn-ea"/>
                </a:rPr>
                <a:t>点击添加文本</a:t>
              </a:r>
              <a:endParaRPr lang="en-US" sz="1600">
                <a:solidFill>
                  <a:schemeClr val="tx1">
                    <a:lumMod val="50000"/>
                    <a:lumOff val="50000"/>
                  </a:schemeClr>
                </a:solidFill>
                <a:latin typeface="+mn-ea"/>
                <a:ea typeface="+mn-ea"/>
                <a:cs typeface="+mn-ea"/>
              </a:endParaRPr>
            </a:p>
          </p:txBody>
        </p:sp>
        <p:sp>
          <p:nvSpPr>
            <p:cNvPr id="48" name="TextBox 60"/>
            <p:cNvSpPr txBox="1">
              <a:spLocks noChangeArrowheads="1"/>
            </p:cNvSpPr>
            <p:nvPr/>
          </p:nvSpPr>
          <p:spPr bwMode="auto">
            <a:xfrm rot="19687456">
              <a:off x="2166248" y="114993"/>
              <a:ext cx="671506" cy="3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dirty="0">
                  <a:solidFill>
                    <a:schemeClr val="tx1">
                      <a:lumMod val="50000"/>
                      <a:lumOff val="50000"/>
                    </a:schemeClr>
                  </a:solidFill>
                  <a:latin typeface="+mn-ea"/>
                  <a:ea typeface="+mn-ea"/>
                  <a:cs typeface="+mn-ea"/>
                </a:rPr>
                <a:t>35%</a:t>
              </a:r>
              <a:endParaRPr lang="zh-CN" altLang="en-US" sz="2100" dirty="0">
                <a:solidFill>
                  <a:schemeClr val="tx1">
                    <a:lumMod val="50000"/>
                    <a:lumOff val="50000"/>
                  </a:schemeClr>
                </a:solidFill>
                <a:latin typeface="+mn-ea"/>
                <a:ea typeface="+mn-ea"/>
                <a:cs typeface="+mn-ea"/>
              </a:endParaRPr>
            </a:p>
          </p:txBody>
        </p:sp>
        <p:sp>
          <p:nvSpPr>
            <p:cNvPr id="49" name="TextBox 61"/>
            <p:cNvSpPr txBox="1">
              <a:spLocks noChangeArrowheads="1"/>
            </p:cNvSpPr>
            <p:nvPr/>
          </p:nvSpPr>
          <p:spPr bwMode="auto">
            <a:xfrm rot="2358327">
              <a:off x="5277848" y="208739"/>
              <a:ext cx="527674" cy="3765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dirty="0">
                  <a:solidFill>
                    <a:schemeClr val="tx1">
                      <a:lumMod val="50000"/>
                      <a:lumOff val="50000"/>
                    </a:schemeClr>
                  </a:solidFill>
                  <a:latin typeface="+mn-ea"/>
                  <a:ea typeface="+mn-ea"/>
                  <a:cs typeface="+mn-ea"/>
                </a:rPr>
                <a:t>2%</a:t>
              </a:r>
              <a:endParaRPr lang="zh-CN" altLang="en-US" sz="2100" dirty="0">
                <a:solidFill>
                  <a:schemeClr val="tx1">
                    <a:lumMod val="50000"/>
                    <a:lumOff val="50000"/>
                  </a:schemeClr>
                </a:solidFill>
                <a:latin typeface="+mn-ea"/>
                <a:ea typeface="+mn-ea"/>
                <a:cs typeface="+mn-ea"/>
              </a:endParaRPr>
            </a:p>
          </p:txBody>
        </p:sp>
        <p:sp>
          <p:nvSpPr>
            <p:cNvPr id="50" name="TextBox 62"/>
            <p:cNvSpPr txBox="1">
              <a:spLocks noChangeArrowheads="1"/>
            </p:cNvSpPr>
            <p:nvPr/>
          </p:nvSpPr>
          <p:spPr bwMode="auto">
            <a:xfrm rot="3270647">
              <a:off x="5684712" y="699341"/>
              <a:ext cx="527634" cy="37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tx1">
                      <a:lumMod val="50000"/>
                      <a:lumOff val="50000"/>
                    </a:schemeClr>
                  </a:solidFill>
                  <a:latin typeface="+mn-ea"/>
                  <a:ea typeface="+mn-ea"/>
                  <a:cs typeface="+mn-ea"/>
                </a:rPr>
                <a:t>8%</a:t>
              </a:r>
              <a:endParaRPr lang="zh-CN" altLang="en-US" sz="2100">
                <a:solidFill>
                  <a:schemeClr val="tx1">
                    <a:lumMod val="50000"/>
                    <a:lumOff val="50000"/>
                  </a:schemeClr>
                </a:solidFill>
                <a:latin typeface="+mn-ea"/>
                <a:ea typeface="+mn-ea"/>
                <a:cs typeface="+mn-ea"/>
              </a:endParaRPr>
            </a:p>
          </p:txBody>
        </p:sp>
        <p:sp>
          <p:nvSpPr>
            <p:cNvPr id="51" name="TextBox 63"/>
            <p:cNvSpPr txBox="1">
              <a:spLocks noChangeArrowheads="1"/>
            </p:cNvSpPr>
            <p:nvPr/>
          </p:nvSpPr>
          <p:spPr bwMode="auto">
            <a:xfrm rot="6017122">
              <a:off x="6003057" y="2435688"/>
              <a:ext cx="671455" cy="37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00">
                  <a:solidFill>
                    <a:schemeClr val="tx1">
                      <a:lumMod val="50000"/>
                      <a:lumOff val="50000"/>
                    </a:schemeClr>
                  </a:solidFill>
                  <a:latin typeface="+mn-ea"/>
                  <a:ea typeface="+mn-ea"/>
                  <a:cs typeface="+mn-ea"/>
                </a:rPr>
                <a:t>18%</a:t>
              </a:r>
              <a:endParaRPr lang="zh-CN" altLang="en-US" sz="2100">
                <a:solidFill>
                  <a:schemeClr val="tx1">
                    <a:lumMod val="50000"/>
                    <a:lumOff val="50000"/>
                  </a:schemeClr>
                </a:solidFill>
                <a:latin typeface="+mn-ea"/>
                <a:ea typeface="+mn-ea"/>
                <a:cs typeface="+mn-ea"/>
              </a:endParaRPr>
            </a:p>
          </p:txBody>
        </p:sp>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200" y="2487482"/>
              <a:ext cx="1971000" cy="119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空心弧 21"/>
            <p:cNvSpPr/>
            <p:nvPr/>
          </p:nvSpPr>
          <p:spPr bwMode="auto">
            <a:xfrm rot="2067484">
              <a:off x="1745512" y="32610"/>
              <a:ext cx="4427078" cy="4427317"/>
            </a:xfrm>
            <a:custGeom>
              <a:avLst/>
              <a:gdLst>
                <a:gd name="T0" fmla="*/ 2780637 w 4427078"/>
                <a:gd name="T1" fmla="*/ 73881 h 4427317"/>
                <a:gd name="T2" fmla="*/ 3374270 w 4427078"/>
                <a:gd name="T3" fmla="*/ 328760 h 4427317"/>
                <a:gd name="T4" fmla="*/ 3254510 w 4427078"/>
                <a:gd name="T5" fmla="*/ 523236 h 4427317"/>
                <a:gd name="T6" fmla="*/ 2722127 w 4427078"/>
                <a:gd name="T7" fmla="*/ 294652 h 4427317"/>
                <a:gd name="T8" fmla="*/ 2780637 w 4427078"/>
                <a:gd name="T9" fmla="*/ 7388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078" h="4427317">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endParaRPr>
            </a:p>
          </p:txBody>
        </p:sp>
        <p:sp>
          <p:nvSpPr>
            <p:cNvPr id="54" name="空心弧 22"/>
            <p:cNvSpPr/>
            <p:nvPr/>
          </p:nvSpPr>
          <p:spPr bwMode="auto">
            <a:xfrm rot="2003443">
              <a:off x="2081188" y="400913"/>
              <a:ext cx="3744218" cy="3744421"/>
            </a:xfrm>
            <a:custGeom>
              <a:avLst/>
              <a:gdLst>
                <a:gd name="T0" fmla="*/ 2355040 w 3744218"/>
                <a:gd name="T1" fmla="*/ 63364 h 3744421"/>
                <a:gd name="T2" fmla="*/ 2834523 w 3744218"/>
                <a:gd name="T3" fmla="*/ 266336 h 3744421"/>
                <a:gd name="T4" fmla="*/ 2265066 w 3744218"/>
                <a:gd name="T5" fmla="*/ 1216526 h 3744421"/>
                <a:gd name="T6" fmla="*/ 2069294 w 3744218"/>
                <a:gd name="T7" fmla="*/ 1133640 h 3744421"/>
                <a:gd name="T8" fmla="*/ 2355040 w 3744218"/>
                <a:gd name="T9" fmla="*/ 63364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endParaRPr>
            </a:p>
          </p:txBody>
        </p:sp>
        <p:sp>
          <p:nvSpPr>
            <p:cNvPr id="55" name="空心弧 23"/>
            <p:cNvSpPr/>
            <p:nvPr/>
          </p:nvSpPr>
          <p:spPr bwMode="auto">
            <a:xfrm rot="774438">
              <a:off x="1735922" y="0"/>
              <a:ext cx="4428996" cy="4427317"/>
            </a:xfrm>
            <a:custGeom>
              <a:avLst/>
              <a:gdLst>
                <a:gd name="T0" fmla="*/ 3144134 w 4428996"/>
                <a:gd name="T1" fmla="*/ 204501 h 4427317"/>
                <a:gd name="T2" fmla="*/ 3375367 w 4428996"/>
                <a:gd name="T3" fmla="*/ 328536 h 4427317"/>
                <a:gd name="T4" fmla="*/ 3255601 w 4428996"/>
                <a:gd name="T5" fmla="*/ 523022 h 4427317"/>
                <a:gd name="T6" fmla="*/ 3048221 w 4428996"/>
                <a:gd name="T7" fmla="*/ 411791 h 4427317"/>
                <a:gd name="T8" fmla="*/ 3144134 w 4428996"/>
                <a:gd name="T9" fmla="*/ 20450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8996" h="4427317">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cs typeface="+mn-ea"/>
              </a:endParaRPr>
            </a:p>
          </p:txBody>
        </p:sp>
        <p:sp>
          <p:nvSpPr>
            <p:cNvPr id="56" name="任意多边形 24"/>
            <p:cNvSpPr/>
            <p:nvPr/>
          </p:nvSpPr>
          <p:spPr bwMode="auto">
            <a:xfrm>
              <a:off x="4996768" y="621512"/>
              <a:ext cx="1281321" cy="391323"/>
            </a:xfrm>
            <a:custGeom>
              <a:avLst/>
              <a:gdLst>
                <a:gd name="T0" fmla="*/ 0 w 1281975"/>
                <a:gd name="T1" fmla="*/ 391323 h 391886"/>
                <a:gd name="T2" fmla="*/ 313349 w 1281975"/>
                <a:gd name="T3" fmla="*/ 0 h 391886"/>
                <a:gd name="T4" fmla="*/ 1281321 w 1281975"/>
                <a:gd name="T5" fmla="*/ 0 h 391886"/>
                <a:gd name="T6" fmla="*/ 0 60000 65536"/>
                <a:gd name="T7" fmla="*/ 0 60000 65536"/>
                <a:gd name="T8" fmla="*/ 0 60000 65536"/>
              </a:gdLst>
              <a:ahLst/>
              <a:cxnLst>
                <a:cxn ang="T6">
                  <a:pos x="T0" y="T1"/>
                </a:cxn>
                <a:cxn ang="T7">
                  <a:pos x="T2" y="T3"/>
                </a:cxn>
                <a:cxn ang="T8">
                  <a:pos x="T4" y="T5"/>
                </a:cxn>
              </a:cxnLst>
              <a:rect l="0" t="0" r="r" b="b"/>
              <a:pathLst>
                <a:path w="1281975" h="391886">
                  <a:moveTo>
                    <a:pt x="0" y="391886"/>
                  </a:moveTo>
                  <a:lnTo>
                    <a:pt x="313509" y="0"/>
                  </a:lnTo>
                  <a:lnTo>
                    <a:pt x="1281975"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50000"/>
                    <a:lumOff val="50000"/>
                  </a:schemeClr>
                </a:solidFill>
                <a:cs typeface="+mn-ea"/>
              </a:endParaRPr>
            </a:p>
          </p:txBody>
        </p:sp>
        <p:sp>
          <p:nvSpPr>
            <p:cNvPr id="57" name="任意多边形 25"/>
            <p:cNvSpPr/>
            <p:nvPr/>
          </p:nvSpPr>
          <p:spPr bwMode="auto">
            <a:xfrm>
              <a:off x="5453286" y="1262207"/>
              <a:ext cx="834392" cy="103585"/>
            </a:xfrm>
            <a:custGeom>
              <a:avLst/>
              <a:gdLst>
                <a:gd name="T0" fmla="*/ 0 w 834390"/>
                <a:gd name="T1" fmla="*/ 103585 h 104503"/>
                <a:gd name="T2" fmla="*/ 274321 w 834390"/>
                <a:gd name="T3" fmla="*/ 0 h 104503"/>
                <a:gd name="T4" fmla="*/ 834392 w 834390"/>
                <a:gd name="T5" fmla="*/ 0 h 104503"/>
                <a:gd name="T6" fmla="*/ 0 60000 65536"/>
                <a:gd name="T7" fmla="*/ 0 60000 65536"/>
                <a:gd name="T8" fmla="*/ 0 60000 65536"/>
              </a:gdLst>
              <a:ahLst/>
              <a:cxnLst>
                <a:cxn ang="T6">
                  <a:pos x="T0" y="T1"/>
                </a:cxn>
                <a:cxn ang="T7">
                  <a:pos x="T2" y="T3"/>
                </a:cxn>
                <a:cxn ang="T8">
                  <a:pos x="T4" y="T5"/>
                </a:cxn>
              </a:cxnLst>
              <a:rect l="0" t="0" r="r" b="b"/>
              <a:pathLst>
                <a:path w="834390" h="104503">
                  <a:moveTo>
                    <a:pt x="0" y="104503"/>
                  </a:moveTo>
                  <a:lnTo>
                    <a:pt x="274320" y="0"/>
                  </a:lnTo>
                  <a:lnTo>
                    <a:pt x="834390"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chemeClr val="tx1">
                    <a:lumMod val="50000"/>
                    <a:lumOff val="50000"/>
                  </a:schemeClr>
                </a:solidFill>
                <a:cs typeface="+mn-ea"/>
              </a:endParaRPr>
            </a:p>
          </p:txBody>
        </p:sp>
      </p:grpSp>
      <p:grpSp>
        <p:nvGrpSpPr>
          <p:cNvPr id="60" name="组合 26"/>
          <p:cNvGrpSpPr/>
          <p:nvPr/>
        </p:nvGrpSpPr>
        <p:grpSpPr bwMode="auto">
          <a:xfrm>
            <a:off x="1365942" y="1080921"/>
            <a:ext cx="9796775" cy="830997"/>
            <a:chOff x="0" y="0"/>
            <a:chExt cx="7348934" cy="622308"/>
          </a:xfrm>
        </p:grpSpPr>
        <p:sp>
          <p:nvSpPr>
            <p:cNvPr id="61" name="矩形 27"/>
            <p:cNvSpPr>
              <a:spLocks noChangeArrowheads="1"/>
            </p:cNvSpPr>
            <p:nvPr/>
          </p:nvSpPr>
          <p:spPr bwMode="auto">
            <a:xfrm>
              <a:off x="76204" y="0"/>
              <a:ext cx="7272730" cy="62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solidFill>
                    <a:schemeClr val="tx1">
                      <a:lumMod val="50000"/>
                      <a:lumOff val="50000"/>
                    </a:schemeClr>
                  </a:solidFill>
                  <a:latin typeface="+mn-ea"/>
                  <a:cs typeface="+mn-ea"/>
                </a:rPr>
                <a:t>单击此处添加文本单击此处添加文本 单击此处添加文本单击此处添加文本单击此处添加文本单击此处添加文本单击此处添加文本单击此处添加文本</a:t>
              </a:r>
              <a:endParaRPr lang="en-US" altLang="zh-CN" sz="1600" dirty="0">
                <a:solidFill>
                  <a:schemeClr val="tx1">
                    <a:lumMod val="50000"/>
                    <a:lumOff val="50000"/>
                  </a:schemeClr>
                </a:solidFill>
                <a:latin typeface="+mn-ea"/>
                <a:cs typeface="+mn-ea"/>
              </a:endParaRPr>
            </a:p>
          </p:txBody>
        </p:sp>
        <p:sp>
          <p:nvSpPr>
            <p:cNvPr id="62" name="矩形 33"/>
            <p:cNvSpPr>
              <a:spLocks noChangeArrowheads="1"/>
            </p:cNvSpPr>
            <p:nvPr/>
          </p:nvSpPr>
          <p:spPr bwMode="auto">
            <a:xfrm>
              <a:off x="0" y="104617"/>
              <a:ext cx="71442" cy="7133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chemeClr val="tx1">
                    <a:lumMod val="50000"/>
                    <a:lumOff val="50000"/>
                  </a:schemeClr>
                </a:solidFill>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40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600"/>
                                        <p:tgtEl>
                                          <p:spTgt spid="33"/>
                                        </p:tgtEl>
                                      </p:cBhvr>
                                    </p:animEffect>
                                    <p:anim calcmode="lin" valueType="num">
                                      <p:cBhvr>
                                        <p:cTn id="12" dur="600" fill="hold"/>
                                        <p:tgtEl>
                                          <p:spTgt spid="33"/>
                                        </p:tgtEl>
                                        <p:attrNameLst>
                                          <p:attrName>ppt_x</p:attrName>
                                        </p:attrNameLst>
                                      </p:cBhvr>
                                      <p:tavLst>
                                        <p:tav tm="0">
                                          <p:val>
                                            <p:strVal val="#ppt_x"/>
                                          </p:val>
                                        </p:tav>
                                        <p:tav tm="100000">
                                          <p:val>
                                            <p:strVal val="#ppt_x"/>
                                          </p:val>
                                        </p:tav>
                                      </p:tavLst>
                                    </p:anim>
                                    <p:anim calcmode="lin" valueType="num">
                                      <p:cBhvr>
                                        <p:cTn id="13"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31" name="TextBox 30"/>
          <p:cNvSpPr txBox="1"/>
          <p:nvPr/>
        </p:nvSpPr>
        <p:spPr>
          <a:xfrm>
            <a:off x="3408007" y="1563197"/>
            <a:ext cx="2018305" cy="307777"/>
          </a:xfrm>
          <a:prstGeom prst="rect">
            <a:avLst/>
          </a:prstGeom>
          <a:noFill/>
        </p:spPr>
        <p:txBody>
          <a:bodyPr wrap="square" lIns="36000" rIns="36000" rtlCol="0">
            <a:spAutoFit/>
          </a:bodyPr>
          <a:lstStyle/>
          <a:p>
            <a:r>
              <a:rPr lang="zh-CN" altLang="en-US" sz="1400" dirty="0">
                <a:solidFill>
                  <a:schemeClr val="tx1">
                    <a:lumMod val="50000"/>
                    <a:lumOff val="50000"/>
                  </a:schemeClr>
                </a:solidFill>
                <a:latin typeface="+mn-ea"/>
                <a:cs typeface="+mn-ea"/>
              </a:rPr>
              <a:t>创意策略</a:t>
            </a:r>
            <a:endParaRPr lang="en-AU" sz="1400" dirty="0">
              <a:solidFill>
                <a:schemeClr val="tx1">
                  <a:lumMod val="50000"/>
                  <a:lumOff val="50000"/>
                </a:schemeClr>
              </a:solidFill>
              <a:latin typeface="+mn-ea"/>
              <a:cs typeface="+mn-ea"/>
            </a:endParaRPr>
          </a:p>
        </p:txBody>
      </p:sp>
      <p:sp>
        <p:nvSpPr>
          <p:cNvPr id="32" name="TextBox 31"/>
          <p:cNvSpPr txBox="1"/>
          <p:nvPr/>
        </p:nvSpPr>
        <p:spPr>
          <a:xfrm>
            <a:off x="3416635" y="1821797"/>
            <a:ext cx="7094330" cy="646331"/>
          </a:xfrm>
          <a:prstGeom prst="rect">
            <a:avLst/>
          </a:prstGeom>
          <a:noFill/>
        </p:spPr>
        <p:txBody>
          <a:bodyPr wrap="square" lIns="36000" rIns="36000" rtlCol="0">
            <a:spAutoFit/>
          </a:bodyPr>
          <a:lstStyle/>
          <a:p>
            <a:pPr>
              <a:lnSpc>
                <a:spcPct val="120000"/>
              </a:lnSpc>
            </a:pPr>
            <a:r>
              <a:rPr lang="zh-CN" altLang="en-US" sz="1000" dirty="0">
                <a:solidFill>
                  <a:schemeClr val="tx1">
                    <a:lumMod val="50000"/>
                    <a:lumOff val="50000"/>
                  </a:schemeClr>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a:t>
            </a:r>
            <a:endParaRPr lang="en-US" sz="1000" dirty="0">
              <a:solidFill>
                <a:schemeClr val="tx1">
                  <a:lumMod val="50000"/>
                  <a:lumOff val="50000"/>
                </a:schemeClr>
              </a:solidFill>
              <a:latin typeface="+mn-ea"/>
              <a:cs typeface="+mn-ea"/>
            </a:endParaRPr>
          </a:p>
        </p:txBody>
      </p:sp>
      <p:sp>
        <p:nvSpPr>
          <p:cNvPr id="33" name="TextBox 32"/>
          <p:cNvSpPr txBox="1"/>
          <p:nvPr/>
        </p:nvSpPr>
        <p:spPr>
          <a:xfrm>
            <a:off x="3408007" y="2681080"/>
            <a:ext cx="2018305" cy="307777"/>
          </a:xfrm>
          <a:prstGeom prst="rect">
            <a:avLst/>
          </a:prstGeom>
          <a:noFill/>
        </p:spPr>
        <p:txBody>
          <a:bodyPr wrap="square" lIns="36000" rIns="36000" rtlCol="0">
            <a:spAutoFit/>
          </a:bodyPr>
          <a:lstStyle/>
          <a:p>
            <a:r>
              <a:rPr lang="zh-CN" altLang="en-US" sz="1400" dirty="0">
                <a:solidFill>
                  <a:schemeClr val="tx1">
                    <a:lumMod val="50000"/>
                    <a:lumOff val="50000"/>
                  </a:schemeClr>
                </a:solidFill>
                <a:latin typeface="+mn-ea"/>
                <a:cs typeface="+mn-ea"/>
              </a:rPr>
              <a:t>促销方式</a:t>
            </a:r>
            <a:endParaRPr lang="en-AU" sz="1400" dirty="0">
              <a:solidFill>
                <a:schemeClr val="tx1">
                  <a:lumMod val="50000"/>
                  <a:lumOff val="50000"/>
                </a:schemeClr>
              </a:solidFill>
              <a:latin typeface="+mn-ea"/>
              <a:cs typeface="+mn-ea"/>
            </a:endParaRPr>
          </a:p>
        </p:txBody>
      </p:sp>
      <p:sp>
        <p:nvSpPr>
          <p:cNvPr id="34" name="TextBox 33"/>
          <p:cNvSpPr txBox="1"/>
          <p:nvPr/>
        </p:nvSpPr>
        <p:spPr>
          <a:xfrm>
            <a:off x="3416635" y="2939681"/>
            <a:ext cx="7094330" cy="646331"/>
          </a:xfrm>
          <a:prstGeom prst="rect">
            <a:avLst/>
          </a:prstGeom>
          <a:noFill/>
        </p:spPr>
        <p:txBody>
          <a:bodyPr wrap="square" lIns="36000" rIns="36000" rtlCol="0">
            <a:spAutoFit/>
          </a:bodyPr>
          <a:lstStyle/>
          <a:p>
            <a:pPr>
              <a:lnSpc>
                <a:spcPct val="120000"/>
              </a:lnSpc>
            </a:pPr>
            <a:r>
              <a:rPr lang="zh-CN" altLang="en-US" sz="1000" dirty="0">
                <a:solidFill>
                  <a:schemeClr val="tx1">
                    <a:lumMod val="50000"/>
                    <a:lumOff val="50000"/>
                  </a:schemeClr>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a:t>
            </a:r>
            <a:endParaRPr lang="en-US" sz="1000" dirty="0">
              <a:solidFill>
                <a:schemeClr val="tx1">
                  <a:lumMod val="50000"/>
                  <a:lumOff val="50000"/>
                </a:schemeClr>
              </a:solidFill>
              <a:latin typeface="+mn-ea"/>
              <a:cs typeface="+mn-ea"/>
            </a:endParaRPr>
          </a:p>
        </p:txBody>
      </p:sp>
      <p:sp>
        <p:nvSpPr>
          <p:cNvPr id="37" name="TextBox 36"/>
          <p:cNvSpPr txBox="1"/>
          <p:nvPr/>
        </p:nvSpPr>
        <p:spPr>
          <a:xfrm>
            <a:off x="3408007" y="3778668"/>
            <a:ext cx="2018305" cy="307777"/>
          </a:xfrm>
          <a:prstGeom prst="rect">
            <a:avLst/>
          </a:prstGeom>
          <a:noFill/>
        </p:spPr>
        <p:txBody>
          <a:bodyPr wrap="square" lIns="36000" rIns="36000" rtlCol="0">
            <a:spAutoFit/>
          </a:bodyPr>
          <a:lstStyle/>
          <a:p>
            <a:r>
              <a:rPr lang="zh-CN" altLang="en-US" sz="1400" dirty="0">
                <a:solidFill>
                  <a:schemeClr val="tx1">
                    <a:lumMod val="50000"/>
                    <a:lumOff val="50000"/>
                  </a:schemeClr>
                </a:solidFill>
                <a:latin typeface="+mn-ea"/>
                <a:cs typeface="+mn-ea"/>
              </a:rPr>
              <a:t>全球品牌策略</a:t>
            </a:r>
            <a:endParaRPr lang="en-AU" sz="1400" dirty="0">
              <a:solidFill>
                <a:schemeClr val="tx1">
                  <a:lumMod val="50000"/>
                  <a:lumOff val="50000"/>
                </a:schemeClr>
              </a:solidFill>
              <a:latin typeface="+mn-ea"/>
              <a:cs typeface="+mn-ea"/>
            </a:endParaRPr>
          </a:p>
        </p:txBody>
      </p:sp>
      <p:sp>
        <p:nvSpPr>
          <p:cNvPr id="38" name="TextBox 37"/>
          <p:cNvSpPr txBox="1"/>
          <p:nvPr/>
        </p:nvSpPr>
        <p:spPr>
          <a:xfrm>
            <a:off x="3416635" y="4037268"/>
            <a:ext cx="7094330" cy="646331"/>
          </a:xfrm>
          <a:prstGeom prst="rect">
            <a:avLst/>
          </a:prstGeom>
          <a:noFill/>
        </p:spPr>
        <p:txBody>
          <a:bodyPr wrap="square" lIns="36000" rIns="36000" rtlCol="0">
            <a:spAutoFit/>
          </a:bodyPr>
          <a:lstStyle/>
          <a:p>
            <a:pPr>
              <a:lnSpc>
                <a:spcPct val="120000"/>
              </a:lnSpc>
            </a:pPr>
            <a:r>
              <a:rPr lang="zh-CN" altLang="en-US" sz="1000" dirty="0">
                <a:solidFill>
                  <a:schemeClr val="tx1">
                    <a:lumMod val="50000"/>
                    <a:lumOff val="50000"/>
                  </a:schemeClr>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a:t>
            </a:r>
            <a:endParaRPr lang="en-US" sz="1000" dirty="0">
              <a:solidFill>
                <a:schemeClr val="tx1">
                  <a:lumMod val="50000"/>
                  <a:lumOff val="50000"/>
                </a:schemeClr>
              </a:solidFill>
              <a:latin typeface="+mn-ea"/>
              <a:cs typeface="+mn-ea"/>
            </a:endParaRPr>
          </a:p>
        </p:txBody>
      </p:sp>
      <p:sp>
        <p:nvSpPr>
          <p:cNvPr id="39" name="TextBox 38"/>
          <p:cNvSpPr txBox="1"/>
          <p:nvPr/>
        </p:nvSpPr>
        <p:spPr>
          <a:xfrm>
            <a:off x="3408007" y="4896554"/>
            <a:ext cx="2018305" cy="307777"/>
          </a:xfrm>
          <a:prstGeom prst="rect">
            <a:avLst/>
          </a:prstGeom>
          <a:noFill/>
        </p:spPr>
        <p:txBody>
          <a:bodyPr wrap="square" lIns="36000" rIns="36000" rtlCol="0">
            <a:spAutoFit/>
          </a:bodyPr>
          <a:lstStyle/>
          <a:p>
            <a:r>
              <a:rPr lang="zh-CN" altLang="en-US" sz="1400" dirty="0">
                <a:solidFill>
                  <a:schemeClr val="tx1">
                    <a:lumMod val="50000"/>
                    <a:lumOff val="50000"/>
                  </a:schemeClr>
                </a:solidFill>
                <a:latin typeface="+mn-ea"/>
                <a:cs typeface="+mn-ea"/>
              </a:rPr>
              <a:t>市场策略</a:t>
            </a:r>
            <a:endParaRPr lang="en-AU" sz="1400" dirty="0">
              <a:solidFill>
                <a:schemeClr val="tx1">
                  <a:lumMod val="50000"/>
                  <a:lumOff val="50000"/>
                </a:schemeClr>
              </a:solidFill>
              <a:latin typeface="+mn-ea"/>
              <a:cs typeface="+mn-ea"/>
            </a:endParaRPr>
          </a:p>
        </p:txBody>
      </p:sp>
      <p:sp>
        <p:nvSpPr>
          <p:cNvPr id="40" name="TextBox 39"/>
          <p:cNvSpPr txBox="1"/>
          <p:nvPr/>
        </p:nvSpPr>
        <p:spPr>
          <a:xfrm>
            <a:off x="3416635" y="5155153"/>
            <a:ext cx="7094330" cy="646331"/>
          </a:xfrm>
          <a:prstGeom prst="rect">
            <a:avLst/>
          </a:prstGeom>
          <a:noFill/>
        </p:spPr>
        <p:txBody>
          <a:bodyPr wrap="square" lIns="36000" rIns="36000" rtlCol="0">
            <a:spAutoFit/>
          </a:bodyPr>
          <a:lstStyle/>
          <a:p>
            <a:pPr>
              <a:lnSpc>
                <a:spcPct val="120000"/>
              </a:lnSpc>
            </a:pPr>
            <a:r>
              <a:rPr lang="zh-CN" altLang="en-US" sz="1000" dirty="0">
                <a:solidFill>
                  <a:schemeClr val="tx1">
                    <a:lumMod val="50000"/>
                    <a:lumOff val="50000"/>
                  </a:schemeClr>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a:t>
            </a:r>
            <a:endParaRPr lang="en-US" sz="1000" dirty="0">
              <a:solidFill>
                <a:schemeClr val="tx1">
                  <a:lumMod val="50000"/>
                  <a:lumOff val="50000"/>
                </a:schemeClr>
              </a:solidFill>
              <a:latin typeface="+mn-ea"/>
              <a:cs typeface="+mn-ea"/>
            </a:endParaRPr>
          </a:p>
        </p:txBody>
      </p:sp>
      <p:sp>
        <p:nvSpPr>
          <p:cNvPr id="41" name="Chevron 40"/>
          <p:cNvSpPr/>
          <p:nvPr/>
        </p:nvSpPr>
        <p:spPr>
          <a:xfrm>
            <a:off x="1737303" y="1594443"/>
            <a:ext cx="1518089" cy="791386"/>
          </a:xfrm>
          <a:prstGeom prst="chevron">
            <a:avLst>
              <a:gd name="adj" fmla="val 270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solidFill>
                <a:schemeClr val="bg1"/>
              </a:solidFill>
              <a:latin typeface="+mn-ea"/>
              <a:cs typeface="+mn-ea"/>
            </a:endParaRPr>
          </a:p>
        </p:txBody>
      </p:sp>
      <p:sp>
        <p:nvSpPr>
          <p:cNvPr id="42" name="Chevron 41"/>
          <p:cNvSpPr/>
          <p:nvPr/>
        </p:nvSpPr>
        <p:spPr>
          <a:xfrm>
            <a:off x="1737303" y="2717449"/>
            <a:ext cx="1518089" cy="791386"/>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mn-ea"/>
              <a:cs typeface="+mn-ea"/>
            </a:endParaRPr>
          </a:p>
        </p:txBody>
      </p:sp>
      <p:sp>
        <p:nvSpPr>
          <p:cNvPr id="43" name="Chevron 42"/>
          <p:cNvSpPr/>
          <p:nvPr/>
        </p:nvSpPr>
        <p:spPr>
          <a:xfrm>
            <a:off x="1737303" y="3848709"/>
            <a:ext cx="1518089" cy="791386"/>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latin typeface="+mn-ea"/>
              <a:cs typeface="+mn-ea"/>
            </a:endParaRPr>
          </a:p>
        </p:txBody>
      </p:sp>
      <p:sp>
        <p:nvSpPr>
          <p:cNvPr id="44" name="Chevron 43"/>
          <p:cNvSpPr/>
          <p:nvPr/>
        </p:nvSpPr>
        <p:spPr>
          <a:xfrm>
            <a:off x="1737303" y="4965893"/>
            <a:ext cx="1518089" cy="791386"/>
          </a:xfrm>
          <a:prstGeom prst="chevron">
            <a:avLst>
              <a:gd name="adj" fmla="val 270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solidFill>
                <a:srgbClr val="FFFFFF"/>
              </a:solidFill>
              <a:latin typeface="+mn-ea"/>
              <a:cs typeface="+mn-ea"/>
            </a:endParaRPr>
          </a:p>
        </p:txBody>
      </p:sp>
      <p:grpSp>
        <p:nvGrpSpPr>
          <p:cNvPr id="18" name="组合 17"/>
          <p:cNvGrpSpPr/>
          <p:nvPr/>
        </p:nvGrpSpPr>
        <p:grpSpPr>
          <a:xfrm>
            <a:off x="2308156" y="4010672"/>
            <a:ext cx="430659" cy="419839"/>
            <a:chOff x="10420901" y="1154733"/>
            <a:chExt cx="295282" cy="287826"/>
          </a:xfrm>
          <a:solidFill>
            <a:schemeClr val="bg1"/>
          </a:solidFill>
        </p:grpSpPr>
        <p:sp>
          <p:nvSpPr>
            <p:cNvPr id="19" name="Freeform 104"/>
            <p:cNvSpPr/>
            <p:nvPr/>
          </p:nvSpPr>
          <p:spPr bwMode="auto">
            <a:xfrm>
              <a:off x="10498450" y="1302374"/>
              <a:ext cx="40266" cy="92462"/>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0" name="Freeform 105"/>
            <p:cNvSpPr/>
            <p:nvPr/>
          </p:nvSpPr>
          <p:spPr bwMode="auto">
            <a:xfrm>
              <a:off x="10561085" y="1302374"/>
              <a:ext cx="67110" cy="92462"/>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1" name="Freeform 106"/>
            <p:cNvSpPr/>
            <p:nvPr/>
          </p:nvSpPr>
          <p:spPr bwMode="auto">
            <a:xfrm>
              <a:off x="10474588" y="1154733"/>
              <a:ext cx="34301" cy="59653"/>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2" name="Freeform 107"/>
            <p:cNvSpPr/>
            <p:nvPr/>
          </p:nvSpPr>
          <p:spPr bwMode="auto">
            <a:xfrm>
              <a:off x="10628195" y="1154733"/>
              <a:ext cx="34301" cy="59653"/>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3" name="Freeform 108"/>
            <p:cNvSpPr>
              <a:spLocks noEditPoints="1"/>
            </p:cNvSpPr>
            <p:nvPr/>
          </p:nvSpPr>
          <p:spPr bwMode="auto">
            <a:xfrm>
              <a:off x="10420901" y="1178594"/>
              <a:ext cx="295282" cy="263965"/>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24" name="组合 23"/>
          <p:cNvGrpSpPr/>
          <p:nvPr/>
        </p:nvGrpSpPr>
        <p:grpSpPr>
          <a:xfrm>
            <a:off x="2308154" y="5137529"/>
            <a:ext cx="448062" cy="448117"/>
            <a:chOff x="11121822" y="1145785"/>
            <a:chExt cx="307214" cy="307212"/>
          </a:xfrm>
          <a:solidFill>
            <a:schemeClr val="bg1"/>
          </a:solidFill>
        </p:grpSpPr>
        <p:sp>
          <p:nvSpPr>
            <p:cNvPr id="25"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6"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27" name="Freeform 142"/>
          <p:cNvSpPr/>
          <p:nvPr/>
        </p:nvSpPr>
        <p:spPr bwMode="auto">
          <a:xfrm>
            <a:off x="2317726" y="2961011"/>
            <a:ext cx="426309" cy="348053"/>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8" name="组合 27"/>
          <p:cNvGrpSpPr/>
          <p:nvPr/>
        </p:nvGrpSpPr>
        <p:grpSpPr>
          <a:xfrm>
            <a:off x="2327732" y="1732416"/>
            <a:ext cx="411083" cy="406787"/>
            <a:chOff x="9008619" y="1159207"/>
            <a:chExt cx="281860" cy="278878"/>
          </a:xfrm>
          <a:solidFill>
            <a:schemeClr val="bg1"/>
          </a:solidFill>
        </p:grpSpPr>
        <p:sp>
          <p:nvSpPr>
            <p:cNvPr id="29" name="Freeform 157"/>
            <p:cNvSpPr/>
            <p:nvPr/>
          </p:nvSpPr>
          <p:spPr bwMode="auto">
            <a:xfrm>
              <a:off x="9199508" y="1159207"/>
              <a:ext cx="90971" cy="90971"/>
            </a:xfrm>
            <a:custGeom>
              <a:avLst/>
              <a:gdLst>
                <a:gd name="T0" fmla="*/ 31 w 42"/>
                <a:gd name="T1" fmla="*/ 39 h 42"/>
                <a:gd name="T2" fmla="*/ 22 w 42"/>
                <a:gd name="T3" fmla="*/ 39 h 42"/>
                <a:gd name="T4" fmla="*/ 3 w 42"/>
                <a:gd name="T5" fmla="*/ 20 h 42"/>
                <a:gd name="T6" fmla="*/ 3 w 42"/>
                <a:gd name="T7" fmla="*/ 10 h 42"/>
                <a:gd name="T8" fmla="*/ 10 w 42"/>
                <a:gd name="T9" fmla="*/ 3 h 42"/>
                <a:gd name="T10" fmla="*/ 20 w 42"/>
                <a:gd name="T11" fmla="*/ 3 h 42"/>
                <a:gd name="T12" fmla="*/ 39 w 42"/>
                <a:gd name="T13" fmla="*/ 22 h 42"/>
                <a:gd name="T14" fmla="*/ 39 w 42"/>
                <a:gd name="T15" fmla="*/ 31 h 42"/>
                <a:gd name="T16" fmla="*/ 31 w 42"/>
                <a:gd name="T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1" y="39"/>
                  </a:moveTo>
                  <a:cubicBezTo>
                    <a:pt x="29" y="42"/>
                    <a:pt x="25" y="42"/>
                    <a:pt x="22" y="39"/>
                  </a:cubicBezTo>
                  <a:cubicBezTo>
                    <a:pt x="3" y="20"/>
                    <a:pt x="3" y="20"/>
                    <a:pt x="3" y="20"/>
                  </a:cubicBezTo>
                  <a:cubicBezTo>
                    <a:pt x="0" y="17"/>
                    <a:pt x="0" y="13"/>
                    <a:pt x="3" y="10"/>
                  </a:cubicBezTo>
                  <a:cubicBezTo>
                    <a:pt x="10" y="3"/>
                    <a:pt x="10" y="3"/>
                    <a:pt x="10" y="3"/>
                  </a:cubicBezTo>
                  <a:cubicBezTo>
                    <a:pt x="13" y="0"/>
                    <a:pt x="17" y="0"/>
                    <a:pt x="20" y="3"/>
                  </a:cubicBezTo>
                  <a:cubicBezTo>
                    <a:pt x="39" y="22"/>
                    <a:pt x="39" y="22"/>
                    <a:pt x="39" y="22"/>
                  </a:cubicBezTo>
                  <a:cubicBezTo>
                    <a:pt x="42" y="25"/>
                    <a:pt x="42" y="29"/>
                    <a:pt x="39" y="31"/>
                  </a:cubicBezTo>
                  <a:lnTo>
                    <a:pt x="3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0" name="Freeform 158"/>
            <p:cNvSpPr/>
            <p:nvPr/>
          </p:nvSpPr>
          <p:spPr bwMode="auto">
            <a:xfrm>
              <a:off x="9041428" y="1203946"/>
              <a:ext cx="202820" cy="204312"/>
            </a:xfrm>
            <a:custGeom>
              <a:avLst/>
              <a:gdLst>
                <a:gd name="T0" fmla="*/ 29 w 94"/>
                <a:gd name="T1" fmla="*/ 94 h 94"/>
                <a:gd name="T2" fmla="*/ 91 w 94"/>
                <a:gd name="T3" fmla="*/ 31 h 94"/>
                <a:gd name="T4" fmla="*/ 91 w 94"/>
                <a:gd name="T5" fmla="*/ 22 h 94"/>
                <a:gd name="T6" fmla="*/ 72 w 94"/>
                <a:gd name="T7" fmla="*/ 3 h 94"/>
                <a:gd name="T8" fmla="*/ 63 w 94"/>
                <a:gd name="T9" fmla="*/ 3 h 94"/>
                <a:gd name="T10" fmla="*/ 0 w 94"/>
                <a:gd name="T11" fmla="*/ 65 h 94"/>
                <a:gd name="T12" fmla="*/ 29 w 9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94" h="94">
                  <a:moveTo>
                    <a:pt x="29" y="94"/>
                  </a:moveTo>
                  <a:cubicBezTo>
                    <a:pt x="91" y="31"/>
                    <a:pt x="91" y="31"/>
                    <a:pt x="91" y="31"/>
                  </a:cubicBezTo>
                  <a:cubicBezTo>
                    <a:pt x="94" y="29"/>
                    <a:pt x="94" y="24"/>
                    <a:pt x="91" y="22"/>
                  </a:cubicBezTo>
                  <a:cubicBezTo>
                    <a:pt x="72" y="3"/>
                    <a:pt x="72" y="3"/>
                    <a:pt x="72" y="3"/>
                  </a:cubicBezTo>
                  <a:cubicBezTo>
                    <a:pt x="69" y="0"/>
                    <a:pt x="65" y="0"/>
                    <a:pt x="63" y="3"/>
                  </a:cubicBezTo>
                  <a:cubicBezTo>
                    <a:pt x="0" y="65"/>
                    <a:pt x="0" y="65"/>
                    <a:pt x="0" y="65"/>
                  </a:cubicBezTo>
                  <a:lnTo>
                    <a:pt x="29"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5" name="Freeform 159"/>
            <p:cNvSpPr/>
            <p:nvPr/>
          </p:nvSpPr>
          <p:spPr bwMode="auto">
            <a:xfrm>
              <a:off x="9008619" y="1393345"/>
              <a:ext cx="46231" cy="44740"/>
            </a:xfrm>
            <a:custGeom>
              <a:avLst/>
              <a:gdLst>
                <a:gd name="T0" fmla="*/ 9 w 31"/>
                <a:gd name="T1" fmla="*/ 0 h 30"/>
                <a:gd name="T2" fmla="*/ 9 w 31"/>
                <a:gd name="T3" fmla="*/ 2 h 30"/>
                <a:gd name="T4" fmla="*/ 0 w 31"/>
                <a:gd name="T5" fmla="*/ 30 h 30"/>
                <a:gd name="T6" fmla="*/ 28 w 31"/>
                <a:gd name="T7" fmla="*/ 21 h 30"/>
                <a:gd name="T8" fmla="*/ 31 w 31"/>
                <a:gd name="T9" fmla="*/ 21 h 30"/>
                <a:gd name="T10" fmla="*/ 9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9" y="0"/>
                  </a:moveTo>
                  <a:lnTo>
                    <a:pt x="9" y="2"/>
                  </a:lnTo>
                  <a:lnTo>
                    <a:pt x="0" y="30"/>
                  </a:lnTo>
                  <a:lnTo>
                    <a:pt x="28" y="21"/>
                  </a:lnTo>
                  <a:lnTo>
                    <a:pt x="31" y="21"/>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7" grpId="0"/>
      <p:bldP spid="38" grpId="0"/>
      <p:bldP spid="39" grpId="0"/>
      <p:bldP spid="40"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2375690" y="4414644"/>
            <a:ext cx="7923768" cy="44026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2419170" y="2660054"/>
            <a:ext cx="7906840" cy="41478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3412205" y="1316767"/>
            <a:ext cx="7007865" cy="1241367"/>
            <a:chOff x="2771801" y="1859779"/>
            <a:chExt cx="5256583" cy="931025"/>
          </a:xfrm>
        </p:grpSpPr>
        <p:sp>
          <p:nvSpPr>
            <p:cNvPr id="7" name="TextBox 6"/>
            <p:cNvSpPr txBox="1"/>
            <p:nvPr/>
          </p:nvSpPr>
          <p:spPr>
            <a:xfrm>
              <a:off x="2771801" y="1859779"/>
              <a:ext cx="1600647" cy="288541"/>
            </a:xfrm>
            <a:prstGeom prst="rect">
              <a:avLst/>
            </a:prstGeom>
            <a:noFill/>
          </p:spPr>
          <p:txBody>
            <a:bodyPr wrap="none" rtlCol="0">
              <a:spAutoFit/>
            </a:bodyPr>
            <a:lstStyle/>
            <a:p>
              <a:r>
                <a:rPr lang="zh-CN" altLang="en-US" sz="1900" b="1" dirty="0">
                  <a:solidFill>
                    <a:schemeClr val="bg1">
                      <a:lumMod val="50000"/>
                    </a:schemeClr>
                  </a:solidFill>
                </a:rPr>
                <a:t>单击此处添加标题</a:t>
              </a:r>
              <a:endParaRPr lang="zh-CN" altLang="en-US" sz="1900" b="1" dirty="0">
                <a:solidFill>
                  <a:schemeClr val="bg1">
                    <a:lumMod val="50000"/>
                  </a:schemeClr>
                </a:solidFill>
              </a:endParaRPr>
            </a:p>
          </p:txBody>
        </p:sp>
        <p:sp>
          <p:nvSpPr>
            <p:cNvPr id="8" name="TextBox 7"/>
            <p:cNvSpPr txBox="1"/>
            <p:nvPr/>
          </p:nvSpPr>
          <p:spPr>
            <a:xfrm>
              <a:off x="2792636" y="2167556"/>
              <a:ext cx="5235748" cy="623248"/>
            </a:xfrm>
            <a:prstGeom prst="rect">
              <a:avLst/>
            </a:prstGeom>
            <a:noFill/>
          </p:spPr>
          <p:txBody>
            <a:bodyPr wrap="square" rtlCol="0">
              <a:spAutoFit/>
            </a:bodyPr>
            <a:lstStyle/>
            <a:p>
              <a:pPr>
                <a:lnSpc>
                  <a:spcPct val="150000"/>
                </a:lnSpc>
              </a:pPr>
              <a:r>
                <a:rPr lang="zh-CN" altLang="en-US" sz="1600" dirty="0">
                  <a:solidFill>
                    <a:schemeClr val="bg1">
                      <a:lumMod val="50000"/>
                    </a:schemeClr>
                  </a:solidFill>
                </a:rPr>
                <a:t>这里根据您的需要输入介绍文本，这里根据您的需要输入介绍文本，这里根据您的需要输入介绍文本。</a:t>
              </a:r>
              <a:endParaRPr lang="zh-CN" altLang="en-US" sz="1600" dirty="0">
                <a:solidFill>
                  <a:schemeClr val="bg1">
                    <a:lumMod val="50000"/>
                  </a:schemeClr>
                </a:solidFill>
              </a:endParaRPr>
            </a:p>
          </p:txBody>
        </p:sp>
      </p:grpSp>
      <p:grpSp>
        <p:nvGrpSpPr>
          <p:cNvPr id="9" name="组合 8"/>
          <p:cNvGrpSpPr/>
          <p:nvPr/>
        </p:nvGrpSpPr>
        <p:grpSpPr>
          <a:xfrm>
            <a:off x="3323404" y="4895487"/>
            <a:ext cx="7007865" cy="1272144"/>
            <a:chOff x="2705192" y="4543820"/>
            <a:chExt cx="5256583" cy="954108"/>
          </a:xfrm>
        </p:grpSpPr>
        <p:sp>
          <p:nvSpPr>
            <p:cNvPr id="10" name="TextBox 9"/>
            <p:cNvSpPr txBox="1"/>
            <p:nvPr/>
          </p:nvSpPr>
          <p:spPr>
            <a:xfrm>
              <a:off x="2705192" y="4543820"/>
              <a:ext cx="1600647" cy="288541"/>
            </a:xfrm>
            <a:prstGeom prst="rect">
              <a:avLst/>
            </a:prstGeom>
            <a:noFill/>
          </p:spPr>
          <p:txBody>
            <a:bodyPr wrap="none" rtlCol="0">
              <a:spAutoFit/>
            </a:bodyPr>
            <a:lstStyle/>
            <a:p>
              <a:r>
                <a:rPr lang="zh-CN" altLang="en-US" sz="1900" b="1" dirty="0">
                  <a:solidFill>
                    <a:schemeClr val="bg1">
                      <a:lumMod val="50000"/>
                    </a:schemeClr>
                  </a:solidFill>
                </a:rPr>
                <a:t>单击此处添加标题</a:t>
              </a:r>
              <a:endParaRPr lang="zh-CN" altLang="en-US" sz="1900" b="1" dirty="0">
                <a:solidFill>
                  <a:schemeClr val="bg1">
                    <a:lumMod val="50000"/>
                  </a:schemeClr>
                </a:solidFill>
              </a:endParaRPr>
            </a:p>
          </p:txBody>
        </p:sp>
        <p:sp>
          <p:nvSpPr>
            <p:cNvPr id="11" name="TextBox 10"/>
            <p:cNvSpPr txBox="1"/>
            <p:nvPr/>
          </p:nvSpPr>
          <p:spPr>
            <a:xfrm>
              <a:off x="2726027" y="4851597"/>
              <a:ext cx="5235748" cy="646331"/>
            </a:xfrm>
            <a:prstGeom prst="rect">
              <a:avLst/>
            </a:prstGeom>
            <a:noFill/>
          </p:spPr>
          <p:txBody>
            <a:bodyPr wrap="square" rtlCol="0">
              <a:spAutoFit/>
            </a:bodyPr>
            <a:lstStyle/>
            <a:p>
              <a:pPr>
                <a:lnSpc>
                  <a:spcPct val="150000"/>
                </a:lnSpc>
              </a:pPr>
              <a:r>
                <a:rPr lang="zh-CN" altLang="en-US" sz="1600" dirty="0">
                  <a:solidFill>
                    <a:schemeClr val="bg1">
                      <a:lumMod val="50000"/>
                    </a:schemeClr>
                  </a:solidFill>
                </a:rPr>
                <a:t>这里根据您的需要输入介绍文本，这里根据您的需要输入介绍文本，这里根据您的需要输入介绍文本。</a:t>
              </a:r>
              <a:endParaRPr lang="zh-CN" altLang="en-US" sz="1600" dirty="0">
                <a:solidFill>
                  <a:schemeClr val="bg1">
                    <a:lumMod val="50000"/>
                  </a:schemeClr>
                </a:solidFill>
              </a:endParaRPr>
            </a:p>
          </p:txBody>
        </p:sp>
      </p:grpSp>
      <p:grpSp>
        <p:nvGrpSpPr>
          <p:cNvPr id="12" name="组合 11"/>
          <p:cNvGrpSpPr/>
          <p:nvPr/>
        </p:nvGrpSpPr>
        <p:grpSpPr>
          <a:xfrm>
            <a:off x="1849506" y="3142355"/>
            <a:ext cx="6980088" cy="1204078"/>
            <a:chOff x="1599625" y="3228970"/>
            <a:chExt cx="5235748" cy="903058"/>
          </a:xfrm>
        </p:grpSpPr>
        <p:sp>
          <p:nvSpPr>
            <p:cNvPr id="13" name="TextBox 12"/>
            <p:cNvSpPr txBox="1"/>
            <p:nvPr/>
          </p:nvSpPr>
          <p:spPr>
            <a:xfrm>
              <a:off x="5220073" y="3228970"/>
              <a:ext cx="1600647" cy="288541"/>
            </a:xfrm>
            <a:prstGeom prst="rect">
              <a:avLst/>
            </a:prstGeom>
            <a:noFill/>
          </p:spPr>
          <p:txBody>
            <a:bodyPr wrap="none" rtlCol="0">
              <a:spAutoFit/>
            </a:bodyPr>
            <a:lstStyle/>
            <a:p>
              <a:r>
                <a:rPr lang="zh-CN" altLang="en-US" sz="1900" b="1" dirty="0">
                  <a:solidFill>
                    <a:schemeClr val="bg1">
                      <a:lumMod val="50000"/>
                    </a:schemeClr>
                  </a:solidFill>
                </a:rPr>
                <a:t>单击此处添加标题</a:t>
              </a:r>
              <a:endParaRPr lang="zh-CN" altLang="en-US" sz="1900" b="1" dirty="0">
                <a:solidFill>
                  <a:schemeClr val="bg1">
                    <a:lumMod val="50000"/>
                  </a:schemeClr>
                </a:solidFill>
              </a:endParaRPr>
            </a:p>
          </p:txBody>
        </p:sp>
        <p:sp>
          <p:nvSpPr>
            <p:cNvPr id="14" name="TextBox 13"/>
            <p:cNvSpPr txBox="1"/>
            <p:nvPr/>
          </p:nvSpPr>
          <p:spPr>
            <a:xfrm>
              <a:off x="1599625" y="3508780"/>
              <a:ext cx="5235748" cy="623248"/>
            </a:xfrm>
            <a:prstGeom prst="rect">
              <a:avLst/>
            </a:prstGeom>
            <a:noFill/>
          </p:spPr>
          <p:txBody>
            <a:bodyPr wrap="square" rtlCol="0">
              <a:spAutoFit/>
            </a:bodyPr>
            <a:lstStyle/>
            <a:p>
              <a:pPr algn="r">
                <a:lnSpc>
                  <a:spcPct val="150000"/>
                </a:lnSpc>
              </a:pPr>
              <a:r>
                <a:rPr lang="zh-CN" altLang="en-US" sz="1600" dirty="0">
                  <a:solidFill>
                    <a:schemeClr val="bg1">
                      <a:lumMod val="50000"/>
                    </a:schemeClr>
                  </a:solidFill>
                </a:rPr>
                <a:t>这里根据您的需要输入介绍文本，这里根据您的需要输入介绍文本，这里根据您的需要输入介绍文本。</a:t>
              </a:r>
              <a:endParaRPr lang="zh-CN" altLang="en-US" sz="1600" dirty="0">
                <a:solidFill>
                  <a:schemeClr val="bg1">
                    <a:lumMod val="50000"/>
                  </a:schemeClr>
                </a:solidFill>
              </a:endParaRPr>
            </a:p>
          </p:txBody>
        </p:sp>
      </p:grpSp>
      <p:grpSp>
        <p:nvGrpSpPr>
          <p:cNvPr id="15" name="组合 14"/>
          <p:cNvGrpSpPr/>
          <p:nvPr/>
        </p:nvGrpSpPr>
        <p:grpSpPr>
          <a:xfrm>
            <a:off x="1296093" y="1414393"/>
            <a:ext cx="1959026" cy="1453052"/>
            <a:chOff x="1184511" y="1932999"/>
            <a:chExt cx="1469461" cy="1089789"/>
          </a:xfrm>
        </p:grpSpPr>
        <p:grpSp>
          <p:nvGrpSpPr>
            <p:cNvPr id="16" name="组合 15"/>
            <p:cNvGrpSpPr/>
            <p:nvPr/>
          </p:nvGrpSpPr>
          <p:grpSpPr>
            <a:xfrm>
              <a:off x="1184511" y="1932999"/>
              <a:ext cx="1469461" cy="1089789"/>
              <a:chOff x="1403648" y="730388"/>
              <a:chExt cx="2330279" cy="1728192"/>
            </a:xfrm>
            <a:solidFill>
              <a:srgbClr val="9FC317"/>
            </a:solidFill>
          </p:grpSpPr>
          <p:sp>
            <p:nvSpPr>
              <p:cNvPr id="18" name="椭圆 2"/>
              <p:cNvSpPr/>
              <p:nvPr/>
            </p:nvSpPr>
            <p:spPr>
              <a:xfrm>
                <a:off x="1403648" y="730388"/>
                <a:ext cx="1728192" cy="1728192"/>
              </a:xfrm>
              <a:custGeom>
                <a:avLst/>
                <a:gdLst/>
                <a:ahLst/>
                <a:cxnLst/>
                <a:rect l="l" t="t" r="r" b="b"/>
                <a:pathLst>
                  <a:path w="1728192" h="1728192">
                    <a:moveTo>
                      <a:pt x="864096" y="108012"/>
                    </a:moveTo>
                    <a:cubicBezTo>
                      <a:pt x="446522" y="108012"/>
                      <a:pt x="108012" y="446522"/>
                      <a:pt x="108012" y="864096"/>
                    </a:cubicBezTo>
                    <a:cubicBezTo>
                      <a:pt x="108012" y="1281670"/>
                      <a:pt x="446522" y="1620180"/>
                      <a:pt x="864096" y="1620180"/>
                    </a:cubicBezTo>
                    <a:cubicBezTo>
                      <a:pt x="1281670" y="1620180"/>
                      <a:pt x="1620180" y="1281670"/>
                      <a:pt x="1620180" y="864096"/>
                    </a:cubicBezTo>
                    <a:cubicBezTo>
                      <a:pt x="1620180" y="446522"/>
                      <a:pt x="1281670" y="108012"/>
                      <a:pt x="864096" y="108012"/>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19" name="右箭头 18"/>
              <p:cNvSpPr/>
              <p:nvPr/>
            </p:nvSpPr>
            <p:spPr>
              <a:xfrm>
                <a:off x="3085855" y="1325298"/>
                <a:ext cx="648072" cy="53837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grpSp>
        <p:sp>
          <p:nvSpPr>
            <p:cNvPr id="17" name="TextBox 16"/>
            <p:cNvSpPr txBox="1"/>
            <p:nvPr/>
          </p:nvSpPr>
          <p:spPr>
            <a:xfrm>
              <a:off x="1406239" y="2278308"/>
              <a:ext cx="484811" cy="276999"/>
            </a:xfrm>
            <a:prstGeom prst="rect">
              <a:avLst/>
            </a:prstGeom>
            <a:noFill/>
          </p:spPr>
          <p:txBody>
            <a:bodyPr wrap="none" rtlCol="0">
              <a:spAutoFit/>
            </a:bodyPr>
            <a:lstStyle/>
            <a:p>
              <a:r>
                <a:rPr lang="zh-CN" altLang="en-US" b="1" dirty="0">
                  <a:solidFill>
                    <a:schemeClr val="bg1">
                      <a:lumMod val="50000"/>
                    </a:schemeClr>
                  </a:solidFill>
                </a:rPr>
                <a:t>标题</a:t>
              </a:r>
              <a:endParaRPr lang="zh-CN" altLang="en-US" b="1" dirty="0">
                <a:solidFill>
                  <a:schemeClr val="bg1">
                    <a:lumMod val="50000"/>
                  </a:schemeClr>
                </a:solidFill>
              </a:endParaRPr>
            </a:p>
          </p:txBody>
        </p:sp>
      </p:grpSp>
      <p:grpSp>
        <p:nvGrpSpPr>
          <p:cNvPr id="20" name="组合 19"/>
          <p:cNvGrpSpPr/>
          <p:nvPr/>
        </p:nvGrpSpPr>
        <p:grpSpPr>
          <a:xfrm>
            <a:off x="8941035" y="3015236"/>
            <a:ext cx="1959026" cy="1453053"/>
            <a:chOff x="6918964" y="3133631"/>
            <a:chExt cx="1469461" cy="1089790"/>
          </a:xfrm>
        </p:grpSpPr>
        <p:grpSp>
          <p:nvGrpSpPr>
            <p:cNvPr id="21" name="组合 20"/>
            <p:cNvGrpSpPr/>
            <p:nvPr/>
          </p:nvGrpSpPr>
          <p:grpSpPr>
            <a:xfrm flipH="1">
              <a:off x="6918964" y="3133631"/>
              <a:ext cx="1469461" cy="1089790"/>
              <a:chOff x="1403648" y="730388"/>
              <a:chExt cx="2330279" cy="1728192"/>
            </a:xfrm>
            <a:solidFill>
              <a:srgbClr val="9FC317"/>
            </a:solidFill>
          </p:grpSpPr>
          <p:sp>
            <p:nvSpPr>
              <p:cNvPr id="23" name="椭圆 2"/>
              <p:cNvSpPr/>
              <p:nvPr/>
            </p:nvSpPr>
            <p:spPr>
              <a:xfrm>
                <a:off x="1403648" y="730388"/>
                <a:ext cx="1728192" cy="1728192"/>
              </a:xfrm>
              <a:custGeom>
                <a:avLst/>
                <a:gdLst/>
                <a:ahLst/>
                <a:cxnLst/>
                <a:rect l="l" t="t" r="r" b="b"/>
                <a:pathLst>
                  <a:path w="1728192" h="1728192">
                    <a:moveTo>
                      <a:pt x="864096" y="108012"/>
                    </a:moveTo>
                    <a:cubicBezTo>
                      <a:pt x="446522" y="108012"/>
                      <a:pt x="108012" y="446522"/>
                      <a:pt x="108012" y="864096"/>
                    </a:cubicBezTo>
                    <a:cubicBezTo>
                      <a:pt x="108012" y="1281670"/>
                      <a:pt x="446522" y="1620180"/>
                      <a:pt x="864096" y="1620180"/>
                    </a:cubicBezTo>
                    <a:cubicBezTo>
                      <a:pt x="1281670" y="1620180"/>
                      <a:pt x="1620180" y="1281670"/>
                      <a:pt x="1620180" y="864096"/>
                    </a:cubicBezTo>
                    <a:cubicBezTo>
                      <a:pt x="1620180" y="446522"/>
                      <a:pt x="1281670" y="108012"/>
                      <a:pt x="864096" y="108012"/>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24" name="右箭头 23"/>
              <p:cNvSpPr/>
              <p:nvPr/>
            </p:nvSpPr>
            <p:spPr>
              <a:xfrm>
                <a:off x="3085855" y="1325298"/>
                <a:ext cx="648072" cy="53837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grpSp>
        <p:sp>
          <p:nvSpPr>
            <p:cNvPr id="22" name="TextBox 21"/>
            <p:cNvSpPr txBox="1"/>
            <p:nvPr/>
          </p:nvSpPr>
          <p:spPr>
            <a:xfrm>
              <a:off x="7520365" y="3472412"/>
              <a:ext cx="484811" cy="276999"/>
            </a:xfrm>
            <a:prstGeom prst="rect">
              <a:avLst/>
            </a:prstGeom>
            <a:noFill/>
          </p:spPr>
          <p:txBody>
            <a:bodyPr wrap="none" rtlCol="0">
              <a:spAutoFit/>
            </a:bodyPr>
            <a:lstStyle/>
            <a:p>
              <a:r>
                <a:rPr lang="zh-CN" altLang="en-US" b="1" dirty="0">
                  <a:solidFill>
                    <a:schemeClr val="bg1">
                      <a:lumMod val="50000"/>
                    </a:schemeClr>
                  </a:solidFill>
                </a:rPr>
                <a:t>标题</a:t>
              </a:r>
              <a:endParaRPr lang="zh-CN" altLang="en-US" b="1" dirty="0">
                <a:solidFill>
                  <a:schemeClr val="bg1">
                    <a:lumMod val="50000"/>
                  </a:schemeClr>
                </a:solidFill>
              </a:endParaRPr>
            </a:p>
          </p:txBody>
        </p:sp>
      </p:grpSp>
      <p:grpSp>
        <p:nvGrpSpPr>
          <p:cNvPr id="25" name="组合 24"/>
          <p:cNvGrpSpPr/>
          <p:nvPr/>
        </p:nvGrpSpPr>
        <p:grpSpPr>
          <a:xfrm>
            <a:off x="1296093" y="4683527"/>
            <a:ext cx="1959026" cy="1453052"/>
            <a:chOff x="1184511" y="4384850"/>
            <a:chExt cx="1469461" cy="1089789"/>
          </a:xfrm>
        </p:grpSpPr>
        <p:grpSp>
          <p:nvGrpSpPr>
            <p:cNvPr id="26" name="组合 25"/>
            <p:cNvGrpSpPr/>
            <p:nvPr/>
          </p:nvGrpSpPr>
          <p:grpSpPr>
            <a:xfrm>
              <a:off x="1184511" y="4384850"/>
              <a:ext cx="1469461" cy="1089789"/>
              <a:chOff x="1403648" y="730388"/>
              <a:chExt cx="2330279" cy="1728192"/>
            </a:xfrm>
            <a:solidFill>
              <a:srgbClr val="9FC317"/>
            </a:solidFill>
          </p:grpSpPr>
          <p:sp>
            <p:nvSpPr>
              <p:cNvPr id="28" name="椭圆 2"/>
              <p:cNvSpPr/>
              <p:nvPr/>
            </p:nvSpPr>
            <p:spPr>
              <a:xfrm>
                <a:off x="1403648" y="730388"/>
                <a:ext cx="1728192" cy="1728192"/>
              </a:xfrm>
              <a:custGeom>
                <a:avLst/>
                <a:gdLst/>
                <a:ahLst/>
                <a:cxnLst/>
                <a:rect l="l" t="t" r="r" b="b"/>
                <a:pathLst>
                  <a:path w="1728192" h="1728192">
                    <a:moveTo>
                      <a:pt x="864096" y="108012"/>
                    </a:moveTo>
                    <a:cubicBezTo>
                      <a:pt x="446522" y="108012"/>
                      <a:pt x="108012" y="446522"/>
                      <a:pt x="108012" y="864096"/>
                    </a:cubicBezTo>
                    <a:cubicBezTo>
                      <a:pt x="108012" y="1281670"/>
                      <a:pt x="446522" y="1620180"/>
                      <a:pt x="864096" y="1620180"/>
                    </a:cubicBezTo>
                    <a:cubicBezTo>
                      <a:pt x="1281670" y="1620180"/>
                      <a:pt x="1620180" y="1281670"/>
                      <a:pt x="1620180" y="864096"/>
                    </a:cubicBezTo>
                    <a:cubicBezTo>
                      <a:pt x="1620180" y="446522"/>
                      <a:pt x="1281670" y="108012"/>
                      <a:pt x="864096" y="108012"/>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29" name="右箭头 28"/>
              <p:cNvSpPr/>
              <p:nvPr/>
            </p:nvSpPr>
            <p:spPr>
              <a:xfrm>
                <a:off x="3085855" y="1325298"/>
                <a:ext cx="648072" cy="53837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grpSp>
        <p:sp>
          <p:nvSpPr>
            <p:cNvPr id="27" name="TextBox 26"/>
            <p:cNvSpPr txBox="1"/>
            <p:nvPr/>
          </p:nvSpPr>
          <p:spPr>
            <a:xfrm>
              <a:off x="1406239" y="4759996"/>
              <a:ext cx="484811" cy="276999"/>
            </a:xfrm>
            <a:prstGeom prst="rect">
              <a:avLst/>
            </a:prstGeom>
            <a:noFill/>
          </p:spPr>
          <p:txBody>
            <a:bodyPr wrap="none" rtlCol="0">
              <a:spAutoFit/>
            </a:bodyPr>
            <a:lstStyle/>
            <a:p>
              <a:r>
                <a:rPr lang="zh-CN" altLang="en-US" b="1" dirty="0">
                  <a:solidFill>
                    <a:schemeClr val="bg1">
                      <a:lumMod val="50000"/>
                    </a:schemeClr>
                  </a:solidFill>
                </a:rPr>
                <a:t>标题</a:t>
              </a:r>
              <a:endParaRPr lang="zh-CN" altLang="en-US" b="1" dirty="0">
                <a:solidFill>
                  <a:schemeClr val="bg1">
                    <a:lumMod val="50000"/>
                  </a:schemeClr>
                </a:solidFill>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95" y="1882947"/>
            <a:ext cx="2880321" cy="0"/>
          </a:xfrm>
          <a:prstGeom prst="line">
            <a:avLst/>
          </a:prstGeom>
          <a:ln w="28575">
            <a:solidFill>
              <a:srgbClr val="3BAF2A"/>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0128449" y="1846943"/>
            <a:ext cx="2062759" cy="0"/>
          </a:xfrm>
          <a:prstGeom prst="line">
            <a:avLst/>
          </a:prstGeom>
          <a:ln w="28575">
            <a:solidFill>
              <a:srgbClr val="3BAF2A"/>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287688" y="1198871"/>
            <a:ext cx="6768752" cy="1368152"/>
          </a:xfrm>
          <a:prstGeom prst="rect">
            <a:avLst/>
          </a:prstGeom>
          <a:noFill/>
          <a:ln>
            <a:solidFill>
              <a:srgbClr val="3B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35560" y="838831"/>
            <a:ext cx="2088232" cy="2016224"/>
          </a:xfrm>
          <a:prstGeom prst="rect">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95601" y="1414896"/>
            <a:ext cx="1343613" cy="1015663"/>
          </a:xfrm>
          <a:prstGeom prst="rect">
            <a:avLst/>
          </a:prstGeom>
        </p:spPr>
        <p:txBody>
          <a:bodyPr vert="horz" wrap="square">
            <a:spAutoFit/>
          </a:bodyPr>
          <a:lstStyle/>
          <a:p>
            <a:pPr algn="ctr"/>
            <a:r>
              <a:rPr lang="en-US" altLang="zh-CN" sz="6000" b="1" spc="-150" dirty="0" smtClean="0">
                <a:solidFill>
                  <a:schemeClr val="bg1"/>
                </a:solidFill>
                <a:latin typeface="微软雅黑" panose="020B0503020204020204" pitchFamily="34" charset="-122"/>
                <a:ea typeface="微软雅黑" panose="020B0503020204020204" pitchFamily="34" charset="-122"/>
                <a:cs typeface="Andalus" panose="02020603050405020304" pitchFamily="18" charset="-78"/>
              </a:rPr>
              <a:t>03</a:t>
            </a:r>
            <a:endParaRPr lang="en-US" altLang="zh-CN" sz="6000" b="1" spc="-150" dirty="0">
              <a:solidFill>
                <a:schemeClr val="bg1"/>
              </a:solidFill>
              <a:latin typeface="微软雅黑" panose="020B0503020204020204" pitchFamily="34" charset="-122"/>
              <a:ea typeface="微软雅黑" panose="020B0503020204020204" pitchFamily="34" charset="-122"/>
              <a:cs typeface="Andalus" panose="02020603050405020304" pitchFamily="18" charset="-78"/>
            </a:endParaRPr>
          </a:p>
        </p:txBody>
      </p:sp>
      <p:sp>
        <p:nvSpPr>
          <p:cNvPr id="7" name="矩形 259"/>
          <p:cNvSpPr>
            <a:spLocks noChangeArrowheads="1"/>
          </p:cNvSpPr>
          <p:nvPr/>
        </p:nvSpPr>
        <p:spPr bwMode="auto">
          <a:xfrm>
            <a:off x="4511824" y="1385860"/>
            <a:ext cx="52565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b="1" cap="all" dirty="0">
                <a:solidFill>
                  <a:srgbClr val="3BAF2A"/>
                </a:solidFill>
                <a:cs typeface="Arial" panose="020B0604020202020204" pitchFamily="34" charset="0"/>
              </a:rPr>
              <a:t>这里是您的</a:t>
            </a:r>
            <a:r>
              <a:rPr lang="zh-CN" altLang="en-US" sz="3600" b="1" cap="all" dirty="0" smtClean="0">
                <a:solidFill>
                  <a:srgbClr val="3BAF2A"/>
                </a:solidFill>
                <a:cs typeface="Arial" panose="020B0604020202020204" pitchFamily="34" charset="0"/>
              </a:rPr>
              <a:t>第三章节</a:t>
            </a:r>
            <a:endParaRPr lang="zh-CN" altLang="en-US" sz="3600" b="1" cap="all" dirty="0">
              <a:solidFill>
                <a:srgbClr val="3BAF2A"/>
              </a:solidFill>
              <a:cs typeface="Arial" panose="020B0604020202020204" pitchFamily="34" charset="0"/>
            </a:endParaRPr>
          </a:p>
        </p:txBody>
      </p:sp>
      <p:sp>
        <p:nvSpPr>
          <p:cNvPr id="8" name="矩形 7"/>
          <p:cNvSpPr/>
          <p:nvPr/>
        </p:nvSpPr>
        <p:spPr>
          <a:xfrm>
            <a:off x="5015880" y="1990959"/>
            <a:ext cx="4176464" cy="338554"/>
          </a:xfrm>
          <a:prstGeom prst="rect">
            <a:avLst/>
          </a:prstGeom>
        </p:spPr>
        <p:txBody>
          <a:bodyPr vert="horz" wrap="square">
            <a:spAutoFit/>
          </a:bodyPr>
          <a:lstStyle/>
          <a:p>
            <a:pPr algn="ctr"/>
            <a:r>
              <a:rPr lang="en-US" altLang="zh-CN" sz="1600" spc="600" dirty="0">
                <a:solidFill>
                  <a:srgbClr val="3BAF2A"/>
                </a:solidFill>
                <a:latin typeface="微软雅黑" panose="020B0503020204020204" pitchFamily="34" charset="-122"/>
                <a:ea typeface="微软雅黑" panose="020B0503020204020204" pitchFamily="34" charset="-122"/>
                <a:cs typeface="Andalus" panose="02020603050405020304" pitchFamily="18" charset="-78"/>
              </a:rPr>
              <a:t>BUSINESS TEXT HERE</a:t>
            </a:r>
            <a:endParaRPr lang="en-US" altLang="zh-CN" sz="1600" spc="600" dirty="0">
              <a:solidFill>
                <a:srgbClr val="3BAF2A"/>
              </a:solidFill>
              <a:latin typeface="微软雅黑" panose="020B0503020204020204" pitchFamily="34" charset="-122"/>
              <a:ea typeface="微软雅黑" panose="020B0503020204020204" pitchFamily="34" charset="-122"/>
              <a:cs typeface="Andalus"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39"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 calcmode="lin" valueType="num">
                                      <p:cBhvr>
                                        <p:cTn id="3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39"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6" grpId="2"/>
      <p:bldP spid="6" grpId="3"/>
      <p:bldP spid="6" grpId="4"/>
      <p:bldP spid="6" grpId="5"/>
      <p:bldP spid="6" grpId="6"/>
      <p:bldP spid="6" grpId="7"/>
      <p:bldP spid="6" grpId="8"/>
      <p:bldP spid="6" grpId="9"/>
      <p:bldP spid="6" grpId="10"/>
      <p:bldP spid="6" grpId="11"/>
      <p:bldP spid="6" grpId="12"/>
      <p:bldP spid="6" grpId="13"/>
      <p:bldP spid="6" grpId="14"/>
      <p:bldP spid="6" grpId="15"/>
      <p:bldP spid="6" grpId="16"/>
      <p:bldP spid="6" grpId="17"/>
      <p:bldP spid="6" grpId="18"/>
      <p:bldP spid="6" grpId="19"/>
      <p:bldP spid="6" grpId="20"/>
      <p:bldP spid="6" grpId="21"/>
      <p:bldP spid="6" grpId="22"/>
      <p:bldP spid="6" grpId="23"/>
      <p:bldP spid="6" grpId="24"/>
      <p:bldP spid="6" grpId="25"/>
      <p:bldP spid="6" grpId="26"/>
      <p:bldP spid="6" grpId="27"/>
      <p:bldP spid="6" grpId="28"/>
      <p:bldP spid="6" grpId="29"/>
      <p:bldP spid="6" grpId="30"/>
      <p:bldP spid="6" grpId="31"/>
      <p:bldP spid="6" grpId="32"/>
      <p:bldP spid="6" grpId="33"/>
      <p:bldP spid="6" grpId="34"/>
      <p:bldP spid="6" grpId="35"/>
      <p:bldP spid="6" grpId="36"/>
      <p:bldP spid="6" grpId="37"/>
      <p:bldP spid="6" grpId="38"/>
      <p:bldP spid="6" grpId="39"/>
      <p:bldP spid="7" grpId="0"/>
      <p:bldP spid="8" grpId="0"/>
      <p:bldP spid="8" grpId="1"/>
      <p:bldP spid="8" grpId="2"/>
      <p:bldP spid="8" grpId="3"/>
      <p:bldP spid="8" grpId="4"/>
      <p:bldP spid="8" grpId="5"/>
      <p:bldP spid="8" grpId="6"/>
      <p:bldP spid="8" grpId="7"/>
      <p:bldP spid="8" grpId="8"/>
      <p:bldP spid="8" grpId="9"/>
      <p:bldP spid="8" grpId="10"/>
      <p:bldP spid="8" grpId="11"/>
      <p:bldP spid="8" grpId="12"/>
      <p:bldP spid="8" grpId="13"/>
      <p:bldP spid="8" grpId="14"/>
      <p:bldP spid="8" grpId="15"/>
      <p:bldP spid="8" grpId="16"/>
      <p:bldP spid="8" grpId="17"/>
      <p:bldP spid="8" grpId="18"/>
      <p:bldP spid="8" grpId="19"/>
      <p:bldP spid="8" grpId="20"/>
      <p:bldP spid="8" grpId="21"/>
      <p:bldP spid="8" grpId="22"/>
      <p:bldP spid="8" grpId="23"/>
      <p:bldP spid="8" grpId="24"/>
      <p:bldP spid="8" grpId="25"/>
      <p:bldP spid="8" grpId="26"/>
      <p:bldP spid="8" grpId="27"/>
      <p:bldP spid="8" grpId="28"/>
      <p:bldP spid="8" grpId="29"/>
      <p:bldP spid="8" grpId="30"/>
      <p:bldP spid="8" grpId="31"/>
      <p:bldP spid="8" grpId="32"/>
      <p:bldP spid="8" grpId="33"/>
      <p:bldP spid="8" grpId="34"/>
      <p:bldP spid="8" grpId="35"/>
      <p:bldP spid="8" grpId="36"/>
      <p:bldP spid="8" grpId="37"/>
      <p:bldP spid="8" grpId="38"/>
      <p:bldP spid="8" grpId="39"/>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98161" y="1866467"/>
            <a:ext cx="6350847" cy="4033000"/>
            <a:chOff x="2193855" y="1206312"/>
            <a:chExt cx="4763755" cy="3024750"/>
          </a:xfrm>
        </p:grpSpPr>
        <p:sp>
          <p:nvSpPr>
            <p:cNvPr id="4" name="矩形 1"/>
            <p:cNvSpPr/>
            <p:nvPr/>
          </p:nvSpPr>
          <p:spPr>
            <a:xfrm rot="990775">
              <a:off x="3122695" y="3298562"/>
              <a:ext cx="2500445" cy="28768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8565">
                <a:defRPr/>
              </a:pPr>
              <a:endParaRPr lang="en-US" sz="2400" kern="0">
                <a:solidFill>
                  <a:schemeClr val="bg1">
                    <a:lumMod val="50000"/>
                  </a:schemeClr>
                </a:solidFill>
              </a:endParaRPr>
            </a:p>
          </p:txBody>
        </p:sp>
        <p:sp>
          <p:nvSpPr>
            <p:cNvPr id="5" name="矩形 1"/>
            <p:cNvSpPr/>
            <p:nvPr/>
          </p:nvSpPr>
          <p:spPr>
            <a:xfrm rot="293950">
              <a:off x="3281854" y="1630600"/>
              <a:ext cx="2848883" cy="294792"/>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8565">
                <a:defRPr/>
              </a:pPr>
              <a:endParaRPr lang="en-US" sz="2400" kern="0">
                <a:solidFill>
                  <a:schemeClr val="bg1">
                    <a:lumMod val="50000"/>
                  </a:schemeClr>
                </a:solidFill>
              </a:endParaRPr>
            </a:p>
          </p:txBody>
        </p:sp>
        <p:sp>
          <p:nvSpPr>
            <p:cNvPr id="6" name="椭圆 5"/>
            <p:cNvSpPr/>
            <p:nvPr/>
          </p:nvSpPr>
          <p:spPr>
            <a:xfrm>
              <a:off x="2633023" y="1206312"/>
              <a:ext cx="694953" cy="694953"/>
            </a:xfrm>
            <a:prstGeom prst="ellipse">
              <a:avLst/>
            </a:prstGeom>
            <a:solidFill>
              <a:schemeClr val="accent1"/>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8565">
                <a:defRPr/>
              </a:pPr>
              <a:r>
                <a:rPr lang="en-US" sz="43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en-US" sz="43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 name="矩形 1"/>
            <p:cNvSpPr/>
            <p:nvPr/>
          </p:nvSpPr>
          <p:spPr>
            <a:xfrm rot="20453418">
              <a:off x="2677142" y="2373544"/>
              <a:ext cx="3418338" cy="376174"/>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algn="ctr" defTabSz="1218565">
                <a:defRPr/>
              </a:pPr>
              <a:endParaRPr lang="en-US" sz="2400" kern="0">
                <a:solidFill>
                  <a:schemeClr val="bg1">
                    <a:lumMod val="50000"/>
                  </a:schemeClr>
                </a:solidFill>
              </a:endParaRPr>
            </a:p>
          </p:txBody>
        </p:sp>
        <p:sp>
          <p:nvSpPr>
            <p:cNvPr id="8" name="椭圆 7"/>
            <p:cNvSpPr/>
            <p:nvPr/>
          </p:nvSpPr>
          <p:spPr>
            <a:xfrm>
              <a:off x="2193855" y="2586555"/>
              <a:ext cx="998364" cy="998364"/>
            </a:xfrm>
            <a:prstGeom prst="ellipse">
              <a:avLst/>
            </a:prstGeom>
            <a:solidFill>
              <a:schemeClr val="accent3"/>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8565">
                <a:defRPr/>
              </a:pPr>
              <a:r>
                <a:rPr lang="en-US" sz="48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en-US" sz="48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 name="椭圆 8"/>
            <p:cNvSpPr/>
            <p:nvPr/>
          </p:nvSpPr>
          <p:spPr>
            <a:xfrm>
              <a:off x="5959246" y="1336462"/>
              <a:ext cx="998364" cy="998364"/>
            </a:xfrm>
            <a:prstGeom prst="ellipse">
              <a:avLst/>
            </a:prstGeom>
            <a:solidFill>
              <a:schemeClr val="accent2"/>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8565">
                <a:defRPr/>
              </a:pPr>
              <a:r>
                <a:rPr lang="en-US" sz="48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en-US" sz="48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椭圆 9"/>
            <p:cNvSpPr/>
            <p:nvPr/>
          </p:nvSpPr>
          <p:spPr>
            <a:xfrm>
              <a:off x="5361899" y="3556879"/>
              <a:ext cx="674183" cy="674183"/>
            </a:xfrm>
            <a:prstGeom prst="ellipse">
              <a:avLst/>
            </a:prstGeom>
            <a:solidFill>
              <a:schemeClr val="accent4"/>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defTabSz="1218565">
                <a:defRPr/>
              </a:pPr>
              <a:r>
                <a:rPr lang="en-US" sz="37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en-US" sz="3700" b="1" kern="0" dirty="0">
                <a:ln w="18415" cmpd="sng">
                  <a:noFill/>
                  <a:prstDash val="solid"/>
                </a:ln>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11" name="KSO_GT1"/>
          <p:cNvSpPr txBox="1"/>
          <p:nvPr/>
        </p:nvSpPr>
        <p:spPr>
          <a:xfrm>
            <a:off x="2624798" y="2678940"/>
            <a:ext cx="2823131"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endPar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endPar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KSO_GT3"/>
          <p:cNvSpPr txBox="1"/>
          <p:nvPr/>
        </p:nvSpPr>
        <p:spPr>
          <a:xfrm>
            <a:off x="2264758" y="4911188"/>
            <a:ext cx="2823130"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endPar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endPar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KSO_GT2"/>
          <p:cNvSpPr txBox="1"/>
          <p:nvPr/>
        </p:nvSpPr>
        <p:spPr>
          <a:xfrm>
            <a:off x="7305318" y="3255004"/>
            <a:ext cx="2823131" cy="970928"/>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endPar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endPar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KSO_GT4"/>
          <p:cNvSpPr txBox="1"/>
          <p:nvPr/>
        </p:nvSpPr>
        <p:spPr>
          <a:xfrm>
            <a:off x="7752184" y="4839180"/>
            <a:ext cx="2656056" cy="1254116"/>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endPar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endPar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 name="标题 2"/>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47" presetClass="entr" presetSubtype="0" fill="hold" grpId="0" nodeType="withEffect">
                                  <p:stCondLst>
                                    <p:cond delay="2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47" presetClass="entr" presetSubtype="0" fill="hold" grpId="0" nodeType="withEffect">
                                  <p:stCondLst>
                                    <p:cond delay="4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0800000">
            <a:off x="5308282" y="3138318"/>
            <a:ext cx="1730427" cy="2624367"/>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chemeClr val="accent2"/>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5</a:t>
            </a:r>
            <a:endParaRPr lang="zh-CN" altLang="en-US" sz="3200" kern="0" dirty="0">
              <a:solidFill>
                <a:srgbClr val="FFFFFF"/>
              </a:solidFill>
              <a:latin typeface="Stencil Std" panose="04020904080802020404" pitchFamily="82" charset="0"/>
            </a:endParaRPr>
          </a:p>
        </p:txBody>
      </p:sp>
      <p:sp>
        <p:nvSpPr>
          <p:cNvPr id="5" name="任意多边形 4"/>
          <p:cNvSpPr/>
          <p:nvPr/>
        </p:nvSpPr>
        <p:spPr>
          <a:xfrm rot="7200000">
            <a:off x="5925891" y="2786155"/>
            <a:ext cx="1730652" cy="2624025"/>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chemeClr val="accent1"/>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4</a:t>
            </a:r>
            <a:endParaRPr lang="zh-CN" altLang="en-US" sz="3200" kern="0" dirty="0">
              <a:solidFill>
                <a:srgbClr val="FFFFFF"/>
              </a:solidFill>
              <a:latin typeface="Stencil Std" panose="04020904080802020404" pitchFamily="82" charset="0"/>
            </a:endParaRPr>
          </a:p>
        </p:txBody>
      </p:sp>
      <p:sp>
        <p:nvSpPr>
          <p:cNvPr id="6" name="任意多边形 5"/>
          <p:cNvSpPr/>
          <p:nvPr/>
        </p:nvSpPr>
        <p:spPr>
          <a:xfrm rot="3600000">
            <a:off x="5928882" y="2074505"/>
            <a:ext cx="1731689" cy="2624025"/>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chemeClr val="accent3"/>
          </a:solidFill>
          <a:ln w="38100" cap="flat" cmpd="sng" algn="ctr">
            <a:solidFill>
              <a:schemeClr val="bg1"/>
            </a:solidFill>
            <a:prstDash val="solid"/>
          </a:ln>
          <a:effectLst/>
        </p:spPr>
        <p:txBody>
          <a:bodyPr wrap="square" lIns="121908" tIns="0" rIns="121908" bIns="911909"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3</a:t>
            </a:r>
            <a:endParaRPr lang="zh-CN" altLang="en-US" sz="3200" kern="0" dirty="0">
              <a:solidFill>
                <a:srgbClr val="FFFFFF"/>
              </a:solidFill>
              <a:latin typeface="Stencil Std" panose="04020904080802020404" pitchFamily="82" charset="0"/>
            </a:endParaRPr>
          </a:p>
        </p:txBody>
      </p:sp>
      <p:sp>
        <p:nvSpPr>
          <p:cNvPr id="7" name="TextBox 34"/>
          <p:cNvSpPr txBox="1"/>
          <p:nvPr/>
        </p:nvSpPr>
        <p:spPr>
          <a:xfrm>
            <a:off x="6831693" y="5445225"/>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8" name="TextBox 34"/>
          <p:cNvSpPr txBox="1"/>
          <p:nvPr/>
        </p:nvSpPr>
        <p:spPr>
          <a:xfrm>
            <a:off x="1922572" y="1531664"/>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9" name="TextBox 34"/>
          <p:cNvSpPr txBox="1"/>
          <p:nvPr/>
        </p:nvSpPr>
        <p:spPr>
          <a:xfrm>
            <a:off x="3663341" y="5661249"/>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0" name="TextBox 34"/>
          <p:cNvSpPr txBox="1"/>
          <p:nvPr/>
        </p:nvSpPr>
        <p:spPr>
          <a:xfrm>
            <a:off x="1071053" y="3626729"/>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1" name="TextBox 34"/>
          <p:cNvSpPr txBox="1"/>
          <p:nvPr/>
        </p:nvSpPr>
        <p:spPr>
          <a:xfrm>
            <a:off x="8403292" y="3103481"/>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2" name="TextBox 34"/>
          <p:cNvSpPr txBox="1"/>
          <p:nvPr/>
        </p:nvSpPr>
        <p:spPr>
          <a:xfrm>
            <a:off x="7081314" y="1349574"/>
            <a:ext cx="3021300" cy="1133621"/>
          </a:xfrm>
          <a:prstGeom prst="rect">
            <a:avLst/>
          </a:prstGeom>
          <a:noFill/>
        </p:spPr>
        <p:txBody>
          <a:bodyPr wrap="none" lIns="162540" tIns="81269" rIns="162540" bIns="81269" rtlCol="0">
            <a:spAutoFit/>
          </a:bodyPr>
          <a:lstStyle/>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这里根据您的需要输入介绍文本。</a:t>
            </a:r>
            <a:endParaRPr lang="zh-CN" altLang="en-US" sz="1400" dirty="0">
              <a:solidFill>
                <a:schemeClr val="tx1">
                  <a:lumMod val="50000"/>
                  <a:lumOff val="50000"/>
                </a:schemeClr>
              </a:solidFill>
            </a:endParaRPr>
          </a:p>
        </p:txBody>
      </p:sp>
      <p:sp>
        <p:nvSpPr>
          <p:cNvPr id="13" name="任意多边形 12"/>
          <p:cNvSpPr/>
          <p:nvPr/>
        </p:nvSpPr>
        <p:spPr>
          <a:xfrm>
            <a:off x="5517572" y="1718905"/>
            <a:ext cx="1514673" cy="19078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2"/>
          </a:solidFill>
          <a:ln w="38100" cap="flat" cmpd="sng" algn="ctr">
            <a:solidFill>
              <a:schemeClr val="bg1"/>
            </a:solidFill>
            <a:prstDash val="solid"/>
          </a:ln>
          <a:effectLst/>
        </p:spPr>
        <p:txBody>
          <a:bodyPr wrap="square" lIns="121908" tIns="0" rIns="121908" bIns="335966"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2</a:t>
            </a:r>
            <a:endParaRPr lang="zh-CN" altLang="en-US" sz="3200" kern="0" dirty="0">
              <a:solidFill>
                <a:srgbClr val="FFFFFF"/>
              </a:solidFill>
              <a:latin typeface="Stencil Std" panose="04020904080802020404" pitchFamily="82" charset="0"/>
            </a:endParaRPr>
          </a:p>
        </p:txBody>
      </p:sp>
      <p:sp>
        <p:nvSpPr>
          <p:cNvPr id="14" name="任意多边形 13"/>
          <p:cNvSpPr/>
          <p:nvPr/>
        </p:nvSpPr>
        <p:spPr>
          <a:xfrm rot="18000000">
            <a:off x="4582013" y="2184529"/>
            <a:ext cx="1514871" cy="1907577"/>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4"/>
          </a:solidFill>
          <a:ln w="38100" cap="flat" cmpd="sng" algn="ctr">
            <a:solidFill>
              <a:schemeClr val="bg1"/>
            </a:solidFill>
            <a:prstDash val="solid"/>
          </a:ln>
          <a:effectLst/>
        </p:spPr>
        <p:txBody>
          <a:bodyPr wrap="square" lIns="121908" tIns="0" rIns="121908" bIns="335966" rtlCol="0" anchor="ctr">
            <a:noAutofit/>
          </a:bodyPr>
          <a:lstStyle/>
          <a:p>
            <a:pPr algn="ctr" defTabSz="1218565" fontAlgn="base">
              <a:spcBef>
                <a:spcPct val="0"/>
              </a:spcBef>
              <a:spcAft>
                <a:spcPct val="0"/>
              </a:spcAft>
              <a:defRPr/>
            </a:pPr>
            <a:r>
              <a:rPr lang="en-US" altLang="zh-CN" sz="3200" kern="0" dirty="0">
                <a:solidFill>
                  <a:srgbClr val="FFFFFF"/>
                </a:solidFill>
                <a:latin typeface="Stencil Std" panose="04020904080802020404" pitchFamily="82" charset="0"/>
              </a:rPr>
              <a:t>1</a:t>
            </a:r>
            <a:endParaRPr lang="zh-CN" altLang="en-US" sz="3200" kern="0" dirty="0">
              <a:solidFill>
                <a:srgbClr val="FFFFFF"/>
              </a:solidFill>
              <a:latin typeface="Stencil Std" panose="04020904080802020404" pitchFamily="82" charset="0"/>
            </a:endParaRPr>
          </a:p>
        </p:txBody>
      </p:sp>
      <p:sp>
        <p:nvSpPr>
          <p:cNvPr id="15" name="任意多边形 14"/>
          <p:cNvSpPr/>
          <p:nvPr/>
        </p:nvSpPr>
        <p:spPr>
          <a:xfrm rot="14400000">
            <a:off x="4437086" y="3209999"/>
            <a:ext cx="1514871" cy="1907578"/>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chemeClr val="accent3"/>
          </a:solidFill>
          <a:ln w="38100" cap="flat" cmpd="sng" algn="ctr">
            <a:solidFill>
              <a:schemeClr val="bg1"/>
            </a:solidFill>
            <a:prstDash val="solid"/>
          </a:ln>
          <a:effectLst/>
        </p:spPr>
        <p:txBody>
          <a:bodyPr wrap="square" lIns="121908" tIns="0" rIns="121908" bIns="335966" rtlCol="0" anchor="ctr">
            <a:noAutofit/>
          </a:bodyPr>
          <a:lstStyle/>
          <a:p>
            <a:pPr algn="ctr" fontAlgn="base">
              <a:spcBef>
                <a:spcPct val="0"/>
              </a:spcBef>
              <a:spcAft>
                <a:spcPct val="0"/>
              </a:spcAft>
            </a:pPr>
            <a:r>
              <a:rPr lang="en-US" altLang="zh-CN" sz="3200" kern="0" dirty="0">
                <a:solidFill>
                  <a:srgbClr val="FFFFFF"/>
                </a:solidFill>
                <a:latin typeface="Stencil Std" panose="04020904080802020404" pitchFamily="82" charset="0"/>
              </a:rPr>
              <a:t>6</a:t>
            </a:r>
            <a:endParaRPr lang="zh-CN" altLang="en-US" sz="3200" kern="0" dirty="0">
              <a:solidFill>
                <a:srgbClr val="FFFFFF"/>
              </a:solidFill>
              <a:latin typeface="Stencil Std" panose="04020904080802020404" pitchFamily="82"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2" presetClass="entr" presetSubtype="8" fill="hold" grpId="0" nodeType="withEffect">
                                  <p:stCondLst>
                                    <p:cond delay="7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2" presetClass="entr" presetSubtype="8" fill="hold" grpId="0" nodeType="withEffect">
                                  <p:stCondLst>
                                    <p:cond delay="8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2" presetClass="entr" presetSubtype="1"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down)">
                                      <p:cBhvr>
                                        <p:cTn id="32" dur="500"/>
                                        <p:tgtEl>
                                          <p:spTgt spid="7"/>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2" presetClass="entr" presetSubtype="1" fill="hold" grpId="0" nodeType="withEffect">
                                  <p:stCondLst>
                                    <p:cond delay="12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down)">
                                      <p:cBhvr>
                                        <p:cTn id="39" dur="500"/>
                                        <p:tgtEl>
                                          <p:spTgt spid="9"/>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2" presetClass="entr" presetSubtype="2" fill="hold" grpId="0" nodeType="withEffect">
                                  <p:stCondLst>
                                    <p:cond delay="14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9"/>
          <p:cNvSpPr>
            <a:spLocks noChangeArrowheads="1"/>
          </p:cNvSpPr>
          <p:nvPr/>
        </p:nvSpPr>
        <p:spPr bwMode="auto">
          <a:xfrm flipH="1">
            <a:off x="4540628" y="516810"/>
            <a:ext cx="3139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rgbClr val="3BAF2A"/>
                </a:solidFill>
                <a:latin typeface="造字工房悦圆演示版常规体" pitchFamily="50" charset="-122"/>
                <a:ea typeface="造字工房悦圆演示版常规体" pitchFamily="50" charset="-122"/>
                <a:sym typeface="方正兰亭黑_GBK" pitchFamily="2" charset="-122"/>
              </a:rPr>
              <a:t>- </a:t>
            </a:r>
            <a:r>
              <a:rPr lang="zh-CN" altLang="en-US" sz="2400" dirty="0">
                <a:solidFill>
                  <a:srgbClr val="3BAF2A"/>
                </a:solidFill>
                <a:latin typeface="造字工房悦圆演示版常规体" pitchFamily="50" charset="-122"/>
                <a:ea typeface="造字工房悦圆演示版常规体" pitchFamily="50" charset="-122"/>
                <a:sym typeface="方正兰亭黑_GBK" pitchFamily="2" charset="-122"/>
              </a:rPr>
              <a:t>目录 </a:t>
            </a: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a:t>
            </a:r>
            <a:r>
              <a:rPr lang="en-US" altLang="zh-CN" sz="2400" dirty="0">
                <a:solidFill>
                  <a:srgbClr val="3BAF2A"/>
                </a:solidFill>
                <a:latin typeface="造字工房悦圆演示版常规体" pitchFamily="50" charset="-122"/>
                <a:ea typeface="造字工房悦圆演示版常规体" pitchFamily="50" charset="-122"/>
                <a:sym typeface="方正兰亭黑_GBK" pitchFamily="2" charset="-122"/>
              </a:rPr>
              <a:t> contents -</a:t>
            </a:r>
            <a:endParaRPr lang="en-US" altLang="zh-CN" sz="2400" dirty="0">
              <a:solidFill>
                <a:srgbClr val="3BAF2A"/>
              </a:solidFill>
              <a:latin typeface="造字工房悦圆演示版常规体" pitchFamily="50" charset="-122"/>
              <a:ea typeface="造字工房悦圆演示版常规体" pitchFamily="50" charset="-122"/>
              <a:sym typeface="方正兰亭黑_GBK" pitchFamily="2" charset="-122"/>
            </a:endParaRPr>
          </a:p>
        </p:txBody>
      </p:sp>
      <p:grpSp>
        <p:nvGrpSpPr>
          <p:cNvPr id="3" name="Group 3"/>
          <p:cNvGrpSpPr/>
          <p:nvPr/>
        </p:nvGrpSpPr>
        <p:grpSpPr>
          <a:xfrm>
            <a:off x="2134122" y="1791590"/>
            <a:ext cx="793526" cy="793526"/>
            <a:chOff x="8206330" y="1787386"/>
            <a:chExt cx="1041400" cy="1041400"/>
          </a:xfrm>
        </p:grpSpPr>
        <p:sp>
          <p:nvSpPr>
            <p:cNvPr id="4" name="Oval 4"/>
            <p:cNvSpPr/>
            <p:nvPr/>
          </p:nvSpPr>
          <p:spPr>
            <a:xfrm>
              <a:off x="8206330" y="1787386"/>
              <a:ext cx="1041400" cy="1041400"/>
            </a:xfrm>
            <a:prstGeom prst="ellipse">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 name="Group 5"/>
            <p:cNvGrpSpPr/>
            <p:nvPr/>
          </p:nvGrpSpPr>
          <p:grpSpPr>
            <a:xfrm>
              <a:off x="8482555" y="2103884"/>
              <a:ext cx="497932" cy="465882"/>
              <a:chOff x="6964363" y="2108200"/>
              <a:chExt cx="690562" cy="646113"/>
            </a:xfrm>
            <a:solidFill>
              <a:schemeClr val="bg1"/>
            </a:solidFill>
          </p:grpSpPr>
          <p:sp>
            <p:nvSpPr>
              <p:cNvPr id="6"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8" name="Group 8"/>
          <p:cNvGrpSpPr/>
          <p:nvPr/>
        </p:nvGrpSpPr>
        <p:grpSpPr>
          <a:xfrm>
            <a:off x="4511824" y="1791590"/>
            <a:ext cx="793526" cy="793526"/>
            <a:chOff x="8206330" y="4532927"/>
            <a:chExt cx="1041400" cy="1041400"/>
          </a:xfrm>
        </p:grpSpPr>
        <p:sp>
          <p:nvSpPr>
            <p:cNvPr id="9" name="Oval 9"/>
            <p:cNvSpPr/>
            <p:nvPr/>
          </p:nvSpPr>
          <p:spPr>
            <a:xfrm>
              <a:off x="8206330" y="4532927"/>
              <a:ext cx="1041400" cy="1041400"/>
            </a:xfrm>
            <a:prstGeom prst="ellipse">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10"/>
            <p:cNvGrpSpPr/>
            <p:nvPr/>
          </p:nvGrpSpPr>
          <p:grpSpPr>
            <a:xfrm>
              <a:off x="8502511" y="4837371"/>
              <a:ext cx="449038" cy="448005"/>
              <a:chOff x="4594225" y="2119313"/>
              <a:chExt cx="690563" cy="688975"/>
            </a:xfrm>
            <a:solidFill>
              <a:schemeClr val="bg1"/>
            </a:solidFill>
          </p:grpSpPr>
          <p:sp>
            <p:nvSpPr>
              <p:cNvPr id="11"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4" name="Group 23"/>
          <p:cNvGrpSpPr/>
          <p:nvPr/>
        </p:nvGrpSpPr>
        <p:grpSpPr>
          <a:xfrm>
            <a:off x="9264352" y="1791858"/>
            <a:ext cx="792088" cy="792088"/>
            <a:chOff x="3729037" y="1792463"/>
            <a:chExt cx="1041400" cy="1041400"/>
          </a:xfrm>
        </p:grpSpPr>
        <p:sp>
          <p:nvSpPr>
            <p:cNvPr id="15" name="Oval 24"/>
            <p:cNvSpPr/>
            <p:nvPr/>
          </p:nvSpPr>
          <p:spPr>
            <a:xfrm>
              <a:off x="3729037" y="1792463"/>
              <a:ext cx="1041400" cy="1041400"/>
            </a:xfrm>
            <a:prstGeom prst="ellipse">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 name="Group 25"/>
            <p:cNvGrpSpPr/>
            <p:nvPr/>
          </p:nvGrpSpPr>
          <p:grpSpPr>
            <a:xfrm>
              <a:off x="4019007" y="2104435"/>
              <a:ext cx="454025" cy="454025"/>
              <a:chOff x="2005013" y="1077913"/>
              <a:chExt cx="688975" cy="688975"/>
            </a:xfrm>
            <a:solidFill>
              <a:schemeClr val="bg1"/>
            </a:solidFill>
          </p:grpSpPr>
          <p:sp>
            <p:nvSpPr>
              <p:cNvPr id="17"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9" name="Group 28"/>
          <p:cNvGrpSpPr/>
          <p:nvPr/>
        </p:nvGrpSpPr>
        <p:grpSpPr>
          <a:xfrm>
            <a:off x="6888088" y="1791858"/>
            <a:ext cx="792088" cy="792088"/>
            <a:chOff x="7523162" y="3167793"/>
            <a:chExt cx="1041400" cy="1041400"/>
          </a:xfrm>
        </p:grpSpPr>
        <p:sp>
          <p:nvSpPr>
            <p:cNvPr id="20" name="Oval 29"/>
            <p:cNvSpPr/>
            <p:nvPr/>
          </p:nvSpPr>
          <p:spPr>
            <a:xfrm>
              <a:off x="7523162" y="3167793"/>
              <a:ext cx="1041400" cy="1041400"/>
            </a:xfrm>
            <a:prstGeom prst="ellipse">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286"/>
            <p:cNvSpPr>
              <a:spLocks noEditPoints="1"/>
            </p:cNvSpPr>
            <p:nvPr/>
          </p:nvSpPr>
          <p:spPr bwMode="auto">
            <a:xfrm>
              <a:off x="7826319" y="3469695"/>
              <a:ext cx="441075" cy="442122"/>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22" name="TextBox 59"/>
          <p:cNvSpPr>
            <a:spLocks noChangeArrowheads="1"/>
          </p:cNvSpPr>
          <p:nvPr/>
        </p:nvSpPr>
        <p:spPr bwMode="auto">
          <a:xfrm flipH="1">
            <a:off x="940228" y="2731280"/>
            <a:ext cx="3139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 </a:t>
            </a:r>
            <a:r>
              <a:rPr lang="zh-CN" altLang="en-US" sz="2000" dirty="0">
                <a:solidFill>
                  <a:srgbClr val="3BAF2A"/>
                </a:solidFill>
                <a:latin typeface="造字工房悦圆演示版常规体" pitchFamily="50" charset="-122"/>
                <a:ea typeface="造字工房悦圆演示版常规体" pitchFamily="50" charset="-122"/>
                <a:sym typeface="方正兰亭黑_GBK" pitchFamily="2" charset="-122"/>
              </a:rPr>
              <a:t>添加标题内容</a:t>
            </a: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 -</a:t>
            </a:r>
            <a:endPar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endParaRPr>
          </a:p>
        </p:txBody>
      </p:sp>
      <p:sp>
        <p:nvSpPr>
          <p:cNvPr id="23" name="TextBox 59"/>
          <p:cNvSpPr>
            <a:spLocks noChangeArrowheads="1"/>
          </p:cNvSpPr>
          <p:nvPr/>
        </p:nvSpPr>
        <p:spPr bwMode="auto">
          <a:xfrm flipH="1">
            <a:off x="3316492" y="2731280"/>
            <a:ext cx="3139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 </a:t>
            </a:r>
            <a:r>
              <a:rPr lang="zh-CN" altLang="en-US" sz="2000" dirty="0">
                <a:solidFill>
                  <a:srgbClr val="3BAF2A"/>
                </a:solidFill>
                <a:latin typeface="造字工房悦圆演示版常规体" pitchFamily="50" charset="-122"/>
                <a:ea typeface="造字工房悦圆演示版常规体" pitchFamily="50" charset="-122"/>
                <a:sym typeface="方正兰亭黑_GBK" pitchFamily="2" charset="-122"/>
              </a:rPr>
              <a:t>添加标题内容</a:t>
            </a: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 -</a:t>
            </a:r>
            <a:endPar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endParaRPr>
          </a:p>
        </p:txBody>
      </p:sp>
      <p:sp>
        <p:nvSpPr>
          <p:cNvPr id="24" name="TextBox 59"/>
          <p:cNvSpPr>
            <a:spLocks noChangeArrowheads="1"/>
          </p:cNvSpPr>
          <p:nvPr/>
        </p:nvSpPr>
        <p:spPr bwMode="auto">
          <a:xfrm flipH="1">
            <a:off x="5735961" y="2731280"/>
            <a:ext cx="3139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 </a:t>
            </a:r>
            <a:r>
              <a:rPr lang="zh-CN" altLang="en-US" sz="2000" dirty="0">
                <a:solidFill>
                  <a:srgbClr val="3BAF2A"/>
                </a:solidFill>
                <a:latin typeface="造字工房悦圆演示版常规体" pitchFamily="50" charset="-122"/>
                <a:ea typeface="造字工房悦圆演示版常规体" pitchFamily="50" charset="-122"/>
                <a:sym typeface="方正兰亭黑_GBK" pitchFamily="2" charset="-122"/>
              </a:rPr>
              <a:t>添加标题内容</a:t>
            </a: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 -</a:t>
            </a:r>
            <a:endPar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endParaRPr>
          </a:p>
        </p:txBody>
      </p:sp>
      <p:sp>
        <p:nvSpPr>
          <p:cNvPr id="25" name="TextBox 59"/>
          <p:cNvSpPr>
            <a:spLocks noChangeArrowheads="1"/>
          </p:cNvSpPr>
          <p:nvPr/>
        </p:nvSpPr>
        <p:spPr bwMode="auto">
          <a:xfrm flipH="1">
            <a:off x="8112225" y="2731280"/>
            <a:ext cx="3139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 </a:t>
            </a:r>
            <a:r>
              <a:rPr lang="zh-CN" altLang="en-US" sz="2000" dirty="0">
                <a:solidFill>
                  <a:srgbClr val="3BAF2A"/>
                </a:solidFill>
                <a:latin typeface="造字工房悦圆演示版常规体" pitchFamily="50" charset="-122"/>
                <a:ea typeface="造字工房悦圆演示版常规体" pitchFamily="50" charset="-122"/>
                <a:sym typeface="方正兰亭黑_GBK" pitchFamily="2" charset="-122"/>
              </a:rPr>
              <a:t>添加标题内容</a:t>
            </a:r>
            <a:r>
              <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rPr>
              <a:t> -</a:t>
            </a:r>
            <a:endParaRPr lang="en-US" altLang="zh-CN" sz="2000" dirty="0">
              <a:solidFill>
                <a:srgbClr val="3BAF2A"/>
              </a:solidFill>
              <a:latin typeface="造字工房悦圆演示版常规体" pitchFamily="50" charset="-122"/>
              <a:ea typeface="造字工房悦圆演示版常规体" pitchFamily="50" charset="-122"/>
              <a:sym typeface="方正兰亭黑_GBK" pitchFamily="2" charset="-122"/>
            </a:endParaRPr>
          </a:p>
        </p:txBody>
      </p:sp>
      <p:grpSp>
        <p:nvGrpSpPr>
          <p:cNvPr id="26" name="组合 25"/>
          <p:cNvGrpSpPr/>
          <p:nvPr/>
        </p:nvGrpSpPr>
        <p:grpSpPr>
          <a:xfrm>
            <a:off x="1846" y="1763238"/>
            <a:ext cx="630648" cy="797962"/>
            <a:chOff x="-23093" y="1766943"/>
            <a:chExt cx="3087959" cy="3462257"/>
          </a:xfrm>
        </p:grpSpPr>
        <p:sp>
          <p:nvSpPr>
            <p:cNvPr id="27" name="等腰三角形 26"/>
            <p:cNvSpPr/>
            <p:nvPr/>
          </p:nvSpPr>
          <p:spPr>
            <a:xfrm rot="5400000">
              <a:off x="-210242" y="1954092"/>
              <a:ext cx="3462257" cy="308795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5400000">
              <a:off x="-188929" y="2111037"/>
              <a:ext cx="3067976" cy="2736303"/>
            </a:xfrm>
            <a:prstGeom prst="triangle">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167109" y="2276872"/>
              <a:ext cx="2664296" cy="2376264"/>
            </a:xfrm>
            <a:prstGeom prst="triangle">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10800000">
            <a:off x="11586032" y="1763238"/>
            <a:ext cx="630648" cy="797962"/>
            <a:chOff x="-23093" y="1766943"/>
            <a:chExt cx="3087959" cy="3462258"/>
          </a:xfrm>
        </p:grpSpPr>
        <p:sp>
          <p:nvSpPr>
            <p:cNvPr id="31" name="等腰三角形 30"/>
            <p:cNvSpPr/>
            <p:nvPr/>
          </p:nvSpPr>
          <p:spPr>
            <a:xfrm rot="5400000">
              <a:off x="-210242" y="1954092"/>
              <a:ext cx="3462258" cy="308795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188929" y="2111037"/>
              <a:ext cx="3067976" cy="2736303"/>
            </a:xfrm>
            <a:prstGeom prst="triangle">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167109" y="2276872"/>
              <a:ext cx="2664296" cy="2376264"/>
            </a:xfrm>
            <a:prstGeom prst="triangle">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ppt_y</p:attrName>
                                        </p:attrNameLst>
                                      </p:cBhvr>
                                      <p:tavLst>
                                        <p:tav tm="0">
                                          <p:val>
                                            <p:strVal val="#ppt_y+#ppt_h*1.125000"/>
                                          </p:val>
                                        </p:tav>
                                        <p:tav tm="100000">
                                          <p:val>
                                            <p:strVal val="#ppt_y"/>
                                          </p:val>
                                        </p:tav>
                                      </p:tavLst>
                                    </p:anim>
                                    <p:animEffect transition="in" filter="wipe(up)">
                                      <p:cBhvr>
                                        <p:cTn id="29" dur="500"/>
                                        <p:tgtEl>
                                          <p:spTgt spid="22"/>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ppt_y</p:attrName>
                                        </p:attrNameLst>
                                      </p:cBhvr>
                                      <p:tavLst>
                                        <p:tav tm="0">
                                          <p:val>
                                            <p:strVal val="#ppt_y+#ppt_h*1.125000"/>
                                          </p:val>
                                        </p:tav>
                                        <p:tav tm="100000">
                                          <p:val>
                                            <p:strVal val="#ppt_y"/>
                                          </p:val>
                                        </p:tav>
                                      </p:tavLst>
                                    </p:anim>
                                    <p:animEffect transition="in" filter="wipe(up)">
                                      <p:cBhvr>
                                        <p:cTn id="34" dur="500"/>
                                        <p:tgtEl>
                                          <p:spTgt spid="23"/>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p:tgtEl>
                                          <p:spTgt spid="24"/>
                                        </p:tgtEl>
                                        <p:attrNameLst>
                                          <p:attrName>ppt_y</p:attrName>
                                        </p:attrNameLst>
                                      </p:cBhvr>
                                      <p:tavLst>
                                        <p:tav tm="0">
                                          <p:val>
                                            <p:strVal val="#ppt_y+#ppt_h*1.125000"/>
                                          </p:val>
                                        </p:tav>
                                        <p:tav tm="100000">
                                          <p:val>
                                            <p:strVal val="#ppt_y"/>
                                          </p:val>
                                        </p:tav>
                                      </p:tavLst>
                                    </p:anim>
                                    <p:animEffect transition="in" filter="wipe(up)">
                                      <p:cBhvr>
                                        <p:cTn id="39" dur="500"/>
                                        <p:tgtEl>
                                          <p:spTgt spid="24"/>
                                        </p:tgtEl>
                                      </p:cBhvr>
                                    </p:animEffect>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p:tgtEl>
                                          <p:spTgt spid="25"/>
                                        </p:tgtEl>
                                        <p:attrNameLst>
                                          <p:attrName>ppt_y</p:attrName>
                                        </p:attrNameLst>
                                      </p:cBhvr>
                                      <p:tavLst>
                                        <p:tav tm="0">
                                          <p:val>
                                            <p:strVal val="#ppt_y+#ppt_h*1.125000"/>
                                          </p:val>
                                        </p:tav>
                                        <p:tav tm="100000">
                                          <p:val>
                                            <p:strVal val="#ppt_y"/>
                                          </p:val>
                                        </p:tav>
                                      </p:tavLst>
                                    </p:anim>
                                    <p:animEffect transition="in" filter="wipe(up)">
                                      <p:cBhvr>
                                        <p:cTn id="44" dur="500"/>
                                        <p:tgtEl>
                                          <p:spTgt spid="25"/>
                                        </p:tgtEl>
                                      </p:cBhvr>
                                    </p:animEffect>
                                  </p:childTnLst>
                                </p:cTn>
                              </p:par>
                              <p:par>
                                <p:cTn id="45" presetID="2" presetClass="entr" presetSubtype="8" fill="hold"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25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2605852" y="2806463"/>
            <a:ext cx="7019521" cy="808533"/>
            <a:chOff x="1496703" y="3093452"/>
            <a:chExt cx="5897723" cy="679232"/>
          </a:xfrm>
          <a:noFill/>
        </p:grpSpPr>
        <p:sp>
          <p:nvSpPr>
            <p:cNvPr id="5" name="圆角矩形 2"/>
            <p:cNvSpPr/>
            <p:nvPr/>
          </p:nvSpPr>
          <p:spPr>
            <a:xfrm>
              <a:off x="1496703" y="3093452"/>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6" name="圆角矩形 2"/>
            <p:cNvSpPr/>
            <p:nvPr/>
          </p:nvSpPr>
          <p:spPr>
            <a:xfrm>
              <a:off x="2755767" y="3317928"/>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7" name="圆角矩形 2"/>
            <p:cNvSpPr/>
            <p:nvPr/>
          </p:nvSpPr>
          <p:spPr>
            <a:xfrm>
              <a:off x="4081098" y="3317928"/>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8" name="圆角矩形 2"/>
            <p:cNvSpPr/>
            <p:nvPr/>
          </p:nvSpPr>
          <p:spPr>
            <a:xfrm>
              <a:off x="5472696" y="3317928"/>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grpSp>
        <p:nvGrpSpPr>
          <p:cNvPr id="10" name="组合 9"/>
          <p:cNvGrpSpPr/>
          <p:nvPr/>
        </p:nvGrpSpPr>
        <p:grpSpPr>
          <a:xfrm flipH="1">
            <a:off x="2592515" y="3851640"/>
            <a:ext cx="7019521" cy="808533"/>
            <a:chOff x="1507909" y="3971483"/>
            <a:chExt cx="5897723" cy="679232"/>
          </a:xfrm>
          <a:noFill/>
        </p:grpSpPr>
        <p:sp>
          <p:nvSpPr>
            <p:cNvPr id="11" name="圆角矩形 2"/>
            <p:cNvSpPr/>
            <p:nvPr/>
          </p:nvSpPr>
          <p:spPr>
            <a:xfrm flipV="1">
              <a:off x="1507909" y="3971483"/>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2" name="圆角矩形 2"/>
            <p:cNvSpPr/>
            <p:nvPr/>
          </p:nvSpPr>
          <p:spPr>
            <a:xfrm flipV="1">
              <a:off x="2766973" y="3971484"/>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3" name="圆角矩形 2"/>
            <p:cNvSpPr/>
            <p:nvPr/>
          </p:nvSpPr>
          <p:spPr>
            <a:xfrm flipV="1">
              <a:off x="4092304" y="3971484"/>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4" name="圆角矩形 2"/>
            <p:cNvSpPr/>
            <p:nvPr/>
          </p:nvSpPr>
          <p:spPr>
            <a:xfrm flipV="1">
              <a:off x="5483902" y="3971484"/>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sp>
        <p:nvSpPr>
          <p:cNvPr id="15" name="椭圆 14"/>
          <p:cNvSpPr/>
          <p:nvPr/>
        </p:nvSpPr>
        <p:spPr>
          <a:xfrm flipH="1">
            <a:off x="1422784" y="2668423"/>
            <a:ext cx="1892904" cy="1893151"/>
          </a:xfrm>
          <a:prstGeom prst="ellipse">
            <a:avLst/>
          </a:prstGeom>
          <a:solidFill>
            <a:schemeClr val="accent2"/>
          </a:solidFill>
          <a:ln w="25400" cap="flat" cmpd="sng" algn="ctr">
            <a:noFill/>
            <a:prstDash val="solid"/>
          </a:ln>
          <a:effectLst/>
        </p:spPr>
        <p:txBody>
          <a:bodyPr lIns="121908" tIns="60954" rIns="121908" bIns="60954" rtlCol="0" anchor="ctr"/>
          <a:lstStyle/>
          <a:p>
            <a:pPr algn="ctr">
              <a:defRPr/>
            </a:pPr>
            <a:r>
              <a:rPr lang="zh-CN" alt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endParaRPr 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7416986" y="1956270"/>
            <a:ext cx="1491363" cy="936961"/>
            <a:chOff x="5732535" y="1467201"/>
            <a:chExt cx="1118668" cy="702721"/>
          </a:xfrm>
          <a:solidFill>
            <a:srgbClr val="01B0F1"/>
          </a:solidFill>
        </p:grpSpPr>
        <p:sp>
          <p:nvSpPr>
            <p:cNvPr id="9" name="椭圆 8"/>
            <p:cNvSpPr/>
            <p:nvPr/>
          </p:nvSpPr>
          <p:spPr>
            <a:xfrm flipH="1">
              <a:off x="6163307" y="1912803"/>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flipH="1">
              <a:off x="573253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2" name="组合 31"/>
          <p:cNvGrpSpPr/>
          <p:nvPr/>
        </p:nvGrpSpPr>
        <p:grpSpPr>
          <a:xfrm>
            <a:off x="5828228" y="1956270"/>
            <a:ext cx="1491363" cy="936961"/>
            <a:chOff x="4540812" y="1467201"/>
            <a:chExt cx="1118668" cy="702721"/>
          </a:xfrm>
          <a:solidFill>
            <a:srgbClr val="01B0F1"/>
          </a:solidFill>
        </p:grpSpPr>
        <p:sp>
          <p:nvSpPr>
            <p:cNvPr id="16" name="椭圆 15"/>
            <p:cNvSpPr/>
            <p:nvPr/>
          </p:nvSpPr>
          <p:spPr>
            <a:xfrm flipH="1">
              <a:off x="4971584" y="1912803"/>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flipH="1">
              <a:off x="4540812"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1" name="组合 30"/>
          <p:cNvGrpSpPr/>
          <p:nvPr/>
        </p:nvGrpSpPr>
        <p:grpSpPr>
          <a:xfrm>
            <a:off x="4237919" y="1956270"/>
            <a:ext cx="1491363" cy="936961"/>
            <a:chOff x="3347925" y="1467201"/>
            <a:chExt cx="1118668" cy="702721"/>
          </a:xfrm>
          <a:solidFill>
            <a:srgbClr val="01B0F1"/>
          </a:solidFill>
        </p:grpSpPr>
        <p:sp>
          <p:nvSpPr>
            <p:cNvPr id="17" name="椭圆 16"/>
            <p:cNvSpPr/>
            <p:nvPr/>
          </p:nvSpPr>
          <p:spPr>
            <a:xfrm flipH="1">
              <a:off x="3778697" y="1912803"/>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flipH="1">
              <a:off x="334792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7" name="组合 36"/>
          <p:cNvGrpSpPr/>
          <p:nvPr/>
        </p:nvGrpSpPr>
        <p:grpSpPr>
          <a:xfrm>
            <a:off x="7416986" y="4545169"/>
            <a:ext cx="1491363" cy="859142"/>
            <a:chOff x="5732535" y="3408875"/>
            <a:chExt cx="1118668" cy="644356"/>
          </a:xfrm>
          <a:solidFill>
            <a:srgbClr val="01B0F1"/>
          </a:solidFill>
        </p:grpSpPr>
        <p:sp>
          <p:nvSpPr>
            <p:cNvPr id="18" name="椭圆 17"/>
            <p:cNvSpPr/>
            <p:nvPr/>
          </p:nvSpPr>
          <p:spPr>
            <a:xfrm flipH="1">
              <a:off x="616330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flipH="1">
              <a:off x="573253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8" name="组合 37"/>
          <p:cNvGrpSpPr/>
          <p:nvPr/>
        </p:nvGrpSpPr>
        <p:grpSpPr>
          <a:xfrm>
            <a:off x="5828228" y="4545169"/>
            <a:ext cx="1491363" cy="859142"/>
            <a:chOff x="4540812" y="3408875"/>
            <a:chExt cx="1118668" cy="644356"/>
          </a:xfrm>
          <a:solidFill>
            <a:srgbClr val="01B0F1"/>
          </a:solidFill>
        </p:grpSpPr>
        <p:sp>
          <p:nvSpPr>
            <p:cNvPr id="19" name="椭圆 18"/>
            <p:cNvSpPr/>
            <p:nvPr/>
          </p:nvSpPr>
          <p:spPr>
            <a:xfrm flipH="1">
              <a:off x="4971584" y="3408875"/>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flipH="1">
              <a:off x="4540812"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9" name="组合 38"/>
          <p:cNvGrpSpPr/>
          <p:nvPr/>
        </p:nvGrpSpPr>
        <p:grpSpPr>
          <a:xfrm>
            <a:off x="4237919" y="4545169"/>
            <a:ext cx="1491363" cy="859142"/>
            <a:chOff x="3347925" y="3408875"/>
            <a:chExt cx="1118668" cy="644356"/>
          </a:xfrm>
          <a:solidFill>
            <a:srgbClr val="01B0F1"/>
          </a:solidFill>
        </p:grpSpPr>
        <p:sp>
          <p:nvSpPr>
            <p:cNvPr id="20" name="椭圆 19"/>
            <p:cNvSpPr/>
            <p:nvPr/>
          </p:nvSpPr>
          <p:spPr>
            <a:xfrm flipH="1">
              <a:off x="377869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flipH="1">
              <a:off x="334792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5" name="组合 34"/>
          <p:cNvGrpSpPr/>
          <p:nvPr/>
        </p:nvGrpSpPr>
        <p:grpSpPr>
          <a:xfrm>
            <a:off x="8924556" y="1700810"/>
            <a:ext cx="1491363" cy="936961"/>
            <a:chOff x="6863360" y="1275606"/>
            <a:chExt cx="1118668" cy="702721"/>
          </a:xfrm>
          <a:solidFill>
            <a:srgbClr val="01B0F1"/>
          </a:solidFill>
        </p:grpSpPr>
        <p:sp>
          <p:nvSpPr>
            <p:cNvPr id="27" name="椭圆 26"/>
            <p:cNvSpPr/>
            <p:nvPr/>
          </p:nvSpPr>
          <p:spPr>
            <a:xfrm flipH="1">
              <a:off x="7294132" y="1721208"/>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4"/>
            <p:cNvSpPr txBox="1"/>
            <p:nvPr/>
          </p:nvSpPr>
          <p:spPr>
            <a:xfrm flipH="1">
              <a:off x="6863360" y="1275606"/>
              <a:ext cx="1118668" cy="26314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rPr>
                <a:t>添加文本</a:t>
              </a:r>
              <a:endParaRPr lang="zh-CN" altLang="en-US" sz="21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endParaRPr>
            </a:p>
          </p:txBody>
        </p:sp>
      </p:grpSp>
      <p:grpSp>
        <p:nvGrpSpPr>
          <p:cNvPr id="36" name="组合 35"/>
          <p:cNvGrpSpPr/>
          <p:nvPr/>
        </p:nvGrpSpPr>
        <p:grpSpPr>
          <a:xfrm>
            <a:off x="8924556" y="4835463"/>
            <a:ext cx="1491363" cy="859142"/>
            <a:chOff x="6863360" y="3626596"/>
            <a:chExt cx="1118668" cy="644356"/>
          </a:xfrm>
          <a:solidFill>
            <a:srgbClr val="01B0F1"/>
          </a:solidFill>
        </p:grpSpPr>
        <p:sp>
          <p:nvSpPr>
            <p:cNvPr id="28" name="椭圆 27"/>
            <p:cNvSpPr/>
            <p:nvPr/>
          </p:nvSpPr>
          <p:spPr>
            <a:xfrm flipH="1">
              <a:off x="7294132" y="3626596"/>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7"/>
            <p:cNvSpPr txBox="1"/>
            <p:nvPr/>
          </p:nvSpPr>
          <p:spPr>
            <a:xfrm flipH="1">
              <a:off x="6863360" y="4053970"/>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strVal val="#ppt_x"/>
                                          </p:val>
                                        </p:tav>
                                        <p:tav tm="100000">
                                          <p:val>
                                            <p:strVal val="#ppt_x"/>
                                          </p:val>
                                        </p:tav>
                                      </p:tavLst>
                                    </p:anim>
                                    <p:anim calcmode="lin" valueType="num">
                                      <p:cBhvr>
                                        <p:cTn id="32" dur="5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500" fill="hold"/>
                                        <p:tgtEl>
                                          <p:spTgt spid="3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7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anim calcmode="lin" valueType="num">
                                      <p:cBhvr>
                                        <p:cTn id="51" dur="500" fill="hold"/>
                                        <p:tgtEl>
                                          <p:spTgt spid="35"/>
                                        </p:tgtEl>
                                        <p:attrNameLst>
                                          <p:attrName>ppt_x</p:attrName>
                                        </p:attrNameLst>
                                      </p:cBhvr>
                                      <p:tavLst>
                                        <p:tav tm="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7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anim calcmode="lin" valueType="num">
                                      <p:cBhvr>
                                        <p:cTn id="56" dur="500" fill="hold"/>
                                        <p:tgtEl>
                                          <p:spTgt spid="36"/>
                                        </p:tgtEl>
                                        <p:attrNameLst>
                                          <p:attrName>ppt_x</p:attrName>
                                        </p:attrNameLst>
                                      </p:cBhvr>
                                      <p:tavLst>
                                        <p:tav tm="0">
                                          <p:val>
                                            <p:strVal val="#ppt_x"/>
                                          </p:val>
                                        </p:tav>
                                        <p:tav tm="100000">
                                          <p:val>
                                            <p:strVal val="#ppt_x"/>
                                          </p:val>
                                        </p:tav>
                                      </p:tavLst>
                                    </p:anim>
                                    <p:anim calcmode="lin" valueType="num">
                                      <p:cBhvr>
                                        <p:cTn id="5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组合 105"/>
          <p:cNvGrpSpPr/>
          <p:nvPr/>
        </p:nvGrpSpPr>
        <p:grpSpPr>
          <a:xfrm>
            <a:off x="1119953" y="2588046"/>
            <a:ext cx="3597865" cy="3553884"/>
            <a:chOff x="839478" y="1785913"/>
            <a:chExt cx="2698750" cy="2665413"/>
          </a:xfrm>
        </p:grpSpPr>
        <p:grpSp>
          <p:nvGrpSpPr>
            <p:cNvPr id="107" name="组合 106"/>
            <p:cNvGrpSpPr/>
            <p:nvPr/>
          </p:nvGrpSpPr>
          <p:grpSpPr>
            <a:xfrm>
              <a:off x="839478" y="1785913"/>
              <a:ext cx="2698750" cy="628650"/>
              <a:chOff x="1337519" y="2093105"/>
              <a:chExt cx="2698750" cy="628650"/>
            </a:xfrm>
          </p:grpSpPr>
          <p:sp>
            <p:nvSpPr>
              <p:cNvPr id="112" name="Freeform 5"/>
              <p:cNvSpPr/>
              <p:nvPr/>
            </p:nvSpPr>
            <p:spPr bwMode="auto">
              <a:xfrm>
                <a:off x="1337519" y="2093105"/>
                <a:ext cx="2698750" cy="628650"/>
              </a:xfrm>
              <a:custGeom>
                <a:avLst/>
                <a:gdLst>
                  <a:gd name="T0" fmla="*/ 1700 w 1700"/>
                  <a:gd name="T1" fmla="*/ 199 h 396"/>
                  <a:gd name="T2" fmla="*/ 1696 w 1700"/>
                  <a:gd name="T3" fmla="*/ 219 h 396"/>
                  <a:gd name="T4" fmla="*/ 1682 w 1700"/>
                  <a:gd name="T5" fmla="*/ 238 h 396"/>
                  <a:gd name="T6" fmla="*/ 1662 w 1700"/>
                  <a:gd name="T7" fmla="*/ 257 h 396"/>
                  <a:gd name="T8" fmla="*/ 1633 w 1700"/>
                  <a:gd name="T9" fmla="*/ 276 h 396"/>
                  <a:gd name="T10" fmla="*/ 1597 w 1700"/>
                  <a:gd name="T11" fmla="*/ 292 h 396"/>
                  <a:gd name="T12" fmla="*/ 1555 w 1700"/>
                  <a:gd name="T13" fmla="*/ 309 h 396"/>
                  <a:gd name="T14" fmla="*/ 1506 w 1700"/>
                  <a:gd name="T15" fmla="*/ 325 h 396"/>
                  <a:gd name="T16" fmla="*/ 1391 w 1700"/>
                  <a:gd name="T17" fmla="*/ 351 h 396"/>
                  <a:gd name="T18" fmla="*/ 1255 w 1700"/>
                  <a:gd name="T19" fmla="*/ 373 h 396"/>
                  <a:gd name="T20" fmla="*/ 1103 w 1700"/>
                  <a:gd name="T21" fmla="*/ 387 h 396"/>
                  <a:gd name="T22" fmla="*/ 937 w 1700"/>
                  <a:gd name="T23" fmla="*/ 395 h 396"/>
                  <a:gd name="T24" fmla="*/ 849 w 1700"/>
                  <a:gd name="T25" fmla="*/ 396 h 396"/>
                  <a:gd name="T26" fmla="*/ 679 w 1700"/>
                  <a:gd name="T27" fmla="*/ 392 h 396"/>
                  <a:gd name="T28" fmla="*/ 519 w 1700"/>
                  <a:gd name="T29" fmla="*/ 380 h 396"/>
                  <a:gd name="T30" fmla="*/ 374 w 1700"/>
                  <a:gd name="T31" fmla="*/ 363 h 396"/>
                  <a:gd name="T32" fmla="*/ 249 w 1700"/>
                  <a:gd name="T33" fmla="*/ 338 h 396"/>
                  <a:gd name="T34" fmla="*/ 169 w 1700"/>
                  <a:gd name="T35" fmla="*/ 317 h 396"/>
                  <a:gd name="T36" fmla="*/ 123 w 1700"/>
                  <a:gd name="T37" fmla="*/ 301 h 396"/>
                  <a:gd name="T38" fmla="*/ 84 w 1700"/>
                  <a:gd name="T39" fmla="*/ 284 h 396"/>
                  <a:gd name="T40" fmla="*/ 51 w 1700"/>
                  <a:gd name="T41" fmla="*/ 267 h 396"/>
                  <a:gd name="T42" fmla="*/ 27 w 1700"/>
                  <a:gd name="T43" fmla="*/ 248 h 396"/>
                  <a:gd name="T44" fmla="*/ 9 w 1700"/>
                  <a:gd name="T45" fmla="*/ 229 h 396"/>
                  <a:gd name="T46" fmla="*/ 1 w 1700"/>
                  <a:gd name="T47" fmla="*/ 209 h 396"/>
                  <a:gd name="T48" fmla="*/ 0 w 1700"/>
                  <a:gd name="T49" fmla="*/ 199 h 396"/>
                  <a:gd name="T50" fmla="*/ 4 w 1700"/>
                  <a:gd name="T51" fmla="*/ 177 h 396"/>
                  <a:gd name="T52" fmla="*/ 17 w 1700"/>
                  <a:gd name="T53" fmla="*/ 158 h 396"/>
                  <a:gd name="T54" fmla="*/ 38 w 1700"/>
                  <a:gd name="T55" fmla="*/ 139 h 396"/>
                  <a:gd name="T56" fmla="*/ 66 w 1700"/>
                  <a:gd name="T57" fmla="*/ 122 h 396"/>
                  <a:gd name="T58" fmla="*/ 102 w 1700"/>
                  <a:gd name="T59" fmla="*/ 104 h 396"/>
                  <a:gd name="T60" fmla="*/ 145 w 1700"/>
                  <a:gd name="T61" fmla="*/ 87 h 396"/>
                  <a:gd name="T62" fmla="*/ 193 w 1700"/>
                  <a:gd name="T63" fmla="*/ 73 h 396"/>
                  <a:gd name="T64" fmla="*/ 309 w 1700"/>
                  <a:gd name="T65" fmla="*/ 46 h 396"/>
                  <a:gd name="T66" fmla="*/ 444 w 1700"/>
                  <a:gd name="T67" fmla="*/ 25 h 396"/>
                  <a:gd name="T68" fmla="*/ 597 w 1700"/>
                  <a:gd name="T69" fmla="*/ 9 h 396"/>
                  <a:gd name="T70" fmla="*/ 762 w 1700"/>
                  <a:gd name="T71" fmla="*/ 1 h 396"/>
                  <a:gd name="T72" fmla="*/ 849 w 1700"/>
                  <a:gd name="T73" fmla="*/ 0 h 396"/>
                  <a:gd name="T74" fmla="*/ 1021 w 1700"/>
                  <a:gd name="T75" fmla="*/ 4 h 396"/>
                  <a:gd name="T76" fmla="*/ 1181 w 1700"/>
                  <a:gd name="T77" fmla="*/ 16 h 396"/>
                  <a:gd name="T78" fmla="*/ 1325 w 1700"/>
                  <a:gd name="T79" fmla="*/ 33 h 396"/>
                  <a:gd name="T80" fmla="*/ 1451 w 1700"/>
                  <a:gd name="T81" fmla="*/ 58 h 396"/>
                  <a:gd name="T82" fmla="*/ 1531 w 1700"/>
                  <a:gd name="T83" fmla="*/ 79 h 396"/>
                  <a:gd name="T84" fmla="*/ 1577 w 1700"/>
                  <a:gd name="T85" fmla="*/ 96 h 396"/>
                  <a:gd name="T86" fmla="*/ 1616 w 1700"/>
                  <a:gd name="T87" fmla="*/ 113 h 396"/>
                  <a:gd name="T88" fmla="*/ 1649 w 1700"/>
                  <a:gd name="T89" fmla="*/ 131 h 396"/>
                  <a:gd name="T90" fmla="*/ 1673 w 1700"/>
                  <a:gd name="T91" fmla="*/ 148 h 396"/>
                  <a:gd name="T92" fmla="*/ 1690 w 1700"/>
                  <a:gd name="T93" fmla="*/ 168 h 396"/>
                  <a:gd name="T94" fmla="*/ 1699 w 1700"/>
                  <a:gd name="T95" fmla="*/ 189 h 396"/>
                  <a:gd name="T96" fmla="*/ 1700 w 1700"/>
                  <a:gd name="T97" fmla="*/ 19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0" h="396">
                    <a:moveTo>
                      <a:pt x="1700" y="199"/>
                    </a:moveTo>
                    <a:lnTo>
                      <a:pt x="1700" y="199"/>
                    </a:lnTo>
                    <a:lnTo>
                      <a:pt x="1699" y="209"/>
                    </a:lnTo>
                    <a:lnTo>
                      <a:pt x="1696" y="219"/>
                    </a:lnTo>
                    <a:lnTo>
                      <a:pt x="1690" y="229"/>
                    </a:lnTo>
                    <a:lnTo>
                      <a:pt x="1682" y="238"/>
                    </a:lnTo>
                    <a:lnTo>
                      <a:pt x="1673" y="248"/>
                    </a:lnTo>
                    <a:lnTo>
                      <a:pt x="1662" y="257"/>
                    </a:lnTo>
                    <a:lnTo>
                      <a:pt x="1649" y="267"/>
                    </a:lnTo>
                    <a:lnTo>
                      <a:pt x="1633" y="276"/>
                    </a:lnTo>
                    <a:lnTo>
                      <a:pt x="1616" y="284"/>
                    </a:lnTo>
                    <a:lnTo>
                      <a:pt x="1597" y="292"/>
                    </a:lnTo>
                    <a:lnTo>
                      <a:pt x="1577" y="301"/>
                    </a:lnTo>
                    <a:lnTo>
                      <a:pt x="1555" y="309"/>
                    </a:lnTo>
                    <a:lnTo>
                      <a:pt x="1531" y="317"/>
                    </a:lnTo>
                    <a:lnTo>
                      <a:pt x="1506" y="325"/>
                    </a:lnTo>
                    <a:lnTo>
                      <a:pt x="1451" y="338"/>
                    </a:lnTo>
                    <a:lnTo>
                      <a:pt x="1391" y="351"/>
                    </a:lnTo>
                    <a:lnTo>
                      <a:pt x="1325" y="363"/>
                    </a:lnTo>
                    <a:lnTo>
                      <a:pt x="1255" y="373"/>
                    </a:lnTo>
                    <a:lnTo>
                      <a:pt x="1181" y="380"/>
                    </a:lnTo>
                    <a:lnTo>
                      <a:pt x="1103" y="387"/>
                    </a:lnTo>
                    <a:lnTo>
                      <a:pt x="1021" y="392"/>
                    </a:lnTo>
                    <a:lnTo>
                      <a:pt x="937" y="395"/>
                    </a:lnTo>
                    <a:lnTo>
                      <a:pt x="849" y="396"/>
                    </a:lnTo>
                    <a:lnTo>
                      <a:pt x="849" y="396"/>
                    </a:lnTo>
                    <a:lnTo>
                      <a:pt x="762" y="395"/>
                    </a:lnTo>
                    <a:lnTo>
                      <a:pt x="679" y="392"/>
                    </a:lnTo>
                    <a:lnTo>
                      <a:pt x="597" y="387"/>
                    </a:lnTo>
                    <a:lnTo>
                      <a:pt x="519" y="380"/>
                    </a:lnTo>
                    <a:lnTo>
                      <a:pt x="444" y="373"/>
                    </a:lnTo>
                    <a:lnTo>
                      <a:pt x="374" y="363"/>
                    </a:lnTo>
                    <a:lnTo>
                      <a:pt x="309" y="351"/>
                    </a:lnTo>
                    <a:lnTo>
                      <a:pt x="249" y="338"/>
                    </a:lnTo>
                    <a:lnTo>
                      <a:pt x="193" y="325"/>
                    </a:lnTo>
                    <a:lnTo>
                      <a:pt x="169" y="317"/>
                    </a:lnTo>
                    <a:lnTo>
                      <a:pt x="145" y="309"/>
                    </a:lnTo>
                    <a:lnTo>
                      <a:pt x="123" y="301"/>
                    </a:lnTo>
                    <a:lnTo>
                      <a:pt x="102" y="292"/>
                    </a:lnTo>
                    <a:lnTo>
                      <a:pt x="84" y="284"/>
                    </a:lnTo>
                    <a:lnTo>
                      <a:pt x="66" y="276"/>
                    </a:lnTo>
                    <a:lnTo>
                      <a:pt x="51" y="267"/>
                    </a:lnTo>
                    <a:lnTo>
                      <a:pt x="38" y="257"/>
                    </a:lnTo>
                    <a:lnTo>
                      <a:pt x="27" y="248"/>
                    </a:lnTo>
                    <a:lnTo>
                      <a:pt x="17" y="238"/>
                    </a:lnTo>
                    <a:lnTo>
                      <a:pt x="9" y="229"/>
                    </a:lnTo>
                    <a:lnTo>
                      <a:pt x="4" y="219"/>
                    </a:lnTo>
                    <a:lnTo>
                      <a:pt x="1" y="209"/>
                    </a:lnTo>
                    <a:lnTo>
                      <a:pt x="0" y="199"/>
                    </a:lnTo>
                    <a:lnTo>
                      <a:pt x="0" y="199"/>
                    </a:lnTo>
                    <a:lnTo>
                      <a:pt x="1" y="189"/>
                    </a:lnTo>
                    <a:lnTo>
                      <a:pt x="4" y="177"/>
                    </a:lnTo>
                    <a:lnTo>
                      <a:pt x="9" y="168"/>
                    </a:lnTo>
                    <a:lnTo>
                      <a:pt x="17" y="158"/>
                    </a:lnTo>
                    <a:lnTo>
                      <a:pt x="27" y="148"/>
                    </a:lnTo>
                    <a:lnTo>
                      <a:pt x="38" y="139"/>
                    </a:lnTo>
                    <a:lnTo>
                      <a:pt x="51" y="131"/>
                    </a:lnTo>
                    <a:lnTo>
                      <a:pt x="66" y="122"/>
                    </a:lnTo>
                    <a:lnTo>
                      <a:pt x="84" y="113"/>
                    </a:lnTo>
                    <a:lnTo>
                      <a:pt x="102" y="104"/>
                    </a:lnTo>
                    <a:lnTo>
                      <a:pt x="123" y="96"/>
                    </a:lnTo>
                    <a:lnTo>
                      <a:pt x="145" y="87"/>
                    </a:lnTo>
                    <a:lnTo>
                      <a:pt x="169" y="79"/>
                    </a:lnTo>
                    <a:lnTo>
                      <a:pt x="193" y="73"/>
                    </a:lnTo>
                    <a:lnTo>
                      <a:pt x="249" y="58"/>
                    </a:lnTo>
                    <a:lnTo>
                      <a:pt x="309" y="46"/>
                    </a:lnTo>
                    <a:lnTo>
                      <a:pt x="374" y="33"/>
                    </a:lnTo>
                    <a:lnTo>
                      <a:pt x="444" y="25"/>
                    </a:lnTo>
                    <a:lnTo>
                      <a:pt x="519" y="16"/>
                    </a:lnTo>
                    <a:lnTo>
                      <a:pt x="597" y="9"/>
                    </a:lnTo>
                    <a:lnTo>
                      <a:pt x="679" y="4"/>
                    </a:lnTo>
                    <a:lnTo>
                      <a:pt x="762" y="1"/>
                    </a:lnTo>
                    <a:lnTo>
                      <a:pt x="849" y="0"/>
                    </a:lnTo>
                    <a:lnTo>
                      <a:pt x="849" y="0"/>
                    </a:lnTo>
                    <a:lnTo>
                      <a:pt x="937" y="1"/>
                    </a:lnTo>
                    <a:lnTo>
                      <a:pt x="1021" y="4"/>
                    </a:lnTo>
                    <a:lnTo>
                      <a:pt x="1103" y="9"/>
                    </a:lnTo>
                    <a:lnTo>
                      <a:pt x="1181" y="16"/>
                    </a:lnTo>
                    <a:lnTo>
                      <a:pt x="1255" y="25"/>
                    </a:lnTo>
                    <a:lnTo>
                      <a:pt x="1325" y="33"/>
                    </a:lnTo>
                    <a:lnTo>
                      <a:pt x="1391" y="46"/>
                    </a:lnTo>
                    <a:lnTo>
                      <a:pt x="1451" y="58"/>
                    </a:lnTo>
                    <a:lnTo>
                      <a:pt x="1506" y="73"/>
                    </a:lnTo>
                    <a:lnTo>
                      <a:pt x="1531" y="79"/>
                    </a:lnTo>
                    <a:lnTo>
                      <a:pt x="1555" y="87"/>
                    </a:lnTo>
                    <a:lnTo>
                      <a:pt x="1577" y="96"/>
                    </a:lnTo>
                    <a:lnTo>
                      <a:pt x="1597" y="104"/>
                    </a:lnTo>
                    <a:lnTo>
                      <a:pt x="1616" y="113"/>
                    </a:lnTo>
                    <a:lnTo>
                      <a:pt x="1633" y="122"/>
                    </a:lnTo>
                    <a:lnTo>
                      <a:pt x="1649" y="131"/>
                    </a:lnTo>
                    <a:lnTo>
                      <a:pt x="1662" y="139"/>
                    </a:lnTo>
                    <a:lnTo>
                      <a:pt x="1673" y="148"/>
                    </a:lnTo>
                    <a:lnTo>
                      <a:pt x="1682" y="158"/>
                    </a:lnTo>
                    <a:lnTo>
                      <a:pt x="1690" y="168"/>
                    </a:lnTo>
                    <a:lnTo>
                      <a:pt x="1696" y="177"/>
                    </a:lnTo>
                    <a:lnTo>
                      <a:pt x="1699" y="189"/>
                    </a:lnTo>
                    <a:lnTo>
                      <a:pt x="1700" y="199"/>
                    </a:lnTo>
                    <a:lnTo>
                      <a:pt x="1700" y="199"/>
                    </a:lnTo>
                    <a:close/>
                  </a:path>
                </a:pathLst>
              </a:custGeom>
              <a:gradFill flip="none" rotWithShape="1">
                <a:gsLst>
                  <a:gs pos="0">
                    <a:schemeClr val="bg1">
                      <a:lumMod val="85000"/>
                    </a:schemeClr>
                  </a:gs>
                  <a:gs pos="50000">
                    <a:schemeClr val="bg1">
                      <a:lumMod val="75000"/>
                    </a:schemeClr>
                  </a:gs>
                  <a:gs pos="100000">
                    <a:srgbClr val="EBEBEB">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
              <p:cNvSpPr/>
              <p:nvPr/>
            </p:nvSpPr>
            <p:spPr bwMode="auto">
              <a:xfrm>
                <a:off x="1656607" y="2167718"/>
                <a:ext cx="2058988" cy="479425"/>
              </a:xfrm>
              <a:custGeom>
                <a:avLst/>
                <a:gdLst>
                  <a:gd name="T0" fmla="*/ 1297 w 1297"/>
                  <a:gd name="T1" fmla="*/ 152 h 302"/>
                  <a:gd name="T2" fmla="*/ 1294 w 1297"/>
                  <a:gd name="T3" fmla="*/ 166 h 302"/>
                  <a:gd name="T4" fmla="*/ 1284 w 1297"/>
                  <a:gd name="T5" fmla="*/ 182 h 302"/>
                  <a:gd name="T6" fmla="*/ 1268 w 1297"/>
                  <a:gd name="T7" fmla="*/ 196 h 302"/>
                  <a:gd name="T8" fmla="*/ 1246 w 1297"/>
                  <a:gd name="T9" fmla="*/ 210 h 302"/>
                  <a:gd name="T10" fmla="*/ 1219 w 1297"/>
                  <a:gd name="T11" fmla="*/ 223 h 302"/>
                  <a:gd name="T12" fmla="*/ 1149 w 1297"/>
                  <a:gd name="T13" fmla="*/ 248 h 302"/>
                  <a:gd name="T14" fmla="*/ 1061 w 1297"/>
                  <a:gd name="T15" fmla="*/ 268 h 302"/>
                  <a:gd name="T16" fmla="*/ 958 w 1297"/>
                  <a:gd name="T17" fmla="*/ 284 h 302"/>
                  <a:gd name="T18" fmla="*/ 842 w 1297"/>
                  <a:gd name="T19" fmla="*/ 295 h 302"/>
                  <a:gd name="T20" fmla="*/ 715 w 1297"/>
                  <a:gd name="T21" fmla="*/ 301 h 302"/>
                  <a:gd name="T22" fmla="*/ 648 w 1297"/>
                  <a:gd name="T23" fmla="*/ 302 h 302"/>
                  <a:gd name="T24" fmla="*/ 518 w 1297"/>
                  <a:gd name="T25" fmla="*/ 299 h 302"/>
                  <a:gd name="T26" fmla="*/ 396 w 1297"/>
                  <a:gd name="T27" fmla="*/ 290 h 302"/>
                  <a:gd name="T28" fmla="*/ 286 w 1297"/>
                  <a:gd name="T29" fmla="*/ 277 h 302"/>
                  <a:gd name="T30" fmla="*/ 190 w 1297"/>
                  <a:gd name="T31" fmla="*/ 258 h 302"/>
                  <a:gd name="T32" fmla="*/ 112 w 1297"/>
                  <a:gd name="T33" fmla="*/ 235 h 302"/>
                  <a:gd name="T34" fmla="*/ 65 w 1297"/>
                  <a:gd name="T35" fmla="*/ 216 h 302"/>
                  <a:gd name="T36" fmla="*/ 40 w 1297"/>
                  <a:gd name="T37" fmla="*/ 203 h 302"/>
                  <a:gd name="T38" fmla="*/ 21 w 1297"/>
                  <a:gd name="T39" fmla="*/ 188 h 302"/>
                  <a:gd name="T40" fmla="*/ 8 w 1297"/>
                  <a:gd name="T41" fmla="*/ 174 h 302"/>
                  <a:gd name="T42" fmla="*/ 1 w 1297"/>
                  <a:gd name="T43" fmla="*/ 159 h 302"/>
                  <a:gd name="T44" fmla="*/ 0 w 1297"/>
                  <a:gd name="T45" fmla="*/ 152 h 302"/>
                  <a:gd name="T46" fmla="*/ 3 w 1297"/>
                  <a:gd name="T47" fmla="*/ 136 h 302"/>
                  <a:gd name="T48" fmla="*/ 13 w 1297"/>
                  <a:gd name="T49" fmla="*/ 120 h 302"/>
                  <a:gd name="T50" fmla="*/ 29 w 1297"/>
                  <a:gd name="T51" fmla="*/ 106 h 302"/>
                  <a:gd name="T52" fmla="*/ 51 w 1297"/>
                  <a:gd name="T53" fmla="*/ 92 h 302"/>
                  <a:gd name="T54" fmla="*/ 78 w 1297"/>
                  <a:gd name="T55" fmla="*/ 79 h 302"/>
                  <a:gd name="T56" fmla="*/ 148 w 1297"/>
                  <a:gd name="T57" fmla="*/ 56 h 302"/>
                  <a:gd name="T58" fmla="*/ 237 w 1297"/>
                  <a:gd name="T59" fmla="*/ 34 h 302"/>
                  <a:gd name="T60" fmla="*/ 339 w 1297"/>
                  <a:gd name="T61" fmla="*/ 19 h 302"/>
                  <a:gd name="T62" fmla="*/ 455 w 1297"/>
                  <a:gd name="T63" fmla="*/ 7 h 302"/>
                  <a:gd name="T64" fmla="*/ 583 w 1297"/>
                  <a:gd name="T65" fmla="*/ 1 h 302"/>
                  <a:gd name="T66" fmla="*/ 648 w 1297"/>
                  <a:gd name="T67" fmla="*/ 0 h 302"/>
                  <a:gd name="T68" fmla="*/ 779 w 1297"/>
                  <a:gd name="T69" fmla="*/ 3 h 302"/>
                  <a:gd name="T70" fmla="*/ 901 w 1297"/>
                  <a:gd name="T71" fmla="*/ 12 h 302"/>
                  <a:gd name="T72" fmla="*/ 1011 w 1297"/>
                  <a:gd name="T73" fmla="*/ 26 h 302"/>
                  <a:gd name="T74" fmla="*/ 1107 w 1297"/>
                  <a:gd name="T75" fmla="*/ 44 h 302"/>
                  <a:gd name="T76" fmla="*/ 1186 w 1297"/>
                  <a:gd name="T77" fmla="*/ 67 h 302"/>
                  <a:gd name="T78" fmla="*/ 1233 w 1297"/>
                  <a:gd name="T79" fmla="*/ 86 h 302"/>
                  <a:gd name="T80" fmla="*/ 1258 w 1297"/>
                  <a:gd name="T81" fmla="*/ 99 h 302"/>
                  <a:gd name="T82" fmla="*/ 1277 w 1297"/>
                  <a:gd name="T83" fmla="*/ 114 h 302"/>
                  <a:gd name="T84" fmla="*/ 1289 w 1297"/>
                  <a:gd name="T85" fmla="*/ 128 h 302"/>
                  <a:gd name="T86" fmla="*/ 1296 w 1297"/>
                  <a:gd name="T87" fmla="*/ 144 h 302"/>
                  <a:gd name="T88" fmla="*/ 1297 w 1297"/>
                  <a:gd name="T89" fmla="*/ 15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7" h="302">
                    <a:moveTo>
                      <a:pt x="1297" y="152"/>
                    </a:moveTo>
                    <a:lnTo>
                      <a:pt x="1297" y="152"/>
                    </a:lnTo>
                    <a:lnTo>
                      <a:pt x="1296" y="159"/>
                    </a:lnTo>
                    <a:lnTo>
                      <a:pt x="1294" y="166"/>
                    </a:lnTo>
                    <a:lnTo>
                      <a:pt x="1289" y="174"/>
                    </a:lnTo>
                    <a:lnTo>
                      <a:pt x="1284" y="182"/>
                    </a:lnTo>
                    <a:lnTo>
                      <a:pt x="1277" y="188"/>
                    </a:lnTo>
                    <a:lnTo>
                      <a:pt x="1268" y="196"/>
                    </a:lnTo>
                    <a:lnTo>
                      <a:pt x="1258" y="203"/>
                    </a:lnTo>
                    <a:lnTo>
                      <a:pt x="1246" y="210"/>
                    </a:lnTo>
                    <a:lnTo>
                      <a:pt x="1233" y="216"/>
                    </a:lnTo>
                    <a:lnTo>
                      <a:pt x="1219" y="223"/>
                    </a:lnTo>
                    <a:lnTo>
                      <a:pt x="1186" y="235"/>
                    </a:lnTo>
                    <a:lnTo>
                      <a:pt x="1149" y="248"/>
                    </a:lnTo>
                    <a:lnTo>
                      <a:pt x="1107" y="258"/>
                    </a:lnTo>
                    <a:lnTo>
                      <a:pt x="1061" y="268"/>
                    </a:lnTo>
                    <a:lnTo>
                      <a:pt x="1011" y="277"/>
                    </a:lnTo>
                    <a:lnTo>
                      <a:pt x="958" y="284"/>
                    </a:lnTo>
                    <a:lnTo>
                      <a:pt x="901" y="290"/>
                    </a:lnTo>
                    <a:lnTo>
                      <a:pt x="842" y="295"/>
                    </a:lnTo>
                    <a:lnTo>
                      <a:pt x="779" y="299"/>
                    </a:lnTo>
                    <a:lnTo>
                      <a:pt x="715" y="301"/>
                    </a:lnTo>
                    <a:lnTo>
                      <a:pt x="648" y="302"/>
                    </a:lnTo>
                    <a:lnTo>
                      <a:pt x="648" y="302"/>
                    </a:lnTo>
                    <a:lnTo>
                      <a:pt x="583" y="301"/>
                    </a:lnTo>
                    <a:lnTo>
                      <a:pt x="518" y="299"/>
                    </a:lnTo>
                    <a:lnTo>
                      <a:pt x="455" y="295"/>
                    </a:lnTo>
                    <a:lnTo>
                      <a:pt x="396" y="290"/>
                    </a:lnTo>
                    <a:lnTo>
                      <a:pt x="339" y="284"/>
                    </a:lnTo>
                    <a:lnTo>
                      <a:pt x="286" y="277"/>
                    </a:lnTo>
                    <a:lnTo>
                      <a:pt x="237" y="268"/>
                    </a:lnTo>
                    <a:lnTo>
                      <a:pt x="190" y="258"/>
                    </a:lnTo>
                    <a:lnTo>
                      <a:pt x="148" y="248"/>
                    </a:lnTo>
                    <a:lnTo>
                      <a:pt x="112" y="235"/>
                    </a:lnTo>
                    <a:lnTo>
                      <a:pt x="78" y="223"/>
                    </a:lnTo>
                    <a:lnTo>
                      <a:pt x="65" y="216"/>
                    </a:lnTo>
                    <a:lnTo>
                      <a:pt x="51" y="210"/>
                    </a:lnTo>
                    <a:lnTo>
                      <a:pt x="40" y="203"/>
                    </a:lnTo>
                    <a:lnTo>
                      <a:pt x="29" y="196"/>
                    </a:lnTo>
                    <a:lnTo>
                      <a:pt x="21" y="188"/>
                    </a:lnTo>
                    <a:lnTo>
                      <a:pt x="13" y="182"/>
                    </a:lnTo>
                    <a:lnTo>
                      <a:pt x="8" y="174"/>
                    </a:lnTo>
                    <a:lnTo>
                      <a:pt x="3" y="166"/>
                    </a:lnTo>
                    <a:lnTo>
                      <a:pt x="1" y="159"/>
                    </a:lnTo>
                    <a:lnTo>
                      <a:pt x="0" y="152"/>
                    </a:lnTo>
                    <a:lnTo>
                      <a:pt x="0" y="152"/>
                    </a:lnTo>
                    <a:lnTo>
                      <a:pt x="1" y="144"/>
                    </a:lnTo>
                    <a:lnTo>
                      <a:pt x="3" y="136"/>
                    </a:lnTo>
                    <a:lnTo>
                      <a:pt x="8" y="128"/>
                    </a:lnTo>
                    <a:lnTo>
                      <a:pt x="13" y="120"/>
                    </a:lnTo>
                    <a:lnTo>
                      <a:pt x="21" y="114"/>
                    </a:lnTo>
                    <a:lnTo>
                      <a:pt x="29" y="106"/>
                    </a:lnTo>
                    <a:lnTo>
                      <a:pt x="40" y="99"/>
                    </a:lnTo>
                    <a:lnTo>
                      <a:pt x="51" y="92"/>
                    </a:lnTo>
                    <a:lnTo>
                      <a:pt x="65" y="86"/>
                    </a:lnTo>
                    <a:lnTo>
                      <a:pt x="78" y="79"/>
                    </a:lnTo>
                    <a:lnTo>
                      <a:pt x="112" y="67"/>
                    </a:lnTo>
                    <a:lnTo>
                      <a:pt x="148" y="56"/>
                    </a:lnTo>
                    <a:lnTo>
                      <a:pt x="190" y="44"/>
                    </a:lnTo>
                    <a:lnTo>
                      <a:pt x="237" y="34"/>
                    </a:lnTo>
                    <a:lnTo>
                      <a:pt x="286" y="26"/>
                    </a:lnTo>
                    <a:lnTo>
                      <a:pt x="339" y="19"/>
                    </a:lnTo>
                    <a:lnTo>
                      <a:pt x="396" y="12"/>
                    </a:lnTo>
                    <a:lnTo>
                      <a:pt x="455" y="7"/>
                    </a:lnTo>
                    <a:lnTo>
                      <a:pt x="518" y="3"/>
                    </a:lnTo>
                    <a:lnTo>
                      <a:pt x="583" y="1"/>
                    </a:lnTo>
                    <a:lnTo>
                      <a:pt x="648" y="0"/>
                    </a:lnTo>
                    <a:lnTo>
                      <a:pt x="648" y="0"/>
                    </a:lnTo>
                    <a:lnTo>
                      <a:pt x="715" y="1"/>
                    </a:lnTo>
                    <a:lnTo>
                      <a:pt x="779" y="3"/>
                    </a:lnTo>
                    <a:lnTo>
                      <a:pt x="842" y="7"/>
                    </a:lnTo>
                    <a:lnTo>
                      <a:pt x="901" y="12"/>
                    </a:lnTo>
                    <a:lnTo>
                      <a:pt x="958" y="19"/>
                    </a:lnTo>
                    <a:lnTo>
                      <a:pt x="1011" y="26"/>
                    </a:lnTo>
                    <a:lnTo>
                      <a:pt x="1061" y="34"/>
                    </a:lnTo>
                    <a:lnTo>
                      <a:pt x="1107" y="44"/>
                    </a:lnTo>
                    <a:lnTo>
                      <a:pt x="1149" y="56"/>
                    </a:lnTo>
                    <a:lnTo>
                      <a:pt x="1186" y="67"/>
                    </a:lnTo>
                    <a:lnTo>
                      <a:pt x="1219" y="79"/>
                    </a:lnTo>
                    <a:lnTo>
                      <a:pt x="1233" y="86"/>
                    </a:lnTo>
                    <a:lnTo>
                      <a:pt x="1246" y="92"/>
                    </a:lnTo>
                    <a:lnTo>
                      <a:pt x="1258" y="99"/>
                    </a:lnTo>
                    <a:lnTo>
                      <a:pt x="1268" y="106"/>
                    </a:lnTo>
                    <a:lnTo>
                      <a:pt x="1277" y="114"/>
                    </a:lnTo>
                    <a:lnTo>
                      <a:pt x="1284" y="120"/>
                    </a:lnTo>
                    <a:lnTo>
                      <a:pt x="1289" y="128"/>
                    </a:lnTo>
                    <a:lnTo>
                      <a:pt x="1294" y="136"/>
                    </a:lnTo>
                    <a:lnTo>
                      <a:pt x="1296" y="144"/>
                    </a:lnTo>
                    <a:lnTo>
                      <a:pt x="1297" y="152"/>
                    </a:lnTo>
                    <a:lnTo>
                      <a:pt x="1297"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8" name="Freeform 7"/>
            <p:cNvSpPr/>
            <p:nvPr/>
          </p:nvSpPr>
          <p:spPr bwMode="auto">
            <a:xfrm>
              <a:off x="901391" y="2249463"/>
              <a:ext cx="2574925" cy="671513"/>
            </a:xfrm>
            <a:custGeom>
              <a:avLst/>
              <a:gdLst>
                <a:gd name="T0" fmla="*/ 1622 w 1622"/>
                <a:gd name="T1" fmla="*/ 0 h 423"/>
                <a:gd name="T2" fmla="*/ 1593 w 1622"/>
                <a:gd name="T3" fmla="*/ 16 h 423"/>
                <a:gd name="T4" fmla="*/ 1523 w 1622"/>
                <a:gd name="T5" fmla="*/ 45 h 423"/>
                <a:gd name="T6" fmla="*/ 1439 w 1622"/>
                <a:gd name="T7" fmla="*/ 69 h 423"/>
                <a:gd name="T8" fmla="*/ 1341 w 1622"/>
                <a:gd name="T9" fmla="*/ 91 h 423"/>
                <a:gd name="T10" fmla="*/ 1233 w 1622"/>
                <a:gd name="T11" fmla="*/ 107 h 423"/>
                <a:gd name="T12" fmla="*/ 1119 w 1622"/>
                <a:gd name="T13" fmla="*/ 120 h 423"/>
                <a:gd name="T14" fmla="*/ 997 w 1622"/>
                <a:gd name="T15" fmla="*/ 129 h 423"/>
                <a:gd name="T16" fmla="*/ 873 w 1622"/>
                <a:gd name="T17" fmla="*/ 132 h 423"/>
                <a:gd name="T18" fmla="*/ 810 w 1622"/>
                <a:gd name="T19" fmla="*/ 133 h 423"/>
                <a:gd name="T20" fmla="*/ 685 w 1622"/>
                <a:gd name="T21" fmla="*/ 131 h 423"/>
                <a:gd name="T22" fmla="*/ 563 w 1622"/>
                <a:gd name="T23" fmla="*/ 124 h 423"/>
                <a:gd name="T24" fmla="*/ 444 w 1622"/>
                <a:gd name="T25" fmla="*/ 114 h 423"/>
                <a:gd name="T26" fmla="*/ 333 w 1622"/>
                <a:gd name="T27" fmla="*/ 100 h 423"/>
                <a:gd name="T28" fmla="*/ 230 w 1622"/>
                <a:gd name="T29" fmla="*/ 81 h 423"/>
                <a:gd name="T30" fmla="*/ 138 w 1622"/>
                <a:gd name="T31" fmla="*/ 57 h 423"/>
                <a:gd name="T32" fmla="*/ 61 w 1622"/>
                <a:gd name="T33" fmla="*/ 30 h 423"/>
                <a:gd name="T34" fmla="*/ 13 w 1622"/>
                <a:gd name="T35" fmla="*/ 8 h 423"/>
                <a:gd name="T36" fmla="*/ 147 w 1622"/>
                <a:gd name="T37" fmla="*/ 351 h 423"/>
                <a:gd name="T38" fmla="*/ 181 w 1622"/>
                <a:gd name="T39" fmla="*/ 360 h 423"/>
                <a:gd name="T40" fmla="*/ 251 w 1622"/>
                <a:gd name="T41" fmla="*/ 375 h 423"/>
                <a:gd name="T42" fmla="*/ 327 w 1622"/>
                <a:gd name="T43" fmla="*/ 389 h 423"/>
                <a:gd name="T44" fmla="*/ 409 w 1622"/>
                <a:gd name="T45" fmla="*/ 401 h 423"/>
                <a:gd name="T46" fmla="*/ 538 w 1622"/>
                <a:gd name="T47" fmla="*/ 413 h 423"/>
                <a:gd name="T48" fmla="*/ 719 w 1622"/>
                <a:gd name="T49" fmla="*/ 422 h 423"/>
                <a:gd name="T50" fmla="*/ 810 w 1622"/>
                <a:gd name="T51" fmla="*/ 423 h 423"/>
                <a:gd name="T52" fmla="*/ 995 w 1622"/>
                <a:gd name="T53" fmla="*/ 419 h 423"/>
                <a:gd name="T54" fmla="*/ 1171 w 1622"/>
                <a:gd name="T55" fmla="*/ 405 h 423"/>
                <a:gd name="T56" fmla="*/ 1255 w 1622"/>
                <a:gd name="T57" fmla="*/ 395 h 423"/>
                <a:gd name="T58" fmla="*/ 1333 w 1622"/>
                <a:gd name="T59" fmla="*/ 382 h 423"/>
                <a:gd name="T60" fmla="*/ 1407 w 1622"/>
                <a:gd name="T61" fmla="*/ 367 h 423"/>
                <a:gd name="T62" fmla="*/ 1473 w 1622"/>
                <a:gd name="T63" fmla="*/ 3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2" h="423">
                  <a:moveTo>
                    <a:pt x="1622" y="0"/>
                  </a:moveTo>
                  <a:lnTo>
                    <a:pt x="1622" y="0"/>
                  </a:lnTo>
                  <a:lnTo>
                    <a:pt x="1607" y="8"/>
                  </a:lnTo>
                  <a:lnTo>
                    <a:pt x="1593" y="16"/>
                  </a:lnTo>
                  <a:lnTo>
                    <a:pt x="1559" y="30"/>
                  </a:lnTo>
                  <a:lnTo>
                    <a:pt x="1523" y="45"/>
                  </a:lnTo>
                  <a:lnTo>
                    <a:pt x="1482" y="57"/>
                  </a:lnTo>
                  <a:lnTo>
                    <a:pt x="1439" y="69"/>
                  </a:lnTo>
                  <a:lnTo>
                    <a:pt x="1391" y="81"/>
                  </a:lnTo>
                  <a:lnTo>
                    <a:pt x="1341" y="91"/>
                  </a:lnTo>
                  <a:lnTo>
                    <a:pt x="1288" y="100"/>
                  </a:lnTo>
                  <a:lnTo>
                    <a:pt x="1233" y="107"/>
                  </a:lnTo>
                  <a:lnTo>
                    <a:pt x="1177" y="114"/>
                  </a:lnTo>
                  <a:lnTo>
                    <a:pt x="1119" y="120"/>
                  </a:lnTo>
                  <a:lnTo>
                    <a:pt x="1058" y="124"/>
                  </a:lnTo>
                  <a:lnTo>
                    <a:pt x="997" y="129"/>
                  </a:lnTo>
                  <a:lnTo>
                    <a:pt x="935" y="131"/>
                  </a:lnTo>
                  <a:lnTo>
                    <a:pt x="873" y="132"/>
                  </a:lnTo>
                  <a:lnTo>
                    <a:pt x="810" y="133"/>
                  </a:lnTo>
                  <a:lnTo>
                    <a:pt x="810" y="133"/>
                  </a:lnTo>
                  <a:lnTo>
                    <a:pt x="748" y="132"/>
                  </a:lnTo>
                  <a:lnTo>
                    <a:pt x="685" y="131"/>
                  </a:lnTo>
                  <a:lnTo>
                    <a:pt x="624" y="129"/>
                  </a:lnTo>
                  <a:lnTo>
                    <a:pt x="563" y="124"/>
                  </a:lnTo>
                  <a:lnTo>
                    <a:pt x="503" y="120"/>
                  </a:lnTo>
                  <a:lnTo>
                    <a:pt x="444" y="114"/>
                  </a:lnTo>
                  <a:lnTo>
                    <a:pt x="387" y="107"/>
                  </a:lnTo>
                  <a:lnTo>
                    <a:pt x="333" y="100"/>
                  </a:lnTo>
                  <a:lnTo>
                    <a:pt x="280" y="91"/>
                  </a:lnTo>
                  <a:lnTo>
                    <a:pt x="230" y="81"/>
                  </a:lnTo>
                  <a:lnTo>
                    <a:pt x="183" y="69"/>
                  </a:lnTo>
                  <a:lnTo>
                    <a:pt x="138" y="57"/>
                  </a:lnTo>
                  <a:lnTo>
                    <a:pt x="98" y="45"/>
                  </a:lnTo>
                  <a:lnTo>
                    <a:pt x="61" y="30"/>
                  </a:lnTo>
                  <a:lnTo>
                    <a:pt x="28" y="16"/>
                  </a:lnTo>
                  <a:lnTo>
                    <a:pt x="13" y="8"/>
                  </a:lnTo>
                  <a:lnTo>
                    <a:pt x="0" y="0"/>
                  </a:lnTo>
                  <a:lnTo>
                    <a:pt x="147" y="351"/>
                  </a:lnTo>
                  <a:lnTo>
                    <a:pt x="147" y="351"/>
                  </a:lnTo>
                  <a:lnTo>
                    <a:pt x="181" y="360"/>
                  </a:lnTo>
                  <a:lnTo>
                    <a:pt x="214" y="367"/>
                  </a:lnTo>
                  <a:lnTo>
                    <a:pt x="251" y="375"/>
                  </a:lnTo>
                  <a:lnTo>
                    <a:pt x="288" y="382"/>
                  </a:lnTo>
                  <a:lnTo>
                    <a:pt x="327" y="389"/>
                  </a:lnTo>
                  <a:lnTo>
                    <a:pt x="367" y="395"/>
                  </a:lnTo>
                  <a:lnTo>
                    <a:pt x="409" y="401"/>
                  </a:lnTo>
                  <a:lnTo>
                    <a:pt x="451" y="405"/>
                  </a:lnTo>
                  <a:lnTo>
                    <a:pt x="538" y="413"/>
                  </a:lnTo>
                  <a:lnTo>
                    <a:pt x="627" y="419"/>
                  </a:lnTo>
                  <a:lnTo>
                    <a:pt x="719" y="422"/>
                  </a:lnTo>
                  <a:lnTo>
                    <a:pt x="810" y="423"/>
                  </a:lnTo>
                  <a:lnTo>
                    <a:pt x="810" y="423"/>
                  </a:lnTo>
                  <a:lnTo>
                    <a:pt x="903" y="422"/>
                  </a:lnTo>
                  <a:lnTo>
                    <a:pt x="995" y="419"/>
                  </a:lnTo>
                  <a:lnTo>
                    <a:pt x="1084" y="413"/>
                  </a:lnTo>
                  <a:lnTo>
                    <a:pt x="1171" y="405"/>
                  </a:lnTo>
                  <a:lnTo>
                    <a:pt x="1213" y="401"/>
                  </a:lnTo>
                  <a:lnTo>
                    <a:pt x="1255" y="395"/>
                  </a:lnTo>
                  <a:lnTo>
                    <a:pt x="1295" y="389"/>
                  </a:lnTo>
                  <a:lnTo>
                    <a:pt x="1333" y="382"/>
                  </a:lnTo>
                  <a:lnTo>
                    <a:pt x="1371" y="375"/>
                  </a:lnTo>
                  <a:lnTo>
                    <a:pt x="1407" y="367"/>
                  </a:lnTo>
                  <a:lnTo>
                    <a:pt x="1441" y="360"/>
                  </a:lnTo>
                  <a:lnTo>
                    <a:pt x="1473" y="351"/>
                  </a:lnTo>
                  <a:lnTo>
                    <a:pt x="1622" y="0"/>
                  </a:lnTo>
                  <a:close/>
                </a:path>
              </a:pathLst>
            </a:custGeom>
            <a:gradFill flip="none" rotWithShape="1">
              <a:gsLst>
                <a:gs pos="50000">
                  <a:schemeClr val="accent2">
                    <a:lumMod val="75000"/>
                  </a:schemeClr>
                </a:gs>
                <a:gs pos="0">
                  <a:schemeClr val="accent2">
                    <a:lumMod val="60000"/>
                    <a:lumOff val="40000"/>
                  </a:schemeClr>
                </a:gs>
                <a:gs pos="100000">
                  <a:schemeClr val="accent2">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
            <p:cNvSpPr/>
            <p:nvPr/>
          </p:nvSpPr>
          <p:spPr bwMode="auto">
            <a:xfrm>
              <a:off x="1158566" y="2860651"/>
              <a:ext cx="2058988" cy="569913"/>
            </a:xfrm>
            <a:custGeom>
              <a:avLst/>
              <a:gdLst>
                <a:gd name="T0" fmla="*/ 1163 w 1297"/>
                <a:gd name="T1" fmla="*/ 320 h 359"/>
                <a:gd name="T2" fmla="*/ 1297 w 1297"/>
                <a:gd name="T3" fmla="*/ 0 h 359"/>
                <a:gd name="T4" fmla="*/ 1297 w 1297"/>
                <a:gd name="T5" fmla="*/ 0 h 359"/>
                <a:gd name="T6" fmla="*/ 1265 w 1297"/>
                <a:gd name="T7" fmla="*/ 8 h 359"/>
                <a:gd name="T8" fmla="*/ 1231 w 1297"/>
                <a:gd name="T9" fmla="*/ 16 h 359"/>
                <a:gd name="T10" fmla="*/ 1195 w 1297"/>
                <a:gd name="T11" fmla="*/ 24 h 359"/>
                <a:gd name="T12" fmla="*/ 1159 w 1297"/>
                <a:gd name="T13" fmla="*/ 30 h 359"/>
                <a:gd name="T14" fmla="*/ 1119 w 1297"/>
                <a:gd name="T15" fmla="*/ 36 h 359"/>
                <a:gd name="T16" fmla="*/ 1080 w 1297"/>
                <a:gd name="T17" fmla="*/ 41 h 359"/>
                <a:gd name="T18" fmla="*/ 999 w 1297"/>
                <a:gd name="T19" fmla="*/ 51 h 359"/>
                <a:gd name="T20" fmla="*/ 914 w 1297"/>
                <a:gd name="T21" fmla="*/ 59 h 359"/>
                <a:gd name="T22" fmla="*/ 827 w 1297"/>
                <a:gd name="T23" fmla="*/ 65 h 359"/>
                <a:gd name="T24" fmla="*/ 738 w 1297"/>
                <a:gd name="T25" fmla="*/ 68 h 359"/>
                <a:gd name="T26" fmla="*/ 648 w 1297"/>
                <a:gd name="T27" fmla="*/ 69 h 359"/>
                <a:gd name="T28" fmla="*/ 648 w 1297"/>
                <a:gd name="T29" fmla="*/ 69 h 359"/>
                <a:gd name="T30" fmla="*/ 559 w 1297"/>
                <a:gd name="T31" fmla="*/ 68 h 359"/>
                <a:gd name="T32" fmla="*/ 470 w 1297"/>
                <a:gd name="T33" fmla="*/ 65 h 359"/>
                <a:gd name="T34" fmla="*/ 383 w 1297"/>
                <a:gd name="T35" fmla="*/ 59 h 359"/>
                <a:gd name="T36" fmla="*/ 298 w 1297"/>
                <a:gd name="T37" fmla="*/ 51 h 359"/>
                <a:gd name="T38" fmla="*/ 216 w 1297"/>
                <a:gd name="T39" fmla="*/ 41 h 359"/>
                <a:gd name="T40" fmla="*/ 177 w 1297"/>
                <a:gd name="T41" fmla="*/ 36 h 359"/>
                <a:gd name="T42" fmla="*/ 139 w 1297"/>
                <a:gd name="T43" fmla="*/ 30 h 359"/>
                <a:gd name="T44" fmla="*/ 103 w 1297"/>
                <a:gd name="T45" fmla="*/ 24 h 359"/>
                <a:gd name="T46" fmla="*/ 67 w 1297"/>
                <a:gd name="T47" fmla="*/ 16 h 359"/>
                <a:gd name="T48" fmla="*/ 32 w 1297"/>
                <a:gd name="T49" fmla="*/ 8 h 359"/>
                <a:gd name="T50" fmla="*/ 0 w 1297"/>
                <a:gd name="T51" fmla="*/ 0 h 359"/>
                <a:gd name="T52" fmla="*/ 135 w 1297"/>
                <a:gd name="T53" fmla="*/ 320 h 359"/>
                <a:gd name="T54" fmla="*/ 135 w 1297"/>
                <a:gd name="T55" fmla="*/ 320 h 359"/>
                <a:gd name="T56" fmla="*/ 193 w 1297"/>
                <a:gd name="T57" fmla="*/ 329 h 359"/>
                <a:gd name="T58" fmla="*/ 253 w 1297"/>
                <a:gd name="T59" fmla="*/ 337 h 359"/>
                <a:gd name="T60" fmla="*/ 316 w 1297"/>
                <a:gd name="T61" fmla="*/ 344 h 359"/>
                <a:gd name="T62" fmla="*/ 381 w 1297"/>
                <a:gd name="T63" fmla="*/ 349 h 359"/>
                <a:gd name="T64" fmla="*/ 446 w 1297"/>
                <a:gd name="T65" fmla="*/ 354 h 359"/>
                <a:gd name="T66" fmla="*/ 513 w 1297"/>
                <a:gd name="T67" fmla="*/ 357 h 359"/>
                <a:gd name="T68" fmla="*/ 580 w 1297"/>
                <a:gd name="T69" fmla="*/ 359 h 359"/>
                <a:gd name="T70" fmla="*/ 648 w 1297"/>
                <a:gd name="T71" fmla="*/ 359 h 359"/>
                <a:gd name="T72" fmla="*/ 648 w 1297"/>
                <a:gd name="T73" fmla="*/ 359 h 359"/>
                <a:gd name="T74" fmla="*/ 717 w 1297"/>
                <a:gd name="T75" fmla="*/ 359 h 359"/>
                <a:gd name="T76" fmla="*/ 785 w 1297"/>
                <a:gd name="T77" fmla="*/ 357 h 359"/>
                <a:gd name="T78" fmla="*/ 850 w 1297"/>
                <a:gd name="T79" fmla="*/ 354 h 359"/>
                <a:gd name="T80" fmla="*/ 916 w 1297"/>
                <a:gd name="T81" fmla="*/ 349 h 359"/>
                <a:gd name="T82" fmla="*/ 981 w 1297"/>
                <a:gd name="T83" fmla="*/ 344 h 359"/>
                <a:gd name="T84" fmla="*/ 1044 w 1297"/>
                <a:gd name="T85" fmla="*/ 337 h 359"/>
                <a:gd name="T86" fmla="*/ 1105 w 1297"/>
                <a:gd name="T87" fmla="*/ 329 h 359"/>
                <a:gd name="T88" fmla="*/ 1163 w 1297"/>
                <a:gd name="T89" fmla="*/ 320 h 359"/>
                <a:gd name="T90" fmla="*/ 1163 w 1297"/>
                <a:gd name="T91" fmla="*/ 32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7" h="359">
                  <a:moveTo>
                    <a:pt x="1163" y="320"/>
                  </a:moveTo>
                  <a:lnTo>
                    <a:pt x="1297" y="0"/>
                  </a:lnTo>
                  <a:lnTo>
                    <a:pt x="1297" y="0"/>
                  </a:lnTo>
                  <a:lnTo>
                    <a:pt x="1265" y="8"/>
                  </a:lnTo>
                  <a:lnTo>
                    <a:pt x="1231" y="16"/>
                  </a:lnTo>
                  <a:lnTo>
                    <a:pt x="1195" y="24"/>
                  </a:lnTo>
                  <a:lnTo>
                    <a:pt x="1159" y="30"/>
                  </a:lnTo>
                  <a:lnTo>
                    <a:pt x="1119" y="36"/>
                  </a:lnTo>
                  <a:lnTo>
                    <a:pt x="1080" y="41"/>
                  </a:lnTo>
                  <a:lnTo>
                    <a:pt x="999" y="51"/>
                  </a:lnTo>
                  <a:lnTo>
                    <a:pt x="914" y="59"/>
                  </a:lnTo>
                  <a:lnTo>
                    <a:pt x="827" y="65"/>
                  </a:lnTo>
                  <a:lnTo>
                    <a:pt x="738" y="68"/>
                  </a:lnTo>
                  <a:lnTo>
                    <a:pt x="648" y="69"/>
                  </a:lnTo>
                  <a:lnTo>
                    <a:pt x="648" y="69"/>
                  </a:lnTo>
                  <a:lnTo>
                    <a:pt x="559" y="68"/>
                  </a:lnTo>
                  <a:lnTo>
                    <a:pt x="470" y="65"/>
                  </a:lnTo>
                  <a:lnTo>
                    <a:pt x="383" y="59"/>
                  </a:lnTo>
                  <a:lnTo>
                    <a:pt x="298" y="51"/>
                  </a:lnTo>
                  <a:lnTo>
                    <a:pt x="216" y="41"/>
                  </a:lnTo>
                  <a:lnTo>
                    <a:pt x="177" y="36"/>
                  </a:lnTo>
                  <a:lnTo>
                    <a:pt x="139" y="30"/>
                  </a:lnTo>
                  <a:lnTo>
                    <a:pt x="103" y="24"/>
                  </a:lnTo>
                  <a:lnTo>
                    <a:pt x="67" y="16"/>
                  </a:lnTo>
                  <a:lnTo>
                    <a:pt x="32" y="8"/>
                  </a:lnTo>
                  <a:lnTo>
                    <a:pt x="0" y="0"/>
                  </a:lnTo>
                  <a:lnTo>
                    <a:pt x="135" y="320"/>
                  </a:lnTo>
                  <a:lnTo>
                    <a:pt x="135" y="320"/>
                  </a:lnTo>
                  <a:lnTo>
                    <a:pt x="193" y="329"/>
                  </a:lnTo>
                  <a:lnTo>
                    <a:pt x="253" y="337"/>
                  </a:lnTo>
                  <a:lnTo>
                    <a:pt x="316" y="344"/>
                  </a:lnTo>
                  <a:lnTo>
                    <a:pt x="381" y="349"/>
                  </a:lnTo>
                  <a:lnTo>
                    <a:pt x="446" y="354"/>
                  </a:lnTo>
                  <a:lnTo>
                    <a:pt x="513" y="357"/>
                  </a:lnTo>
                  <a:lnTo>
                    <a:pt x="580" y="359"/>
                  </a:lnTo>
                  <a:lnTo>
                    <a:pt x="648" y="359"/>
                  </a:lnTo>
                  <a:lnTo>
                    <a:pt x="648" y="359"/>
                  </a:lnTo>
                  <a:lnTo>
                    <a:pt x="717" y="359"/>
                  </a:lnTo>
                  <a:lnTo>
                    <a:pt x="785" y="357"/>
                  </a:lnTo>
                  <a:lnTo>
                    <a:pt x="850" y="354"/>
                  </a:lnTo>
                  <a:lnTo>
                    <a:pt x="916" y="349"/>
                  </a:lnTo>
                  <a:lnTo>
                    <a:pt x="981" y="344"/>
                  </a:lnTo>
                  <a:lnTo>
                    <a:pt x="1044" y="337"/>
                  </a:lnTo>
                  <a:lnTo>
                    <a:pt x="1105" y="329"/>
                  </a:lnTo>
                  <a:lnTo>
                    <a:pt x="1163" y="320"/>
                  </a:lnTo>
                  <a:lnTo>
                    <a:pt x="1163" y="320"/>
                  </a:lnTo>
                  <a:close/>
                </a:path>
              </a:pathLst>
            </a:custGeom>
            <a:gradFill flip="none" rotWithShape="1">
              <a:gsLst>
                <a:gs pos="50000">
                  <a:schemeClr val="accent1">
                    <a:lumMod val="75000"/>
                  </a:schemeClr>
                </a:gs>
                <a:gs pos="0">
                  <a:schemeClr val="accent1">
                    <a:lumMod val="60000"/>
                    <a:lumOff val="40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
            <p:cNvSpPr/>
            <p:nvPr/>
          </p:nvSpPr>
          <p:spPr bwMode="auto">
            <a:xfrm>
              <a:off x="1393516" y="3421038"/>
              <a:ext cx="1589088" cy="520700"/>
            </a:xfrm>
            <a:custGeom>
              <a:avLst/>
              <a:gdLst>
                <a:gd name="T0" fmla="*/ 0 w 1001"/>
                <a:gd name="T1" fmla="*/ 0 h 328"/>
                <a:gd name="T2" fmla="*/ 131 w 1001"/>
                <a:gd name="T3" fmla="*/ 309 h 328"/>
                <a:gd name="T4" fmla="*/ 131 w 1001"/>
                <a:gd name="T5" fmla="*/ 309 h 328"/>
                <a:gd name="T6" fmla="*/ 175 w 1001"/>
                <a:gd name="T7" fmla="*/ 313 h 328"/>
                <a:gd name="T8" fmla="*/ 220 w 1001"/>
                <a:gd name="T9" fmla="*/ 317 h 328"/>
                <a:gd name="T10" fmla="*/ 312 w 1001"/>
                <a:gd name="T11" fmla="*/ 323 h 328"/>
                <a:gd name="T12" fmla="*/ 406 w 1001"/>
                <a:gd name="T13" fmla="*/ 327 h 328"/>
                <a:gd name="T14" fmla="*/ 500 w 1001"/>
                <a:gd name="T15" fmla="*/ 328 h 328"/>
                <a:gd name="T16" fmla="*/ 500 w 1001"/>
                <a:gd name="T17" fmla="*/ 328 h 328"/>
                <a:gd name="T18" fmla="*/ 595 w 1001"/>
                <a:gd name="T19" fmla="*/ 327 h 328"/>
                <a:gd name="T20" fmla="*/ 689 w 1001"/>
                <a:gd name="T21" fmla="*/ 323 h 328"/>
                <a:gd name="T22" fmla="*/ 782 w 1001"/>
                <a:gd name="T23" fmla="*/ 317 h 328"/>
                <a:gd name="T24" fmla="*/ 826 w 1001"/>
                <a:gd name="T25" fmla="*/ 313 h 328"/>
                <a:gd name="T26" fmla="*/ 871 w 1001"/>
                <a:gd name="T27" fmla="*/ 309 h 328"/>
                <a:gd name="T28" fmla="*/ 1001 w 1001"/>
                <a:gd name="T29" fmla="*/ 0 h 328"/>
                <a:gd name="T30" fmla="*/ 1001 w 1001"/>
                <a:gd name="T31" fmla="*/ 0 h 328"/>
                <a:gd name="T32" fmla="*/ 944 w 1001"/>
                <a:gd name="T33" fmla="*/ 9 h 328"/>
                <a:gd name="T34" fmla="*/ 884 w 1001"/>
                <a:gd name="T35" fmla="*/ 16 h 328"/>
                <a:gd name="T36" fmla="*/ 824 w 1001"/>
                <a:gd name="T37" fmla="*/ 22 h 328"/>
                <a:gd name="T38" fmla="*/ 761 w 1001"/>
                <a:gd name="T39" fmla="*/ 28 h 328"/>
                <a:gd name="T40" fmla="*/ 697 w 1001"/>
                <a:gd name="T41" fmla="*/ 32 h 328"/>
                <a:gd name="T42" fmla="*/ 632 w 1001"/>
                <a:gd name="T43" fmla="*/ 34 h 328"/>
                <a:gd name="T44" fmla="*/ 566 w 1001"/>
                <a:gd name="T45" fmla="*/ 37 h 328"/>
                <a:gd name="T46" fmla="*/ 500 w 1001"/>
                <a:gd name="T47" fmla="*/ 38 h 328"/>
                <a:gd name="T48" fmla="*/ 500 w 1001"/>
                <a:gd name="T49" fmla="*/ 38 h 328"/>
                <a:gd name="T50" fmla="*/ 435 w 1001"/>
                <a:gd name="T51" fmla="*/ 37 h 328"/>
                <a:gd name="T52" fmla="*/ 370 w 1001"/>
                <a:gd name="T53" fmla="*/ 34 h 328"/>
                <a:gd name="T54" fmla="*/ 304 w 1001"/>
                <a:gd name="T55" fmla="*/ 32 h 328"/>
                <a:gd name="T56" fmla="*/ 240 w 1001"/>
                <a:gd name="T57" fmla="*/ 28 h 328"/>
                <a:gd name="T58" fmla="*/ 178 w 1001"/>
                <a:gd name="T59" fmla="*/ 22 h 328"/>
                <a:gd name="T60" fmla="*/ 116 w 1001"/>
                <a:gd name="T61" fmla="*/ 16 h 328"/>
                <a:gd name="T62" fmla="*/ 57 w 1001"/>
                <a:gd name="T63" fmla="*/ 9 h 328"/>
                <a:gd name="T64" fmla="*/ 0 w 1001"/>
                <a:gd name="T65" fmla="*/ 0 h 328"/>
                <a:gd name="T66" fmla="*/ 0 w 1001"/>
                <a:gd name="T6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1" h="328">
                  <a:moveTo>
                    <a:pt x="0" y="0"/>
                  </a:moveTo>
                  <a:lnTo>
                    <a:pt x="131" y="309"/>
                  </a:lnTo>
                  <a:lnTo>
                    <a:pt x="131" y="309"/>
                  </a:lnTo>
                  <a:lnTo>
                    <a:pt x="175" y="313"/>
                  </a:lnTo>
                  <a:lnTo>
                    <a:pt x="220" y="317"/>
                  </a:lnTo>
                  <a:lnTo>
                    <a:pt x="312" y="323"/>
                  </a:lnTo>
                  <a:lnTo>
                    <a:pt x="406" y="327"/>
                  </a:lnTo>
                  <a:lnTo>
                    <a:pt x="500" y="328"/>
                  </a:lnTo>
                  <a:lnTo>
                    <a:pt x="500" y="328"/>
                  </a:lnTo>
                  <a:lnTo>
                    <a:pt x="595" y="327"/>
                  </a:lnTo>
                  <a:lnTo>
                    <a:pt x="689" y="323"/>
                  </a:lnTo>
                  <a:lnTo>
                    <a:pt x="782" y="317"/>
                  </a:lnTo>
                  <a:lnTo>
                    <a:pt x="826" y="313"/>
                  </a:lnTo>
                  <a:lnTo>
                    <a:pt x="871" y="309"/>
                  </a:lnTo>
                  <a:lnTo>
                    <a:pt x="1001" y="0"/>
                  </a:lnTo>
                  <a:lnTo>
                    <a:pt x="1001" y="0"/>
                  </a:lnTo>
                  <a:lnTo>
                    <a:pt x="944" y="9"/>
                  </a:lnTo>
                  <a:lnTo>
                    <a:pt x="884" y="16"/>
                  </a:lnTo>
                  <a:lnTo>
                    <a:pt x="824" y="22"/>
                  </a:lnTo>
                  <a:lnTo>
                    <a:pt x="761" y="28"/>
                  </a:lnTo>
                  <a:lnTo>
                    <a:pt x="697" y="32"/>
                  </a:lnTo>
                  <a:lnTo>
                    <a:pt x="632" y="34"/>
                  </a:lnTo>
                  <a:lnTo>
                    <a:pt x="566" y="37"/>
                  </a:lnTo>
                  <a:lnTo>
                    <a:pt x="500" y="38"/>
                  </a:lnTo>
                  <a:lnTo>
                    <a:pt x="500" y="38"/>
                  </a:lnTo>
                  <a:lnTo>
                    <a:pt x="435" y="37"/>
                  </a:lnTo>
                  <a:lnTo>
                    <a:pt x="370" y="34"/>
                  </a:lnTo>
                  <a:lnTo>
                    <a:pt x="304" y="32"/>
                  </a:lnTo>
                  <a:lnTo>
                    <a:pt x="240" y="28"/>
                  </a:lnTo>
                  <a:lnTo>
                    <a:pt x="178" y="22"/>
                  </a:lnTo>
                  <a:lnTo>
                    <a:pt x="116" y="16"/>
                  </a:lnTo>
                  <a:lnTo>
                    <a:pt x="57" y="9"/>
                  </a:lnTo>
                  <a:lnTo>
                    <a:pt x="0" y="0"/>
                  </a:lnTo>
                  <a:lnTo>
                    <a:pt x="0" y="0"/>
                  </a:lnTo>
                  <a:close/>
                </a:path>
              </a:pathLst>
            </a:custGeom>
            <a:gradFill flip="none" rotWithShape="1">
              <a:gsLst>
                <a:gs pos="50000">
                  <a:schemeClr val="accent2">
                    <a:lumMod val="75000"/>
                  </a:schemeClr>
                </a:gs>
                <a:gs pos="0">
                  <a:schemeClr val="accent2">
                    <a:lumMod val="60000"/>
                    <a:lumOff val="40000"/>
                  </a:schemeClr>
                </a:gs>
                <a:gs pos="100000">
                  <a:schemeClr val="accent2">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
            <p:cNvSpPr/>
            <p:nvPr/>
          </p:nvSpPr>
          <p:spPr bwMode="auto">
            <a:xfrm>
              <a:off x="1622116" y="3960788"/>
              <a:ext cx="1133475" cy="490538"/>
            </a:xfrm>
            <a:custGeom>
              <a:avLst/>
              <a:gdLst>
                <a:gd name="T0" fmla="*/ 0 w 714"/>
                <a:gd name="T1" fmla="*/ 0 h 309"/>
                <a:gd name="T2" fmla="*/ 127 w 714"/>
                <a:gd name="T3" fmla="*/ 301 h 309"/>
                <a:gd name="T4" fmla="*/ 127 w 714"/>
                <a:gd name="T5" fmla="*/ 301 h 309"/>
                <a:gd name="T6" fmla="*/ 183 w 714"/>
                <a:gd name="T7" fmla="*/ 305 h 309"/>
                <a:gd name="T8" fmla="*/ 241 w 714"/>
                <a:gd name="T9" fmla="*/ 307 h 309"/>
                <a:gd name="T10" fmla="*/ 298 w 714"/>
                <a:gd name="T11" fmla="*/ 308 h 309"/>
                <a:gd name="T12" fmla="*/ 356 w 714"/>
                <a:gd name="T13" fmla="*/ 309 h 309"/>
                <a:gd name="T14" fmla="*/ 356 w 714"/>
                <a:gd name="T15" fmla="*/ 309 h 309"/>
                <a:gd name="T16" fmla="*/ 414 w 714"/>
                <a:gd name="T17" fmla="*/ 308 h 309"/>
                <a:gd name="T18" fmla="*/ 473 w 714"/>
                <a:gd name="T19" fmla="*/ 307 h 309"/>
                <a:gd name="T20" fmla="*/ 529 w 714"/>
                <a:gd name="T21" fmla="*/ 305 h 309"/>
                <a:gd name="T22" fmla="*/ 586 w 714"/>
                <a:gd name="T23" fmla="*/ 301 h 309"/>
                <a:gd name="T24" fmla="*/ 714 w 714"/>
                <a:gd name="T25" fmla="*/ 0 h 309"/>
                <a:gd name="T26" fmla="*/ 714 w 714"/>
                <a:gd name="T27" fmla="*/ 0 h 309"/>
                <a:gd name="T28" fmla="*/ 627 w 714"/>
                <a:gd name="T29" fmla="*/ 8 h 309"/>
                <a:gd name="T30" fmla="*/ 538 w 714"/>
                <a:gd name="T31" fmla="*/ 13 h 309"/>
                <a:gd name="T32" fmla="*/ 448 w 714"/>
                <a:gd name="T33" fmla="*/ 17 h 309"/>
                <a:gd name="T34" fmla="*/ 356 w 714"/>
                <a:gd name="T35" fmla="*/ 18 h 309"/>
                <a:gd name="T36" fmla="*/ 356 w 714"/>
                <a:gd name="T37" fmla="*/ 18 h 309"/>
                <a:gd name="T38" fmla="*/ 266 w 714"/>
                <a:gd name="T39" fmla="*/ 17 h 309"/>
                <a:gd name="T40" fmla="*/ 176 w 714"/>
                <a:gd name="T41" fmla="*/ 13 h 309"/>
                <a:gd name="T42" fmla="*/ 86 w 714"/>
                <a:gd name="T43" fmla="*/ 8 h 309"/>
                <a:gd name="T44" fmla="*/ 0 w 714"/>
                <a:gd name="T45" fmla="*/ 0 h 309"/>
                <a:gd name="T46" fmla="*/ 0 w 714"/>
                <a:gd name="T4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4" h="309">
                  <a:moveTo>
                    <a:pt x="0" y="0"/>
                  </a:moveTo>
                  <a:lnTo>
                    <a:pt x="127" y="301"/>
                  </a:lnTo>
                  <a:lnTo>
                    <a:pt x="127" y="301"/>
                  </a:lnTo>
                  <a:lnTo>
                    <a:pt x="183" y="305"/>
                  </a:lnTo>
                  <a:lnTo>
                    <a:pt x="241" y="307"/>
                  </a:lnTo>
                  <a:lnTo>
                    <a:pt x="298" y="308"/>
                  </a:lnTo>
                  <a:lnTo>
                    <a:pt x="356" y="309"/>
                  </a:lnTo>
                  <a:lnTo>
                    <a:pt x="356" y="309"/>
                  </a:lnTo>
                  <a:lnTo>
                    <a:pt x="414" y="308"/>
                  </a:lnTo>
                  <a:lnTo>
                    <a:pt x="473" y="307"/>
                  </a:lnTo>
                  <a:lnTo>
                    <a:pt x="529" y="305"/>
                  </a:lnTo>
                  <a:lnTo>
                    <a:pt x="586" y="301"/>
                  </a:lnTo>
                  <a:lnTo>
                    <a:pt x="714" y="0"/>
                  </a:lnTo>
                  <a:lnTo>
                    <a:pt x="714" y="0"/>
                  </a:lnTo>
                  <a:lnTo>
                    <a:pt x="627" y="8"/>
                  </a:lnTo>
                  <a:lnTo>
                    <a:pt x="538" y="13"/>
                  </a:lnTo>
                  <a:lnTo>
                    <a:pt x="448" y="17"/>
                  </a:lnTo>
                  <a:lnTo>
                    <a:pt x="356" y="18"/>
                  </a:lnTo>
                  <a:lnTo>
                    <a:pt x="356" y="18"/>
                  </a:lnTo>
                  <a:lnTo>
                    <a:pt x="266" y="17"/>
                  </a:lnTo>
                  <a:lnTo>
                    <a:pt x="176" y="13"/>
                  </a:lnTo>
                  <a:lnTo>
                    <a:pt x="86" y="8"/>
                  </a:lnTo>
                  <a:lnTo>
                    <a:pt x="0" y="0"/>
                  </a:lnTo>
                  <a:lnTo>
                    <a:pt x="0" y="0"/>
                  </a:lnTo>
                  <a:close/>
                </a:path>
              </a:pathLst>
            </a:custGeom>
            <a:gradFill flip="none" rotWithShape="1">
              <a:gsLst>
                <a:gs pos="50000">
                  <a:schemeClr val="accent1">
                    <a:lumMod val="75000"/>
                  </a:schemeClr>
                </a:gs>
                <a:gs pos="0">
                  <a:schemeClr val="accent1">
                    <a:lumMod val="60000"/>
                    <a:lumOff val="40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4" name="组合 113"/>
          <p:cNvGrpSpPr/>
          <p:nvPr/>
        </p:nvGrpSpPr>
        <p:grpSpPr>
          <a:xfrm>
            <a:off x="2268972" y="2586901"/>
            <a:ext cx="593735" cy="593812"/>
            <a:chOff x="1085978" y="3489181"/>
            <a:chExt cx="925999" cy="925999"/>
          </a:xfrm>
        </p:grpSpPr>
        <p:grpSp>
          <p:nvGrpSpPr>
            <p:cNvPr id="115" name="组合 114"/>
            <p:cNvGrpSpPr/>
            <p:nvPr/>
          </p:nvGrpSpPr>
          <p:grpSpPr>
            <a:xfrm>
              <a:off x="1085978" y="3489181"/>
              <a:ext cx="925999" cy="925999"/>
              <a:chOff x="4276000" y="3489181"/>
              <a:chExt cx="1489612" cy="1489612"/>
            </a:xfrm>
          </p:grpSpPr>
          <p:sp>
            <p:nvSpPr>
              <p:cNvPr id="122" name="椭圆 121"/>
              <p:cNvSpPr/>
              <p:nvPr/>
            </p:nvSpPr>
            <p:spPr>
              <a:xfrm>
                <a:off x="4276135" y="3489181"/>
                <a:ext cx="1489342" cy="14896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4" name="组合 123"/>
              <p:cNvGrpSpPr/>
              <p:nvPr/>
            </p:nvGrpSpPr>
            <p:grpSpPr>
              <a:xfrm>
                <a:off x="4332963" y="3500865"/>
                <a:ext cx="1375688" cy="1375934"/>
                <a:chOff x="4332963" y="3478640"/>
                <a:chExt cx="1375688" cy="1375934"/>
              </a:xfrm>
            </p:grpSpPr>
            <p:sp>
              <p:nvSpPr>
                <p:cNvPr id="126" name="椭圆 125"/>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4491283" y="3496787"/>
                  <a:ext cx="1059044" cy="833736"/>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5" name="椭圆 124"/>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1340450" y="3743653"/>
              <a:ext cx="417054" cy="417054"/>
              <a:chOff x="4895850" y="9539288"/>
              <a:chExt cx="698500" cy="698500"/>
            </a:xfrm>
            <a:solidFill>
              <a:schemeClr val="bg1"/>
            </a:solidFill>
          </p:grpSpPr>
          <p:sp>
            <p:nvSpPr>
              <p:cNvPr id="117" name="Freeform 13"/>
              <p:cNvSpPr>
                <a:spLocks noEditPoints="1"/>
              </p:cNvSpPr>
              <p:nvPr/>
            </p:nvSpPr>
            <p:spPr bwMode="auto">
              <a:xfrm>
                <a:off x="5143500" y="9786938"/>
                <a:ext cx="203200" cy="203200"/>
              </a:xfrm>
              <a:custGeom>
                <a:avLst/>
                <a:gdLst>
                  <a:gd name="T0" fmla="*/ 64 w 128"/>
                  <a:gd name="T1" fmla="*/ 0 h 128"/>
                  <a:gd name="T2" fmla="*/ 38 w 128"/>
                  <a:gd name="T3" fmla="*/ 6 h 128"/>
                  <a:gd name="T4" fmla="*/ 18 w 128"/>
                  <a:gd name="T5" fmla="*/ 20 h 128"/>
                  <a:gd name="T6" fmla="*/ 4 w 128"/>
                  <a:gd name="T7" fmla="*/ 40 h 128"/>
                  <a:gd name="T8" fmla="*/ 0 w 128"/>
                  <a:gd name="T9" fmla="*/ 64 h 128"/>
                  <a:gd name="T10" fmla="*/ 0 w 128"/>
                  <a:gd name="T11" fmla="*/ 78 h 128"/>
                  <a:gd name="T12" fmla="*/ 10 w 128"/>
                  <a:gd name="T13" fmla="*/ 100 h 128"/>
                  <a:gd name="T14" fmla="*/ 28 w 128"/>
                  <a:gd name="T15" fmla="*/ 118 h 128"/>
                  <a:gd name="T16" fmla="*/ 50 w 128"/>
                  <a:gd name="T17" fmla="*/ 126 h 128"/>
                  <a:gd name="T18" fmla="*/ 64 w 128"/>
                  <a:gd name="T19" fmla="*/ 128 h 128"/>
                  <a:gd name="T20" fmla="*/ 88 w 128"/>
                  <a:gd name="T21" fmla="*/ 122 h 128"/>
                  <a:gd name="T22" fmla="*/ 108 w 128"/>
                  <a:gd name="T23" fmla="*/ 110 h 128"/>
                  <a:gd name="T24" fmla="*/ 122 w 128"/>
                  <a:gd name="T25" fmla="*/ 88 h 128"/>
                  <a:gd name="T26" fmla="*/ 128 w 128"/>
                  <a:gd name="T27" fmla="*/ 64 h 128"/>
                  <a:gd name="T28" fmla="*/ 126 w 128"/>
                  <a:gd name="T29" fmla="*/ 52 h 128"/>
                  <a:gd name="T30" fmla="*/ 116 w 128"/>
                  <a:gd name="T31" fmla="*/ 28 h 128"/>
                  <a:gd name="T32" fmla="*/ 98 w 128"/>
                  <a:gd name="T33" fmla="*/ 12 h 128"/>
                  <a:gd name="T34" fmla="*/ 76 w 128"/>
                  <a:gd name="T35" fmla="*/ 2 h 128"/>
                  <a:gd name="T36" fmla="*/ 64 w 128"/>
                  <a:gd name="T37" fmla="*/ 0 h 128"/>
                  <a:gd name="T38" fmla="*/ 64 w 128"/>
                  <a:gd name="T39" fmla="*/ 110 h 128"/>
                  <a:gd name="T40" fmla="*/ 46 w 128"/>
                  <a:gd name="T41" fmla="*/ 106 h 128"/>
                  <a:gd name="T42" fmla="*/ 32 w 128"/>
                  <a:gd name="T43" fmla="*/ 96 h 128"/>
                  <a:gd name="T44" fmla="*/ 22 w 128"/>
                  <a:gd name="T45" fmla="*/ 82 h 128"/>
                  <a:gd name="T46" fmla="*/ 18 w 128"/>
                  <a:gd name="T47" fmla="*/ 64 h 128"/>
                  <a:gd name="T48" fmla="*/ 18 w 128"/>
                  <a:gd name="T49" fmla="*/ 56 h 128"/>
                  <a:gd name="T50" fmla="*/ 26 w 128"/>
                  <a:gd name="T51" fmla="*/ 38 h 128"/>
                  <a:gd name="T52" fmla="*/ 38 w 128"/>
                  <a:gd name="T53" fmla="*/ 26 h 128"/>
                  <a:gd name="T54" fmla="*/ 54 w 128"/>
                  <a:gd name="T55" fmla="*/ 20 h 128"/>
                  <a:gd name="T56" fmla="*/ 64 w 128"/>
                  <a:gd name="T57" fmla="*/ 18 h 128"/>
                  <a:gd name="T58" fmla="*/ 80 w 128"/>
                  <a:gd name="T59" fmla="*/ 22 h 128"/>
                  <a:gd name="T60" fmla="*/ 96 w 128"/>
                  <a:gd name="T61" fmla="*/ 32 h 128"/>
                  <a:gd name="T62" fmla="*/ 104 w 128"/>
                  <a:gd name="T63" fmla="*/ 46 h 128"/>
                  <a:gd name="T64" fmla="*/ 108 w 128"/>
                  <a:gd name="T65" fmla="*/ 64 h 128"/>
                  <a:gd name="T66" fmla="*/ 108 w 128"/>
                  <a:gd name="T67" fmla="*/ 74 h 128"/>
                  <a:gd name="T68" fmla="*/ 100 w 128"/>
                  <a:gd name="T69" fmla="*/ 90 h 128"/>
                  <a:gd name="T70" fmla="*/ 88 w 128"/>
                  <a:gd name="T71" fmla="*/ 102 h 128"/>
                  <a:gd name="T72" fmla="*/ 72 w 128"/>
                  <a:gd name="T73" fmla="*/ 108 h 128"/>
                  <a:gd name="T74" fmla="*/ 64 w 128"/>
                  <a:gd name="T7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lnTo>
                      <a:pt x="64" y="0"/>
                    </a:lnTo>
                    <a:lnTo>
                      <a:pt x="50" y="2"/>
                    </a:lnTo>
                    <a:lnTo>
                      <a:pt x="38" y="6"/>
                    </a:lnTo>
                    <a:lnTo>
                      <a:pt x="28" y="12"/>
                    </a:lnTo>
                    <a:lnTo>
                      <a:pt x="18" y="20"/>
                    </a:lnTo>
                    <a:lnTo>
                      <a:pt x="10" y="28"/>
                    </a:lnTo>
                    <a:lnTo>
                      <a:pt x="4" y="40"/>
                    </a:lnTo>
                    <a:lnTo>
                      <a:pt x="0" y="52"/>
                    </a:lnTo>
                    <a:lnTo>
                      <a:pt x="0" y="64"/>
                    </a:lnTo>
                    <a:lnTo>
                      <a:pt x="0" y="64"/>
                    </a:lnTo>
                    <a:lnTo>
                      <a:pt x="0" y="78"/>
                    </a:lnTo>
                    <a:lnTo>
                      <a:pt x="4" y="88"/>
                    </a:lnTo>
                    <a:lnTo>
                      <a:pt x="10" y="100"/>
                    </a:lnTo>
                    <a:lnTo>
                      <a:pt x="18" y="110"/>
                    </a:lnTo>
                    <a:lnTo>
                      <a:pt x="28" y="118"/>
                    </a:lnTo>
                    <a:lnTo>
                      <a:pt x="38" y="122"/>
                    </a:lnTo>
                    <a:lnTo>
                      <a:pt x="50" y="126"/>
                    </a:lnTo>
                    <a:lnTo>
                      <a:pt x="64" y="128"/>
                    </a:lnTo>
                    <a:lnTo>
                      <a:pt x="64" y="128"/>
                    </a:lnTo>
                    <a:lnTo>
                      <a:pt x="76" y="126"/>
                    </a:lnTo>
                    <a:lnTo>
                      <a:pt x="88" y="122"/>
                    </a:lnTo>
                    <a:lnTo>
                      <a:pt x="98" y="118"/>
                    </a:lnTo>
                    <a:lnTo>
                      <a:pt x="108" y="110"/>
                    </a:lnTo>
                    <a:lnTo>
                      <a:pt x="116" y="100"/>
                    </a:lnTo>
                    <a:lnTo>
                      <a:pt x="122" y="88"/>
                    </a:lnTo>
                    <a:lnTo>
                      <a:pt x="126" y="78"/>
                    </a:lnTo>
                    <a:lnTo>
                      <a:pt x="128" y="64"/>
                    </a:lnTo>
                    <a:lnTo>
                      <a:pt x="128" y="64"/>
                    </a:lnTo>
                    <a:lnTo>
                      <a:pt x="126" y="52"/>
                    </a:lnTo>
                    <a:lnTo>
                      <a:pt x="122" y="40"/>
                    </a:lnTo>
                    <a:lnTo>
                      <a:pt x="116" y="28"/>
                    </a:lnTo>
                    <a:lnTo>
                      <a:pt x="108" y="20"/>
                    </a:lnTo>
                    <a:lnTo>
                      <a:pt x="98" y="12"/>
                    </a:lnTo>
                    <a:lnTo>
                      <a:pt x="88" y="6"/>
                    </a:lnTo>
                    <a:lnTo>
                      <a:pt x="76" y="2"/>
                    </a:lnTo>
                    <a:lnTo>
                      <a:pt x="64" y="0"/>
                    </a:lnTo>
                    <a:lnTo>
                      <a:pt x="64" y="0"/>
                    </a:lnTo>
                    <a:close/>
                    <a:moveTo>
                      <a:pt x="64" y="110"/>
                    </a:moveTo>
                    <a:lnTo>
                      <a:pt x="64" y="110"/>
                    </a:lnTo>
                    <a:lnTo>
                      <a:pt x="54" y="108"/>
                    </a:lnTo>
                    <a:lnTo>
                      <a:pt x="46" y="106"/>
                    </a:lnTo>
                    <a:lnTo>
                      <a:pt x="38" y="102"/>
                    </a:lnTo>
                    <a:lnTo>
                      <a:pt x="32" y="96"/>
                    </a:lnTo>
                    <a:lnTo>
                      <a:pt x="26" y="90"/>
                    </a:lnTo>
                    <a:lnTo>
                      <a:pt x="22" y="82"/>
                    </a:lnTo>
                    <a:lnTo>
                      <a:pt x="18" y="74"/>
                    </a:lnTo>
                    <a:lnTo>
                      <a:pt x="18" y="64"/>
                    </a:lnTo>
                    <a:lnTo>
                      <a:pt x="18" y="64"/>
                    </a:lnTo>
                    <a:lnTo>
                      <a:pt x="18" y="56"/>
                    </a:lnTo>
                    <a:lnTo>
                      <a:pt x="22" y="46"/>
                    </a:lnTo>
                    <a:lnTo>
                      <a:pt x="26" y="38"/>
                    </a:lnTo>
                    <a:lnTo>
                      <a:pt x="32" y="32"/>
                    </a:lnTo>
                    <a:lnTo>
                      <a:pt x="38" y="26"/>
                    </a:lnTo>
                    <a:lnTo>
                      <a:pt x="46" y="22"/>
                    </a:lnTo>
                    <a:lnTo>
                      <a:pt x="54" y="20"/>
                    </a:lnTo>
                    <a:lnTo>
                      <a:pt x="64" y="18"/>
                    </a:lnTo>
                    <a:lnTo>
                      <a:pt x="64" y="18"/>
                    </a:lnTo>
                    <a:lnTo>
                      <a:pt x="72" y="20"/>
                    </a:lnTo>
                    <a:lnTo>
                      <a:pt x="80" y="22"/>
                    </a:lnTo>
                    <a:lnTo>
                      <a:pt x="88" y="26"/>
                    </a:lnTo>
                    <a:lnTo>
                      <a:pt x="96" y="32"/>
                    </a:lnTo>
                    <a:lnTo>
                      <a:pt x="100" y="38"/>
                    </a:lnTo>
                    <a:lnTo>
                      <a:pt x="104" y="46"/>
                    </a:lnTo>
                    <a:lnTo>
                      <a:pt x="108" y="56"/>
                    </a:lnTo>
                    <a:lnTo>
                      <a:pt x="108" y="64"/>
                    </a:lnTo>
                    <a:lnTo>
                      <a:pt x="108" y="64"/>
                    </a:lnTo>
                    <a:lnTo>
                      <a:pt x="108" y="74"/>
                    </a:lnTo>
                    <a:lnTo>
                      <a:pt x="104" y="82"/>
                    </a:lnTo>
                    <a:lnTo>
                      <a:pt x="100" y="90"/>
                    </a:lnTo>
                    <a:lnTo>
                      <a:pt x="96" y="96"/>
                    </a:lnTo>
                    <a:lnTo>
                      <a:pt x="88" y="102"/>
                    </a:lnTo>
                    <a:lnTo>
                      <a:pt x="80" y="106"/>
                    </a:lnTo>
                    <a:lnTo>
                      <a:pt x="72" y="108"/>
                    </a:lnTo>
                    <a:lnTo>
                      <a:pt x="64" y="110"/>
                    </a:lnTo>
                    <a:lnTo>
                      <a:pt x="64"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4"/>
              <p:cNvSpPr>
                <a:spLocks noEditPoints="1"/>
              </p:cNvSpPr>
              <p:nvPr/>
            </p:nvSpPr>
            <p:spPr bwMode="auto">
              <a:xfrm>
                <a:off x="4895850" y="9539288"/>
                <a:ext cx="698500" cy="698500"/>
              </a:xfrm>
              <a:custGeom>
                <a:avLst/>
                <a:gdLst>
                  <a:gd name="T0" fmla="*/ 384 w 440"/>
                  <a:gd name="T1" fmla="*/ 134 h 440"/>
                  <a:gd name="T2" fmla="*/ 390 w 440"/>
                  <a:gd name="T3" fmla="*/ 88 h 440"/>
                  <a:gd name="T4" fmla="*/ 366 w 440"/>
                  <a:gd name="T5" fmla="*/ 58 h 440"/>
                  <a:gd name="T6" fmla="*/ 320 w 440"/>
                  <a:gd name="T7" fmla="*/ 50 h 440"/>
                  <a:gd name="T8" fmla="*/ 274 w 440"/>
                  <a:gd name="T9" fmla="*/ 42 h 440"/>
                  <a:gd name="T10" fmla="*/ 246 w 440"/>
                  <a:gd name="T11" fmla="*/ 6 h 440"/>
                  <a:gd name="T12" fmla="*/ 210 w 440"/>
                  <a:gd name="T13" fmla="*/ 0 h 440"/>
                  <a:gd name="T14" fmla="*/ 172 w 440"/>
                  <a:gd name="T15" fmla="*/ 26 h 440"/>
                  <a:gd name="T16" fmla="*/ 132 w 440"/>
                  <a:gd name="T17" fmla="*/ 56 h 440"/>
                  <a:gd name="T18" fmla="*/ 92 w 440"/>
                  <a:gd name="T19" fmla="*/ 48 h 440"/>
                  <a:gd name="T20" fmla="*/ 58 w 440"/>
                  <a:gd name="T21" fmla="*/ 72 h 440"/>
                  <a:gd name="T22" fmla="*/ 48 w 440"/>
                  <a:gd name="T23" fmla="*/ 116 h 440"/>
                  <a:gd name="T24" fmla="*/ 42 w 440"/>
                  <a:gd name="T25" fmla="*/ 166 h 440"/>
                  <a:gd name="T26" fmla="*/ 12 w 440"/>
                  <a:gd name="T27" fmla="*/ 186 h 440"/>
                  <a:gd name="T28" fmla="*/ 0 w 440"/>
                  <a:gd name="T29" fmla="*/ 220 h 440"/>
                  <a:gd name="T30" fmla="*/ 18 w 440"/>
                  <a:gd name="T31" fmla="*/ 262 h 440"/>
                  <a:gd name="T32" fmla="*/ 48 w 440"/>
                  <a:gd name="T33" fmla="*/ 292 h 440"/>
                  <a:gd name="T34" fmla="*/ 46 w 440"/>
                  <a:gd name="T35" fmla="*/ 334 h 440"/>
                  <a:gd name="T36" fmla="*/ 64 w 440"/>
                  <a:gd name="T37" fmla="*/ 376 h 440"/>
                  <a:gd name="T38" fmla="*/ 104 w 440"/>
                  <a:gd name="T39" fmla="*/ 392 h 440"/>
                  <a:gd name="T40" fmla="*/ 148 w 440"/>
                  <a:gd name="T41" fmla="*/ 392 h 440"/>
                  <a:gd name="T42" fmla="*/ 178 w 440"/>
                  <a:gd name="T43" fmla="*/ 422 h 440"/>
                  <a:gd name="T44" fmla="*/ 220 w 440"/>
                  <a:gd name="T45" fmla="*/ 440 h 440"/>
                  <a:gd name="T46" fmla="*/ 254 w 440"/>
                  <a:gd name="T47" fmla="*/ 428 h 440"/>
                  <a:gd name="T48" fmla="*/ 274 w 440"/>
                  <a:gd name="T49" fmla="*/ 398 h 440"/>
                  <a:gd name="T50" fmla="*/ 334 w 440"/>
                  <a:gd name="T51" fmla="*/ 392 h 440"/>
                  <a:gd name="T52" fmla="*/ 356 w 440"/>
                  <a:gd name="T53" fmla="*/ 388 h 440"/>
                  <a:gd name="T54" fmla="*/ 386 w 440"/>
                  <a:gd name="T55" fmla="*/ 360 h 440"/>
                  <a:gd name="T56" fmla="*/ 388 w 440"/>
                  <a:gd name="T57" fmla="*/ 316 h 440"/>
                  <a:gd name="T58" fmla="*/ 398 w 440"/>
                  <a:gd name="T59" fmla="*/ 276 h 440"/>
                  <a:gd name="T60" fmla="*/ 432 w 440"/>
                  <a:gd name="T61" fmla="*/ 248 h 440"/>
                  <a:gd name="T62" fmla="*/ 438 w 440"/>
                  <a:gd name="T63" fmla="*/ 210 h 440"/>
                  <a:gd name="T64" fmla="*/ 414 w 440"/>
                  <a:gd name="T65" fmla="*/ 172 h 440"/>
                  <a:gd name="T66" fmla="*/ 368 w 440"/>
                  <a:gd name="T67" fmla="*/ 240 h 440"/>
                  <a:gd name="T68" fmla="*/ 338 w 440"/>
                  <a:gd name="T69" fmla="*/ 312 h 440"/>
                  <a:gd name="T70" fmla="*/ 354 w 440"/>
                  <a:gd name="T71" fmla="*/ 344 h 440"/>
                  <a:gd name="T72" fmla="*/ 334 w 440"/>
                  <a:gd name="T73" fmla="*/ 356 h 440"/>
                  <a:gd name="T74" fmla="*/ 298 w 440"/>
                  <a:gd name="T75" fmla="*/ 348 h 440"/>
                  <a:gd name="T76" fmla="*/ 240 w 440"/>
                  <a:gd name="T77" fmla="*/ 384 h 440"/>
                  <a:gd name="T78" fmla="*/ 220 w 440"/>
                  <a:gd name="T79" fmla="*/ 404 h 440"/>
                  <a:gd name="T80" fmla="*/ 200 w 440"/>
                  <a:gd name="T81" fmla="*/ 384 h 440"/>
                  <a:gd name="T82" fmla="*/ 140 w 440"/>
                  <a:gd name="T83" fmla="*/ 348 h 440"/>
                  <a:gd name="T84" fmla="*/ 104 w 440"/>
                  <a:gd name="T85" fmla="*/ 356 h 440"/>
                  <a:gd name="T86" fmla="*/ 84 w 440"/>
                  <a:gd name="T87" fmla="*/ 336 h 440"/>
                  <a:gd name="T88" fmla="*/ 92 w 440"/>
                  <a:gd name="T89" fmla="*/ 298 h 440"/>
                  <a:gd name="T90" fmla="*/ 56 w 440"/>
                  <a:gd name="T91" fmla="*/ 240 h 440"/>
                  <a:gd name="T92" fmla="*/ 36 w 440"/>
                  <a:gd name="T93" fmla="*/ 220 h 440"/>
                  <a:gd name="T94" fmla="*/ 70 w 440"/>
                  <a:gd name="T95" fmla="*/ 200 h 440"/>
                  <a:gd name="T96" fmla="*/ 100 w 440"/>
                  <a:gd name="T97" fmla="*/ 130 h 440"/>
                  <a:gd name="T98" fmla="*/ 86 w 440"/>
                  <a:gd name="T99" fmla="*/ 98 h 440"/>
                  <a:gd name="T100" fmla="*/ 112 w 440"/>
                  <a:gd name="T101" fmla="*/ 86 h 440"/>
                  <a:gd name="T102" fmla="*/ 162 w 440"/>
                  <a:gd name="T103" fmla="*/ 82 h 440"/>
                  <a:gd name="T104" fmla="*/ 200 w 440"/>
                  <a:gd name="T105" fmla="*/ 50 h 440"/>
                  <a:gd name="T106" fmla="*/ 228 w 440"/>
                  <a:gd name="T107" fmla="*/ 38 h 440"/>
                  <a:gd name="T108" fmla="*/ 254 w 440"/>
                  <a:gd name="T109" fmla="*/ 74 h 440"/>
                  <a:gd name="T110" fmla="*/ 320 w 440"/>
                  <a:gd name="T111" fmla="*/ 90 h 440"/>
                  <a:gd name="T112" fmla="*/ 348 w 440"/>
                  <a:gd name="T113" fmla="*/ 90 h 440"/>
                  <a:gd name="T114" fmla="*/ 348 w 440"/>
                  <a:gd name="T115" fmla="*/ 118 h 440"/>
                  <a:gd name="T116" fmla="*/ 364 w 440"/>
                  <a:gd name="T117" fmla="*/ 186 h 440"/>
                  <a:gd name="T118" fmla="*/ 396 w 440"/>
                  <a:gd name="T119" fmla="*/ 206 h 440"/>
                  <a:gd name="T120" fmla="*/ 396 w 440"/>
                  <a:gd name="T121" fmla="*/ 2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0" h="440">
                    <a:moveTo>
                      <a:pt x="398" y="166"/>
                    </a:moveTo>
                    <a:lnTo>
                      <a:pt x="398" y="166"/>
                    </a:lnTo>
                    <a:lnTo>
                      <a:pt x="392" y="148"/>
                    </a:lnTo>
                    <a:lnTo>
                      <a:pt x="384" y="134"/>
                    </a:lnTo>
                    <a:lnTo>
                      <a:pt x="384" y="134"/>
                    </a:lnTo>
                    <a:lnTo>
                      <a:pt x="388" y="124"/>
                    </a:lnTo>
                    <a:lnTo>
                      <a:pt x="390" y="116"/>
                    </a:lnTo>
                    <a:lnTo>
                      <a:pt x="392" y="106"/>
                    </a:lnTo>
                    <a:lnTo>
                      <a:pt x="392" y="98"/>
                    </a:lnTo>
                    <a:lnTo>
                      <a:pt x="390" y="88"/>
                    </a:lnTo>
                    <a:lnTo>
                      <a:pt x="386" y="80"/>
                    </a:lnTo>
                    <a:lnTo>
                      <a:pt x="382" y="72"/>
                    </a:lnTo>
                    <a:lnTo>
                      <a:pt x="374" y="64"/>
                    </a:lnTo>
                    <a:lnTo>
                      <a:pt x="374" y="64"/>
                    </a:lnTo>
                    <a:lnTo>
                      <a:pt x="366" y="58"/>
                    </a:lnTo>
                    <a:lnTo>
                      <a:pt x="356" y="52"/>
                    </a:lnTo>
                    <a:lnTo>
                      <a:pt x="346" y="48"/>
                    </a:lnTo>
                    <a:lnTo>
                      <a:pt x="334" y="48"/>
                    </a:lnTo>
                    <a:lnTo>
                      <a:pt x="334" y="48"/>
                    </a:lnTo>
                    <a:lnTo>
                      <a:pt x="320" y="50"/>
                    </a:lnTo>
                    <a:lnTo>
                      <a:pt x="306" y="56"/>
                    </a:lnTo>
                    <a:lnTo>
                      <a:pt x="306" y="56"/>
                    </a:lnTo>
                    <a:lnTo>
                      <a:pt x="290" y="48"/>
                    </a:lnTo>
                    <a:lnTo>
                      <a:pt x="274" y="42"/>
                    </a:lnTo>
                    <a:lnTo>
                      <a:pt x="274" y="42"/>
                    </a:lnTo>
                    <a:lnTo>
                      <a:pt x="272" y="34"/>
                    </a:lnTo>
                    <a:lnTo>
                      <a:pt x="266" y="26"/>
                    </a:lnTo>
                    <a:lnTo>
                      <a:pt x="260" y="18"/>
                    </a:lnTo>
                    <a:lnTo>
                      <a:pt x="254" y="12"/>
                    </a:lnTo>
                    <a:lnTo>
                      <a:pt x="246" y="6"/>
                    </a:lnTo>
                    <a:lnTo>
                      <a:pt x="238" y="4"/>
                    </a:lnTo>
                    <a:lnTo>
                      <a:pt x="228" y="0"/>
                    </a:lnTo>
                    <a:lnTo>
                      <a:pt x="220" y="0"/>
                    </a:lnTo>
                    <a:lnTo>
                      <a:pt x="220" y="0"/>
                    </a:lnTo>
                    <a:lnTo>
                      <a:pt x="210" y="0"/>
                    </a:lnTo>
                    <a:lnTo>
                      <a:pt x="200" y="4"/>
                    </a:lnTo>
                    <a:lnTo>
                      <a:pt x="192" y="6"/>
                    </a:lnTo>
                    <a:lnTo>
                      <a:pt x="184" y="12"/>
                    </a:lnTo>
                    <a:lnTo>
                      <a:pt x="178" y="18"/>
                    </a:lnTo>
                    <a:lnTo>
                      <a:pt x="172" y="26"/>
                    </a:lnTo>
                    <a:lnTo>
                      <a:pt x="168" y="34"/>
                    </a:lnTo>
                    <a:lnTo>
                      <a:pt x="164" y="42"/>
                    </a:lnTo>
                    <a:lnTo>
                      <a:pt x="164" y="42"/>
                    </a:lnTo>
                    <a:lnTo>
                      <a:pt x="148" y="48"/>
                    </a:lnTo>
                    <a:lnTo>
                      <a:pt x="132" y="56"/>
                    </a:lnTo>
                    <a:lnTo>
                      <a:pt x="132" y="56"/>
                    </a:lnTo>
                    <a:lnTo>
                      <a:pt x="118" y="50"/>
                    </a:lnTo>
                    <a:lnTo>
                      <a:pt x="104" y="48"/>
                    </a:lnTo>
                    <a:lnTo>
                      <a:pt x="104" y="48"/>
                    </a:lnTo>
                    <a:lnTo>
                      <a:pt x="92" y="48"/>
                    </a:lnTo>
                    <a:lnTo>
                      <a:pt x="82" y="52"/>
                    </a:lnTo>
                    <a:lnTo>
                      <a:pt x="72" y="58"/>
                    </a:lnTo>
                    <a:lnTo>
                      <a:pt x="64" y="64"/>
                    </a:lnTo>
                    <a:lnTo>
                      <a:pt x="64" y="64"/>
                    </a:lnTo>
                    <a:lnTo>
                      <a:pt x="58" y="72"/>
                    </a:lnTo>
                    <a:lnTo>
                      <a:pt x="52" y="80"/>
                    </a:lnTo>
                    <a:lnTo>
                      <a:pt x="50" y="88"/>
                    </a:lnTo>
                    <a:lnTo>
                      <a:pt x="48" y="98"/>
                    </a:lnTo>
                    <a:lnTo>
                      <a:pt x="46" y="106"/>
                    </a:lnTo>
                    <a:lnTo>
                      <a:pt x="48" y="116"/>
                    </a:lnTo>
                    <a:lnTo>
                      <a:pt x="50" y="124"/>
                    </a:lnTo>
                    <a:lnTo>
                      <a:pt x="54" y="134"/>
                    </a:lnTo>
                    <a:lnTo>
                      <a:pt x="54" y="134"/>
                    </a:lnTo>
                    <a:lnTo>
                      <a:pt x="48" y="148"/>
                    </a:lnTo>
                    <a:lnTo>
                      <a:pt x="42" y="166"/>
                    </a:lnTo>
                    <a:lnTo>
                      <a:pt x="42" y="166"/>
                    </a:lnTo>
                    <a:lnTo>
                      <a:pt x="32" y="168"/>
                    </a:lnTo>
                    <a:lnTo>
                      <a:pt x="24" y="172"/>
                    </a:lnTo>
                    <a:lnTo>
                      <a:pt x="18" y="178"/>
                    </a:lnTo>
                    <a:lnTo>
                      <a:pt x="12" y="186"/>
                    </a:lnTo>
                    <a:lnTo>
                      <a:pt x="6" y="192"/>
                    </a:lnTo>
                    <a:lnTo>
                      <a:pt x="2" y="202"/>
                    </a:lnTo>
                    <a:lnTo>
                      <a:pt x="0" y="210"/>
                    </a:lnTo>
                    <a:lnTo>
                      <a:pt x="0" y="220"/>
                    </a:lnTo>
                    <a:lnTo>
                      <a:pt x="0" y="220"/>
                    </a:lnTo>
                    <a:lnTo>
                      <a:pt x="0" y="230"/>
                    </a:lnTo>
                    <a:lnTo>
                      <a:pt x="2" y="238"/>
                    </a:lnTo>
                    <a:lnTo>
                      <a:pt x="6" y="248"/>
                    </a:lnTo>
                    <a:lnTo>
                      <a:pt x="12" y="256"/>
                    </a:lnTo>
                    <a:lnTo>
                      <a:pt x="18" y="262"/>
                    </a:lnTo>
                    <a:lnTo>
                      <a:pt x="24" y="268"/>
                    </a:lnTo>
                    <a:lnTo>
                      <a:pt x="32" y="272"/>
                    </a:lnTo>
                    <a:lnTo>
                      <a:pt x="42" y="276"/>
                    </a:lnTo>
                    <a:lnTo>
                      <a:pt x="42" y="276"/>
                    </a:lnTo>
                    <a:lnTo>
                      <a:pt x="48" y="292"/>
                    </a:lnTo>
                    <a:lnTo>
                      <a:pt x="54" y="308"/>
                    </a:lnTo>
                    <a:lnTo>
                      <a:pt x="54" y="308"/>
                    </a:lnTo>
                    <a:lnTo>
                      <a:pt x="50" y="316"/>
                    </a:lnTo>
                    <a:lnTo>
                      <a:pt x="48" y="324"/>
                    </a:lnTo>
                    <a:lnTo>
                      <a:pt x="46" y="334"/>
                    </a:lnTo>
                    <a:lnTo>
                      <a:pt x="48" y="342"/>
                    </a:lnTo>
                    <a:lnTo>
                      <a:pt x="50" y="352"/>
                    </a:lnTo>
                    <a:lnTo>
                      <a:pt x="52" y="360"/>
                    </a:lnTo>
                    <a:lnTo>
                      <a:pt x="58" y="368"/>
                    </a:lnTo>
                    <a:lnTo>
                      <a:pt x="64" y="376"/>
                    </a:lnTo>
                    <a:lnTo>
                      <a:pt x="64" y="376"/>
                    </a:lnTo>
                    <a:lnTo>
                      <a:pt x="72" y="382"/>
                    </a:lnTo>
                    <a:lnTo>
                      <a:pt x="82" y="388"/>
                    </a:lnTo>
                    <a:lnTo>
                      <a:pt x="92" y="392"/>
                    </a:lnTo>
                    <a:lnTo>
                      <a:pt x="104" y="392"/>
                    </a:lnTo>
                    <a:lnTo>
                      <a:pt x="104" y="392"/>
                    </a:lnTo>
                    <a:lnTo>
                      <a:pt x="118" y="390"/>
                    </a:lnTo>
                    <a:lnTo>
                      <a:pt x="132" y="384"/>
                    </a:lnTo>
                    <a:lnTo>
                      <a:pt x="132" y="384"/>
                    </a:lnTo>
                    <a:lnTo>
                      <a:pt x="148" y="392"/>
                    </a:lnTo>
                    <a:lnTo>
                      <a:pt x="164" y="398"/>
                    </a:lnTo>
                    <a:lnTo>
                      <a:pt x="164" y="398"/>
                    </a:lnTo>
                    <a:lnTo>
                      <a:pt x="168" y="406"/>
                    </a:lnTo>
                    <a:lnTo>
                      <a:pt x="172" y="414"/>
                    </a:lnTo>
                    <a:lnTo>
                      <a:pt x="178" y="422"/>
                    </a:lnTo>
                    <a:lnTo>
                      <a:pt x="184" y="428"/>
                    </a:lnTo>
                    <a:lnTo>
                      <a:pt x="192" y="434"/>
                    </a:lnTo>
                    <a:lnTo>
                      <a:pt x="200" y="438"/>
                    </a:lnTo>
                    <a:lnTo>
                      <a:pt x="210" y="440"/>
                    </a:lnTo>
                    <a:lnTo>
                      <a:pt x="220" y="440"/>
                    </a:lnTo>
                    <a:lnTo>
                      <a:pt x="220" y="440"/>
                    </a:lnTo>
                    <a:lnTo>
                      <a:pt x="228" y="440"/>
                    </a:lnTo>
                    <a:lnTo>
                      <a:pt x="238" y="438"/>
                    </a:lnTo>
                    <a:lnTo>
                      <a:pt x="246" y="434"/>
                    </a:lnTo>
                    <a:lnTo>
                      <a:pt x="254" y="428"/>
                    </a:lnTo>
                    <a:lnTo>
                      <a:pt x="260" y="422"/>
                    </a:lnTo>
                    <a:lnTo>
                      <a:pt x="266" y="414"/>
                    </a:lnTo>
                    <a:lnTo>
                      <a:pt x="272" y="406"/>
                    </a:lnTo>
                    <a:lnTo>
                      <a:pt x="274" y="398"/>
                    </a:lnTo>
                    <a:lnTo>
                      <a:pt x="274" y="398"/>
                    </a:lnTo>
                    <a:lnTo>
                      <a:pt x="290" y="392"/>
                    </a:lnTo>
                    <a:lnTo>
                      <a:pt x="306" y="384"/>
                    </a:lnTo>
                    <a:lnTo>
                      <a:pt x="306" y="384"/>
                    </a:lnTo>
                    <a:lnTo>
                      <a:pt x="320" y="390"/>
                    </a:lnTo>
                    <a:lnTo>
                      <a:pt x="334" y="392"/>
                    </a:lnTo>
                    <a:lnTo>
                      <a:pt x="334" y="392"/>
                    </a:lnTo>
                    <a:lnTo>
                      <a:pt x="334" y="392"/>
                    </a:lnTo>
                    <a:lnTo>
                      <a:pt x="334" y="392"/>
                    </a:lnTo>
                    <a:lnTo>
                      <a:pt x="346" y="392"/>
                    </a:lnTo>
                    <a:lnTo>
                      <a:pt x="356" y="388"/>
                    </a:lnTo>
                    <a:lnTo>
                      <a:pt x="366" y="382"/>
                    </a:lnTo>
                    <a:lnTo>
                      <a:pt x="374" y="376"/>
                    </a:lnTo>
                    <a:lnTo>
                      <a:pt x="374" y="376"/>
                    </a:lnTo>
                    <a:lnTo>
                      <a:pt x="382" y="368"/>
                    </a:lnTo>
                    <a:lnTo>
                      <a:pt x="386" y="360"/>
                    </a:lnTo>
                    <a:lnTo>
                      <a:pt x="390" y="352"/>
                    </a:lnTo>
                    <a:lnTo>
                      <a:pt x="392" y="342"/>
                    </a:lnTo>
                    <a:lnTo>
                      <a:pt x="392" y="334"/>
                    </a:lnTo>
                    <a:lnTo>
                      <a:pt x="390" y="324"/>
                    </a:lnTo>
                    <a:lnTo>
                      <a:pt x="388" y="316"/>
                    </a:lnTo>
                    <a:lnTo>
                      <a:pt x="384" y="308"/>
                    </a:lnTo>
                    <a:lnTo>
                      <a:pt x="384" y="308"/>
                    </a:lnTo>
                    <a:lnTo>
                      <a:pt x="392" y="292"/>
                    </a:lnTo>
                    <a:lnTo>
                      <a:pt x="398" y="276"/>
                    </a:lnTo>
                    <a:lnTo>
                      <a:pt x="398" y="276"/>
                    </a:lnTo>
                    <a:lnTo>
                      <a:pt x="406" y="272"/>
                    </a:lnTo>
                    <a:lnTo>
                      <a:pt x="414" y="268"/>
                    </a:lnTo>
                    <a:lnTo>
                      <a:pt x="422" y="262"/>
                    </a:lnTo>
                    <a:lnTo>
                      <a:pt x="428" y="256"/>
                    </a:lnTo>
                    <a:lnTo>
                      <a:pt x="432" y="248"/>
                    </a:lnTo>
                    <a:lnTo>
                      <a:pt x="436" y="238"/>
                    </a:lnTo>
                    <a:lnTo>
                      <a:pt x="438" y="230"/>
                    </a:lnTo>
                    <a:lnTo>
                      <a:pt x="440" y="220"/>
                    </a:lnTo>
                    <a:lnTo>
                      <a:pt x="440" y="220"/>
                    </a:lnTo>
                    <a:lnTo>
                      <a:pt x="438" y="210"/>
                    </a:lnTo>
                    <a:lnTo>
                      <a:pt x="436" y="202"/>
                    </a:lnTo>
                    <a:lnTo>
                      <a:pt x="432" y="192"/>
                    </a:lnTo>
                    <a:lnTo>
                      <a:pt x="428" y="186"/>
                    </a:lnTo>
                    <a:lnTo>
                      <a:pt x="422" y="178"/>
                    </a:lnTo>
                    <a:lnTo>
                      <a:pt x="414" y="172"/>
                    </a:lnTo>
                    <a:lnTo>
                      <a:pt x="406" y="168"/>
                    </a:lnTo>
                    <a:lnTo>
                      <a:pt x="398" y="166"/>
                    </a:lnTo>
                    <a:lnTo>
                      <a:pt x="398" y="166"/>
                    </a:lnTo>
                    <a:close/>
                    <a:moveTo>
                      <a:pt x="382" y="240"/>
                    </a:moveTo>
                    <a:lnTo>
                      <a:pt x="368" y="240"/>
                    </a:lnTo>
                    <a:lnTo>
                      <a:pt x="364" y="254"/>
                    </a:lnTo>
                    <a:lnTo>
                      <a:pt x="364" y="254"/>
                    </a:lnTo>
                    <a:lnTo>
                      <a:pt x="358" y="278"/>
                    </a:lnTo>
                    <a:lnTo>
                      <a:pt x="346" y="298"/>
                    </a:lnTo>
                    <a:lnTo>
                      <a:pt x="338" y="312"/>
                    </a:lnTo>
                    <a:lnTo>
                      <a:pt x="348" y="322"/>
                    </a:lnTo>
                    <a:lnTo>
                      <a:pt x="348" y="322"/>
                    </a:lnTo>
                    <a:lnTo>
                      <a:pt x="354" y="328"/>
                    </a:lnTo>
                    <a:lnTo>
                      <a:pt x="354" y="336"/>
                    </a:lnTo>
                    <a:lnTo>
                      <a:pt x="354" y="344"/>
                    </a:lnTo>
                    <a:lnTo>
                      <a:pt x="348" y="350"/>
                    </a:lnTo>
                    <a:lnTo>
                      <a:pt x="348" y="350"/>
                    </a:lnTo>
                    <a:lnTo>
                      <a:pt x="342" y="354"/>
                    </a:lnTo>
                    <a:lnTo>
                      <a:pt x="334" y="356"/>
                    </a:lnTo>
                    <a:lnTo>
                      <a:pt x="334" y="356"/>
                    </a:lnTo>
                    <a:lnTo>
                      <a:pt x="334" y="356"/>
                    </a:lnTo>
                    <a:lnTo>
                      <a:pt x="326" y="354"/>
                    </a:lnTo>
                    <a:lnTo>
                      <a:pt x="320" y="350"/>
                    </a:lnTo>
                    <a:lnTo>
                      <a:pt x="310" y="340"/>
                    </a:lnTo>
                    <a:lnTo>
                      <a:pt x="298" y="348"/>
                    </a:lnTo>
                    <a:lnTo>
                      <a:pt x="298" y="348"/>
                    </a:lnTo>
                    <a:lnTo>
                      <a:pt x="276" y="358"/>
                    </a:lnTo>
                    <a:lnTo>
                      <a:pt x="254" y="366"/>
                    </a:lnTo>
                    <a:lnTo>
                      <a:pt x="240" y="368"/>
                    </a:lnTo>
                    <a:lnTo>
                      <a:pt x="240" y="384"/>
                    </a:lnTo>
                    <a:lnTo>
                      <a:pt x="240" y="384"/>
                    </a:lnTo>
                    <a:lnTo>
                      <a:pt x="238" y="392"/>
                    </a:lnTo>
                    <a:lnTo>
                      <a:pt x="234" y="398"/>
                    </a:lnTo>
                    <a:lnTo>
                      <a:pt x="228" y="402"/>
                    </a:lnTo>
                    <a:lnTo>
                      <a:pt x="220" y="404"/>
                    </a:lnTo>
                    <a:lnTo>
                      <a:pt x="220" y="404"/>
                    </a:lnTo>
                    <a:lnTo>
                      <a:pt x="212" y="402"/>
                    </a:lnTo>
                    <a:lnTo>
                      <a:pt x="206" y="398"/>
                    </a:lnTo>
                    <a:lnTo>
                      <a:pt x="200" y="392"/>
                    </a:lnTo>
                    <a:lnTo>
                      <a:pt x="200" y="384"/>
                    </a:lnTo>
                    <a:lnTo>
                      <a:pt x="200" y="368"/>
                    </a:lnTo>
                    <a:lnTo>
                      <a:pt x="186" y="366"/>
                    </a:lnTo>
                    <a:lnTo>
                      <a:pt x="186" y="366"/>
                    </a:lnTo>
                    <a:lnTo>
                      <a:pt x="162" y="358"/>
                    </a:lnTo>
                    <a:lnTo>
                      <a:pt x="140" y="348"/>
                    </a:lnTo>
                    <a:lnTo>
                      <a:pt x="128" y="340"/>
                    </a:lnTo>
                    <a:lnTo>
                      <a:pt x="118" y="350"/>
                    </a:lnTo>
                    <a:lnTo>
                      <a:pt x="118" y="350"/>
                    </a:lnTo>
                    <a:lnTo>
                      <a:pt x="112" y="354"/>
                    </a:lnTo>
                    <a:lnTo>
                      <a:pt x="104" y="356"/>
                    </a:lnTo>
                    <a:lnTo>
                      <a:pt x="96" y="354"/>
                    </a:lnTo>
                    <a:lnTo>
                      <a:pt x="90" y="350"/>
                    </a:lnTo>
                    <a:lnTo>
                      <a:pt x="90" y="350"/>
                    </a:lnTo>
                    <a:lnTo>
                      <a:pt x="86" y="344"/>
                    </a:lnTo>
                    <a:lnTo>
                      <a:pt x="84" y="336"/>
                    </a:lnTo>
                    <a:lnTo>
                      <a:pt x="86" y="328"/>
                    </a:lnTo>
                    <a:lnTo>
                      <a:pt x="90" y="322"/>
                    </a:lnTo>
                    <a:lnTo>
                      <a:pt x="100" y="312"/>
                    </a:lnTo>
                    <a:lnTo>
                      <a:pt x="92" y="298"/>
                    </a:lnTo>
                    <a:lnTo>
                      <a:pt x="92" y="298"/>
                    </a:lnTo>
                    <a:lnTo>
                      <a:pt x="82" y="278"/>
                    </a:lnTo>
                    <a:lnTo>
                      <a:pt x="74" y="254"/>
                    </a:lnTo>
                    <a:lnTo>
                      <a:pt x="70" y="240"/>
                    </a:lnTo>
                    <a:lnTo>
                      <a:pt x="56" y="240"/>
                    </a:lnTo>
                    <a:lnTo>
                      <a:pt x="56" y="240"/>
                    </a:lnTo>
                    <a:lnTo>
                      <a:pt x="48" y="238"/>
                    </a:lnTo>
                    <a:lnTo>
                      <a:pt x="42" y="234"/>
                    </a:lnTo>
                    <a:lnTo>
                      <a:pt x="38" y="228"/>
                    </a:lnTo>
                    <a:lnTo>
                      <a:pt x="36" y="220"/>
                    </a:lnTo>
                    <a:lnTo>
                      <a:pt x="36" y="220"/>
                    </a:lnTo>
                    <a:lnTo>
                      <a:pt x="38" y="212"/>
                    </a:lnTo>
                    <a:lnTo>
                      <a:pt x="42" y="206"/>
                    </a:lnTo>
                    <a:lnTo>
                      <a:pt x="48" y="202"/>
                    </a:lnTo>
                    <a:lnTo>
                      <a:pt x="56" y="200"/>
                    </a:lnTo>
                    <a:lnTo>
                      <a:pt x="70" y="200"/>
                    </a:lnTo>
                    <a:lnTo>
                      <a:pt x="74" y="186"/>
                    </a:lnTo>
                    <a:lnTo>
                      <a:pt x="74" y="186"/>
                    </a:lnTo>
                    <a:lnTo>
                      <a:pt x="82" y="164"/>
                    </a:lnTo>
                    <a:lnTo>
                      <a:pt x="92" y="142"/>
                    </a:lnTo>
                    <a:lnTo>
                      <a:pt x="100" y="130"/>
                    </a:lnTo>
                    <a:lnTo>
                      <a:pt x="90" y="118"/>
                    </a:lnTo>
                    <a:lnTo>
                      <a:pt x="90" y="118"/>
                    </a:lnTo>
                    <a:lnTo>
                      <a:pt x="86" y="112"/>
                    </a:lnTo>
                    <a:lnTo>
                      <a:pt x="84" y="104"/>
                    </a:lnTo>
                    <a:lnTo>
                      <a:pt x="86" y="98"/>
                    </a:lnTo>
                    <a:lnTo>
                      <a:pt x="90" y="90"/>
                    </a:lnTo>
                    <a:lnTo>
                      <a:pt x="90" y="90"/>
                    </a:lnTo>
                    <a:lnTo>
                      <a:pt x="96" y="86"/>
                    </a:lnTo>
                    <a:lnTo>
                      <a:pt x="104" y="86"/>
                    </a:lnTo>
                    <a:lnTo>
                      <a:pt x="112" y="86"/>
                    </a:lnTo>
                    <a:lnTo>
                      <a:pt x="118" y="90"/>
                    </a:lnTo>
                    <a:lnTo>
                      <a:pt x="128" y="100"/>
                    </a:lnTo>
                    <a:lnTo>
                      <a:pt x="140" y="94"/>
                    </a:lnTo>
                    <a:lnTo>
                      <a:pt x="140" y="94"/>
                    </a:lnTo>
                    <a:lnTo>
                      <a:pt x="162" y="82"/>
                    </a:lnTo>
                    <a:lnTo>
                      <a:pt x="186" y="74"/>
                    </a:lnTo>
                    <a:lnTo>
                      <a:pt x="200" y="72"/>
                    </a:lnTo>
                    <a:lnTo>
                      <a:pt x="200" y="56"/>
                    </a:lnTo>
                    <a:lnTo>
                      <a:pt x="200" y="56"/>
                    </a:lnTo>
                    <a:lnTo>
                      <a:pt x="200" y="50"/>
                    </a:lnTo>
                    <a:lnTo>
                      <a:pt x="206" y="42"/>
                    </a:lnTo>
                    <a:lnTo>
                      <a:pt x="212" y="38"/>
                    </a:lnTo>
                    <a:lnTo>
                      <a:pt x="220" y="38"/>
                    </a:lnTo>
                    <a:lnTo>
                      <a:pt x="220" y="38"/>
                    </a:lnTo>
                    <a:lnTo>
                      <a:pt x="228" y="38"/>
                    </a:lnTo>
                    <a:lnTo>
                      <a:pt x="234" y="42"/>
                    </a:lnTo>
                    <a:lnTo>
                      <a:pt x="238" y="50"/>
                    </a:lnTo>
                    <a:lnTo>
                      <a:pt x="240" y="56"/>
                    </a:lnTo>
                    <a:lnTo>
                      <a:pt x="240" y="72"/>
                    </a:lnTo>
                    <a:lnTo>
                      <a:pt x="254" y="74"/>
                    </a:lnTo>
                    <a:lnTo>
                      <a:pt x="254" y="74"/>
                    </a:lnTo>
                    <a:lnTo>
                      <a:pt x="276" y="82"/>
                    </a:lnTo>
                    <a:lnTo>
                      <a:pt x="298" y="94"/>
                    </a:lnTo>
                    <a:lnTo>
                      <a:pt x="310" y="100"/>
                    </a:lnTo>
                    <a:lnTo>
                      <a:pt x="320" y="90"/>
                    </a:lnTo>
                    <a:lnTo>
                      <a:pt x="320" y="90"/>
                    </a:lnTo>
                    <a:lnTo>
                      <a:pt x="328" y="86"/>
                    </a:lnTo>
                    <a:lnTo>
                      <a:pt x="334" y="86"/>
                    </a:lnTo>
                    <a:lnTo>
                      <a:pt x="342" y="86"/>
                    </a:lnTo>
                    <a:lnTo>
                      <a:pt x="348" y="90"/>
                    </a:lnTo>
                    <a:lnTo>
                      <a:pt x="348" y="90"/>
                    </a:lnTo>
                    <a:lnTo>
                      <a:pt x="354" y="98"/>
                    </a:lnTo>
                    <a:lnTo>
                      <a:pt x="354" y="104"/>
                    </a:lnTo>
                    <a:lnTo>
                      <a:pt x="354" y="112"/>
                    </a:lnTo>
                    <a:lnTo>
                      <a:pt x="348" y="118"/>
                    </a:lnTo>
                    <a:lnTo>
                      <a:pt x="338" y="130"/>
                    </a:lnTo>
                    <a:lnTo>
                      <a:pt x="346" y="142"/>
                    </a:lnTo>
                    <a:lnTo>
                      <a:pt x="346" y="142"/>
                    </a:lnTo>
                    <a:lnTo>
                      <a:pt x="358" y="164"/>
                    </a:lnTo>
                    <a:lnTo>
                      <a:pt x="364" y="186"/>
                    </a:lnTo>
                    <a:lnTo>
                      <a:pt x="368" y="200"/>
                    </a:lnTo>
                    <a:lnTo>
                      <a:pt x="382" y="200"/>
                    </a:lnTo>
                    <a:lnTo>
                      <a:pt x="382" y="200"/>
                    </a:lnTo>
                    <a:lnTo>
                      <a:pt x="390" y="202"/>
                    </a:lnTo>
                    <a:lnTo>
                      <a:pt x="396" y="206"/>
                    </a:lnTo>
                    <a:lnTo>
                      <a:pt x="400" y="212"/>
                    </a:lnTo>
                    <a:lnTo>
                      <a:pt x="402" y="220"/>
                    </a:lnTo>
                    <a:lnTo>
                      <a:pt x="402" y="220"/>
                    </a:lnTo>
                    <a:lnTo>
                      <a:pt x="400" y="228"/>
                    </a:lnTo>
                    <a:lnTo>
                      <a:pt x="396" y="234"/>
                    </a:lnTo>
                    <a:lnTo>
                      <a:pt x="390" y="238"/>
                    </a:lnTo>
                    <a:lnTo>
                      <a:pt x="382" y="240"/>
                    </a:lnTo>
                    <a:lnTo>
                      <a:pt x="382"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5"/>
              <p:cNvSpPr/>
              <p:nvPr/>
            </p:nvSpPr>
            <p:spPr bwMode="auto">
              <a:xfrm>
                <a:off x="5245100" y="9682163"/>
                <a:ext cx="203200" cy="206375"/>
              </a:xfrm>
              <a:custGeom>
                <a:avLst/>
                <a:gdLst>
                  <a:gd name="T0" fmla="*/ 0 w 128"/>
                  <a:gd name="T1" fmla="*/ 0 h 130"/>
                  <a:gd name="T2" fmla="*/ 0 w 128"/>
                  <a:gd name="T3" fmla="*/ 20 h 130"/>
                  <a:gd name="T4" fmla="*/ 0 w 128"/>
                  <a:gd name="T5" fmla="*/ 20 h 130"/>
                  <a:gd name="T6" fmla="*/ 22 w 128"/>
                  <a:gd name="T7" fmla="*/ 22 h 130"/>
                  <a:gd name="T8" fmla="*/ 42 w 128"/>
                  <a:gd name="T9" fmla="*/ 28 h 130"/>
                  <a:gd name="T10" fmla="*/ 62 w 128"/>
                  <a:gd name="T11" fmla="*/ 38 h 130"/>
                  <a:gd name="T12" fmla="*/ 78 w 128"/>
                  <a:gd name="T13" fmla="*/ 52 h 130"/>
                  <a:gd name="T14" fmla="*/ 92 w 128"/>
                  <a:gd name="T15" fmla="*/ 68 h 130"/>
                  <a:gd name="T16" fmla="*/ 102 w 128"/>
                  <a:gd name="T17" fmla="*/ 86 h 130"/>
                  <a:gd name="T18" fmla="*/ 108 w 128"/>
                  <a:gd name="T19" fmla="*/ 108 h 130"/>
                  <a:gd name="T20" fmla="*/ 110 w 128"/>
                  <a:gd name="T21" fmla="*/ 130 h 130"/>
                  <a:gd name="T22" fmla="*/ 128 w 128"/>
                  <a:gd name="T23" fmla="*/ 130 h 130"/>
                  <a:gd name="T24" fmla="*/ 128 w 128"/>
                  <a:gd name="T25" fmla="*/ 130 h 130"/>
                  <a:gd name="T26" fmla="*/ 128 w 128"/>
                  <a:gd name="T27" fmla="*/ 116 h 130"/>
                  <a:gd name="T28" fmla="*/ 126 w 128"/>
                  <a:gd name="T29" fmla="*/ 104 h 130"/>
                  <a:gd name="T30" fmla="*/ 124 w 128"/>
                  <a:gd name="T31" fmla="*/ 92 h 130"/>
                  <a:gd name="T32" fmla="*/ 118 w 128"/>
                  <a:gd name="T33" fmla="*/ 80 h 130"/>
                  <a:gd name="T34" fmla="*/ 114 w 128"/>
                  <a:gd name="T35" fmla="*/ 68 h 130"/>
                  <a:gd name="T36" fmla="*/ 106 w 128"/>
                  <a:gd name="T37" fmla="*/ 58 h 130"/>
                  <a:gd name="T38" fmla="*/ 90 w 128"/>
                  <a:gd name="T39" fmla="*/ 38 h 130"/>
                  <a:gd name="T40" fmla="*/ 72 w 128"/>
                  <a:gd name="T41" fmla="*/ 22 h 130"/>
                  <a:gd name="T42" fmla="*/ 62 w 128"/>
                  <a:gd name="T43" fmla="*/ 16 h 130"/>
                  <a:gd name="T44" fmla="*/ 50 w 128"/>
                  <a:gd name="T45" fmla="*/ 10 h 130"/>
                  <a:gd name="T46" fmla="*/ 38 w 128"/>
                  <a:gd name="T47" fmla="*/ 6 h 130"/>
                  <a:gd name="T48" fmla="*/ 26 w 128"/>
                  <a:gd name="T49" fmla="*/ 4 h 130"/>
                  <a:gd name="T50" fmla="*/ 12 w 128"/>
                  <a:gd name="T51" fmla="*/ 2 h 130"/>
                  <a:gd name="T52" fmla="*/ 0 w 128"/>
                  <a:gd name="T53" fmla="*/ 0 h 130"/>
                  <a:gd name="T54" fmla="*/ 0 w 128"/>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130">
                    <a:moveTo>
                      <a:pt x="0" y="0"/>
                    </a:moveTo>
                    <a:lnTo>
                      <a:pt x="0" y="20"/>
                    </a:lnTo>
                    <a:lnTo>
                      <a:pt x="0" y="20"/>
                    </a:lnTo>
                    <a:lnTo>
                      <a:pt x="22" y="22"/>
                    </a:lnTo>
                    <a:lnTo>
                      <a:pt x="42" y="28"/>
                    </a:lnTo>
                    <a:lnTo>
                      <a:pt x="62" y="38"/>
                    </a:lnTo>
                    <a:lnTo>
                      <a:pt x="78" y="52"/>
                    </a:lnTo>
                    <a:lnTo>
                      <a:pt x="92" y="68"/>
                    </a:lnTo>
                    <a:lnTo>
                      <a:pt x="102" y="86"/>
                    </a:lnTo>
                    <a:lnTo>
                      <a:pt x="108" y="108"/>
                    </a:lnTo>
                    <a:lnTo>
                      <a:pt x="110" y="130"/>
                    </a:lnTo>
                    <a:lnTo>
                      <a:pt x="128" y="130"/>
                    </a:lnTo>
                    <a:lnTo>
                      <a:pt x="128" y="130"/>
                    </a:lnTo>
                    <a:lnTo>
                      <a:pt x="128" y="116"/>
                    </a:lnTo>
                    <a:lnTo>
                      <a:pt x="126" y="104"/>
                    </a:lnTo>
                    <a:lnTo>
                      <a:pt x="124" y="92"/>
                    </a:lnTo>
                    <a:lnTo>
                      <a:pt x="118" y="80"/>
                    </a:lnTo>
                    <a:lnTo>
                      <a:pt x="114" y="68"/>
                    </a:lnTo>
                    <a:lnTo>
                      <a:pt x="106" y="58"/>
                    </a:lnTo>
                    <a:lnTo>
                      <a:pt x="90" y="38"/>
                    </a:lnTo>
                    <a:lnTo>
                      <a:pt x="72" y="22"/>
                    </a:lnTo>
                    <a:lnTo>
                      <a:pt x="62" y="16"/>
                    </a:lnTo>
                    <a:lnTo>
                      <a:pt x="50" y="10"/>
                    </a:lnTo>
                    <a:lnTo>
                      <a:pt x="38" y="6"/>
                    </a:lnTo>
                    <a:lnTo>
                      <a:pt x="26" y="4"/>
                    </a:lnTo>
                    <a:lnTo>
                      <a:pt x="1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6"/>
              <p:cNvSpPr/>
              <p:nvPr/>
            </p:nvSpPr>
            <p:spPr bwMode="auto">
              <a:xfrm>
                <a:off x="5038725" y="9888538"/>
                <a:ext cx="41275" cy="82550"/>
              </a:xfrm>
              <a:custGeom>
                <a:avLst/>
                <a:gdLst>
                  <a:gd name="T0" fmla="*/ 18 w 26"/>
                  <a:gd name="T1" fmla="*/ 0 h 52"/>
                  <a:gd name="T2" fmla="*/ 0 w 26"/>
                  <a:gd name="T3" fmla="*/ 0 h 52"/>
                  <a:gd name="T4" fmla="*/ 0 w 26"/>
                  <a:gd name="T5" fmla="*/ 0 h 52"/>
                  <a:gd name="T6" fmla="*/ 0 w 26"/>
                  <a:gd name="T7" fmla="*/ 14 h 52"/>
                  <a:gd name="T8" fmla="*/ 2 w 26"/>
                  <a:gd name="T9" fmla="*/ 26 h 52"/>
                  <a:gd name="T10" fmla="*/ 6 w 26"/>
                  <a:gd name="T11" fmla="*/ 40 h 52"/>
                  <a:gd name="T12" fmla="*/ 10 w 26"/>
                  <a:gd name="T13" fmla="*/ 52 h 52"/>
                  <a:gd name="T14" fmla="*/ 26 w 26"/>
                  <a:gd name="T15" fmla="*/ 42 h 52"/>
                  <a:gd name="T16" fmla="*/ 26 w 26"/>
                  <a:gd name="T17" fmla="*/ 42 h 52"/>
                  <a:gd name="T18" fmla="*/ 20 w 26"/>
                  <a:gd name="T19" fmla="*/ 22 h 52"/>
                  <a:gd name="T20" fmla="*/ 18 w 26"/>
                  <a:gd name="T21" fmla="*/ 0 h 52"/>
                  <a:gd name="T22" fmla="*/ 18 w 26"/>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2">
                    <a:moveTo>
                      <a:pt x="18" y="0"/>
                    </a:moveTo>
                    <a:lnTo>
                      <a:pt x="0" y="0"/>
                    </a:lnTo>
                    <a:lnTo>
                      <a:pt x="0" y="0"/>
                    </a:lnTo>
                    <a:lnTo>
                      <a:pt x="0" y="14"/>
                    </a:lnTo>
                    <a:lnTo>
                      <a:pt x="2" y="26"/>
                    </a:lnTo>
                    <a:lnTo>
                      <a:pt x="6" y="40"/>
                    </a:lnTo>
                    <a:lnTo>
                      <a:pt x="10" y="52"/>
                    </a:lnTo>
                    <a:lnTo>
                      <a:pt x="26" y="42"/>
                    </a:lnTo>
                    <a:lnTo>
                      <a:pt x="26" y="42"/>
                    </a:lnTo>
                    <a:lnTo>
                      <a:pt x="20" y="2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7"/>
              <p:cNvSpPr/>
              <p:nvPr/>
            </p:nvSpPr>
            <p:spPr bwMode="auto">
              <a:xfrm>
                <a:off x="5073650" y="9990138"/>
                <a:ext cx="171450" cy="104775"/>
              </a:xfrm>
              <a:custGeom>
                <a:avLst/>
                <a:gdLst>
                  <a:gd name="T0" fmla="*/ 18 w 108"/>
                  <a:gd name="T1" fmla="*/ 0 h 66"/>
                  <a:gd name="T2" fmla="*/ 0 w 108"/>
                  <a:gd name="T3" fmla="*/ 10 h 66"/>
                  <a:gd name="T4" fmla="*/ 0 w 108"/>
                  <a:gd name="T5" fmla="*/ 10 h 66"/>
                  <a:gd name="T6" fmla="*/ 10 w 108"/>
                  <a:gd name="T7" fmla="*/ 22 h 66"/>
                  <a:gd name="T8" fmla="*/ 22 w 108"/>
                  <a:gd name="T9" fmla="*/ 32 h 66"/>
                  <a:gd name="T10" fmla="*/ 34 w 108"/>
                  <a:gd name="T11" fmla="*/ 42 h 66"/>
                  <a:gd name="T12" fmla="*/ 46 w 108"/>
                  <a:gd name="T13" fmla="*/ 50 h 66"/>
                  <a:gd name="T14" fmla="*/ 60 w 108"/>
                  <a:gd name="T15" fmla="*/ 58 h 66"/>
                  <a:gd name="T16" fmla="*/ 76 w 108"/>
                  <a:gd name="T17" fmla="*/ 62 h 66"/>
                  <a:gd name="T18" fmla="*/ 90 w 108"/>
                  <a:gd name="T19" fmla="*/ 64 h 66"/>
                  <a:gd name="T20" fmla="*/ 108 w 108"/>
                  <a:gd name="T21" fmla="*/ 66 h 66"/>
                  <a:gd name="T22" fmla="*/ 108 w 108"/>
                  <a:gd name="T23" fmla="*/ 48 h 66"/>
                  <a:gd name="T24" fmla="*/ 108 w 108"/>
                  <a:gd name="T25" fmla="*/ 48 h 66"/>
                  <a:gd name="T26" fmla="*/ 94 w 108"/>
                  <a:gd name="T27" fmla="*/ 46 h 66"/>
                  <a:gd name="T28" fmla="*/ 80 w 108"/>
                  <a:gd name="T29" fmla="*/ 44 h 66"/>
                  <a:gd name="T30" fmla="*/ 68 w 108"/>
                  <a:gd name="T31" fmla="*/ 40 h 66"/>
                  <a:gd name="T32" fmla="*/ 56 w 108"/>
                  <a:gd name="T33" fmla="*/ 34 h 66"/>
                  <a:gd name="T34" fmla="*/ 44 w 108"/>
                  <a:gd name="T35" fmla="*/ 28 h 66"/>
                  <a:gd name="T36" fmla="*/ 34 w 108"/>
                  <a:gd name="T37" fmla="*/ 20 h 66"/>
                  <a:gd name="T38" fmla="*/ 26 w 108"/>
                  <a:gd name="T39" fmla="*/ 10 h 66"/>
                  <a:gd name="T40" fmla="*/ 18 w 108"/>
                  <a:gd name="T41" fmla="*/ 0 h 66"/>
                  <a:gd name="T42" fmla="*/ 18 w 108"/>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6">
                    <a:moveTo>
                      <a:pt x="18" y="0"/>
                    </a:moveTo>
                    <a:lnTo>
                      <a:pt x="0" y="10"/>
                    </a:lnTo>
                    <a:lnTo>
                      <a:pt x="0" y="10"/>
                    </a:lnTo>
                    <a:lnTo>
                      <a:pt x="10" y="22"/>
                    </a:lnTo>
                    <a:lnTo>
                      <a:pt x="22" y="32"/>
                    </a:lnTo>
                    <a:lnTo>
                      <a:pt x="34" y="42"/>
                    </a:lnTo>
                    <a:lnTo>
                      <a:pt x="46" y="50"/>
                    </a:lnTo>
                    <a:lnTo>
                      <a:pt x="60" y="58"/>
                    </a:lnTo>
                    <a:lnTo>
                      <a:pt x="76" y="62"/>
                    </a:lnTo>
                    <a:lnTo>
                      <a:pt x="90" y="64"/>
                    </a:lnTo>
                    <a:lnTo>
                      <a:pt x="108" y="66"/>
                    </a:lnTo>
                    <a:lnTo>
                      <a:pt x="108" y="48"/>
                    </a:lnTo>
                    <a:lnTo>
                      <a:pt x="108" y="48"/>
                    </a:lnTo>
                    <a:lnTo>
                      <a:pt x="94" y="46"/>
                    </a:lnTo>
                    <a:lnTo>
                      <a:pt x="80" y="44"/>
                    </a:lnTo>
                    <a:lnTo>
                      <a:pt x="68" y="40"/>
                    </a:lnTo>
                    <a:lnTo>
                      <a:pt x="56" y="34"/>
                    </a:lnTo>
                    <a:lnTo>
                      <a:pt x="44" y="28"/>
                    </a:lnTo>
                    <a:lnTo>
                      <a:pt x="34" y="20"/>
                    </a:lnTo>
                    <a:lnTo>
                      <a:pt x="26" y="1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8" name="组合 127"/>
          <p:cNvGrpSpPr/>
          <p:nvPr/>
        </p:nvGrpSpPr>
        <p:grpSpPr>
          <a:xfrm>
            <a:off x="3611422" y="1938674"/>
            <a:ext cx="678886" cy="678975"/>
            <a:chOff x="6446013" y="3489181"/>
            <a:chExt cx="925999" cy="925999"/>
          </a:xfrm>
        </p:grpSpPr>
        <p:grpSp>
          <p:nvGrpSpPr>
            <p:cNvPr id="129" name="组合 128"/>
            <p:cNvGrpSpPr/>
            <p:nvPr/>
          </p:nvGrpSpPr>
          <p:grpSpPr>
            <a:xfrm>
              <a:off x="6446013" y="3489181"/>
              <a:ext cx="925999" cy="925999"/>
              <a:chOff x="4276000" y="3489181"/>
              <a:chExt cx="1489612" cy="1489612"/>
            </a:xfrm>
          </p:grpSpPr>
          <p:sp>
            <p:nvSpPr>
              <p:cNvPr id="135" name="椭圆 134"/>
              <p:cNvSpPr/>
              <p:nvPr/>
            </p:nvSpPr>
            <p:spPr>
              <a:xfrm>
                <a:off x="4276135" y="3489181"/>
                <a:ext cx="1489342" cy="14896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p:cNvGrpSpPr/>
              <p:nvPr/>
            </p:nvGrpSpPr>
            <p:grpSpPr>
              <a:xfrm>
                <a:off x="4332963" y="3500865"/>
                <a:ext cx="1375688" cy="1375934"/>
                <a:chOff x="4332963" y="3478640"/>
                <a:chExt cx="1375688" cy="1375934"/>
              </a:xfrm>
            </p:grpSpPr>
            <p:sp>
              <p:nvSpPr>
                <p:cNvPr id="139" name="椭圆 138"/>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4491283" y="3496787"/>
                  <a:ext cx="1059044" cy="833736"/>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8" name="椭圆 137"/>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6713754" y="3757870"/>
              <a:ext cx="390516" cy="388620"/>
              <a:chOff x="8737600" y="9539288"/>
              <a:chExt cx="654050" cy="650875"/>
            </a:xfrm>
            <a:solidFill>
              <a:schemeClr val="bg1"/>
            </a:solidFill>
          </p:grpSpPr>
          <p:sp>
            <p:nvSpPr>
              <p:cNvPr id="131"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1" name="组合 140"/>
          <p:cNvGrpSpPr/>
          <p:nvPr/>
        </p:nvGrpSpPr>
        <p:grpSpPr>
          <a:xfrm>
            <a:off x="2592561" y="1300957"/>
            <a:ext cx="1066442" cy="1066581"/>
            <a:chOff x="5230267" y="3489181"/>
            <a:chExt cx="925999" cy="925999"/>
          </a:xfrm>
        </p:grpSpPr>
        <p:grpSp>
          <p:nvGrpSpPr>
            <p:cNvPr id="142" name="组合 141"/>
            <p:cNvGrpSpPr/>
            <p:nvPr/>
          </p:nvGrpSpPr>
          <p:grpSpPr>
            <a:xfrm>
              <a:off x="5230267" y="3489181"/>
              <a:ext cx="925999" cy="925999"/>
              <a:chOff x="4276000" y="3489181"/>
              <a:chExt cx="1489612" cy="1489612"/>
            </a:xfrm>
          </p:grpSpPr>
          <p:sp>
            <p:nvSpPr>
              <p:cNvPr id="147" name="椭圆 146"/>
              <p:cNvSpPr/>
              <p:nvPr/>
            </p:nvSpPr>
            <p:spPr>
              <a:xfrm>
                <a:off x="4276135" y="3489181"/>
                <a:ext cx="1489342" cy="14896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9" name="组合 148"/>
              <p:cNvGrpSpPr/>
              <p:nvPr/>
            </p:nvGrpSpPr>
            <p:grpSpPr>
              <a:xfrm>
                <a:off x="4332963" y="3500865"/>
                <a:ext cx="1375688" cy="1375934"/>
                <a:chOff x="4332963" y="3478640"/>
                <a:chExt cx="1375688" cy="1375934"/>
              </a:xfrm>
            </p:grpSpPr>
            <p:sp>
              <p:nvSpPr>
                <p:cNvPr id="151" name="椭圆 150"/>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4491280" y="3496784"/>
                  <a:ext cx="1059044" cy="83373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0" name="椭圆 149"/>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5488530" y="3747444"/>
              <a:ext cx="409472" cy="409472"/>
              <a:chOff x="1047750" y="9539288"/>
              <a:chExt cx="752475" cy="752475"/>
            </a:xfrm>
            <a:solidFill>
              <a:schemeClr val="bg1"/>
            </a:solidFill>
          </p:grpSpPr>
          <p:sp>
            <p:nvSpPr>
              <p:cNvPr id="144"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53" name="组合 152"/>
          <p:cNvGrpSpPr/>
          <p:nvPr/>
        </p:nvGrpSpPr>
        <p:grpSpPr>
          <a:xfrm>
            <a:off x="1756736" y="1795736"/>
            <a:ext cx="837848" cy="837957"/>
            <a:chOff x="3914668" y="3489181"/>
            <a:chExt cx="925999" cy="925999"/>
          </a:xfrm>
        </p:grpSpPr>
        <p:grpSp>
          <p:nvGrpSpPr>
            <p:cNvPr id="154" name="组合 153"/>
            <p:cNvGrpSpPr/>
            <p:nvPr/>
          </p:nvGrpSpPr>
          <p:grpSpPr>
            <a:xfrm>
              <a:off x="3914668" y="3489181"/>
              <a:ext cx="925999" cy="925999"/>
              <a:chOff x="4276000" y="3489181"/>
              <a:chExt cx="1489612" cy="1489612"/>
            </a:xfrm>
          </p:grpSpPr>
          <p:sp>
            <p:nvSpPr>
              <p:cNvPr id="160" name="椭圆 159"/>
              <p:cNvSpPr/>
              <p:nvPr/>
            </p:nvSpPr>
            <p:spPr>
              <a:xfrm>
                <a:off x="4276135" y="3489181"/>
                <a:ext cx="1489342" cy="14896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2" name="组合 161"/>
              <p:cNvGrpSpPr/>
              <p:nvPr/>
            </p:nvGrpSpPr>
            <p:grpSpPr>
              <a:xfrm>
                <a:off x="4332963" y="3500865"/>
                <a:ext cx="1375688" cy="1375934"/>
                <a:chOff x="4332963" y="3478640"/>
                <a:chExt cx="1375688" cy="1375934"/>
              </a:xfrm>
            </p:grpSpPr>
            <p:sp>
              <p:nvSpPr>
                <p:cNvPr id="164" name="椭圆 163"/>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4491283" y="3496787"/>
                  <a:ext cx="1059044" cy="833736"/>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3" name="椭圆 162"/>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4213688" y="3734174"/>
              <a:ext cx="327958" cy="436012"/>
              <a:chOff x="3695700" y="9539288"/>
              <a:chExt cx="549275" cy="730250"/>
            </a:xfrm>
            <a:solidFill>
              <a:schemeClr val="bg1"/>
            </a:solidFill>
          </p:grpSpPr>
          <p:sp>
            <p:nvSpPr>
              <p:cNvPr id="156"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66" name="组合 165"/>
          <p:cNvGrpSpPr/>
          <p:nvPr/>
        </p:nvGrpSpPr>
        <p:grpSpPr>
          <a:xfrm>
            <a:off x="2974207" y="2441765"/>
            <a:ext cx="806819" cy="806924"/>
            <a:chOff x="2549680" y="3489181"/>
            <a:chExt cx="925999" cy="925999"/>
          </a:xfrm>
        </p:grpSpPr>
        <p:grpSp>
          <p:nvGrpSpPr>
            <p:cNvPr id="167" name="组合 166"/>
            <p:cNvGrpSpPr/>
            <p:nvPr/>
          </p:nvGrpSpPr>
          <p:grpSpPr>
            <a:xfrm>
              <a:off x="2549680" y="3489181"/>
              <a:ext cx="925999" cy="925999"/>
              <a:chOff x="4276000" y="3489181"/>
              <a:chExt cx="1489612" cy="1489612"/>
            </a:xfrm>
          </p:grpSpPr>
          <p:sp>
            <p:nvSpPr>
              <p:cNvPr id="171" name="椭圆 170"/>
              <p:cNvSpPr/>
              <p:nvPr/>
            </p:nvSpPr>
            <p:spPr>
              <a:xfrm>
                <a:off x="4276135" y="3489181"/>
                <a:ext cx="1489342" cy="14896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7"/>
              <p:cNvSpPr/>
              <p:nvPr/>
            </p:nvSpPr>
            <p:spPr>
              <a:xfrm>
                <a:off x="4276000" y="4233987"/>
                <a:ext cx="1489612" cy="744806"/>
              </a:xfrm>
              <a:custGeom>
                <a:avLst/>
                <a:gdLst>
                  <a:gd name="connsiteX0" fmla="*/ 0 w 3816424"/>
                  <a:gd name="connsiteY0" fmla="*/ 1908212 h 3816424"/>
                  <a:gd name="connsiteX1" fmla="*/ 1908212 w 3816424"/>
                  <a:gd name="connsiteY1" fmla="*/ 0 h 3816424"/>
                  <a:gd name="connsiteX2" fmla="*/ 3816424 w 3816424"/>
                  <a:gd name="connsiteY2" fmla="*/ 1908212 h 3816424"/>
                  <a:gd name="connsiteX3" fmla="*/ 1908212 w 3816424"/>
                  <a:gd name="connsiteY3" fmla="*/ 3816424 h 3816424"/>
                  <a:gd name="connsiteX4" fmla="*/ 0 w 3816424"/>
                  <a:gd name="connsiteY4" fmla="*/ 1908212 h 3816424"/>
                  <a:gd name="connsiteX0-1" fmla="*/ 2 w 3816426"/>
                  <a:gd name="connsiteY0-2" fmla="*/ 472417 h 2380629"/>
                  <a:gd name="connsiteX1-3" fmla="*/ 1917358 w 3816426"/>
                  <a:gd name="connsiteY1-4" fmla="*/ 457013 h 2380629"/>
                  <a:gd name="connsiteX2-5" fmla="*/ 3816426 w 3816426"/>
                  <a:gd name="connsiteY2-6" fmla="*/ 472417 h 2380629"/>
                  <a:gd name="connsiteX3-7" fmla="*/ 1908214 w 3816426"/>
                  <a:gd name="connsiteY3-8" fmla="*/ 2380629 h 2380629"/>
                  <a:gd name="connsiteX4-9" fmla="*/ 2 w 3816426"/>
                  <a:gd name="connsiteY4-10" fmla="*/ 472417 h 2380629"/>
                  <a:gd name="connsiteX0-11" fmla="*/ 235 w 3816659"/>
                  <a:gd name="connsiteY0-12" fmla="*/ 487892 h 2396104"/>
                  <a:gd name="connsiteX1-13" fmla="*/ 1917591 w 3816659"/>
                  <a:gd name="connsiteY1-14" fmla="*/ 472488 h 2396104"/>
                  <a:gd name="connsiteX2-15" fmla="*/ 3816659 w 3816659"/>
                  <a:gd name="connsiteY2-16" fmla="*/ 487892 h 2396104"/>
                  <a:gd name="connsiteX3-17" fmla="*/ 1908447 w 3816659"/>
                  <a:gd name="connsiteY3-18" fmla="*/ 2396104 h 2396104"/>
                  <a:gd name="connsiteX4-19" fmla="*/ 235 w 3816659"/>
                  <a:gd name="connsiteY4-20" fmla="*/ 487892 h 2396104"/>
                  <a:gd name="connsiteX0-21" fmla="*/ 98 w 3816522"/>
                  <a:gd name="connsiteY0-22" fmla="*/ 472417 h 2380629"/>
                  <a:gd name="connsiteX1-23" fmla="*/ 1917454 w 3816522"/>
                  <a:gd name="connsiteY1-24" fmla="*/ 457013 h 2380629"/>
                  <a:gd name="connsiteX2-25" fmla="*/ 3816522 w 3816522"/>
                  <a:gd name="connsiteY2-26" fmla="*/ 472417 h 2380629"/>
                  <a:gd name="connsiteX3-27" fmla="*/ 1908310 w 3816522"/>
                  <a:gd name="connsiteY3-28" fmla="*/ 2380629 h 2380629"/>
                  <a:gd name="connsiteX4-29" fmla="*/ 98 w 3816522"/>
                  <a:gd name="connsiteY4-30" fmla="*/ 472417 h 2380629"/>
                  <a:gd name="connsiteX0-31" fmla="*/ 98 w 3816522"/>
                  <a:gd name="connsiteY0-32" fmla="*/ 472417 h 2380629"/>
                  <a:gd name="connsiteX1-33" fmla="*/ 1917454 w 3816522"/>
                  <a:gd name="connsiteY1-34" fmla="*/ 457013 h 2380629"/>
                  <a:gd name="connsiteX2-35" fmla="*/ 3816522 w 3816522"/>
                  <a:gd name="connsiteY2-36" fmla="*/ 472417 h 2380629"/>
                  <a:gd name="connsiteX3-37" fmla="*/ 1908310 w 3816522"/>
                  <a:gd name="connsiteY3-38" fmla="*/ 2380629 h 2380629"/>
                  <a:gd name="connsiteX4-39" fmla="*/ 98 w 3816522"/>
                  <a:gd name="connsiteY4-40" fmla="*/ 472417 h 2380629"/>
                  <a:gd name="connsiteX0-41" fmla="*/ 98 w 3816522"/>
                  <a:gd name="connsiteY0-42" fmla="*/ 15404 h 1923616"/>
                  <a:gd name="connsiteX1-43" fmla="*/ 1917454 w 3816522"/>
                  <a:gd name="connsiteY1-44" fmla="*/ 0 h 1923616"/>
                  <a:gd name="connsiteX2-45" fmla="*/ 3816522 w 3816522"/>
                  <a:gd name="connsiteY2-46" fmla="*/ 15404 h 1923616"/>
                  <a:gd name="connsiteX3-47" fmla="*/ 1908310 w 3816522"/>
                  <a:gd name="connsiteY3-48" fmla="*/ 1923616 h 1923616"/>
                  <a:gd name="connsiteX4-49" fmla="*/ 98 w 3816522"/>
                  <a:gd name="connsiteY4-50" fmla="*/ 15404 h 1923616"/>
                  <a:gd name="connsiteX0-51" fmla="*/ 98 w 3816522"/>
                  <a:gd name="connsiteY0-52" fmla="*/ 0 h 1908212"/>
                  <a:gd name="connsiteX1-53" fmla="*/ 1926598 w 3816522"/>
                  <a:gd name="connsiteY1-54" fmla="*/ 396076 h 1908212"/>
                  <a:gd name="connsiteX2-55" fmla="*/ 3816522 w 3816522"/>
                  <a:gd name="connsiteY2-56" fmla="*/ 0 h 1908212"/>
                  <a:gd name="connsiteX3-57" fmla="*/ 1908310 w 3816522"/>
                  <a:gd name="connsiteY3-58" fmla="*/ 1908212 h 1908212"/>
                  <a:gd name="connsiteX4-59" fmla="*/ 98 w 3816522"/>
                  <a:gd name="connsiteY4-60" fmla="*/ 0 h 1908212"/>
                  <a:gd name="connsiteX0-61" fmla="*/ 98 w 3816522"/>
                  <a:gd name="connsiteY0-62" fmla="*/ 0 h 1908212"/>
                  <a:gd name="connsiteX1-63" fmla="*/ 1926598 w 3816522"/>
                  <a:gd name="connsiteY1-64" fmla="*/ 396076 h 1908212"/>
                  <a:gd name="connsiteX2-65" fmla="*/ 3816522 w 3816522"/>
                  <a:gd name="connsiteY2-66" fmla="*/ 0 h 1908212"/>
                  <a:gd name="connsiteX3-67" fmla="*/ 1908310 w 3816522"/>
                  <a:gd name="connsiteY3-68" fmla="*/ 1908212 h 1908212"/>
                  <a:gd name="connsiteX4-69" fmla="*/ 98 w 3816522"/>
                  <a:gd name="connsiteY4-70" fmla="*/ 0 h 1908212"/>
                  <a:gd name="connsiteX0-71" fmla="*/ 98 w 3816522"/>
                  <a:gd name="connsiteY0-72" fmla="*/ 0 h 1908212"/>
                  <a:gd name="connsiteX1-73" fmla="*/ 1926598 w 3816522"/>
                  <a:gd name="connsiteY1-74" fmla="*/ 396076 h 1908212"/>
                  <a:gd name="connsiteX2-75" fmla="*/ 3816522 w 3816522"/>
                  <a:gd name="connsiteY2-76" fmla="*/ 0 h 1908212"/>
                  <a:gd name="connsiteX3-77" fmla="*/ 1908310 w 3816522"/>
                  <a:gd name="connsiteY3-78" fmla="*/ 1908212 h 1908212"/>
                  <a:gd name="connsiteX4-79" fmla="*/ 98 w 3816522"/>
                  <a:gd name="connsiteY4-80" fmla="*/ 0 h 1908212"/>
                  <a:gd name="connsiteX0-81" fmla="*/ 98 w 3816522"/>
                  <a:gd name="connsiteY0-82" fmla="*/ 0 h 1908212"/>
                  <a:gd name="connsiteX1-83" fmla="*/ 1926598 w 3816522"/>
                  <a:gd name="connsiteY1-84" fmla="*/ 396076 h 1908212"/>
                  <a:gd name="connsiteX2-85" fmla="*/ 3816522 w 3816522"/>
                  <a:gd name="connsiteY2-86" fmla="*/ 0 h 1908212"/>
                  <a:gd name="connsiteX3-87" fmla="*/ 1908310 w 3816522"/>
                  <a:gd name="connsiteY3-88" fmla="*/ 1908212 h 1908212"/>
                  <a:gd name="connsiteX4-89" fmla="*/ 98 w 3816522"/>
                  <a:gd name="connsiteY4-90" fmla="*/ 0 h 1908212"/>
                  <a:gd name="connsiteX0-91" fmla="*/ 98 w 3816522"/>
                  <a:gd name="connsiteY0-92" fmla="*/ 0 h 1908212"/>
                  <a:gd name="connsiteX1-93" fmla="*/ 1963174 w 3816522"/>
                  <a:gd name="connsiteY1-94" fmla="*/ 661252 h 1908212"/>
                  <a:gd name="connsiteX2-95" fmla="*/ 3816522 w 3816522"/>
                  <a:gd name="connsiteY2-96" fmla="*/ 0 h 1908212"/>
                  <a:gd name="connsiteX3-97" fmla="*/ 1908310 w 3816522"/>
                  <a:gd name="connsiteY3-98" fmla="*/ 1908212 h 1908212"/>
                  <a:gd name="connsiteX4-99" fmla="*/ 98 w 3816522"/>
                  <a:gd name="connsiteY4-100" fmla="*/ 0 h 1908212"/>
                  <a:gd name="connsiteX0-101" fmla="*/ 98 w 3816522"/>
                  <a:gd name="connsiteY0-102" fmla="*/ 0 h 1908212"/>
                  <a:gd name="connsiteX1-103" fmla="*/ 1963174 w 3816522"/>
                  <a:gd name="connsiteY1-104" fmla="*/ 661252 h 1908212"/>
                  <a:gd name="connsiteX2-105" fmla="*/ 3816522 w 3816522"/>
                  <a:gd name="connsiteY2-106" fmla="*/ 0 h 1908212"/>
                  <a:gd name="connsiteX3-107" fmla="*/ 1908310 w 3816522"/>
                  <a:gd name="connsiteY3-108" fmla="*/ 1908212 h 1908212"/>
                  <a:gd name="connsiteX4-109" fmla="*/ 98 w 3816522"/>
                  <a:gd name="connsiteY4-110" fmla="*/ 0 h 1908212"/>
                  <a:gd name="connsiteX0-111" fmla="*/ 692 w 3817116"/>
                  <a:gd name="connsiteY0-112" fmla="*/ 0 h 1908212"/>
                  <a:gd name="connsiteX1-113" fmla="*/ 1963768 w 3817116"/>
                  <a:gd name="connsiteY1-114" fmla="*/ 661252 h 1908212"/>
                  <a:gd name="connsiteX2-115" fmla="*/ 3817116 w 3817116"/>
                  <a:gd name="connsiteY2-116" fmla="*/ 0 h 1908212"/>
                  <a:gd name="connsiteX3-117" fmla="*/ 1908904 w 3817116"/>
                  <a:gd name="connsiteY3-118" fmla="*/ 1908212 h 1908212"/>
                  <a:gd name="connsiteX4-119" fmla="*/ 692 w 3817116"/>
                  <a:gd name="connsiteY4-120" fmla="*/ 0 h 1908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7116" h="1908212">
                    <a:moveTo>
                      <a:pt x="692" y="0"/>
                    </a:moveTo>
                    <a:cubicBezTo>
                      <a:pt x="20504" y="-563"/>
                      <a:pt x="589852" y="706972"/>
                      <a:pt x="1963768" y="661252"/>
                    </a:cubicBezTo>
                    <a:cubicBezTo>
                      <a:pt x="3337684" y="615532"/>
                      <a:pt x="3771396" y="6828"/>
                      <a:pt x="3817116" y="0"/>
                    </a:cubicBezTo>
                    <a:cubicBezTo>
                      <a:pt x="3817116" y="1053876"/>
                      <a:pt x="2962780" y="1908212"/>
                      <a:pt x="1908904" y="1908212"/>
                    </a:cubicBezTo>
                    <a:cubicBezTo>
                      <a:pt x="855028" y="1908212"/>
                      <a:pt x="-28264" y="1042979"/>
                      <a:pt x="692" y="0"/>
                    </a:cubicBezTo>
                    <a:close/>
                  </a:path>
                </a:pathLst>
              </a:custGeom>
              <a:gradFill flip="none" rotWithShape="1">
                <a:gsLst>
                  <a:gs pos="0">
                    <a:schemeClr val="bg1">
                      <a:alpha val="63000"/>
                    </a:schemeClr>
                  </a:gs>
                  <a:gs pos="80000">
                    <a:schemeClr val="bg1">
                      <a:lumMod val="0"/>
                      <a:lumOff val="10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3" name="组合 172"/>
              <p:cNvGrpSpPr/>
              <p:nvPr/>
            </p:nvGrpSpPr>
            <p:grpSpPr>
              <a:xfrm>
                <a:off x="4332963" y="3500865"/>
                <a:ext cx="1375688" cy="1375934"/>
                <a:chOff x="4332963" y="3478640"/>
                <a:chExt cx="1375688" cy="1375934"/>
              </a:xfrm>
            </p:grpSpPr>
            <p:sp>
              <p:nvSpPr>
                <p:cNvPr id="175" name="椭圆 174"/>
                <p:cNvSpPr/>
                <p:nvPr/>
              </p:nvSpPr>
              <p:spPr>
                <a:xfrm>
                  <a:off x="4332963" y="3478640"/>
                  <a:ext cx="1375688" cy="1375934"/>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a:off x="4491283" y="3496787"/>
                  <a:ext cx="1059044" cy="833736"/>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4" name="椭圆 173"/>
              <p:cNvSpPr/>
              <p:nvPr/>
            </p:nvSpPr>
            <p:spPr>
              <a:xfrm rot="10800000">
                <a:off x="4526729" y="4200868"/>
                <a:ext cx="988151" cy="777925"/>
              </a:xfrm>
              <a:prstGeom prst="ellipse">
                <a:avLst/>
              </a:prstGeom>
              <a:gradFill>
                <a:gsLst>
                  <a:gs pos="0">
                    <a:schemeClr val="bg1">
                      <a:alpha val="34000"/>
                    </a:schemeClr>
                  </a:gs>
                  <a:gs pos="4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2819317" y="3755974"/>
              <a:ext cx="386724" cy="392412"/>
              <a:chOff x="7467600" y="9539288"/>
              <a:chExt cx="647700" cy="657225"/>
            </a:xfrm>
            <a:solidFill>
              <a:schemeClr val="bg1"/>
            </a:solidFill>
          </p:grpSpPr>
          <p:sp>
            <p:nvSpPr>
              <p:cNvPr id="169" name="Freeform 27"/>
              <p:cNvSpPr>
                <a:spLocks noEditPoints="1"/>
              </p:cNvSpPr>
              <p:nvPr/>
            </p:nvSpPr>
            <p:spPr bwMode="auto">
              <a:xfrm>
                <a:off x="7467600" y="9539288"/>
                <a:ext cx="460375" cy="565150"/>
              </a:xfrm>
              <a:custGeom>
                <a:avLst/>
                <a:gdLst>
                  <a:gd name="T0" fmla="*/ 98 w 290"/>
                  <a:gd name="T1" fmla="*/ 170 h 356"/>
                  <a:gd name="T2" fmla="*/ 108 w 290"/>
                  <a:gd name="T3" fmla="*/ 170 h 356"/>
                  <a:gd name="T4" fmla="*/ 122 w 290"/>
                  <a:gd name="T5" fmla="*/ 164 h 356"/>
                  <a:gd name="T6" fmla="*/ 132 w 290"/>
                  <a:gd name="T7" fmla="*/ 152 h 356"/>
                  <a:gd name="T8" fmla="*/ 138 w 290"/>
                  <a:gd name="T9" fmla="*/ 138 h 356"/>
                  <a:gd name="T10" fmla="*/ 140 w 290"/>
                  <a:gd name="T11" fmla="*/ 40 h 356"/>
                  <a:gd name="T12" fmla="*/ 140 w 290"/>
                  <a:gd name="T13" fmla="*/ 36 h 356"/>
                  <a:gd name="T14" fmla="*/ 148 w 290"/>
                  <a:gd name="T15" fmla="*/ 28 h 356"/>
                  <a:gd name="T16" fmla="*/ 250 w 290"/>
                  <a:gd name="T17" fmla="*/ 28 h 356"/>
                  <a:gd name="T18" fmla="*/ 256 w 290"/>
                  <a:gd name="T19" fmla="*/ 30 h 356"/>
                  <a:gd name="T20" fmla="*/ 260 w 290"/>
                  <a:gd name="T21" fmla="*/ 34 h 356"/>
                  <a:gd name="T22" fmla="*/ 290 w 290"/>
                  <a:gd name="T23" fmla="*/ 34 h 356"/>
                  <a:gd name="T24" fmla="*/ 288 w 290"/>
                  <a:gd name="T25" fmla="*/ 26 h 356"/>
                  <a:gd name="T26" fmla="*/ 276 w 290"/>
                  <a:gd name="T27" fmla="*/ 10 h 356"/>
                  <a:gd name="T28" fmla="*/ 264 w 290"/>
                  <a:gd name="T29" fmla="*/ 2 h 356"/>
                  <a:gd name="T30" fmla="*/ 250 w 290"/>
                  <a:gd name="T31" fmla="*/ 0 h 356"/>
                  <a:gd name="T32" fmla="*/ 152 w 290"/>
                  <a:gd name="T33" fmla="*/ 0 h 356"/>
                  <a:gd name="T34" fmla="*/ 134 w 290"/>
                  <a:gd name="T35" fmla="*/ 4 h 356"/>
                  <a:gd name="T36" fmla="*/ 120 w 290"/>
                  <a:gd name="T37" fmla="*/ 16 h 356"/>
                  <a:gd name="T38" fmla="*/ 14 w 290"/>
                  <a:gd name="T39" fmla="*/ 152 h 356"/>
                  <a:gd name="T40" fmla="*/ 8 w 290"/>
                  <a:gd name="T41" fmla="*/ 158 h 356"/>
                  <a:gd name="T42" fmla="*/ 2 w 290"/>
                  <a:gd name="T43" fmla="*/ 174 h 356"/>
                  <a:gd name="T44" fmla="*/ 0 w 290"/>
                  <a:gd name="T45" fmla="*/ 316 h 356"/>
                  <a:gd name="T46" fmla="*/ 2 w 290"/>
                  <a:gd name="T47" fmla="*/ 324 h 356"/>
                  <a:gd name="T48" fmla="*/ 8 w 290"/>
                  <a:gd name="T49" fmla="*/ 338 h 356"/>
                  <a:gd name="T50" fmla="*/ 18 w 290"/>
                  <a:gd name="T51" fmla="*/ 350 h 356"/>
                  <a:gd name="T52" fmla="*/ 32 w 290"/>
                  <a:gd name="T53" fmla="*/ 356 h 356"/>
                  <a:gd name="T54" fmla="*/ 94 w 290"/>
                  <a:gd name="T55" fmla="*/ 356 h 356"/>
                  <a:gd name="T56" fmla="*/ 40 w 290"/>
                  <a:gd name="T57" fmla="*/ 328 h 356"/>
                  <a:gd name="T58" fmla="*/ 36 w 290"/>
                  <a:gd name="T59" fmla="*/ 328 h 356"/>
                  <a:gd name="T60" fmla="*/ 30 w 290"/>
                  <a:gd name="T61" fmla="*/ 320 h 356"/>
                  <a:gd name="T62" fmla="*/ 28 w 290"/>
                  <a:gd name="T63" fmla="*/ 184 h 356"/>
                  <a:gd name="T64" fmla="*/ 30 w 290"/>
                  <a:gd name="T65" fmla="*/ 178 h 356"/>
                  <a:gd name="T66" fmla="*/ 36 w 290"/>
                  <a:gd name="T67" fmla="*/ 172 h 356"/>
                  <a:gd name="T68" fmla="*/ 40 w 290"/>
                  <a:gd name="T69" fmla="*/ 170 h 356"/>
                  <a:gd name="T70" fmla="*/ 112 w 290"/>
                  <a:gd name="T71" fmla="*/ 130 h 356"/>
                  <a:gd name="T72" fmla="*/ 110 w 290"/>
                  <a:gd name="T73" fmla="*/ 134 h 356"/>
                  <a:gd name="T74" fmla="*/ 104 w 290"/>
                  <a:gd name="T75" fmla="*/ 142 h 356"/>
                  <a:gd name="T76" fmla="*/ 58 w 290"/>
                  <a:gd name="T77" fmla="*/ 1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56">
                    <a:moveTo>
                      <a:pt x="40" y="170"/>
                    </a:moveTo>
                    <a:lnTo>
                      <a:pt x="98" y="170"/>
                    </a:lnTo>
                    <a:lnTo>
                      <a:pt x="98" y="170"/>
                    </a:lnTo>
                    <a:lnTo>
                      <a:pt x="108" y="170"/>
                    </a:lnTo>
                    <a:lnTo>
                      <a:pt x="114" y="168"/>
                    </a:lnTo>
                    <a:lnTo>
                      <a:pt x="122" y="164"/>
                    </a:lnTo>
                    <a:lnTo>
                      <a:pt x="128" y="158"/>
                    </a:lnTo>
                    <a:lnTo>
                      <a:pt x="132" y="152"/>
                    </a:lnTo>
                    <a:lnTo>
                      <a:pt x="136" y="146"/>
                    </a:lnTo>
                    <a:lnTo>
                      <a:pt x="138" y="138"/>
                    </a:lnTo>
                    <a:lnTo>
                      <a:pt x="140" y="130"/>
                    </a:lnTo>
                    <a:lnTo>
                      <a:pt x="140" y="40"/>
                    </a:lnTo>
                    <a:lnTo>
                      <a:pt x="140" y="40"/>
                    </a:lnTo>
                    <a:lnTo>
                      <a:pt x="140" y="36"/>
                    </a:lnTo>
                    <a:lnTo>
                      <a:pt x="144" y="32"/>
                    </a:lnTo>
                    <a:lnTo>
                      <a:pt x="148" y="28"/>
                    </a:lnTo>
                    <a:lnTo>
                      <a:pt x="152" y="28"/>
                    </a:lnTo>
                    <a:lnTo>
                      <a:pt x="250" y="28"/>
                    </a:lnTo>
                    <a:lnTo>
                      <a:pt x="250" y="28"/>
                    </a:lnTo>
                    <a:lnTo>
                      <a:pt x="256" y="30"/>
                    </a:lnTo>
                    <a:lnTo>
                      <a:pt x="260" y="34"/>
                    </a:lnTo>
                    <a:lnTo>
                      <a:pt x="260" y="34"/>
                    </a:lnTo>
                    <a:lnTo>
                      <a:pt x="270" y="34"/>
                    </a:lnTo>
                    <a:lnTo>
                      <a:pt x="290" y="34"/>
                    </a:lnTo>
                    <a:lnTo>
                      <a:pt x="290" y="34"/>
                    </a:lnTo>
                    <a:lnTo>
                      <a:pt x="288" y="26"/>
                    </a:lnTo>
                    <a:lnTo>
                      <a:pt x="284" y="20"/>
                    </a:lnTo>
                    <a:lnTo>
                      <a:pt x="276" y="10"/>
                    </a:lnTo>
                    <a:lnTo>
                      <a:pt x="270" y="6"/>
                    </a:lnTo>
                    <a:lnTo>
                      <a:pt x="264" y="2"/>
                    </a:lnTo>
                    <a:lnTo>
                      <a:pt x="258" y="0"/>
                    </a:lnTo>
                    <a:lnTo>
                      <a:pt x="250" y="0"/>
                    </a:lnTo>
                    <a:lnTo>
                      <a:pt x="152" y="0"/>
                    </a:lnTo>
                    <a:lnTo>
                      <a:pt x="152" y="0"/>
                    </a:lnTo>
                    <a:lnTo>
                      <a:pt x="144" y="2"/>
                    </a:lnTo>
                    <a:lnTo>
                      <a:pt x="134" y="4"/>
                    </a:lnTo>
                    <a:lnTo>
                      <a:pt x="128" y="8"/>
                    </a:lnTo>
                    <a:lnTo>
                      <a:pt x="120" y="16"/>
                    </a:lnTo>
                    <a:lnTo>
                      <a:pt x="120" y="16"/>
                    </a:lnTo>
                    <a:lnTo>
                      <a:pt x="14" y="152"/>
                    </a:lnTo>
                    <a:lnTo>
                      <a:pt x="14" y="152"/>
                    </a:lnTo>
                    <a:lnTo>
                      <a:pt x="8" y="158"/>
                    </a:lnTo>
                    <a:lnTo>
                      <a:pt x="4" y="166"/>
                    </a:lnTo>
                    <a:lnTo>
                      <a:pt x="2" y="174"/>
                    </a:lnTo>
                    <a:lnTo>
                      <a:pt x="0" y="184"/>
                    </a:lnTo>
                    <a:lnTo>
                      <a:pt x="0" y="316"/>
                    </a:lnTo>
                    <a:lnTo>
                      <a:pt x="0" y="316"/>
                    </a:lnTo>
                    <a:lnTo>
                      <a:pt x="2" y="324"/>
                    </a:lnTo>
                    <a:lnTo>
                      <a:pt x="4" y="332"/>
                    </a:lnTo>
                    <a:lnTo>
                      <a:pt x="8" y="338"/>
                    </a:lnTo>
                    <a:lnTo>
                      <a:pt x="12" y="344"/>
                    </a:lnTo>
                    <a:lnTo>
                      <a:pt x="18" y="350"/>
                    </a:lnTo>
                    <a:lnTo>
                      <a:pt x="26" y="352"/>
                    </a:lnTo>
                    <a:lnTo>
                      <a:pt x="32" y="356"/>
                    </a:lnTo>
                    <a:lnTo>
                      <a:pt x="40" y="356"/>
                    </a:lnTo>
                    <a:lnTo>
                      <a:pt x="94" y="356"/>
                    </a:lnTo>
                    <a:lnTo>
                      <a:pt x="94" y="328"/>
                    </a:lnTo>
                    <a:lnTo>
                      <a:pt x="40" y="328"/>
                    </a:lnTo>
                    <a:lnTo>
                      <a:pt x="40" y="328"/>
                    </a:lnTo>
                    <a:lnTo>
                      <a:pt x="36" y="328"/>
                    </a:lnTo>
                    <a:lnTo>
                      <a:pt x="32" y="324"/>
                    </a:lnTo>
                    <a:lnTo>
                      <a:pt x="30" y="320"/>
                    </a:lnTo>
                    <a:lnTo>
                      <a:pt x="28" y="316"/>
                    </a:lnTo>
                    <a:lnTo>
                      <a:pt x="28" y="184"/>
                    </a:lnTo>
                    <a:lnTo>
                      <a:pt x="28" y="184"/>
                    </a:lnTo>
                    <a:lnTo>
                      <a:pt x="30" y="178"/>
                    </a:lnTo>
                    <a:lnTo>
                      <a:pt x="32" y="174"/>
                    </a:lnTo>
                    <a:lnTo>
                      <a:pt x="36" y="172"/>
                    </a:lnTo>
                    <a:lnTo>
                      <a:pt x="40" y="170"/>
                    </a:lnTo>
                    <a:lnTo>
                      <a:pt x="40" y="170"/>
                    </a:lnTo>
                    <a:close/>
                    <a:moveTo>
                      <a:pt x="112" y="72"/>
                    </a:moveTo>
                    <a:lnTo>
                      <a:pt x="112" y="130"/>
                    </a:lnTo>
                    <a:lnTo>
                      <a:pt x="112" y="130"/>
                    </a:lnTo>
                    <a:lnTo>
                      <a:pt x="110" y="134"/>
                    </a:lnTo>
                    <a:lnTo>
                      <a:pt x="108" y="138"/>
                    </a:lnTo>
                    <a:lnTo>
                      <a:pt x="104" y="142"/>
                    </a:lnTo>
                    <a:lnTo>
                      <a:pt x="98" y="142"/>
                    </a:lnTo>
                    <a:lnTo>
                      <a:pt x="58" y="142"/>
                    </a:lnTo>
                    <a:lnTo>
                      <a:pt x="1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8"/>
              <p:cNvSpPr>
                <a:spLocks noEditPoints="1"/>
              </p:cNvSpPr>
              <p:nvPr/>
            </p:nvSpPr>
            <p:spPr bwMode="auto">
              <a:xfrm>
                <a:off x="7654925" y="9631363"/>
                <a:ext cx="460375" cy="565150"/>
              </a:xfrm>
              <a:custGeom>
                <a:avLst/>
                <a:gdLst>
                  <a:gd name="T0" fmla="*/ 152 w 290"/>
                  <a:gd name="T1" fmla="*/ 0 h 356"/>
                  <a:gd name="T2" fmla="*/ 142 w 290"/>
                  <a:gd name="T3" fmla="*/ 2 h 356"/>
                  <a:gd name="T4" fmla="*/ 126 w 290"/>
                  <a:gd name="T5" fmla="*/ 8 h 356"/>
                  <a:gd name="T6" fmla="*/ 120 w 290"/>
                  <a:gd name="T7" fmla="*/ 16 h 356"/>
                  <a:gd name="T8" fmla="*/ 14 w 290"/>
                  <a:gd name="T9" fmla="*/ 152 h 356"/>
                  <a:gd name="T10" fmla="*/ 4 w 290"/>
                  <a:gd name="T11" fmla="*/ 166 h 356"/>
                  <a:gd name="T12" fmla="*/ 0 w 290"/>
                  <a:gd name="T13" fmla="*/ 184 h 356"/>
                  <a:gd name="T14" fmla="*/ 0 w 290"/>
                  <a:gd name="T15" fmla="*/ 316 h 356"/>
                  <a:gd name="T16" fmla="*/ 2 w 290"/>
                  <a:gd name="T17" fmla="*/ 332 h 356"/>
                  <a:gd name="T18" fmla="*/ 12 w 290"/>
                  <a:gd name="T19" fmla="*/ 344 h 356"/>
                  <a:gd name="T20" fmla="*/ 24 w 290"/>
                  <a:gd name="T21" fmla="*/ 352 h 356"/>
                  <a:gd name="T22" fmla="*/ 40 w 290"/>
                  <a:gd name="T23" fmla="*/ 356 h 356"/>
                  <a:gd name="T24" fmla="*/ 248 w 290"/>
                  <a:gd name="T25" fmla="*/ 356 h 356"/>
                  <a:gd name="T26" fmla="*/ 264 w 290"/>
                  <a:gd name="T27" fmla="*/ 352 h 356"/>
                  <a:gd name="T28" fmla="*/ 278 w 290"/>
                  <a:gd name="T29" fmla="*/ 344 h 356"/>
                  <a:gd name="T30" fmla="*/ 286 w 290"/>
                  <a:gd name="T31" fmla="*/ 332 h 356"/>
                  <a:gd name="T32" fmla="*/ 290 w 290"/>
                  <a:gd name="T33" fmla="*/ 316 h 356"/>
                  <a:gd name="T34" fmla="*/ 290 w 290"/>
                  <a:gd name="T35" fmla="*/ 40 h 356"/>
                  <a:gd name="T36" fmla="*/ 286 w 290"/>
                  <a:gd name="T37" fmla="*/ 24 h 356"/>
                  <a:gd name="T38" fmla="*/ 278 w 290"/>
                  <a:gd name="T39" fmla="*/ 12 h 356"/>
                  <a:gd name="T40" fmla="*/ 264 w 290"/>
                  <a:gd name="T41" fmla="*/ 4 h 356"/>
                  <a:gd name="T42" fmla="*/ 248 w 290"/>
                  <a:gd name="T43" fmla="*/ 0 h 356"/>
                  <a:gd name="T44" fmla="*/ 110 w 290"/>
                  <a:gd name="T45" fmla="*/ 72 h 356"/>
                  <a:gd name="T46" fmla="*/ 110 w 290"/>
                  <a:gd name="T47" fmla="*/ 130 h 356"/>
                  <a:gd name="T48" fmla="*/ 108 w 290"/>
                  <a:gd name="T49" fmla="*/ 138 h 356"/>
                  <a:gd name="T50" fmla="*/ 98 w 290"/>
                  <a:gd name="T51" fmla="*/ 142 h 356"/>
                  <a:gd name="T52" fmla="*/ 110 w 290"/>
                  <a:gd name="T53" fmla="*/ 72 h 356"/>
                  <a:gd name="T54" fmla="*/ 262 w 290"/>
                  <a:gd name="T55" fmla="*/ 316 h 356"/>
                  <a:gd name="T56" fmla="*/ 258 w 290"/>
                  <a:gd name="T57" fmla="*/ 324 h 356"/>
                  <a:gd name="T58" fmla="*/ 248 w 290"/>
                  <a:gd name="T59" fmla="*/ 328 h 356"/>
                  <a:gd name="T60" fmla="*/ 40 w 290"/>
                  <a:gd name="T61" fmla="*/ 328 h 356"/>
                  <a:gd name="T62" fmla="*/ 32 w 290"/>
                  <a:gd name="T63" fmla="*/ 324 h 356"/>
                  <a:gd name="T64" fmla="*/ 28 w 290"/>
                  <a:gd name="T65" fmla="*/ 316 h 356"/>
                  <a:gd name="T66" fmla="*/ 28 w 290"/>
                  <a:gd name="T67" fmla="*/ 184 h 356"/>
                  <a:gd name="T68" fmla="*/ 32 w 290"/>
                  <a:gd name="T69" fmla="*/ 174 h 356"/>
                  <a:gd name="T70" fmla="*/ 40 w 290"/>
                  <a:gd name="T71" fmla="*/ 170 h 356"/>
                  <a:gd name="T72" fmla="*/ 98 w 290"/>
                  <a:gd name="T73" fmla="*/ 170 h 356"/>
                  <a:gd name="T74" fmla="*/ 114 w 290"/>
                  <a:gd name="T75" fmla="*/ 168 h 356"/>
                  <a:gd name="T76" fmla="*/ 126 w 290"/>
                  <a:gd name="T77" fmla="*/ 158 h 356"/>
                  <a:gd name="T78" fmla="*/ 136 w 290"/>
                  <a:gd name="T79" fmla="*/ 146 h 356"/>
                  <a:gd name="T80" fmla="*/ 138 w 290"/>
                  <a:gd name="T81" fmla="*/ 130 h 356"/>
                  <a:gd name="T82" fmla="*/ 138 w 290"/>
                  <a:gd name="T83" fmla="*/ 40 h 356"/>
                  <a:gd name="T84" fmla="*/ 142 w 290"/>
                  <a:gd name="T85" fmla="*/ 32 h 356"/>
                  <a:gd name="T86" fmla="*/ 152 w 290"/>
                  <a:gd name="T87" fmla="*/ 28 h 356"/>
                  <a:gd name="T88" fmla="*/ 248 w 290"/>
                  <a:gd name="T89" fmla="*/ 28 h 356"/>
                  <a:gd name="T90" fmla="*/ 258 w 290"/>
                  <a:gd name="T91" fmla="*/ 32 h 356"/>
                  <a:gd name="T92" fmla="*/ 262 w 290"/>
                  <a:gd name="T93"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356">
                    <a:moveTo>
                      <a:pt x="248" y="0"/>
                    </a:moveTo>
                    <a:lnTo>
                      <a:pt x="152" y="0"/>
                    </a:lnTo>
                    <a:lnTo>
                      <a:pt x="152" y="0"/>
                    </a:lnTo>
                    <a:lnTo>
                      <a:pt x="142" y="2"/>
                    </a:lnTo>
                    <a:lnTo>
                      <a:pt x="134" y="4"/>
                    </a:lnTo>
                    <a:lnTo>
                      <a:pt x="126" y="8"/>
                    </a:lnTo>
                    <a:lnTo>
                      <a:pt x="120" y="16"/>
                    </a:lnTo>
                    <a:lnTo>
                      <a:pt x="120" y="16"/>
                    </a:lnTo>
                    <a:lnTo>
                      <a:pt x="14" y="152"/>
                    </a:lnTo>
                    <a:lnTo>
                      <a:pt x="14" y="152"/>
                    </a:lnTo>
                    <a:lnTo>
                      <a:pt x="8" y="158"/>
                    </a:lnTo>
                    <a:lnTo>
                      <a:pt x="4" y="166"/>
                    </a:lnTo>
                    <a:lnTo>
                      <a:pt x="0" y="174"/>
                    </a:lnTo>
                    <a:lnTo>
                      <a:pt x="0" y="184"/>
                    </a:lnTo>
                    <a:lnTo>
                      <a:pt x="0" y="316"/>
                    </a:lnTo>
                    <a:lnTo>
                      <a:pt x="0" y="316"/>
                    </a:lnTo>
                    <a:lnTo>
                      <a:pt x="0" y="324"/>
                    </a:lnTo>
                    <a:lnTo>
                      <a:pt x="2" y="332"/>
                    </a:lnTo>
                    <a:lnTo>
                      <a:pt x="6" y="338"/>
                    </a:lnTo>
                    <a:lnTo>
                      <a:pt x="12" y="344"/>
                    </a:lnTo>
                    <a:lnTo>
                      <a:pt x="18" y="350"/>
                    </a:lnTo>
                    <a:lnTo>
                      <a:pt x="24" y="352"/>
                    </a:lnTo>
                    <a:lnTo>
                      <a:pt x="32" y="356"/>
                    </a:lnTo>
                    <a:lnTo>
                      <a:pt x="40" y="356"/>
                    </a:lnTo>
                    <a:lnTo>
                      <a:pt x="248" y="356"/>
                    </a:lnTo>
                    <a:lnTo>
                      <a:pt x="248" y="356"/>
                    </a:lnTo>
                    <a:lnTo>
                      <a:pt x="258" y="356"/>
                    </a:lnTo>
                    <a:lnTo>
                      <a:pt x="264" y="352"/>
                    </a:lnTo>
                    <a:lnTo>
                      <a:pt x="272" y="350"/>
                    </a:lnTo>
                    <a:lnTo>
                      <a:pt x="278" y="344"/>
                    </a:lnTo>
                    <a:lnTo>
                      <a:pt x="282" y="338"/>
                    </a:lnTo>
                    <a:lnTo>
                      <a:pt x="286" y="332"/>
                    </a:lnTo>
                    <a:lnTo>
                      <a:pt x="288" y="324"/>
                    </a:lnTo>
                    <a:lnTo>
                      <a:pt x="290" y="316"/>
                    </a:lnTo>
                    <a:lnTo>
                      <a:pt x="290" y="40"/>
                    </a:lnTo>
                    <a:lnTo>
                      <a:pt x="290" y="40"/>
                    </a:lnTo>
                    <a:lnTo>
                      <a:pt x="288" y="32"/>
                    </a:lnTo>
                    <a:lnTo>
                      <a:pt x="286" y="24"/>
                    </a:lnTo>
                    <a:lnTo>
                      <a:pt x="282" y="18"/>
                    </a:lnTo>
                    <a:lnTo>
                      <a:pt x="278" y="12"/>
                    </a:lnTo>
                    <a:lnTo>
                      <a:pt x="272" y="6"/>
                    </a:lnTo>
                    <a:lnTo>
                      <a:pt x="264" y="4"/>
                    </a:lnTo>
                    <a:lnTo>
                      <a:pt x="258" y="0"/>
                    </a:lnTo>
                    <a:lnTo>
                      <a:pt x="248" y="0"/>
                    </a:lnTo>
                    <a:lnTo>
                      <a:pt x="248" y="0"/>
                    </a:lnTo>
                    <a:close/>
                    <a:moveTo>
                      <a:pt x="110" y="72"/>
                    </a:moveTo>
                    <a:lnTo>
                      <a:pt x="110" y="130"/>
                    </a:lnTo>
                    <a:lnTo>
                      <a:pt x="110" y="130"/>
                    </a:lnTo>
                    <a:lnTo>
                      <a:pt x="110" y="134"/>
                    </a:lnTo>
                    <a:lnTo>
                      <a:pt x="108" y="138"/>
                    </a:lnTo>
                    <a:lnTo>
                      <a:pt x="104" y="142"/>
                    </a:lnTo>
                    <a:lnTo>
                      <a:pt x="98" y="142"/>
                    </a:lnTo>
                    <a:lnTo>
                      <a:pt x="56" y="142"/>
                    </a:lnTo>
                    <a:lnTo>
                      <a:pt x="110" y="72"/>
                    </a:lnTo>
                    <a:close/>
                    <a:moveTo>
                      <a:pt x="262" y="316"/>
                    </a:moveTo>
                    <a:lnTo>
                      <a:pt x="262" y="316"/>
                    </a:lnTo>
                    <a:lnTo>
                      <a:pt x="260" y="320"/>
                    </a:lnTo>
                    <a:lnTo>
                      <a:pt x="258" y="324"/>
                    </a:lnTo>
                    <a:lnTo>
                      <a:pt x="254" y="328"/>
                    </a:lnTo>
                    <a:lnTo>
                      <a:pt x="248" y="328"/>
                    </a:lnTo>
                    <a:lnTo>
                      <a:pt x="40" y="328"/>
                    </a:lnTo>
                    <a:lnTo>
                      <a:pt x="40" y="328"/>
                    </a:lnTo>
                    <a:lnTo>
                      <a:pt x="36" y="328"/>
                    </a:lnTo>
                    <a:lnTo>
                      <a:pt x="32" y="324"/>
                    </a:lnTo>
                    <a:lnTo>
                      <a:pt x="28" y="320"/>
                    </a:lnTo>
                    <a:lnTo>
                      <a:pt x="28" y="316"/>
                    </a:lnTo>
                    <a:lnTo>
                      <a:pt x="28" y="184"/>
                    </a:lnTo>
                    <a:lnTo>
                      <a:pt x="28" y="184"/>
                    </a:lnTo>
                    <a:lnTo>
                      <a:pt x="28" y="178"/>
                    </a:lnTo>
                    <a:lnTo>
                      <a:pt x="32" y="174"/>
                    </a:lnTo>
                    <a:lnTo>
                      <a:pt x="36" y="172"/>
                    </a:lnTo>
                    <a:lnTo>
                      <a:pt x="40" y="170"/>
                    </a:lnTo>
                    <a:lnTo>
                      <a:pt x="98" y="170"/>
                    </a:lnTo>
                    <a:lnTo>
                      <a:pt x="98" y="170"/>
                    </a:lnTo>
                    <a:lnTo>
                      <a:pt x="106" y="170"/>
                    </a:lnTo>
                    <a:lnTo>
                      <a:pt x="114" y="168"/>
                    </a:lnTo>
                    <a:lnTo>
                      <a:pt x="120" y="164"/>
                    </a:lnTo>
                    <a:lnTo>
                      <a:pt x="126" y="158"/>
                    </a:lnTo>
                    <a:lnTo>
                      <a:pt x="132" y="152"/>
                    </a:lnTo>
                    <a:lnTo>
                      <a:pt x="136" y="146"/>
                    </a:lnTo>
                    <a:lnTo>
                      <a:pt x="138" y="138"/>
                    </a:lnTo>
                    <a:lnTo>
                      <a:pt x="138" y="130"/>
                    </a:lnTo>
                    <a:lnTo>
                      <a:pt x="138" y="40"/>
                    </a:lnTo>
                    <a:lnTo>
                      <a:pt x="138" y="40"/>
                    </a:lnTo>
                    <a:lnTo>
                      <a:pt x="140" y="36"/>
                    </a:lnTo>
                    <a:lnTo>
                      <a:pt x="142" y="32"/>
                    </a:lnTo>
                    <a:lnTo>
                      <a:pt x="146" y="28"/>
                    </a:lnTo>
                    <a:lnTo>
                      <a:pt x="152" y="28"/>
                    </a:lnTo>
                    <a:lnTo>
                      <a:pt x="248" y="28"/>
                    </a:lnTo>
                    <a:lnTo>
                      <a:pt x="248" y="28"/>
                    </a:lnTo>
                    <a:lnTo>
                      <a:pt x="254" y="28"/>
                    </a:lnTo>
                    <a:lnTo>
                      <a:pt x="258" y="32"/>
                    </a:lnTo>
                    <a:lnTo>
                      <a:pt x="260" y="36"/>
                    </a:lnTo>
                    <a:lnTo>
                      <a:pt x="262" y="40"/>
                    </a:lnTo>
                    <a:lnTo>
                      <a:pt x="26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77" name="内容占位符 2"/>
          <p:cNvSpPr txBox="1"/>
          <p:nvPr/>
        </p:nvSpPr>
        <p:spPr>
          <a:xfrm>
            <a:off x="7935267" y="749864"/>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endParaRPr lang="zh-CN" altLang="en-US" sz="1100" dirty="0">
              <a:solidFill>
                <a:schemeClr val="tx1">
                  <a:lumMod val="50000"/>
                  <a:lumOff val="50000"/>
                </a:schemeClr>
              </a:solidFill>
            </a:endParaRPr>
          </a:p>
        </p:txBody>
      </p:sp>
      <p:sp>
        <p:nvSpPr>
          <p:cNvPr id="178" name="内容占位符 2"/>
          <p:cNvSpPr txBox="1"/>
          <p:nvPr/>
        </p:nvSpPr>
        <p:spPr>
          <a:xfrm>
            <a:off x="7935267" y="2999585"/>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endParaRPr lang="zh-CN" altLang="en-US" sz="1100" dirty="0">
              <a:solidFill>
                <a:schemeClr val="tx1">
                  <a:lumMod val="50000"/>
                  <a:lumOff val="50000"/>
                </a:schemeClr>
              </a:solidFill>
            </a:endParaRPr>
          </a:p>
        </p:txBody>
      </p:sp>
      <p:sp>
        <p:nvSpPr>
          <p:cNvPr id="179" name="内容占位符 2"/>
          <p:cNvSpPr txBox="1"/>
          <p:nvPr/>
        </p:nvSpPr>
        <p:spPr>
          <a:xfrm>
            <a:off x="7935267" y="4218490"/>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endParaRPr lang="zh-CN" altLang="en-US" sz="1100" dirty="0">
              <a:solidFill>
                <a:schemeClr val="tx1">
                  <a:lumMod val="50000"/>
                  <a:lumOff val="50000"/>
                </a:schemeClr>
              </a:solidFill>
            </a:endParaRPr>
          </a:p>
        </p:txBody>
      </p:sp>
      <p:sp>
        <p:nvSpPr>
          <p:cNvPr id="180" name="内容占位符 2"/>
          <p:cNvSpPr txBox="1"/>
          <p:nvPr/>
        </p:nvSpPr>
        <p:spPr>
          <a:xfrm>
            <a:off x="7935267" y="5373896"/>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endParaRPr lang="zh-CN" altLang="en-US" sz="1100" dirty="0">
              <a:solidFill>
                <a:schemeClr val="tx1">
                  <a:lumMod val="50000"/>
                  <a:lumOff val="50000"/>
                </a:schemeClr>
              </a:solidFill>
            </a:endParaRPr>
          </a:p>
        </p:txBody>
      </p:sp>
      <p:sp>
        <p:nvSpPr>
          <p:cNvPr id="181" name="内容占位符 2"/>
          <p:cNvSpPr txBox="1"/>
          <p:nvPr/>
        </p:nvSpPr>
        <p:spPr>
          <a:xfrm>
            <a:off x="7935267" y="1882280"/>
            <a:ext cx="3403010" cy="897467"/>
          </a:xfrm>
          <a:prstGeom prst="rect">
            <a:avLst/>
          </a:prstGeom>
        </p:spPr>
        <p:txBody>
          <a:bodyPr vert="horz" lIns="121908" tIns="60954" rIns="121908" bIns="60954" rtlCol="0" anchor="t">
            <a:normAutofit lnSpcReduction="100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a:t>
            </a:r>
            <a:endParaRPr lang="zh-CN" altLang="en-US" sz="1100" dirty="0">
              <a:solidFill>
                <a:schemeClr val="tx1">
                  <a:lumMod val="50000"/>
                  <a:lumOff val="50000"/>
                </a:schemeClr>
              </a:solidFill>
            </a:endParaRPr>
          </a:p>
        </p:txBody>
      </p:sp>
      <p:grpSp>
        <p:nvGrpSpPr>
          <p:cNvPr id="182" name="组合 181"/>
          <p:cNvGrpSpPr/>
          <p:nvPr/>
        </p:nvGrpSpPr>
        <p:grpSpPr>
          <a:xfrm>
            <a:off x="3658131" y="5664609"/>
            <a:ext cx="2159719" cy="432000"/>
            <a:chOff x="3376705" y="4093336"/>
            <a:chExt cx="1620000" cy="324000"/>
          </a:xfrm>
        </p:grpSpPr>
        <p:grpSp>
          <p:nvGrpSpPr>
            <p:cNvPr id="183" name="组合 182"/>
            <p:cNvGrpSpPr/>
            <p:nvPr/>
          </p:nvGrpSpPr>
          <p:grpSpPr>
            <a:xfrm>
              <a:off x="3376705" y="4093336"/>
              <a:ext cx="1620000" cy="324000"/>
              <a:chOff x="3337417" y="2460249"/>
              <a:chExt cx="1592595" cy="248231"/>
            </a:xfrm>
            <a:solidFill>
              <a:srgbClr val="92D050"/>
            </a:solidFill>
          </p:grpSpPr>
          <p:sp>
            <p:nvSpPr>
              <p:cNvPr id="185" name="圆角矩形 184"/>
              <p:cNvSpPr/>
              <p:nvPr/>
            </p:nvSpPr>
            <p:spPr>
              <a:xfrm>
                <a:off x="3419868" y="2460249"/>
                <a:ext cx="1510144" cy="248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等腰三角形 185"/>
              <p:cNvSpPr/>
              <p:nvPr/>
            </p:nvSpPr>
            <p:spPr>
              <a:xfrm rot="16200000">
                <a:off x="3328451" y="2528329"/>
                <a:ext cx="130004" cy="1120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4" name="内容占位符 2"/>
            <p:cNvSpPr txBox="1"/>
            <p:nvPr/>
          </p:nvSpPr>
          <p:spPr>
            <a:xfrm>
              <a:off x="3500618" y="4095037"/>
              <a:ext cx="1487693" cy="320599"/>
            </a:xfrm>
            <a:prstGeom prst="rect">
              <a:avLst/>
            </a:prstGeom>
          </p:spPr>
          <p:txBody>
            <a:bodyPr vert="horz" lIns="91440" tIns="45720" rIns="91440" bIns="45720" rtlCol="0" anchor="ctr">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bg1"/>
                  </a:solidFill>
                </a:rPr>
                <a:t>在此输入您的文字标题</a:t>
              </a:r>
              <a:endParaRPr lang="en-US" altLang="zh-CN" sz="1300" dirty="0">
                <a:solidFill>
                  <a:schemeClr val="bg1"/>
                </a:solidFill>
              </a:endParaRPr>
            </a:p>
          </p:txBody>
        </p:sp>
      </p:grpSp>
      <p:grpSp>
        <p:nvGrpSpPr>
          <p:cNvPr id="187" name="组合 186"/>
          <p:cNvGrpSpPr/>
          <p:nvPr/>
        </p:nvGrpSpPr>
        <p:grpSpPr>
          <a:xfrm>
            <a:off x="3961546" y="4934273"/>
            <a:ext cx="2159719" cy="432000"/>
            <a:chOff x="3376705" y="3545826"/>
            <a:chExt cx="1620000" cy="324000"/>
          </a:xfrm>
        </p:grpSpPr>
        <p:grpSp>
          <p:nvGrpSpPr>
            <p:cNvPr id="188" name="组合 187"/>
            <p:cNvGrpSpPr/>
            <p:nvPr/>
          </p:nvGrpSpPr>
          <p:grpSpPr>
            <a:xfrm>
              <a:off x="3376705" y="3545826"/>
              <a:ext cx="1620000" cy="324000"/>
              <a:chOff x="3337417" y="2460249"/>
              <a:chExt cx="1592595" cy="248231"/>
            </a:xfrm>
            <a:solidFill>
              <a:srgbClr val="FFC000"/>
            </a:solidFill>
          </p:grpSpPr>
          <p:sp>
            <p:nvSpPr>
              <p:cNvPr id="190" name="圆角矩形 189"/>
              <p:cNvSpPr/>
              <p:nvPr/>
            </p:nvSpPr>
            <p:spPr>
              <a:xfrm>
                <a:off x="3419868" y="2460249"/>
                <a:ext cx="1510144" cy="24823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等腰三角形 190"/>
              <p:cNvSpPr/>
              <p:nvPr/>
            </p:nvSpPr>
            <p:spPr>
              <a:xfrm rot="16200000">
                <a:off x="3328451" y="2528329"/>
                <a:ext cx="130004" cy="1120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9" name="内容占位符 2"/>
            <p:cNvSpPr txBox="1"/>
            <p:nvPr/>
          </p:nvSpPr>
          <p:spPr>
            <a:xfrm>
              <a:off x="3500618" y="3547527"/>
              <a:ext cx="1487693" cy="320599"/>
            </a:xfrm>
            <a:prstGeom prst="rect">
              <a:avLst/>
            </a:prstGeom>
          </p:spPr>
          <p:txBody>
            <a:bodyPr vert="horz" lIns="91440" tIns="45720" rIns="91440" bIns="45720" rtlCol="0" anchor="ctr">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bg1"/>
                  </a:solidFill>
                </a:rPr>
                <a:t>在此输入您的文字标题</a:t>
              </a:r>
              <a:endParaRPr lang="en-US" altLang="zh-CN" sz="1300" dirty="0">
                <a:solidFill>
                  <a:schemeClr val="bg1"/>
                </a:solidFill>
              </a:endParaRPr>
            </a:p>
          </p:txBody>
        </p:sp>
      </p:grpSp>
      <p:grpSp>
        <p:nvGrpSpPr>
          <p:cNvPr id="192" name="组合 191"/>
          <p:cNvGrpSpPr/>
          <p:nvPr/>
        </p:nvGrpSpPr>
        <p:grpSpPr>
          <a:xfrm>
            <a:off x="4264961" y="4203939"/>
            <a:ext cx="2159719" cy="432000"/>
            <a:chOff x="3376705" y="2987149"/>
            <a:chExt cx="1620000" cy="324000"/>
          </a:xfrm>
        </p:grpSpPr>
        <p:grpSp>
          <p:nvGrpSpPr>
            <p:cNvPr id="193" name="组合 192"/>
            <p:cNvGrpSpPr/>
            <p:nvPr/>
          </p:nvGrpSpPr>
          <p:grpSpPr>
            <a:xfrm>
              <a:off x="3376705" y="2987149"/>
              <a:ext cx="1620000" cy="324000"/>
              <a:chOff x="3337417" y="2460249"/>
              <a:chExt cx="1592595" cy="248231"/>
            </a:xfrm>
            <a:solidFill>
              <a:srgbClr val="FF9046"/>
            </a:solidFill>
          </p:grpSpPr>
          <p:sp>
            <p:nvSpPr>
              <p:cNvPr id="195" name="圆角矩形 194"/>
              <p:cNvSpPr/>
              <p:nvPr/>
            </p:nvSpPr>
            <p:spPr>
              <a:xfrm>
                <a:off x="3419868" y="2460249"/>
                <a:ext cx="1510144" cy="2482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等腰三角形 195"/>
              <p:cNvSpPr/>
              <p:nvPr/>
            </p:nvSpPr>
            <p:spPr>
              <a:xfrm rot="16200000">
                <a:off x="3328451" y="2528329"/>
                <a:ext cx="130004" cy="1120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4" name="内容占位符 2"/>
            <p:cNvSpPr txBox="1"/>
            <p:nvPr/>
          </p:nvSpPr>
          <p:spPr>
            <a:xfrm>
              <a:off x="3500618" y="2988163"/>
              <a:ext cx="1487693" cy="321973"/>
            </a:xfrm>
            <a:prstGeom prst="rect">
              <a:avLst/>
            </a:prstGeom>
          </p:spPr>
          <p:txBody>
            <a:bodyPr vert="horz" lIns="91440" tIns="45720" rIns="91440" bIns="45720" rtlCol="0" anchor="ctr">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bg1"/>
                  </a:solidFill>
                </a:rPr>
                <a:t>在此输入您的文字标题</a:t>
              </a:r>
              <a:endParaRPr lang="en-US" altLang="zh-CN" sz="1300" dirty="0">
                <a:solidFill>
                  <a:schemeClr val="bg1"/>
                </a:solidFill>
              </a:endParaRPr>
            </a:p>
          </p:txBody>
        </p:sp>
      </p:grpSp>
      <p:grpSp>
        <p:nvGrpSpPr>
          <p:cNvPr id="197" name="组合 196"/>
          <p:cNvGrpSpPr/>
          <p:nvPr/>
        </p:nvGrpSpPr>
        <p:grpSpPr>
          <a:xfrm>
            <a:off x="4568378" y="3473604"/>
            <a:ext cx="2159719" cy="432000"/>
            <a:chOff x="3376705" y="2450082"/>
            <a:chExt cx="1620000" cy="324000"/>
          </a:xfrm>
        </p:grpSpPr>
        <p:grpSp>
          <p:nvGrpSpPr>
            <p:cNvPr id="198" name="组合 197"/>
            <p:cNvGrpSpPr/>
            <p:nvPr/>
          </p:nvGrpSpPr>
          <p:grpSpPr>
            <a:xfrm>
              <a:off x="3376705" y="2450082"/>
              <a:ext cx="1620000" cy="324000"/>
              <a:chOff x="3337417" y="2460249"/>
              <a:chExt cx="1592595" cy="248231"/>
            </a:xfrm>
          </p:grpSpPr>
          <p:sp>
            <p:nvSpPr>
              <p:cNvPr id="200" name="圆角矩形 199"/>
              <p:cNvSpPr/>
              <p:nvPr/>
            </p:nvSpPr>
            <p:spPr>
              <a:xfrm>
                <a:off x="3419868" y="2460249"/>
                <a:ext cx="1510144" cy="24823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等腰三角形 200"/>
              <p:cNvSpPr/>
              <p:nvPr/>
            </p:nvSpPr>
            <p:spPr>
              <a:xfrm rot="16200000">
                <a:off x="3328451" y="2528329"/>
                <a:ext cx="130004" cy="1120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9" name="内容占位符 2"/>
            <p:cNvSpPr txBox="1"/>
            <p:nvPr/>
          </p:nvSpPr>
          <p:spPr>
            <a:xfrm>
              <a:off x="3530039" y="2451783"/>
              <a:ext cx="1426091" cy="320599"/>
            </a:xfrm>
            <a:prstGeom prst="rect">
              <a:avLst/>
            </a:prstGeom>
          </p:spPr>
          <p:txBody>
            <a:bodyPr vert="horz" lIns="91440" tIns="45720" rIns="91440" bIns="45720" rtlCol="0" anchor="ctr">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bg1"/>
                  </a:solidFill>
                </a:rPr>
                <a:t>在此输入您的文字标题</a:t>
              </a:r>
              <a:endParaRPr lang="en-US" altLang="zh-CN" sz="1300" dirty="0">
                <a:solidFill>
                  <a:schemeClr val="bg1"/>
                </a:solidFill>
              </a:endParaRPr>
            </a:p>
          </p:txBody>
        </p:sp>
      </p:grpSp>
      <p:grpSp>
        <p:nvGrpSpPr>
          <p:cNvPr id="202" name="组合 201"/>
          <p:cNvGrpSpPr/>
          <p:nvPr/>
        </p:nvGrpSpPr>
        <p:grpSpPr>
          <a:xfrm>
            <a:off x="7553119" y="906688"/>
            <a:ext cx="355276" cy="355323"/>
            <a:chOff x="4895850" y="9539288"/>
            <a:chExt cx="698500" cy="698500"/>
          </a:xfrm>
          <a:solidFill>
            <a:schemeClr val="tx2"/>
          </a:solidFill>
        </p:grpSpPr>
        <p:sp>
          <p:nvSpPr>
            <p:cNvPr id="203" name="Freeform 13"/>
            <p:cNvSpPr>
              <a:spLocks noEditPoints="1"/>
            </p:cNvSpPr>
            <p:nvPr/>
          </p:nvSpPr>
          <p:spPr bwMode="auto">
            <a:xfrm>
              <a:off x="5143500" y="9786938"/>
              <a:ext cx="203200" cy="203200"/>
            </a:xfrm>
            <a:custGeom>
              <a:avLst/>
              <a:gdLst>
                <a:gd name="T0" fmla="*/ 64 w 128"/>
                <a:gd name="T1" fmla="*/ 0 h 128"/>
                <a:gd name="T2" fmla="*/ 38 w 128"/>
                <a:gd name="T3" fmla="*/ 6 h 128"/>
                <a:gd name="T4" fmla="*/ 18 w 128"/>
                <a:gd name="T5" fmla="*/ 20 h 128"/>
                <a:gd name="T6" fmla="*/ 4 w 128"/>
                <a:gd name="T7" fmla="*/ 40 h 128"/>
                <a:gd name="T8" fmla="*/ 0 w 128"/>
                <a:gd name="T9" fmla="*/ 64 h 128"/>
                <a:gd name="T10" fmla="*/ 0 w 128"/>
                <a:gd name="T11" fmla="*/ 78 h 128"/>
                <a:gd name="T12" fmla="*/ 10 w 128"/>
                <a:gd name="T13" fmla="*/ 100 h 128"/>
                <a:gd name="T14" fmla="*/ 28 w 128"/>
                <a:gd name="T15" fmla="*/ 118 h 128"/>
                <a:gd name="T16" fmla="*/ 50 w 128"/>
                <a:gd name="T17" fmla="*/ 126 h 128"/>
                <a:gd name="T18" fmla="*/ 64 w 128"/>
                <a:gd name="T19" fmla="*/ 128 h 128"/>
                <a:gd name="T20" fmla="*/ 88 w 128"/>
                <a:gd name="T21" fmla="*/ 122 h 128"/>
                <a:gd name="T22" fmla="*/ 108 w 128"/>
                <a:gd name="T23" fmla="*/ 110 h 128"/>
                <a:gd name="T24" fmla="*/ 122 w 128"/>
                <a:gd name="T25" fmla="*/ 88 h 128"/>
                <a:gd name="T26" fmla="*/ 128 w 128"/>
                <a:gd name="T27" fmla="*/ 64 h 128"/>
                <a:gd name="T28" fmla="*/ 126 w 128"/>
                <a:gd name="T29" fmla="*/ 52 h 128"/>
                <a:gd name="T30" fmla="*/ 116 w 128"/>
                <a:gd name="T31" fmla="*/ 28 h 128"/>
                <a:gd name="T32" fmla="*/ 98 w 128"/>
                <a:gd name="T33" fmla="*/ 12 h 128"/>
                <a:gd name="T34" fmla="*/ 76 w 128"/>
                <a:gd name="T35" fmla="*/ 2 h 128"/>
                <a:gd name="T36" fmla="*/ 64 w 128"/>
                <a:gd name="T37" fmla="*/ 0 h 128"/>
                <a:gd name="T38" fmla="*/ 64 w 128"/>
                <a:gd name="T39" fmla="*/ 110 h 128"/>
                <a:gd name="T40" fmla="*/ 46 w 128"/>
                <a:gd name="T41" fmla="*/ 106 h 128"/>
                <a:gd name="T42" fmla="*/ 32 w 128"/>
                <a:gd name="T43" fmla="*/ 96 h 128"/>
                <a:gd name="T44" fmla="*/ 22 w 128"/>
                <a:gd name="T45" fmla="*/ 82 h 128"/>
                <a:gd name="T46" fmla="*/ 18 w 128"/>
                <a:gd name="T47" fmla="*/ 64 h 128"/>
                <a:gd name="T48" fmla="*/ 18 w 128"/>
                <a:gd name="T49" fmla="*/ 56 h 128"/>
                <a:gd name="T50" fmla="*/ 26 w 128"/>
                <a:gd name="T51" fmla="*/ 38 h 128"/>
                <a:gd name="T52" fmla="*/ 38 w 128"/>
                <a:gd name="T53" fmla="*/ 26 h 128"/>
                <a:gd name="T54" fmla="*/ 54 w 128"/>
                <a:gd name="T55" fmla="*/ 20 h 128"/>
                <a:gd name="T56" fmla="*/ 64 w 128"/>
                <a:gd name="T57" fmla="*/ 18 h 128"/>
                <a:gd name="T58" fmla="*/ 80 w 128"/>
                <a:gd name="T59" fmla="*/ 22 h 128"/>
                <a:gd name="T60" fmla="*/ 96 w 128"/>
                <a:gd name="T61" fmla="*/ 32 h 128"/>
                <a:gd name="T62" fmla="*/ 104 w 128"/>
                <a:gd name="T63" fmla="*/ 46 h 128"/>
                <a:gd name="T64" fmla="*/ 108 w 128"/>
                <a:gd name="T65" fmla="*/ 64 h 128"/>
                <a:gd name="T66" fmla="*/ 108 w 128"/>
                <a:gd name="T67" fmla="*/ 74 h 128"/>
                <a:gd name="T68" fmla="*/ 100 w 128"/>
                <a:gd name="T69" fmla="*/ 90 h 128"/>
                <a:gd name="T70" fmla="*/ 88 w 128"/>
                <a:gd name="T71" fmla="*/ 102 h 128"/>
                <a:gd name="T72" fmla="*/ 72 w 128"/>
                <a:gd name="T73" fmla="*/ 108 h 128"/>
                <a:gd name="T74" fmla="*/ 64 w 128"/>
                <a:gd name="T7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lnTo>
                    <a:pt x="64" y="0"/>
                  </a:lnTo>
                  <a:lnTo>
                    <a:pt x="50" y="2"/>
                  </a:lnTo>
                  <a:lnTo>
                    <a:pt x="38" y="6"/>
                  </a:lnTo>
                  <a:lnTo>
                    <a:pt x="28" y="12"/>
                  </a:lnTo>
                  <a:lnTo>
                    <a:pt x="18" y="20"/>
                  </a:lnTo>
                  <a:lnTo>
                    <a:pt x="10" y="28"/>
                  </a:lnTo>
                  <a:lnTo>
                    <a:pt x="4" y="40"/>
                  </a:lnTo>
                  <a:lnTo>
                    <a:pt x="0" y="52"/>
                  </a:lnTo>
                  <a:lnTo>
                    <a:pt x="0" y="64"/>
                  </a:lnTo>
                  <a:lnTo>
                    <a:pt x="0" y="64"/>
                  </a:lnTo>
                  <a:lnTo>
                    <a:pt x="0" y="78"/>
                  </a:lnTo>
                  <a:lnTo>
                    <a:pt x="4" y="88"/>
                  </a:lnTo>
                  <a:lnTo>
                    <a:pt x="10" y="100"/>
                  </a:lnTo>
                  <a:lnTo>
                    <a:pt x="18" y="110"/>
                  </a:lnTo>
                  <a:lnTo>
                    <a:pt x="28" y="118"/>
                  </a:lnTo>
                  <a:lnTo>
                    <a:pt x="38" y="122"/>
                  </a:lnTo>
                  <a:lnTo>
                    <a:pt x="50" y="126"/>
                  </a:lnTo>
                  <a:lnTo>
                    <a:pt x="64" y="128"/>
                  </a:lnTo>
                  <a:lnTo>
                    <a:pt x="64" y="128"/>
                  </a:lnTo>
                  <a:lnTo>
                    <a:pt x="76" y="126"/>
                  </a:lnTo>
                  <a:lnTo>
                    <a:pt x="88" y="122"/>
                  </a:lnTo>
                  <a:lnTo>
                    <a:pt x="98" y="118"/>
                  </a:lnTo>
                  <a:lnTo>
                    <a:pt x="108" y="110"/>
                  </a:lnTo>
                  <a:lnTo>
                    <a:pt x="116" y="100"/>
                  </a:lnTo>
                  <a:lnTo>
                    <a:pt x="122" y="88"/>
                  </a:lnTo>
                  <a:lnTo>
                    <a:pt x="126" y="78"/>
                  </a:lnTo>
                  <a:lnTo>
                    <a:pt x="128" y="64"/>
                  </a:lnTo>
                  <a:lnTo>
                    <a:pt x="128" y="64"/>
                  </a:lnTo>
                  <a:lnTo>
                    <a:pt x="126" y="52"/>
                  </a:lnTo>
                  <a:lnTo>
                    <a:pt x="122" y="40"/>
                  </a:lnTo>
                  <a:lnTo>
                    <a:pt x="116" y="28"/>
                  </a:lnTo>
                  <a:lnTo>
                    <a:pt x="108" y="20"/>
                  </a:lnTo>
                  <a:lnTo>
                    <a:pt x="98" y="12"/>
                  </a:lnTo>
                  <a:lnTo>
                    <a:pt x="88" y="6"/>
                  </a:lnTo>
                  <a:lnTo>
                    <a:pt x="76" y="2"/>
                  </a:lnTo>
                  <a:lnTo>
                    <a:pt x="64" y="0"/>
                  </a:lnTo>
                  <a:lnTo>
                    <a:pt x="64" y="0"/>
                  </a:lnTo>
                  <a:close/>
                  <a:moveTo>
                    <a:pt x="64" y="110"/>
                  </a:moveTo>
                  <a:lnTo>
                    <a:pt x="64" y="110"/>
                  </a:lnTo>
                  <a:lnTo>
                    <a:pt x="54" y="108"/>
                  </a:lnTo>
                  <a:lnTo>
                    <a:pt x="46" y="106"/>
                  </a:lnTo>
                  <a:lnTo>
                    <a:pt x="38" y="102"/>
                  </a:lnTo>
                  <a:lnTo>
                    <a:pt x="32" y="96"/>
                  </a:lnTo>
                  <a:lnTo>
                    <a:pt x="26" y="90"/>
                  </a:lnTo>
                  <a:lnTo>
                    <a:pt x="22" y="82"/>
                  </a:lnTo>
                  <a:lnTo>
                    <a:pt x="18" y="74"/>
                  </a:lnTo>
                  <a:lnTo>
                    <a:pt x="18" y="64"/>
                  </a:lnTo>
                  <a:lnTo>
                    <a:pt x="18" y="64"/>
                  </a:lnTo>
                  <a:lnTo>
                    <a:pt x="18" y="56"/>
                  </a:lnTo>
                  <a:lnTo>
                    <a:pt x="22" y="46"/>
                  </a:lnTo>
                  <a:lnTo>
                    <a:pt x="26" y="38"/>
                  </a:lnTo>
                  <a:lnTo>
                    <a:pt x="32" y="32"/>
                  </a:lnTo>
                  <a:lnTo>
                    <a:pt x="38" y="26"/>
                  </a:lnTo>
                  <a:lnTo>
                    <a:pt x="46" y="22"/>
                  </a:lnTo>
                  <a:lnTo>
                    <a:pt x="54" y="20"/>
                  </a:lnTo>
                  <a:lnTo>
                    <a:pt x="64" y="18"/>
                  </a:lnTo>
                  <a:lnTo>
                    <a:pt x="64" y="18"/>
                  </a:lnTo>
                  <a:lnTo>
                    <a:pt x="72" y="20"/>
                  </a:lnTo>
                  <a:lnTo>
                    <a:pt x="80" y="22"/>
                  </a:lnTo>
                  <a:lnTo>
                    <a:pt x="88" y="26"/>
                  </a:lnTo>
                  <a:lnTo>
                    <a:pt x="96" y="32"/>
                  </a:lnTo>
                  <a:lnTo>
                    <a:pt x="100" y="38"/>
                  </a:lnTo>
                  <a:lnTo>
                    <a:pt x="104" y="46"/>
                  </a:lnTo>
                  <a:lnTo>
                    <a:pt x="108" y="56"/>
                  </a:lnTo>
                  <a:lnTo>
                    <a:pt x="108" y="64"/>
                  </a:lnTo>
                  <a:lnTo>
                    <a:pt x="108" y="64"/>
                  </a:lnTo>
                  <a:lnTo>
                    <a:pt x="108" y="74"/>
                  </a:lnTo>
                  <a:lnTo>
                    <a:pt x="104" y="82"/>
                  </a:lnTo>
                  <a:lnTo>
                    <a:pt x="100" y="90"/>
                  </a:lnTo>
                  <a:lnTo>
                    <a:pt x="96" y="96"/>
                  </a:lnTo>
                  <a:lnTo>
                    <a:pt x="88" y="102"/>
                  </a:lnTo>
                  <a:lnTo>
                    <a:pt x="80" y="106"/>
                  </a:lnTo>
                  <a:lnTo>
                    <a:pt x="72" y="108"/>
                  </a:lnTo>
                  <a:lnTo>
                    <a:pt x="64" y="110"/>
                  </a:lnTo>
                  <a:lnTo>
                    <a:pt x="64"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4" name="Freeform 14"/>
            <p:cNvSpPr>
              <a:spLocks noEditPoints="1"/>
            </p:cNvSpPr>
            <p:nvPr/>
          </p:nvSpPr>
          <p:spPr bwMode="auto">
            <a:xfrm>
              <a:off x="4895850" y="9539288"/>
              <a:ext cx="698500" cy="698500"/>
            </a:xfrm>
            <a:custGeom>
              <a:avLst/>
              <a:gdLst>
                <a:gd name="T0" fmla="*/ 384 w 440"/>
                <a:gd name="T1" fmla="*/ 134 h 440"/>
                <a:gd name="T2" fmla="*/ 390 w 440"/>
                <a:gd name="T3" fmla="*/ 88 h 440"/>
                <a:gd name="T4" fmla="*/ 366 w 440"/>
                <a:gd name="T5" fmla="*/ 58 h 440"/>
                <a:gd name="T6" fmla="*/ 320 w 440"/>
                <a:gd name="T7" fmla="*/ 50 h 440"/>
                <a:gd name="T8" fmla="*/ 274 w 440"/>
                <a:gd name="T9" fmla="*/ 42 h 440"/>
                <a:gd name="T10" fmla="*/ 246 w 440"/>
                <a:gd name="T11" fmla="*/ 6 h 440"/>
                <a:gd name="T12" fmla="*/ 210 w 440"/>
                <a:gd name="T13" fmla="*/ 0 h 440"/>
                <a:gd name="T14" fmla="*/ 172 w 440"/>
                <a:gd name="T15" fmla="*/ 26 h 440"/>
                <a:gd name="T16" fmla="*/ 132 w 440"/>
                <a:gd name="T17" fmla="*/ 56 h 440"/>
                <a:gd name="T18" fmla="*/ 92 w 440"/>
                <a:gd name="T19" fmla="*/ 48 h 440"/>
                <a:gd name="T20" fmla="*/ 58 w 440"/>
                <a:gd name="T21" fmla="*/ 72 h 440"/>
                <a:gd name="T22" fmla="*/ 48 w 440"/>
                <a:gd name="T23" fmla="*/ 116 h 440"/>
                <a:gd name="T24" fmla="*/ 42 w 440"/>
                <a:gd name="T25" fmla="*/ 166 h 440"/>
                <a:gd name="T26" fmla="*/ 12 w 440"/>
                <a:gd name="T27" fmla="*/ 186 h 440"/>
                <a:gd name="T28" fmla="*/ 0 w 440"/>
                <a:gd name="T29" fmla="*/ 220 h 440"/>
                <a:gd name="T30" fmla="*/ 18 w 440"/>
                <a:gd name="T31" fmla="*/ 262 h 440"/>
                <a:gd name="T32" fmla="*/ 48 w 440"/>
                <a:gd name="T33" fmla="*/ 292 h 440"/>
                <a:gd name="T34" fmla="*/ 46 w 440"/>
                <a:gd name="T35" fmla="*/ 334 h 440"/>
                <a:gd name="T36" fmla="*/ 64 w 440"/>
                <a:gd name="T37" fmla="*/ 376 h 440"/>
                <a:gd name="T38" fmla="*/ 104 w 440"/>
                <a:gd name="T39" fmla="*/ 392 h 440"/>
                <a:gd name="T40" fmla="*/ 148 w 440"/>
                <a:gd name="T41" fmla="*/ 392 h 440"/>
                <a:gd name="T42" fmla="*/ 178 w 440"/>
                <a:gd name="T43" fmla="*/ 422 h 440"/>
                <a:gd name="T44" fmla="*/ 220 w 440"/>
                <a:gd name="T45" fmla="*/ 440 h 440"/>
                <a:gd name="T46" fmla="*/ 254 w 440"/>
                <a:gd name="T47" fmla="*/ 428 h 440"/>
                <a:gd name="T48" fmla="*/ 274 w 440"/>
                <a:gd name="T49" fmla="*/ 398 h 440"/>
                <a:gd name="T50" fmla="*/ 334 w 440"/>
                <a:gd name="T51" fmla="*/ 392 h 440"/>
                <a:gd name="T52" fmla="*/ 356 w 440"/>
                <a:gd name="T53" fmla="*/ 388 h 440"/>
                <a:gd name="T54" fmla="*/ 386 w 440"/>
                <a:gd name="T55" fmla="*/ 360 h 440"/>
                <a:gd name="T56" fmla="*/ 388 w 440"/>
                <a:gd name="T57" fmla="*/ 316 h 440"/>
                <a:gd name="T58" fmla="*/ 398 w 440"/>
                <a:gd name="T59" fmla="*/ 276 h 440"/>
                <a:gd name="T60" fmla="*/ 432 w 440"/>
                <a:gd name="T61" fmla="*/ 248 h 440"/>
                <a:gd name="T62" fmla="*/ 438 w 440"/>
                <a:gd name="T63" fmla="*/ 210 h 440"/>
                <a:gd name="T64" fmla="*/ 414 w 440"/>
                <a:gd name="T65" fmla="*/ 172 h 440"/>
                <a:gd name="T66" fmla="*/ 368 w 440"/>
                <a:gd name="T67" fmla="*/ 240 h 440"/>
                <a:gd name="T68" fmla="*/ 338 w 440"/>
                <a:gd name="T69" fmla="*/ 312 h 440"/>
                <a:gd name="T70" fmla="*/ 354 w 440"/>
                <a:gd name="T71" fmla="*/ 344 h 440"/>
                <a:gd name="T72" fmla="*/ 334 w 440"/>
                <a:gd name="T73" fmla="*/ 356 h 440"/>
                <a:gd name="T74" fmla="*/ 298 w 440"/>
                <a:gd name="T75" fmla="*/ 348 h 440"/>
                <a:gd name="T76" fmla="*/ 240 w 440"/>
                <a:gd name="T77" fmla="*/ 384 h 440"/>
                <a:gd name="T78" fmla="*/ 220 w 440"/>
                <a:gd name="T79" fmla="*/ 404 h 440"/>
                <a:gd name="T80" fmla="*/ 200 w 440"/>
                <a:gd name="T81" fmla="*/ 384 h 440"/>
                <a:gd name="T82" fmla="*/ 140 w 440"/>
                <a:gd name="T83" fmla="*/ 348 h 440"/>
                <a:gd name="T84" fmla="*/ 104 w 440"/>
                <a:gd name="T85" fmla="*/ 356 h 440"/>
                <a:gd name="T86" fmla="*/ 84 w 440"/>
                <a:gd name="T87" fmla="*/ 336 h 440"/>
                <a:gd name="T88" fmla="*/ 92 w 440"/>
                <a:gd name="T89" fmla="*/ 298 h 440"/>
                <a:gd name="T90" fmla="*/ 56 w 440"/>
                <a:gd name="T91" fmla="*/ 240 h 440"/>
                <a:gd name="T92" fmla="*/ 36 w 440"/>
                <a:gd name="T93" fmla="*/ 220 h 440"/>
                <a:gd name="T94" fmla="*/ 70 w 440"/>
                <a:gd name="T95" fmla="*/ 200 h 440"/>
                <a:gd name="T96" fmla="*/ 100 w 440"/>
                <a:gd name="T97" fmla="*/ 130 h 440"/>
                <a:gd name="T98" fmla="*/ 86 w 440"/>
                <a:gd name="T99" fmla="*/ 98 h 440"/>
                <a:gd name="T100" fmla="*/ 112 w 440"/>
                <a:gd name="T101" fmla="*/ 86 h 440"/>
                <a:gd name="T102" fmla="*/ 162 w 440"/>
                <a:gd name="T103" fmla="*/ 82 h 440"/>
                <a:gd name="T104" fmla="*/ 200 w 440"/>
                <a:gd name="T105" fmla="*/ 50 h 440"/>
                <a:gd name="T106" fmla="*/ 228 w 440"/>
                <a:gd name="T107" fmla="*/ 38 h 440"/>
                <a:gd name="T108" fmla="*/ 254 w 440"/>
                <a:gd name="T109" fmla="*/ 74 h 440"/>
                <a:gd name="T110" fmla="*/ 320 w 440"/>
                <a:gd name="T111" fmla="*/ 90 h 440"/>
                <a:gd name="T112" fmla="*/ 348 w 440"/>
                <a:gd name="T113" fmla="*/ 90 h 440"/>
                <a:gd name="T114" fmla="*/ 348 w 440"/>
                <a:gd name="T115" fmla="*/ 118 h 440"/>
                <a:gd name="T116" fmla="*/ 364 w 440"/>
                <a:gd name="T117" fmla="*/ 186 h 440"/>
                <a:gd name="T118" fmla="*/ 396 w 440"/>
                <a:gd name="T119" fmla="*/ 206 h 440"/>
                <a:gd name="T120" fmla="*/ 396 w 440"/>
                <a:gd name="T121" fmla="*/ 2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0" h="440">
                  <a:moveTo>
                    <a:pt x="398" y="166"/>
                  </a:moveTo>
                  <a:lnTo>
                    <a:pt x="398" y="166"/>
                  </a:lnTo>
                  <a:lnTo>
                    <a:pt x="392" y="148"/>
                  </a:lnTo>
                  <a:lnTo>
                    <a:pt x="384" y="134"/>
                  </a:lnTo>
                  <a:lnTo>
                    <a:pt x="384" y="134"/>
                  </a:lnTo>
                  <a:lnTo>
                    <a:pt x="388" y="124"/>
                  </a:lnTo>
                  <a:lnTo>
                    <a:pt x="390" y="116"/>
                  </a:lnTo>
                  <a:lnTo>
                    <a:pt x="392" y="106"/>
                  </a:lnTo>
                  <a:lnTo>
                    <a:pt x="392" y="98"/>
                  </a:lnTo>
                  <a:lnTo>
                    <a:pt x="390" y="88"/>
                  </a:lnTo>
                  <a:lnTo>
                    <a:pt x="386" y="80"/>
                  </a:lnTo>
                  <a:lnTo>
                    <a:pt x="382" y="72"/>
                  </a:lnTo>
                  <a:lnTo>
                    <a:pt x="374" y="64"/>
                  </a:lnTo>
                  <a:lnTo>
                    <a:pt x="374" y="64"/>
                  </a:lnTo>
                  <a:lnTo>
                    <a:pt x="366" y="58"/>
                  </a:lnTo>
                  <a:lnTo>
                    <a:pt x="356" y="52"/>
                  </a:lnTo>
                  <a:lnTo>
                    <a:pt x="346" y="48"/>
                  </a:lnTo>
                  <a:lnTo>
                    <a:pt x="334" y="48"/>
                  </a:lnTo>
                  <a:lnTo>
                    <a:pt x="334" y="48"/>
                  </a:lnTo>
                  <a:lnTo>
                    <a:pt x="320" y="50"/>
                  </a:lnTo>
                  <a:lnTo>
                    <a:pt x="306" y="56"/>
                  </a:lnTo>
                  <a:lnTo>
                    <a:pt x="306" y="56"/>
                  </a:lnTo>
                  <a:lnTo>
                    <a:pt x="290" y="48"/>
                  </a:lnTo>
                  <a:lnTo>
                    <a:pt x="274" y="42"/>
                  </a:lnTo>
                  <a:lnTo>
                    <a:pt x="274" y="42"/>
                  </a:lnTo>
                  <a:lnTo>
                    <a:pt x="272" y="34"/>
                  </a:lnTo>
                  <a:lnTo>
                    <a:pt x="266" y="26"/>
                  </a:lnTo>
                  <a:lnTo>
                    <a:pt x="260" y="18"/>
                  </a:lnTo>
                  <a:lnTo>
                    <a:pt x="254" y="12"/>
                  </a:lnTo>
                  <a:lnTo>
                    <a:pt x="246" y="6"/>
                  </a:lnTo>
                  <a:lnTo>
                    <a:pt x="238" y="4"/>
                  </a:lnTo>
                  <a:lnTo>
                    <a:pt x="228" y="0"/>
                  </a:lnTo>
                  <a:lnTo>
                    <a:pt x="220" y="0"/>
                  </a:lnTo>
                  <a:lnTo>
                    <a:pt x="220" y="0"/>
                  </a:lnTo>
                  <a:lnTo>
                    <a:pt x="210" y="0"/>
                  </a:lnTo>
                  <a:lnTo>
                    <a:pt x="200" y="4"/>
                  </a:lnTo>
                  <a:lnTo>
                    <a:pt x="192" y="6"/>
                  </a:lnTo>
                  <a:lnTo>
                    <a:pt x="184" y="12"/>
                  </a:lnTo>
                  <a:lnTo>
                    <a:pt x="178" y="18"/>
                  </a:lnTo>
                  <a:lnTo>
                    <a:pt x="172" y="26"/>
                  </a:lnTo>
                  <a:lnTo>
                    <a:pt x="168" y="34"/>
                  </a:lnTo>
                  <a:lnTo>
                    <a:pt x="164" y="42"/>
                  </a:lnTo>
                  <a:lnTo>
                    <a:pt x="164" y="42"/>
                  </a:lnTo>
                  <a:lnTo>
                    <a:pt x="148" y="48"/>
                  </a:lnTo>
                  <a:lnTo>
                    <a:pt x="132" y="56"/>
                  </a:lnTo>
                  <a:lnTo>
                    <a:pt x="132" y="56"/>
                  </a:lnTo>
                  <a:lnTo>
                    <a:pt x="118" y="50"/>
                  </a:lnTo>
                  <a:lnTo>
                    <a:pt x="104" y="48"/>
                  </a:lnTo>
                  <a:lnTo>
                    <a:pt x="104" y="48"/>
                  </a:lnTo>
                  <a:lnTo>
                    <a:pt x="92" y="48"/>
                  </a:lnTo>
                  <a:lnTo>
                    <a:pt x="82" y="52"/>
                  </a:lnTo>
                  <a:lnTo>
                    <a:pt x="72" y="58"/>
                  </a:lnTo>
                  <a:lnTo>
                    <a:pt x="64" y="64"/>
                  </a:lnTo>
                  <a:lnTo>
                    <a:pt x="64" y="64"/>
                  </a:lnTo>
                  <a:lnTo>
                    <a:pt x="58" y="72"/>
                  </a:lnTo>
                  <a:lnTo>
                    <a:pt x="52" y="80"/>
                  </a:lnTo>
                  <a:lnTo>
                    <a:pt x="50" y="88"/>
                  </a:lnTo>
                  <a:lnTo>
                    <a:pt x="48" y="98"/>
                  </a:lnTo>
                  <a:lnTo>
                    <a:pt x="46" y="106"/>
                  </a:lnTo>
                  <a:lnTo>
                    <a:pt x="48" y="116"/>
                  </a:lnTo>
                  <a:lnTo>
                    <a:pt x="50" y="124"/>
                  </a:lnTo>
                  <a:lnTo>
                    <a:pt x="54" y="134"/>
                  </a:lnTo>
                  <a:lnTo>
                    <a:pt x="54" y="134"/>
                  </a:lnTo>
                  <a:lnTo>
                    <a:pt x="48" y="148"/>
                  </a:lnTo>
                  <a:lnTo>
                    <a:pt x="42" y="166"/>
                  </a:lnTo>
                  <a:lnTo>
                    <a:pt x="42" y="166"/>
                  </a:lnTo>
                  <a:lnTo>
                    <a:pt x="32" y="168"/>
                  </a:lnTo>
                  <a:lnTo>
                    <a:pt x="24" y="172"/>
                  </a:lnTo>
                  <a:lnTo>
                    <a:pt x="18" y="178"/>
                  </a:lnTo>
                  <a:lnTo>
                    <a:pt x="12" y="186"/>
                  </a:lnTo>
                  <a:lnTo>
                    <a:pt x="6" y="192"/>
                  </a:lnTo>
                  <a:lnTo>
                    <a:pt x="2" y="202"/>
                  </a:lnTo>
                  <a:lnTo>
                    <a:pt x="0" y="210"/>
                  </a:lnTo>
                  <a:lnTo>
                    <a:pt x="0" y="220"/>
                  </a:lnTo>
                  <a:lnTo>
                    <a:pt x="0" y="220"/>
                  </a:lnTo>
                  <a:lnTo>
                    <a:pt x="0" y="230"/>
                  </a:lnTo>
                  <a:lnTo>
                    <a:pt x="2" y="238"/>
                  </a:lnTo>
                  <a:lnTo>
                    <a:pt x="6" y="248"/>
                  </a:lnTo>
                  <a:lnTo>
                    <a:pt x="12" y="256"/>
                  </a:lnTo>
                  <a:lnTo>
                    <a:pt x="18" y="262"/>
                  </a:lnTo>
                  <a:lnTo>
                    <a:pt x="24" y="268"/>
                  </a:lnTo>
                  <a:lnTo>
                    <a:pt x="32" y="272"/>
                  </a:lnTo>
                  <a:lnTo>
                    <a:pt x="42" y="276"/>
                  </a:lnTo>
                  <a:lnTo>
                    <a:pt x="42" y="276"/>
                  </a:lnTo>
                  <a:lnTo>
                    <a:pt x="48" y="292"/>
                  </a:lnTo>
                  <a:lnTo>
                    <a:pt x="54" y="308"/>
                  </a:lnTo>
                  <a:lnTo>
                    <a:pt x="54" y="308"/>
                  </a:lnTo>
                  <a:lnTo>
                    <a:pt x="50" y="316"/>
                  </a:lnTo>
                  <a:lnTo>
                    <a:pt x="48" y="324"/>
                  </a:lnTo>
                  <a:lnTo>
                    <a:pt x="46" y="334"/>
                  </a:lnTo>
                  <a:lnTo>
                    <a:pt x="48" y="342"/>
                  </a:lnTo>
                  <a:lnTo>
                    <a:pt x="50" y="352"/>
                  </a:lnTo>
                  <a:lnTo>
                    <a:pt x="52" y="360"/>
                  </a:lnTo>
                  <a:lnTo>
                    <a:pt x="58" y="368"/>
                  </a:lnTo>
                  <a:lnTo>
                    <a:pt x="64" y="376"/>
                  </a:lnTo>
                  <a:lnTo>
                    <a:pt x="64" y="376"/>
                  </a:lnTo>
                  <a:lnTo>
                    <a:pt x="72" y="382"/>
                  </a:lnTo>
                  <a:lnTo>
                    <a:pt x="82" y="388"/>
                  </a:lnTo>
                  <a:lnTo>
                    <a:pt x="92" y="392"/>
                  </a:lnTo>
                  <a:lnTo>
                    <a:pt x="104" y="392"/>
                  </a:lnTo>
                  <a:lnTo>
                    <a:pt x="104" y="392"/>
                  </a:lnTo>
                  <a:lnTo>
                    <a:pt x="118" y="390"/>
                  </a:lnTo>
                  <a:lnTo>
                    <a:pt x="132" y="384"/>
                  </a:lnTo>
                  <a:lnTo>
                    <a:pt x="132" y="384"/>
                  </a:lnTo>
                  <a:lnTo>
                    <a:pt x="148" y="392"/>
                  </a:lnTo>
                  <a:lnTo>
                    <a:pt x="164" y="398"/>
                  </a:lnTo>
                  <a:lnTo>
                    <a:pt x="164" y="398"/>
                  </a:lnTo>
                  <a:lnTo>
                    <a:pt x="168" y="406"/>
                  </a:lnTo>
                  <a:lnTo>
                    <a:pt x="172" y="414"/>
                  </a:lnTo>
                  <a:lnTo>
                    <a:pt x="178" y="422"/>
                  </a:lnTo>
                  <a:lnTo>
                    <a:pt x="184" y="428"/>
                  </a:lnTo>
                  <a:lnTo>
                    <a:pt x="192" y="434"/>
                  </a:lnTo>
                  <a:lnTo>
                    <a:pt x="200" y="438"/>
                  </a:lnTo>
                  <a:lnTo>
                    <a:pt x="210" y="440"/>
                  </a:lnTo>
                  <a:lnTo>
                    <a:pt x="220" y="440"/>
                  </a:lnTo>
                  <a:lnTo>
                    <a:pt x="220" y="440"/>
                  </a:lnTo>
                  <a:lnTo>
                    <a:pt x="228" y="440"/>
                  </a:lnTo>
                  <a:lnTo>
                    <a:pt x="238" y="438"/>
                  </a:lnTo>
                  <a:lnTo>
                    <a:pt x="246" y="434"/>
                  </a:lnTo>
                  <a:lnTo>
                    <a:pt x="254" y="428"/>
                  </a:lnTo>
                  <a:lnTo>
                    <a:pt x="260" y="422"/>
                  </a:lnTo>
                  <a:lnTo>
                    <a:pt x="266" y="414"/>
                  </a:lnTo>
                  <a:lnTo>
                    <a:pt x="272" y="406"/>
                  </a:lnTo>
                  <a:lnTo>
                    <a:pt x="274" y="398"/>
                  </a:lnTo>
                  <a:lnTo>
                    <a:pt x="274" y="398"/>
                  </a:lnTo>
                  <a:lnTo>
                    <a:pt x="290" y="392"/>
                  </a:lnTo>
                  <a:lnTo>
                    <a:pt x="306" y="384"/>
                  </a:lnTo>
                  <a:lnTo>
                    <a:pt x="306" y="384"/>
                  </a:lnTo>
                  <a:lnTo>
                    <a:pt x="320" y="390"/>
                  </a:lnTo>
                  <a:lnTo>
                    <a:pt x="334" y="392"/>
                  </a:lnTo>
                  <a:lnTo>
                    <a:pt x="334" y="392"/>
                  </a:lnTo>
                  <a:lnTo>
                    <a:pt x="334" y="392"/>
                  </a:lnTo>
                  <a:lnTo>
                    <a:pt x="334" y="392"/>
                  </a:lnTo>
                  <a:lnTo>
                    <a:pt x="346" y="392"/>
                  </a:lnTo>
                  <a:lnTo>
                    <a:pt x="356" y="388"/>
                  </a:lnTo>
                  <a:lnTo>
                    <a:pt x="366" y="382"/>
                  </a:lnTo>
                  <a:lnTo>
                    <a:pt x="374" y="376"/>
                  </a:lnTo>
                  <a:lnTo>
                    <a:pt x="374" y="376"/>
                  </a:lnTo>
                  <a:lnTo>
                    <a:pt x="382" y="368"/>
                  </a:lnTo>
                  <a:lnTo>
                    <a:pt x="386" y="360"/>
                  </a:lnTo>
                  <a:lnTo>
                    <a:pt x="390" y="352"/>
                  </a:lnTo>
                  <a:lnTo>
                    <a:pt x="392" y="342"/>
                  </a:lnTo>
                  <a:lnTo>
                    <a:pt x="392" y="334"/>
                  </a:lnTo>
                  <a:lnTo>
                    <a:pt x="390" y="324"/>
                  </a:lnTo>
                  <a:lnTo>
                    <a:pt x="388" y="316"/>
                  </a:lnTo>
                  <a:lnTo>
                    <a:pt x="384" y="308"/>
                  </a:lnTo>
                  <a:lnTo>
                    <a:pt x="384" y="308"/>
                  </a:lnTo>
                  <a:lnTo>
                    <a:pt x="392" y="292"/>
                  </a:lnTo>
                  <a:lnTo>
                    <a:pt x="398" y="276"/>
                  </a:lnTo>
                  <a:lnTo>
                    <a:pt x="398" y="276"/>
                  </a:lnTo>
                  <a:lnTo>
                    <a:pt x="406" y="272"/>
                  </a:lnTo>
                  <a:lnTo>
                    <a:pt x="414" y="268"/>
                  </a:lnTo>
                  <a:lnTo>
                    <a:pt x="422" y="262"/>
                  </a:lnTo>
                  <a:lnTo>
                    <a:pt x="428" y="256"/>
                  </a:lnTo>
                  <a:lnTo>
                    <a:pt x="432" y="248"/>
                  </a:lnTo>
                  <a:lnTo>
                    <a:pt x="436" y="238"/>
                  </a:lnTo>
                  <a:lnTo>
                    <a:pt x="438" y="230"/>
                  </a:lnTo>
                  <a:lnTo>
                    <a:pt x="440" y="220"/>
                  </a:lnTo>
                  <a:lnTo>
                    <a:pt x="440" y="220"/>
                  </a:lnTo>
                  <a:lnTo>
                    <a:pt x="438" y="210"/>
                  </a:lnTo>
                  <a:lnTo>
                    <a:pt x="436" y="202"/>
                  </a:lnTo>
                  <a:lnTo>
                    <a:pt x="432" y="192"/>
                  </a:lnTo>
                  <a:lnTo>
                    <a:pt x="428" y="186"/>
                  </a:lnTo>
                  <a:lnTo>
                    <a:pt x="422" y="178"/>
                  </a:lnTo>
                  <a:lnTo>
                    <a:pt x="414" y="172"/>
                  </a:lnTo>
                  <a:lnTo>
                    <a:pt x="406" y="168"/>
                  </a:lnTo>
                  <a:lnTo>
                    <a:pt x="398" y="166"/>
                  </a:lnTo>
                  <a:lnTo>
                    <a:pt x="398" y="166"/>
                  </a:lnTo>
                  <a:close/>
                  <a:moveTo>
                    <a:pt x="382" y="240"/>
                  </a:moveTo>
                  <a:lnTo>
                    <a:pt x="368" y="240"/>
                  </a:lnTo>
                  <a:lnTo>
                    <a:pt x="364" y="254"/>
                  </a:lnTo>
                  <a:lnTo>
                    <a:pt x="364" y="254"/>
                  </a:lnTo>
                  <a:lnTo>
                    <a:pt x="358" y="278"/>
                  </a:lnTo>
                  <a:lnTo>
                    <a:pt x="346" y="298"/>
                  </a:lnTo>
                  <a:lnTo>
                    <a:pt x="338" y="312"/>
                  </a:lnTo>
                  <a:lnTo>
                    <a:pt x="348" y="322"/>
                  </a:lnTo>
                  <a:lnTo>
                    <a:pt x="348" y="322"/>
                  </a:lnTo>
                  <a:lnTo>
                    <a:pt x="354" y="328"/>
                  </a:lnTo>
                  <a:lnTo>
                    <a:pt x="354" y="336"/>
                  </a:lnTo>
                  <a:lnTo>
                    <a:pt x="354" y="344"/>
                  </a:lnTo>
                  <a:lnTo>
                    <a:pt x="348" y="350"/>
                  </a:lnTo>
                  <a:lnTo>
                    <a:pt x="348" y="350"/>
                  </a:lnTo>
                  <a:lnTo>
                    <a:pt x="342" y="354"/>
                  </a:lnTo>
                  <a:lnTo>
                    <a:pt x="334" y="356"/>
                  </a:lnTo>
                  <a:lnTo>
                    <a:pt x="334" y="356"/>
                  </a:lnTo>
                  <a:lnTo>
                    <a:pt x="334" y="356"/>
                  </a:lnTo>
                  <a:lnTo>
                    <a:pt x="326" y="354"/>
                  </a:lnTo>
                  <a:lnTo>
                    <a:pt x="320" y="350"/>
                  </a:lnTo>
                  <a:lnTo>
                    <a:pt x="310" y="340"/>
                  </a:lnTo>
                  <a:lnTo>
                    <a:pt x="298" y="348"/>
                  </a:lnTo>
                  <a:lnTo>
                    <a:pt x="298" y="348"/>
                  </a:lnTo>
                  <a:lnTo>
                    <a:pt x="276" y="358"/>
                  </a:lnTo>
                  <a:lnTo>
                    <a:pt x="254" y="366"/>
                  </a:lnTo>
                  <a:lnTo>
                    <a:pt x="240" y="368"/>
                  </a:lnTo>
                  <a:lnTo>
                    <a:pt x="240" y="384"/>
                  </a:lnTo>
                  <a:lnTo>
                    <a:pt x="240" y="384"/>
                  </a:lnTo>
                  <a:lnTo>
                    <a:pt x="238" y="392"/>
                  </a:lnTo>
                  <a:lnTo>
                    <a:pt x="234" y="398"/>
                  </a:lnTo>
                  <a:lnTo>
                    <a:pt x="228" y="402"/>
                  </a:lnTo>
                  <a:lnTo>
                    <a:pt x="220" y="404"/>
                  </a:lnTo>
                  <a:lnTo>
                    <a:pt x="220" y="404"/>
                  </a:lnTo>
                  <a:lnTo>
                    <a:pt x="212" y="402"/>
                  </a:lnTo>
                  <a:lnTo>
                    <a:pt x="206" y="398"/>
                  </a:lnTo>
                  <a:lnTo>
                    <a:pt x="200" y="392"/>
                  </a:lnTo>
                  <a:lnTo>
                    <a:pt x="200" y="384"/>
                  </a:lnTo>
                  <a:lnTo>
                    <a:pt x="200" y="368"/>
                  </a:lnTo>
                  <a:lnTo>
                    <a:pt x="186" y="366"/>
                  </a:lnTo>
                  <a:lnTo>
                    <a:pt x="186" y="366"/>
                  </a:lnTo>
                  <a:lnTo>
                    <a:pt x="162" y="358"/>
                  </a:lnTo>
                  <a:lnTo>
                    <a:pt x="140" y="348"/>
                  </a:lnTo>
                  <a:lnTo>
                    <a:pt x="128" y="340"/>
                  </a:lnTo>
                  <a:lnTo>
                    <a:pt x="118" y="350"/>
                  </a:lnTo>
                  <a:lnTo>
                    <a:pt x="118" y="350"/>
                  </a:lnTo>
                  <a:lnTo>
                    <a:pt x="112" y="354"/>
                  </a:lnTo>
                  <a:lnTo>
                    <a:pt x="104" y="356"/>
                  </a:lnTo>
                  <a:lnTo>
                    <a:pt x="96" y="354"/>
                  </a:lnTo>
                  <a:lnTo>
                    <a:pt x="90" y="350"/>
                  </a:lnTo>
                  <a:lnTo>
                    <a:pt x="90" y="350"/>
                  </a:lnTo>
                  <a:lnTo>
                    <a:pt x="86" y="344"/>
                  </a:lnTo>
                  <a:lnTo>
                    <a:pt x="84" y="336"/>
                  </a:lnTo>
                  <a:lnTo>
                    <a:pt x="86" y="328"/>
                  </a:lnTo>
                  <a:lnTo>
                    <a:pt x="90" y="322"/>
                  </a:lnTo>
                  <a:lnTo>
                    <a:pt x="100" y="312"/>
                  </a:lnTo>
                  <a:lnTo>
                    <a:pt x="92" y="298"/>
                  </a:lnTo>
                  <a:lnTo>
                    <a:pt x="92" y="298"/>
                  </a:lnTo>
                  <a:lnTo>
                    <a:pt x="82" y="278"/>
                  </a:lnTo>
                  <a:lnTo>
                    <a:pt x="74" y="254"/>
                  </a:lnTo>
                  <a:lnTo>
                    <a:pt x="70" y="240"/>
                  </a:lnTo>
                  <a:lnTo>
                    <a:pt x="56" y="240"/>
                  </a:lnTo>
                  <a:lnTo>
                    <a:pt x="56" y="240"/>
                  </a:lnTo>
                  <a:lnTo>
                    <a:pt x="48" y="238"/>
                  </a:lnTo>
                  <a:lnTo>
                    <a:pt x="42" y="234"/>
                  </a:lnTo>
                  <a:lnTo>
                    <a:pt x="38" y="228"/>
                  </a:lnTo>
                  <a:lnTo>
                    <a:pt x="36" y="220"/>
                  </a:lnTo>
                  <a:lnTo>
                    <a:pt x="36" y="220"/>
                  </a:lnTo>
                  <a:lnTo>
                    <a:pt x="38" y="212"/>
                  </a:lnTo>
                  <a:lnTo>
                    <a:pt x="42" y="206"/>
                  </a:lnTo>
                  <a:lnTo>
                    <a:pt x="48" y="202"/>
                  </a:lnTo>
                  <a:lnTo>
                    <a:pt x="56" y="200"/>
                  </a:lnTo>
                  <a:lnTo>
                    <a:pt x="70" y="200"/>
                  </a:lnTo>
                  <a:lnTo>
                    <a:pt x="74" y="186"/>
                  </a:lnTo>
                  <a:lnTo>
                    <a:pt x="74" y="186"/>
                  </a:lnTo>
                  <a:lnTo>
                    <a:pt x="82" y="164"/>
                  </a:lnTo>
                  <a:lnTo>
                    <a:pt x="92" y="142"/>
                  </a:lnTo>
                  <a:lnTo>
                    <a:pt x="100" y="130"/>
                  </a:lnTo>
                  <a:lnTo>
                    <a:pt x="90" y="118"/>
                  </a:lnTo>
                  <a:lnTo>
                    <a:pt x="90" y="118"/>
                  </a:lnTo>
                  <a:lnTo>
                    <a:pt x="86" y="112"/>
                  </a:lnTo>
                  <a:lnTo>
                    <a:pt x="84" y="104"/>
                  </a:lnTo>
                  <a:lnTo>
                    <a:pt x="86" y="98"/>
                  </a:lnTo>
                  <a:lnTo>
                    <a:pt x="90" y="90"/>
                  </a:lnTo>
                  <a:lnTo>
                    <a:pt x="90" y="90"/>
                  </a:lnTo>
                  <a:lnTo>
                    <a:pt x="96" y="86"/>
                  </a:lnTo>
                  <a:lnTo>
                    <a:pt x="104" y="86"/>
                  </a:lnTo>
                  <a:lnTo>
                    <a:pt x="112" y="86"/>
                  </a:lnTo>
                  <a:lnTo>
                    <a:pt x="118" y="90"/>
                  </a:lnTo>
                  <a:lnTo>
                    <a:pt x="128" y="100"/>
                  </a:lnTo>
                  <a:lnTo>
                    <a:pt x="140" y="94"/>
                  </a:lnTo>
                  <a:lnTo>
                    <a:pt x="140" y="94"/>
                  </a:lnTo>
                  <a:lnTo>
                    <a:pt x="162" y="82"/>
                  </a:lnTo>
                  <a:lnTo>
                    <a:pt x="186" y="74"/>
                  </a:lnTo>
                  <a:lnTo>
                    <a:pt x="200" y="72"/>
                  </a:lnTo>
                  <a:lnTo>
                    <a:pt x="200" y="56"/>
                  </a:lnTo>
                  <a:lnTo>
                    <a:pt x="200" y="56"/>
                  </a:lnTo>
                  <a:lnTo>
                    <a:pt x="200" y="50"/>
                  </a:lnTo>
                  <a:lnTo>
                    <a:pt x="206" y="42"/>
                  </a:lnTo>
                  <a:lnTo>
                    <a:pt x="212" y="38"/>
                  </a:lnTo>
                  <a:lnTo>
                    <a:pt x="220" y="38"/>
                  </a:lnTo>
                  <a:lnTo>
                    <a:pt x="220" y="38"/>
                  </a:lnTo>
                  <a:lnTo>
                    <a:pt x="228" y="38"/>
                  </a:lnTo>
                  <a:lnTo>
                    <a:pt x="234" y="42"/>
                  </a:lnTo>
                  <a:lnTo>
                    <a:pt x="238" y="50"/>
                  </a:lnTo>
                  <a:lnTo>
                    <a:pt x="240" y="56"/>
                  </a:lnTo>
                  <a:lnTo>
                    <a:pt x="240" y="72"/>
                  </a:lnTo>
                  <a:lnTo>
                    <a:pt x="254" y="74"/>
                  </a:lnTo>
                  <a:lnTo>
                    <a:pt x="254" y="74"/>
                  </a:lnTo>
                  <a:lnTo>
                    <a:pt x="276" y="82"/>
                  </a:lnTo>
                  <a:lnTo>
                    <a:pt x="298" y="94"/>
                  </a:lnTo>
                  <a:lnTo>
                    <a:pt x="310" y="100"/>
                  </a:lnTo>
                  <a:lnTo>
                    <a:pt x="320" y="90"/>
                  </a:lnTo>
                  <a:lnTo>
                    <a:pt x="320" y="90"/>
                  </a:lnTo>
                  <a:lnTo>
                    <a:pt x="328" y="86"/>
                  </a:lnTo>
                  <a:lnTo>
                    <a:pt x="334" y="86"/>
                  </a:lnTo>
                  <a:lnTo>
                    <a:pt x="342" y="86"/>
                  </a:lnTo>
                  <a:lnTo>
                    <a:pt x="348" y="90"/>
                  </a:lnTo>
                  <a:lnTo>
                    <a:pt x="348" y="90"/>
                  </a:lnTo>
                  <a:lnTo>
                    <a:pt x="354" y="98"/>
                  </a:lnTo>
                  <a:lnTo>
                    <a:pt x="354" y="104"/>
                  </a:lnTo>
                  <a:lnTo>
                    <a:pt x="354" y="112"/>
                  </a:lnTo>
                  <a:lnTo>
                    <a:pt x="348" y="118"/>
                  </a:lnTo>
                  <a:lnTo>
                    <a:pt x="338" y="130"/>
                  </a:lnTo>
                  <a:lnTo>
                    <a:pt x="346" y="142"/>
                  </a:lnTo>
                  <a:lnTo>
                    <a:pt x="346" y="142"/>
                  </a:lnTo>
                  <a:lnTo>
                    <a:pt x="358" y="164"/>
                  </a:lnTo>
                  <a:lnTo>
                    <a:pt x="364" y="186"/>
                  </a:lnTo>
                  <a:lnTo>
                    <a:pt x="368" y="200"/>
                  </a:lnTo>
                  <a:lnTo>
                    <a:pt x="382" y="200"/>
                  </a:lnTo>
                  <a:lnTo>
                    <a:pt x="382" y="200"/>
                  </a:lnTo>
                  <a:lnTo>
                    <a:pt x="390" y="202"/>
                  </a:lnTo>
                  <a:lnTo>
                    <a:pt x="396" y="206"/>
                  </a:lnTo>
                  <a:lnTo>
                    <a:pt x="400" y="212"/>
                  </a:lnTo>
                  <a:lnTo>
                    <a:pt x="402" y="220"/>
                  </a:lnTo>
                  <a:lnTo>
                    <a:pt x="402" y="220"/>
                  </a:lnTo>
                  <a:lnTo>
                    <a:pt x="400" y="228"/>
                  </a:lnTo>
                  <a:lnTo>
                    <a:pt x="396" y="234"/>
                  </a:lnTo>
                  <a:lnTo>
                    <a:pt x="390" y="238"/>
                  </a:lnTo>
                  <a:lnTo>
                    <a:pt x="382" y="240"/>
                  </a:lnTo>
                  <a:lnTo>
                    <a:pt x="382"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5" name="Freeform 15"/>
            <p:cNvSpPr/>
            <p:nvPr/>
          </p:nvSpPr>
          <p:spPr bwMode="auto">
            <a:xfrm>
              <a:off x="5245100" y="9682163"/>
              <a:ext cx="203200" cy="206375"/>
            </a:xfrm>
            <a:custGeom>
              <a:avLst/>
              <a:gdLst>
                <a:gd name="T0" fmla="*/ 0 w 128"/>
                <a:gd name="T1" fmla="*/ 0 h 130"/>
                <a:gd name="T2" fmla="*/ 0 w 128"/>
                <a:gd name="T3" fmla="*/ 20 h 130"/>
                <a:gd name="T4" fmla="*/ 0 w 128"/>
                <a:gd name="T5" fmla="*/ 20 h 130"/>
                <a:gd name="T6" fmla="*/ 22 w 128"/>
                <a:gd name="T7" fmla="*/ 22 h 130"/>
                <a:gd name="T8" fmla="*/ 42 w 128"/>
                <a:gd name="T9" fmla="*/ 28 h 130"/>
                <a:gd name="T10" fmla="*/ 62 w 128"/>
                <a:gd name="T11" fmla="*/ 38 h 130"/>
                <a:gd name="T12" fmla="*/ 78 w 128"/>
                <a:gd name="T13" fmla="*/ 52 h 130"/>
                <a:gd name="T14" fmla="*/ 92 w 128"/>
                <a:gd name="T15" fmla="*/ 68 h 130"/>
                <a:gd name="T16" fmla="*/ 102 w 128"/>
                <a:gd name="T17" fmla="*/ 86 h 130"/>
                <a:gd name="T18" fmla="*/ 108 w 128"/>
                <a:gd name="T19" fmla="*/ 108 h 130"/>
                <a:gd name="T20" fmla="*/ 110 w 128"/>
                <a:gd name="T21" fmla="*/ 130 h 130"/>
                <a:gd name="T22" fmla="*/ 128 w 128"/>
                <a:gd name="T23" fmla="*/ 130 h 130"/>
                <a:gd name="T24" fmla="*/ 128 w 128"/>
                <a:gd name="T25" fmla="*/ 130 h 130"/>
                <a:gd name="T26" fmla="*/ 128 w 128"/>
                <a:gd name="T27" fmla="*/ 116 h 130"/>
                <a:gd name="T28" fmla="*/ 126 w 128"/>
                <a:gd name="T29" fmla="*/ 104 h 130"/>
                <a:gd name="T30" fmla="*/ 124 w 128"/>
                <a:gd name="T31" fmla="*/ 92 h 130"/>
                <a:gd name="T32" fmla="*/ 118 w 128"/>
                <a:gd name="T33" fmla="*/ 80 h 130"/>
                <a:gd name="T34" fmla="*/ 114 w 128"/>
                <a:gd name="T35" fmla="*/ 68 h 130"/>
                <a:gd name="T36" fmla="*/ 106 w 128"/>
                <a:gd name="T37" fmla="*/ 58 h 130"/>
                <a:gd name="T38" fmla="*/ 90 w 128"/>
                <a:gd name="T39" fmla="*/ 38 h 130"/>
                <a:gd name="T40" fmla="*/ 72 w 128"/>
                <a:gd name="T41" fmla="*/ 22 h 130"/>
                <a:gd name="T42" fmla="*/ 62 w 128"/>
                <a:gd name="T43" fmla="*/ 16 h 130"/>
                <a:gd name="T44" fmla="*/ 50 w 128"/>
                <a:gd name="T45" fmla="*/ 10 h 130"/>
                <a:gd name="T46" fmla="*/ 38 w 128"/>
                <a:gd name="T47" fmla="*/ 6 h 130"/>
                <a:gd name="T48" fmla="*/ 26 w 128"/>
                <a:gd name="T49" fmla="*/ 4 h 130"/>
                <a:gd name="T50" fmla="*/ 12 w 128"/>
                <a:gd name="T51" fmla="*/ 2 h 130"/>
                <a:gd name="T52" fmla="*/ 0 w 128"/>
                <a:gd name="T53" fmla="*/ 0 h 130"/>
                <a:gd name="T54" fmla="*/ 0 w 128"/>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130">
                  <a:moveTo>
                    <a:pt x="0" y="0"/>
                  </a:moveTo>
                  <a:lnTo>
                    <a:pt x="0" y="20"/>
                  </a:lnTo>
                  <a:lnTo>
                    <a:pt x="0" y="20"/>
                  </a:lnTo>
                  <a:lnTo>
                    <a:pt x="22" y="22"/>
                  </a:lnTo>
                  <a:lnTo>
                    <a:pt x="42" y="28"/>
                  </a:lnTo>
                  <a:lnTo>
                    <a:pt x="62" y="38"/>
                  </a:lnTo>
                  <a:lnTo>
                    <a:pt x="78" y="52"/>
                  </a:lnTo>
                  <a:lnTo>
                    <a:pt x="92" y="68"/>
                  </a:lnTo>
                  <a:lnTo>
                    <a:pt x="102" y="86"/>
                  </a:lnTo>
                  <a:lnTo>
                    <a:pt x="108" y="108"/>
                  </a:lnTo>
                  <a:lnTo>
                    <a:pt x="110" y="130"/>
                  </a:lnTo>
                  <a:lnTo>
                    <a:pt x="128" y="130"/>
                  </a:lnTo>
                  <a:lnTo>
                    <a:pt x="128" y="130"/>
                  </a:lnTo>
                  <a:lnTo>
                    <a:pt x="128" y="116"/>
                  </a:lnTo>
                  <a:lnTo>
                    <a:pt x="126" y="104"/>
                  </a:lnTo>
                  <a:lnTo>
                    <a:pt x="124" y="92"/>
                  </a:lnTo>
                  <a:lnTo>
                    <a:pt x="118" y="80"/>
                  </a:lnTo>
                  <a:lnTo>
                    <a:pt x="114" y="68"/>
                  </a:lnTo>
                  <a:lnTo>
                    <a:pt x="106" y="58"/>
                  </a:lnTo>
                  <a:lnTo>
                    <a:pt x="90" y="38"/>
                  </a:lnTo>
                  <a:lnTo>
                    <a:pt x="72" y="22"/>
                  </a:lnTo>
                  <a:lnTo>
                    <a:pt x="62" y="16"/>
                  </a:lnTo>
                  <a:lnTo>
                    <a:pt x="50" y="10"/>
                  </a:lnTo>
                  <a:lnTo>
                    <a:pt x="38" y="6"/>
                  </a:lnTo>
                  <a:lnTo>
                    <a:pt x="26" y="4"/>
                  </a:lnTo>
                  <a:lnTo>
                    <a:pt x="1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6" name="Freeform 16"/>
            <p:cNvSpPr/>
            <p:nvPr/>
          </p:nvSpPr>
          <p:spPr bwMode="auto">
            <a:xfrm>
              <a:off x="5038725" y="9888538"/>
              <a:ext cx="41275" cy="82550"/>
            </a:xfrm>
            <a:custGeom>
              <a:avLst/>
              <a:gdLst>
                <a:gd name="T0" fmla="*/ 18 w 26"/>
                <a:gd name="T1" fmla="*/ 0 h 52"/>
                <a:gd name="T2" fmla="*/ 0 w 26"/>
                <a:gd name="T3" fmla="*/ 0 h 52"/>
                <a:gd name="T4" fmla="*/ 0 w 26"/>
                <a:gd name="T5" fmla="*/ 0 h 52"/>
                <a:gd name="T6" fmla="*/ 0 w 26"/>
                <a:gd name="T7" fmla="*/ 14 h 52"/>
                <a:gd name="T8" fmla="*/ 2 w 26"/>
                <a:gd name="T9" fmla="*/ 26 h 52"/>
                <a:gd name="T10" fmla="*/ 6 w 26"/>
                <a:gd name="T11" fmla="*/ 40 h 52"/>
                <a:gd name="T12" fmla="*/ 10 w 26"/>
                <a:gd name="T13" fmla="*/ 52 h 52"/>
                <a:gd name="T14" fmla="*/ 26 w 26"/>
                <a:gd name="T15" fmla="*/ 42 h 52"/>
                <a:gd name="T16" fmla="*/ 26 w 26"/>
                <a:gd name="T17" fmla="*/ 42 h 52"/>
                <a:gd name="T18" fmla="*/ 20 w 26"/>
                <a:gd name="T19" fmla="*/ 22 h 52"/>
                <a:gd name="T20" fmla="*/ 18 w 26"/>
                <a:gd name="T21" fmla="*/ 0 h 52"/>
                <a:gd name="T22" fmla="*/ 18 w 26"/>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2">
                  <a:moveTo>
                    <a:pt x="18" y="0"/>
                  </a:moveTo>
                  <a:lnTo>
                    <a:pt x="0" y="0"/>
                  </a:lnTo>
                  <a:lnTo>
                    <a:pt x="0" y="0"/>
                  </a:lnTo>
                  <a:lnTo>
                    <a:pt x="0" y="14"/>
                  </a:lnTo>
                  <a:lnTo>
                    <a:pt x="2" y="26"/>
                  </a:lnTo>
                  <a:lnTo>
                    <a:pt x="6" y="40"/>
                  </a:lnTo>
                  <a:lnTo>
                    <a:pt x="10" y="52"/>
                  </a:lnTo>
                  <a:lnTo>
                    <a:pt x="26" y="42"/>
                  </a:lnTo>
                  <a:lnTo>
                    <a:pt x="26" y="42"/>
                  </a:lnTo>
                  <a:lnTo>
                    <a:pt x="20" y="2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7" name="Freeform 17"/>
            <p:cNvSpPr/>
            <p:nvPr/>
          </p:nvSpPr>
          <p:spPr bwMode="auto">
            <a:xfrm>
              <a:off x="5073650" y="9990138"/>
              <a:ext cx="171450" cy="104775"/>
            </a:xfrm>
            <a:custGeom>
              <a:avLst/>
              <a:gdLst>
                <a:gd name="T0" fmla="*/ 18 w 108"/>
                <a:gd name="T1" fmla="*/ 0 h 66"/>
                <a:gd name="T2" fmla="*/ 0 w 108"/>
                <a:gd name="T3" fmla="*/ 10 h 66"/>
                <a:gd name="T4" fmla="*/ 0 w 108"/>
                <a:gd name="T5" fmla="*/ 10 h 66"/>
                <a:gd name="T6" fmla="*/ 10 w 108"/>
                <a:gd name="T7" fmla="*/ 22 h 66"/>
                <a:gd name="T8" fmla="*/ 22 w 108"/>
                <a:gd name="T9" fmla="*/ 32 h 66"/>
                <a:gd name="T10" fmla="*/ 34 w 108"/>
                <a:gd name="T11" fmla="*/ 42 h 66"/>
                <a:gd name="T12" fmla="*/ 46 w 108"/>
                <a:gd name="T13" fmla="*/ 50 h 66"/>
                <a:gd name="T14" fmla="*/ 60 w 108"/>
                <a:gd name="T15" fmla="*/ 58 h 66"/>
                <a:gd name="T16" fmla="*/ 76 w 108"/>
                <a:gd name="T17" fmla="*/ 62 h 66"/>
                <a:gd name="T18" fmla="*/ 90 w 108"/>
                <a:gd name="T19" fmla="*/ 64 h 66"/>
                <a:gd name="T20" fmla="*/ 108 w 108"/>
                <a:gd name="T21" fmla="*/ 66 h 66"/>
                <a:gd name="T22" fmla="*/ 108 w 108"/>
                <a:gd name="T23" fmla="*/ 48 h 66"/>
                <a:gd name="T24" fmla="*/ 108 w 108"/>
                <a:gd name="T25" fmla="*/ 48 h 66"/>
                <a:gd name="T26" fmla="*/ 94 w 108"/>
                <a:gd name="T27" fmla="*/ 46 h 66"/>
                <a:gd name="T28" fmla="*/ 80 w 108"/>
                <a:gd name="T29" fmla="*/ 44 h 66"/>
                <a:gd name="T30" fmla="*/ 68 w 108"/>
                <a:gd name="T31" fmla="*/ 40 h 66"/>
                <a:gd name="T32" fmla="*/ 56 w 108"/>
                <a:gd name="T33" fmla="*/ 34 h 66"/>
                <a:gd name="T34" fmla="*/ 44 w 108"/>
                <a:gd name="T35" fmla="*/ 28 h 66"/>
                <a:gd name="T36" fmla="*/ 34 w 108"/>
                <a:gd name="T37" fmla="*/ 20 h 66"/>
                <a:gd name="T38" fmla="*/ 26 w 108"/>
                <a:gd name="T39" fmla="*/ 10 h 66"/>
                <a:gd name="T40" fmla="*/ 18 w 108"/>
                <a:gd name="T41" fmla="*/ 0 h 66"/>
                <a:gd name="T42" fmla="*/ 18 w 108"/>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6">
                  <a:moveTo>
                    <a:pt x="18" y="0"/>
                  </a:moveTo>
                  <a:lnTo>
                    <a:pt x="0" y="10"/>
                  </a:lnTo>
                  <a:lnTo>
                    <a:pt x="0" y="10"/>
                  </a:lnTo>
                  <a:lnTo>
                    <a:pt x="10" y="22"/>
                  </a:lnTo>
                  <a:lnTo>
                    <a:pt x="22" y="32"/>
                  </a:lnTo>
                  <a:lnTo>
                    <a:pt x="34" y="42"/>
                  </a:lnTo>
                  <a:lnTo>
                    <a:pt x="46" y="50"/>
                  </a:lnTo>
                  <a:lnTo>
                    <a:pt x="60" y="58"/>
                  </a:lnTo>
                  <a:lnTo>
                    <a:pt x="76" y="62"/>
                  </a:lnTo>
                  <a:lnTo>
                    <a:pt x="90" y="64"/>
                  </a:lnTo>
                  <a:lnTo>
                    <a:pt x="108" y="66"/>
                  </a:lnTo>
                  <a:lnTo>
                    <a:pt x="108" y="48"/>
                  </a:lnTo>
                  <a:lnTo>
                    <a:pt x="108" y="48"/>
                  </a:lnTo>
                  <a:lnTo>
                    <a:pt x="94" y="46"/>
                  </a:lnTo>
                  <a:lnTo>
                    <a:pt x="80" y="44"/>
                  </a:lnTo>
                  <a:lnTo>
                    <a:pt x="68" y="40"/>
                  </a:lnTo>
                  <a:lnTo>
                    <a:pt x="56" y="34"/>
                  </a:lnTo>
                  <a:lnTo>
                    <a:pt x="44" y="28"/>
                  </a:lnTo>
                  <a:lnTo>
                    <a:pt x="34" y="20"/>
                  </a:lnTo>
                  <a:lnTo>
                    <a:pt x="26" y="1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08" name="组合 207"/>
          <p:cNvGrpSpPr/>
          <p:nvPr/>
        </p:nvGrpSpPr>
        <p:grpSpPr>
          <a:xfrm flipH="1">
            <a:off x="7562170" y="5571707"/>
            <a:ext cx="337177" cy="335589"/>
            <a:chOff x="8737600" y="9539288"/>
            <a:chExt cx="654050" cy="650875"/>
          </a:xfrm>
          <a:solidFill>
            <a:schemeClr val="accent4"/>
          </a:solidFill>
        </p:grpSpPr>
        <p:sp>
          <p:nvSpPr>
            <p:cNvPr id="209"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0"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1"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2"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13" name="组合 212"/>
          <p:cNvGrpSpPr/>
          <p:nvPr/>
        </p:nvGrpSpPr>
        <p:grpSpPr>
          <a:xfrm>
            <a:off x="7539463" y="4394703"/>
            <a:ext cx="382588" cy="382637"/>
            <a:chOff x="1047750" y="9539288"/>
            <a:chExt cx="752475" cy="752475"/>
          </a:xfrm>
          <a:solidFill>
            <a:schemeClr val="accent3"/>
          </a:solidFill>
        </p:grpSpPr>
        <p:sp>
          <p:nvSpPr>
            <p:cNvPr id="214"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5"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6"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17" name="组合 216"/>
          <p:cNvGrpSpPr/>
          <p:nvPr/>
        </p:nvGrpSpPr>
        <p:grpSpPr>
          <a:xfrm>
            <a:off x="7587181" y="3155025"/>
            <a:ext cx="287152" cy="381811"/>
            <a:chOff x="3695700" y="9539288"/>
            <a:chExt cx="549275" cy="730250"/>
          </a:xfrm>
          <a:solidFill>
            <a:schemeClr val="accent2"/>
          </a:solidFill>
        </p:grpSpPr>
        <p:sp>
          <p:nvSpPr>
            <p:cNvPr id="218"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9"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0"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1"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222" name="组合 221"/>
          <p:cNvGrpSpPr/>
          <p:nvPr/>
        </p:nvGrpSpPr>
        <p:grpSpPr>
          <a:xfrm>
            <a:off x="7550743" y="2033388"/>
            <a:ext cx="360028" cy="365371"/>
            <a:chOff x="7467600" y="9539288"/>
            <a:chExt cx="647700" cy="657225"/>
          </a:xfrm>
          <a:solidFill>
            <a:schemeClr val="accent1"/>
          </a:solidFill>
        </p:grpSpPr>
        <p:sp>
          <p:nvSpPr>
            <p:cNvPr id="223" name="Freeform 27"/>
            <p:cNvSpPr>
              <a:spLocks noEditPoints="1"/>
            </p:cNvSpPr>
            <p:nvPr/>
          </p:nvSpPr>
          <p:spPr bwMode="auto">
            <a:xfrm>
              <a:off x="7467600" y="9539288"/>
              <a:ext cx="460375" cy="565150"/>
            </a:xfrm>
            <a:custGeom>
              <a:avLst/>
              <a:gdLst>
                <a:gd name="T0" fmla="*/ 98 w 290"/>
                <a:gd name="T1" fmla="*/ 170 h 356"/>
                <a:gd name="T2" fmla="*/ 108 w 290"/>
                <a:gd name="T3" fmla="*/ 170 h 356"/>
                <a:gd name="T4" fmla="*/ 122 w 290"/>
                <a:gd name="T5" fmla="*/ 164 h 356"/>
                <a:gd name="T6" fmla="*/ 132 w 290"/>
                <a:gd name="T7" fmla="*/ 152 h 356"/>
                <a:gd name="T8" fmla="*/ 138 w 290"/>
                <a:gd name="T9" fmla="*/ 138 h 356"/>
                <a:gd name="T10" fmla="*/ 140 w 290"/>
                <a:gd name="T11" fmla="*/ 40 h 356"/>
                <a:gd name="T12" fmla="*/ 140 w 290"/>
                <a:gd name="T13" fmla="*/ 36 h 356"/>
                <a:gd name="T14" fmla="*/ 148 w 290"/>
                <a:gd name="T15" fmla="*/ 28 h 356"/>
                <a:gd name="T16" fmla="*/ 250 w 290"/>
                <a:gd name="T17" fmla="*/ 28 h 356"/>
                <a:gd name="T18" fmla="*/ 256 w 290"/>
                <a:gd name="T19" fmla="*/ 30 h 356"/>
                <a:gd name="T20" fmla="*/ 260 w 290"/>
                <a:gd name="T21" fmla="*/ 34 h 356"/>
                <a:gd name="T22" fmla="*/ 290 w 290"/>
                <a:gd name="T23" fmla="*/ 34 h 356"/>
                <a:gd name="T24" fmla="*/ 288 w 290"/>
                <a:gd name="T25" fmla="*/ 26 h 356"/>
                <a:gd name="T26" fmla="*/ 276 w 290"/>
                <a:gd name="T27" fmla="*/ 10 h 356"/>
                <a:gd name="T28" fmla="*/ 264 w 290"/>
                <a:gd name="T29" fmla="*/ 2 h 356"/>
                <a:gd name="T30" fmla="*/ 250 w 290"/>
                <a:gd name="T31" fmla="*/ 0 h 356"/>
                <a:gd name="T32" fmla="*/ 152 w 290"/>
                <a:gd name="T33" fmla="*/ 0 h 356"/>
                <a:gd name="T34" fmla="*/ 134 w 290"/>
                <a:gd name="T35" fmla="*/ 4 h 356"/>
                <a:gd name="T36" fmla="*/ 120 w 290"/>
                <a:gd name="T37" fmla="*/ 16 h 356"/>
                <a:gd name="T38" fmla="*/ 14 w 290"/>
                <a:gd name="T39" fmla="*/ 152 h 356"/>
                <a:gd name="T40" fmla="*/ 8 w 290"/>
                <a:gd name="T41" fmla="*/ 158 h 356"/>
                <a:gd name="T42" fmla="*/ 2 w 290"/>
                <a:gd name="T43" fmla="*/ 174 h 356"/>
                <a:gd name="T44" fmla="*/ 0 w 290"/>
                <a:gd name="T45" fmla="*/ 316 h 356"/>
                <a:gd name="T46" fmla="*/ 2 w 290"/>
                <a:gd name="T47" fmla="*/ 324 h 356"/>
                <a:gd name="T48" fmla="*/ 8 w 290"/>
                <a:gd name="T49" fmla="*/ 338 h 356"/>
                <a:gd name="T50" fmla="*/ 18 w 290"/>
                <a:gd name="T51" fmla="*/ 350 h 356"/>
                <a:gd name="T52" fmla="*/ 32 w 290"/>
                <a:gd name="T53" fmla="*/ 356 h 356"/>
                <a:gd name="T54" fmla="*/ 94 w 290"/>
                <a:gd name="T55" fmla="*/ 356 h 356"/>
                <a:gd name="T56" fmla="*/ 40 w 290"/>
                <a:gd name="T57" fmla="*/ 328 h 356"/>
                <a:gd name="T58" fmla="*/ 36 w 290"/>
                <a:gd name="T59" fmla="*/ 328 h 356"/>
                <a:gd name="T60" fmla="*/ 30 w 290"/>
                <a:gd name="T61" fmla="*/ 320 h 356"/>
                <a:gd name="T62" fmla="*/ 28 w 290"/>
                <a:gd name="T63" fmla="*/ 184 h 356"/>
                <a:gd name="T64" fmla="*/ 30 w 290"/>
                <a:gd name="T65" fmla="*/ 178 h 356"/>
                <a:gd name="T66" fmla="*/ 36 w 290"/>
                <a:gd name="T67" fmla="*/ 172 h 356"/>
                <a:gd name="T68" fmla="*/ 40 w 290"/>
                <a:gd name="T69" fmla="*/ 170 h 356"/>
                <a:gd name="T70" fmla="*/ 112 w 290"/>
                <a:gd name="T71" fmla="*/ 130 h 356"/>
                <a:gd name="T72" fmla="*/ 110 w 290"/>
                <a:gd name="T73" fmla="*/ 134 h 356"/>
                <a:gd name="T74" fmla="*/ 104 w 290"/>
                <a:gd name="T75" fmla="*/ 142 h 356"/>
                <a:gd name="T76" fmla="*/ 58 w 290"/>
                <a:gd name="T77" fmla="*/ 1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56">
                  <a:moveTo>
                    <a:pt x="40" y="170"/>
                  </a:moveTo>
                  <a:lnTo>
                    <a:pt x="98" y="170"/>
                  </a:lnTo>
                  <a:lnTo>
                    <a:pt x="98" y="170"/>
                  </a:lnTo>
                  <a:lnTo>
                    <a:pt x="108" y="170"/>
                  </a:lnTo>
                  <a:lnTo>
                    <a:pt x="114" y="168"/>
                  </a:lnTo>
                  <a:lnTo>
                    <a:pt x="122" y="164"/>
                  </a:lnTo>
                  <a:lnTo>
                    <a:pt x="128" y="158"/>
                  </a:lnTo>
                  <a:lnTo>
                    <a:pt x="132" y="152"/>
                  </a:lnTo>
                  <a:lnTo>
                    <a:pt x="136" y="146"/>
                  </a:lnTo>
                  <a:lnTo>
                    <a:pt x="138" y="138"/>
                  </a:lnTo>
                  <a:lnTo>
                    <a:pt x="140" y="130"/>
                  </a:lnTo>
                  <a:lnTo>
                    <a:pt x="140" y="40"/>
                  </a:lnTo>
                  <a:lnTo>
                    <a:pt x="140" y="40"/>
                  </a:lnTo>
                  <a:lnTo>
                    <a:pt x="140" y="36"/>
                  </a:lnTo>
                  <a:lnTo>
                    <a:pt x="144" y="32"/>
                  </a:lnTo>
                  <a:lnTo>
                    <a:pt x="148" y="28"/>
                  </a:lnTo>
                  <a:lnTo>
                    <a:pt x="152" y="28"/>
                  </a:lnTo>
                  <a:lnTo>
                    <a:pt x="250" y="28"/>
                  </a:lnTo>
                  <a:lnTo>
                    <a:pt x="250" y="28"/>
                  </a:lnTo>
                  <a:lnTo>
                    <a:pt x="256" y="30"/>
                  </a:lnTo>
                  <a:lnTo>
                    <a:pt x="260" y="34"/>
                  </a:lnTo>
                  <a:lnTo>
                    <a:pt x="260" y="34"/>
                  </a:lnTo>
                  <a:lnTo>
                    <a:pt x="270" y="34"/>
                  </a:lnTo>
                  <a:lnTo>
                    <a:pt x="290" y="34"/>
                  </a:lnTo>
                  <a:lnTo>
                    <a:pt x="290" y="34"/>
                  </a:lnTo>
                  <a:lnTo>
                    <a:pt x="288" y="26"/>
                  </a:lnTo>
                  <a:lnTo>
                    <a:pt x="284" y="20"/>
                  </a:lnTo>
                  <a:lnTo>
                    <a:pt x="276" y="10"/>
                  </a:lnTo>
                  <a:lnTo>
                    <a:pt x="270" y="6"/>
                  </a:lnTo>
                  <a:lnTo>
                    <a:pt x="264" y="2"/>
                  </a:lnTo>
                  <a:lnTo>
                    <a:pt x="258" y="0"/>
                  </a:lnTo>
                  <a:lnTo>
                    <a:pt x="250" y="0"/>
                  </a:lnTo>
                  <a:lnTo>
                    <a:pt x="152" y="0"/>
                  </a:lnTo>
                  <a:lnTo>
                    <a:pt x="152" y="0"/>
                  </a:lnTo>
                  <a:lnTo>
                    <a:pt x="144" y="2"/>
                  </a:lnTo>
                  <a:lnTo>
                    <a:pt x="134" y="4"/>
                  </a:lnTo>
                  <a:lnTo>
                    <a:pt x="128" y="8"/>
                  </a:lnTo>
                  <a:lnTo>
                    <a:pt x="120" y="16"/>
                  </a:lnTo>
                  <a:lnTo>
                    <a:pt x="120" y="16"/>
                  </a:lnTo>
                  <a:lnTo>
                    <a:pt x="14" y="152"/>
                  </a:lnTo>
                  <a:lnTo>
                    <a:pt x="14" y="152"/>
                  </a:lnTo>
                  <a:lnTo>
                    <a:pt x="8" y="158"/>
                  </a:lnTo>
                  <a:lnTo>
                    <a:pt x="4" y="166"/>
                  </a:lnTo>
                  <a:lnTo>
                    <a:pt x="2" y="174"/>
                  </a:lnTo>
                  <a:lnTo>
                    <a:pt x="0" y="184"/>
                  </a:lnTo>
                  <a:lnTo>
                    <a:pt x="0" y="316"/>
                  </a:lnTo>
                  <a:lnTo>
                    <a:pt x="0" y="316"/>
                  </a:lnTo>
                  <a:lnTo>
                    <a:pt x="2" y="324"/>
                  </a:lnTo>
                  <a:lnTo>
                    <a:pt x="4" y="332"/>
                  </a:lnTo>
                  <a:lnTo>
                    <a:pt x="8" y="338"/>
                  </a:lnTo>
                  <a:lnTo>
                    <a:pt x="12" y="344"/>
                  </a:lnTo>
                  <a:lnTo>
                    <a:pt x="18" y="350"/>
                  </a:lnTo>
                  <a:lnTo>
                    <a:pt x="26" y="352"/>
                  </a:lnTo>
                  <a:lnTo>
                    <a:pt x="32" y="356"/>
                  </a:lnTo>
                  <a:lnTo>
                    <a:pt x="40" y="356"/>
                  </a:lnTo>
                  <a:lnTo>
                    <a:pt x="94" y="356"/>
                  </a:lnTo>
                  <a:lnTo>
                    <a:pt x="94" y="328"/>
                  </a:lnTo>
                  <a:lnTo>
                    <a:pt x="40" y="328"/>
                  </a:lnTo>
                  <a:lnTo>
                    <a:pt x="40" y="328"/>
                  </a:lnTo>
                  <a:lnTo>
                    <a:pt x="36" y="328"/>
                  </a:lnTo>
                  <a:lnTo>
                    <a:pt x="32" y="324"/>
                  </a:lnTo>
                  <a:lnTo>
                    <a:pt x="30" y="320"/>
                  </a:lnTo>
                  <a:lnTo>
                    <a:pt x="28" y="316"/>
                  </a:lnTo>
                  <a:lnTo>
                    <a:pt x="28" y="184"/>
                  </a:lnTo>
                  <a:lnTo>
                    <a:pt x="28" y="184"/>
                  </a:lnTo>
                  <a:lnTo>
                    <a:pt x="30" y="178"/>
                  </a:lnTo>
                  <a:lnTo>
                    <a:pt x="32" y="174"/>
                  </a:lnTo>
                  <a:lnTo>
                    <a:pt x="36" y="172"/>
                  </a:lnTo>
                  <a:lnTo>
                    <a:pt x="40" y="170"/>
                  </a:lnTo>
                  <a:lnTo>
                    <a:pt x="40" y="170"/>
                  </a:lnTo>
                  <a:close/>
                  <a:moveTo>
                    <a:pt x="112" y="72"/>
                  </a:moveTo>
                  <a:lnTo>
                    <a:pt x="112" y="130"/>
                  </a:lnTo>
                  <a:lnTo>
                    <a:pt x="112" y="130"/>
                  </a:lnTo>
                  <a:lnTo>
                    <a:pt x="110" y="134"/>
                  </a:lnTo>
                  <a:lnTo>
                    <a:pt x="108" y="138"/>
                  </a:lnTo>
                  <a:lnTo>
                    <a:pt x="104" y="142"/>
                  </a:lnTo>
                  <a:lnTo>
                    <a:pt x="98" y="142"/>
                  </a:lnTo>
                  <a:lnTo>
                    <a:pt x="58" y="142"/>
                  </a:lnTo>
                  <a:lnTo>
                    <a:pt x="1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4" name="Freeform 28"/>
            <p:cNvSpPr>
              <a:spLocks noEditPoints="1"/>
            </p:cNvSpPr>
            <p:nvPr/>
          </p:nvSpPr>
          <p:spPr bwMode="auto">
            <a:xfrm>
              <a:off x="7654925" y="9631363"/>
              <a:ext cx="460375" cy="565150"/>
            </a:xfrm>
            <a:custGeom>
              <a:avLst/>
              <a:gdLst>
                <a:gd name="T0" fmla="*/ 152 w 290"/>
                <a:gd name="T1" fmla="*/ 0 h 356"/>
                <a:gd name="T2" fmla="*/ 142 w 290"/>
                <a:gd name="T3" fmla="*/ 2 h 356"/>
                <a:gd name="T4" fmla="*/ 126 w 290"/>
                <a:gd name="T5" fmla="*/ 8 h 356"/>
                <a:gd name="T6" fmla="*/ 120 w 290"/>
                <a:gd name="T7" fmla="*/ 16 h 356"/>
                <a:gd name="T8" fmla="*/ 14 w 290"/>
                <a:gd name="T9" fmla="*/ 152 h 356"/>
                <a:gd name="T10" fmla="*/ 4 w 290"/>
                <a:gd name="T11" fmla="*/ 166 h 356"/>
                <a:gd name="T12" fmla="*/ 0 w 290"/>
                <a:gd name="T13" fmla="*/ 184 h 356"/>
                <a:gd name="T14" fmla="*/ 0 w 290"/>
                <a:gd name="T15" fmla="*/ 316 h 356"/>
                <a:gd name="T16" fmla="*/ 2 w 290"/>
                <a:gd name="T17" fmla="*/ 332 h 356"/>
                <a:gd name="T18" fmla="*/ 12 w 290"/>
                <a:gd name="T19" fmla="*/ 344 h 356"/>
                <a:gd name="T20" fmla="*/ 24 w 290"/>
                <a:gd name="T21" fmla="*/ 352 h 356"/>
                <a:gd name="T22" fmla="*/ 40 w 290"/>
                <a:gd name="T23" fmla="*/ 356 h 356"/>
                <a:gd name="T24" fmla="*/ 248 w 290"/>
                <a:gd name="T25" fmla="*/ 356 h 356"/>
                <a:gd name="T26" fmla="*/ 264 w 290"/>
                <a:gd name="T27" fmla="*/ 352 h 356"/>
                <a:gd name="T28" fmla="*/ 278 w 290"/>
                <a:gd name="T29" fmla="*/ 344 h 356"/>
                <a:gd name="T30" fmla="*/ 286 w 290"/>
                <a:gd name="T31" fmla="*/ 332 h 356"/>
                <a:gd name="T32" fmla="*/ 290 w 290"/>
                <a:gd name="T33" fmla="*/ 316 h 356"/>
                <a:gd name="T34" fmla="*/ 290 w 290"/>
                <a:gd name="T35" fmla="*/ 40 h 356"/>
                <a:gd name="T36" fmla="*/ 286 w 290"/>
                <a:gd name="T37" fmla="*/ 24 h 356"/>
                <a:gd name="T38" fmla="*/ 278 w 290"/>
                <a:gd name="T39" fmla="*/ 12 h 356"/>
                <a:gd name="T40" fmla="*/ 264 w 290"/>
                <a:gd name="T41" fmla="*/ 4 h 356"/>
                <a:gd name="T42" fmla="*/ 248 w 290"/>
                <a:gd name="T43" fmla="*/ 0 h 356"/>
                <a:gd name="T44" fmla="*/ 110 w 290"/>
                <a:gd name="T45" fmla="*/ 72 h 356"/>
                <a:gd name="T46" fmla="*/ 110 w 290"/>
                <a:gd name="T47" fmla="*/ 130 h 356"/>
                <a:gd name="T48" fmla="*/ 108 w 290"/>
                <a:gd name="T49" fmla="*/ 138 h 356"/>
                <a:gd name="T50" fmla="*/ 98 w 290"/>
                <a:gd name="T51" fmla="*/ 142 h 356"/>
                <a:gd name="T52" fmla="*/ 110 w 290"/>
                <a:gd name="T53" fmla="*/ 72 h 356"/>
                <a:gd name="T54" fmla="*/ 262 w 290"/>
                <a:gd name="T55" fmla="*/ 316 h 356"/>
                <a:gd name="T56" fmla="*/ 258 w 290"/>
                <a:gd name="T57" fmla="*/ 324 h 356"/>
                <a:gd name="T58" fmla="*/ 248 w 290"/>
                <a:gd name="T59" fmla="*/ 328 h 356"/>
                <a:gd name="T60" fmla="*/ 40 w 290"/>
                <a:gd name="T61" fmla="*/ 328 h 356"/>
                <a:gd name="T62" fmla="*/ 32 w 290"/>
                <a:gd name="T63" fmla="*/ 324 h 356"/>
                <a:gd name="T64" fmla="*/ 28 w 290"/>
                <a:gd name="T65" fmla="*/ 316 h 356"/>
                <a:gd name="T66" fmla="*/ 28 w 290"/>
                <a:gd name="T67" fmla="*/ 184 h 356"/>
                <a:gd name="T68" fmla="*/ 32 w 290"/>
                <a:gd name="T69" fmla="*/ 174 h 356"/>
                <a:gd name="T70" fmla="*/ 40 w 290"/>
                <a:gd name="T71" fmla="*/ 170 h 356"/>
                <a:gd name="T72" fmla="*/ 98 w 290"/>
                <a:gd name="T73" fmla="*/ 170 h 356"/>
                <a:gd name="T74" fmla="*/ 114 w 290"/>
                <a:gd name="T75" fmla="*/ 168 h 356"/>
                <a:gd name="T76" fmla="*/ 126 w 290"/>
                <a:gd name="T77" fmla="*/ 158 h 356"/>
                <a:gd name="T78" fmla="*/ 136 w 290"/>
                <a:gd name="T79" fmla="*/ 146 h 356"/>
                <a:gd name="T80" fmla="*/ 138 w 290"/>
                <a:gd name="T81" fmla="*/ 130 h 356"/>
                <a:gd name="T82" fmla="*/ 138 w 290"/>
                <a:gd name="T83" fmla="*/ 40 h 356"/>
                <a:gd name="T84" fmla="*/ 142 w 290"/>
                <a:gd name="T85" fmla="*/ 32 h 356"/>
                <a:gd name="T86" fmla="*/ 152 w 290"/>
                <a:gd name="T87" fmla="*/ 28 h 356"/>
                <a:gd name="T88" fmla="*/ 248 w 290"/>
                <a:gd name="T89" fmla="*/ 28 h 356"/>
                <a:gd name="T90" fmla="*/ 258 w 290"/>
                <a:gd name="T91" fmla="*/ 32 h 356"/>
                <a:gd name="T92" fmla="*/ 262 w 290"/>
                <a:gd name="T93"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356">
                  <a:moveTo>
                    <a:pt x="248" y="0"/>
                  </a:moveTo>
                  <a:lnTo>
                    <a:pt x="152" y="0"/>
                  </a:lnTo>
                  <a:lnTo>
                    <a:pt x="152" y="0"/>
                  </a:lnTo>
                  <a:lnTo>
                    <a:pt x="142" y="2"/>
                  </a:lnTo>
                  <a:lnTo>
                    <a:pt x="134" y="4"/>
                  </a:lnTo>
                  <a:lnTo>
                    <a:pt x="126" y="8"/>
                  </a:lnTo>
                  <a:lnTo>
                    <a:pt x="120" y="16"/>
                  </a:lnTo>
                  <a:lnTo>
                    <a:pt x="120" y="16"/>
                  </a:lnTo>
                  <a:lnTo>
                    <a:pt x="14" y="152"/>
                  </a:lnTo>
                  <a:lnTo>
                    <a:pt x="14" y="152"/>
                  </a:lnTo>
                  <a:lnTo>
                    <a:pt x="8" y="158"/>
                  </a:lnTo>
                  <a:lnTo>
                    <a:pt x="4" y="166"/>
                  </a:lnTo>
                  <a:lnTo>
                    <a:pt x="0" y="174"/>
                  </a:lnTo>
                  <a:lnTo>
                    <a:pt x="0" y="184"/>
                  </a:lnTo>
                  <a:lnTo>
                    <a:pt x="0" y="316"/>
                  </a:lnTo>
                  <a:lnTo>
                    <a:pt x="0" y="316"/>
                  </a:lnTo>
                  <a:lnTo>
                    <a:pt x="0" y="324"/>
                  </a:lnTo>
                  <a:lnTo>
                    <a:pt x="2" y="332"/>
                  </a:lnTo>
                  <a:lnTo>
                    <a:pt x="6" y="338"/>
                  </a:lnTo>
                  <a:lnTo>
                    <a:pt x="12" y="344"/>
                  </a:lnTo>
                  <a:lnTo>
                    <a:pt x="18" y="350"/>
                  </a:lnTo>
                  <a:lnTo>
                    <a:pt x="24" y="352"/>
                  </a:lnTo>
                  <a:lnTo>
                    <a:pt x="32" y="356"/>
                  </a:lnTo>
                  <a:lnTo>
                    <a:pt x="40" y="356"/>
                  </a:lnTo>
                  <a:lnTo>
                    <a:pt x="248" y="356"/>
                  </a:lnTo>
                  <a:lnTo>
                    <a:pt x="248" y="356"/>
                  </a:lnTo>
                  <a:lnTo>
                    <a:pt x="258" y="356"/>
                  </a:lnTo>
                  <a:lnTo>
                    <a:pt x="264" y="352"/>
                  </a:lnTo>
                  <a:lnTo>
                    <a:pt x="272" y="350"/>
                  </a:lnTo>
                  <a:lnTo>
                    <a:pt x="278" y="344"/>
                  </a:lnTo>
                  <a:lnTo>
                    <a:pt x="282" y="338"/>
                  </a:lnTo>
                  <a:lnTo>
                    <a:pt x="286" y="332"/>
                  </a:lnTo>
                  <a:lnTo>
                    <a:pt x="288" y="324"/>
                  </a:lnTo>
                  <a:lnTo>
                    <a:pt x="290" y="316"/>
                  </a:lnTo>
                  <a:lnTo>
                    <a:pt x="290" y="40"/>
                  </a:lnTo>
                  <a:lnTo>
                    <a:pt x="290" y="40"/>
                  </a:lnTo>
                  <a:lnTo>
                    <a:pt x="288" y="32"/>
                  </a:lnTo>
                  <a:lnTo>
                    <a:pt x="286" y="24"/>
                  </a:lnTo>
                  <a:lnTo>
                    <a:pt x="282" y="18"/>
                  </a:lnTo>
                  <a:lnTo>
                    <a:pt x="278" y="12"/>
                  </a:lnTo>
                  <a:lnTo>
                    <a:pt x="272" y="6"/>
                  </a:lnTo>
                  <a:lnTo>
                    <a:pt x="264" y="4"/>
                  </a:lnTo>
                  <a:lnTo>
                    <a:pt x="258" y="0"/>
                  </a:lnTo>
                  <a:lnTo>
                    <a:pt x="248" y="0"/>
                  </a:lnTo>
                  <a:lnTo>
                    <a:pt x="248" y="0"/>
                  </a:lnTo>
                  <a:close/>
                  <a:moveTo>
                    <a:pt x="110" y="72"/>
                  </a:moveTo>
                  <a:lnTo>
                    <a:pt x="110" y="130"/>
                  </a:lnTo>
                  <a:lnTo>
                    <a:pt x="110" y="130"/>
                  </a:lnTo>
                  <a:lnTo>
                    <a:pt x="110" y="134"/>
                  </a:lnTo>
                  <a:lnTo>
                    <a:pt x="108" y="138"/>
                  </a:lnTo>
                  <a:lnTo>
                    <a:pt x="104" y="142"/>
                  </a:lnTo>
                  <a:lnTo>
                    <a:pt x="98" y="142"/>
                  </a:lnTo>
                  <a:lnTo>
                    <a:pt x="56" y="142"/>
                  </a:lnTo>
                  <a:lnTo>
                    <a:pt x="110" y="72"/>
                  </a:lnTo>
                  <a:close/>
                  <a:moveTo>
                    <a:pt x="262" y="316"/>
                  </a:moveTo>
                  <a:lnTo>
                    <a:pt x="262" y="316"/>
                  </a:lnTo>
                  <a:lnTo>
                    <a:pt x="260" y="320"/>
                  </a:lnTo>
                  <a:lnTo>
                    <a:pt x="258" y="324"/>
                  </a:lnTo>
                  <a:lnTo>
                    <a:pt x="254" y="328"/>
                  </a:lnTo>
                  <a:lnTo>
                    <a:pt x="248" y="328"/>
                  </a:lnTo>
                  <a:lnTo>
                    <a:pt x="40" y="328"/>
                  </a:lnTo>
                  <a:lnTo>
                    <a:pt x="40" y="328"/>
                  </a:lnTo>
                  <a:lnTo>
                    <a:pt x="36" y="328"/>
                  </a:lnTo>
                  <a:lnTo>
                    <a:pt x="32" y="324"/>
                  </a:lnTo>
                  <a:lnTo>
                    <a:pt x="28" y="320"/>
                  </a:lnTo>
                  <a:lnTo>
                    <a:pt x="28" y="316"/>
                  </a:lnTo>
                  <a:lnTo>
                    <a:pt x="28" y="184"/>
                  </a:lnTo>
                  <a:lnTo>
                    <a:pt x="28" y="184"/>
                  </a:lnTo>
                  <a:lnTo>
                    <a:pt x="28" y="178"/>
                  </a:lnTo>
                  <a:lnTo>
                    <a:pt x="32" y="174"/>
                  </a:lnTo>
                  <a:lnTo>
                    <a:pt x="36" y="172"/>
                  </a:lnTo>
                  <a:lnTo>
                    <a:pt x="40" y="170"/>
                  </a:lnTo>
                  <a:lnTo>
                    <a:pt x="98" y="170"/>
                  </a:lnTo>
                  <a:lnTo>
                    <a:pt x="98" y="170"/>
                  </a:lnTo>
                  <a:lnTo>
                    <a:pt x="106" y="170"/>
                  </a:lnTo>
                  <a:lnTo>
                    <a:pt x="114" y="168"/>
                  </a:lnTo>
                  <a:lnTo>
                    <a:pt x="120" y="164"/>
                  </a:lnTo>
                  <a:lnTo>
                    <a:pt x="126" y="158"/>
                  </a:lnTo>
                  <a:lnTo>
                    <a:pt x="132" y="152"/>
                  </a:lnTo>
                  <a:lnTo>
                    <a:pt x="136" y="146"/>
                  </a:lnTo>
                  <a:lnTo>
                    <a:pt x="138" y="138"/>
                  </a:lnTo>
                  <a:lnTo>
                    <a:pt x="138" y="130"/>
                  </a:lnTo>
                  <a:lnTo>
                    <a:pt x="138" y="40"/>
                  </a:lnTo>
                  <a:lnTo>
                    <a:pt x="138" y="40"/>
                  </a:lnTo>
                  <a:lnTo>
                    <a:pt x="140" y="36"/>
                  </a:lnTo>
                  <a:lnTo>
                    <a:pt x="142" y="32"/>
                  </a:lnTo>
                  <a:lnTo>
                    <a:pt x="146" y="28"/>
                  </a:lnTo>
                  <a:lnTo>
                    <a:pt x="152" y="28"/>
                  </a:lnTo>
                  <a:lnTo>
                    <a:pt x="248" y="28"/>
                  </a:lnTo>
                  <a:lnTo>
                    <a:pt x="248" y="28"/>
                  </a:lnTo>
                  <a:lnTo>
                    <a:pt x="254" y="28"/>
                  </a:lnTo>
                  <a:lnTo>
                    <a:pt x="258" y="32"/>
                  </a:lnTo>
                  <a:lnTo>
                    <a:pt x="260" y="36"/>
                  </a:lnTo>
                  <a:lnTo>
                    <a:pt x="262" y="40"/>
                  </a:lnTo>
                  <a:lnTo>
                    <a:pt x="26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anim calcmode="lin" valueType="num">
                                      <p:cBhvr>
                                        <p:cTn id="8" dur="500" fill="hold"/>
                                        <p:tgtEl>
                                          <p:spTgt spid="106"/>
                                        </p:tgtEl>
                                        <p:attrNameLst>
                                          <p:attrName>ppt_x</p:attrName>
                                        </p:attrNameLst>
                                      </p:cBhvr>
                                      <p:tavLst>
                                        <p:tav tm="0">
                                          <p:val>
                                            <p:strVal val="#ppt_x"/>
                                          </p:val>
                                        </p:tav>
                                        <p:tav tm="100000">
                                          <p:val>
                                            <p:strVal val="#ppt_x"/>
                                          </p:val>
                                        </p:tav>
                                      </p:tavLst>
                                    </p:anim>
                                    <p:anim calcmode="lin" valueType="num">
                                      <p:cBhvr>
                                        <p:cTn id="9" dur="5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250"/>
                                        <p:tgtEl>
                                          <p:spTgt spid="114"/>
                                        </p:tgtEl>
                                      </p:cBhvr>
                                    </p:animEffect>
                                    <p:anim calcmode="lin" valueType="num">
                                      <p:cBhvr>
                                        <p:cTn id="14" dur="250" fill="hold"/>
                                        <p:tgtEl>
                                          <p:spTgt spid="114"/>
                                        </p:tgtEl>
                                        <p:attrNameLst>
                                          <p:attrName>ppt_x</p:attrName>
                                        </p:attrNameLst>
                                      </p:cBhvr>
                                      <p:tavLst>
                                        <p:tav tm="0">
                                          <p:val>
                                            <p:strVal val="#ppt_x"/>
                                          </p:val>
                                        </p:tav>
                                        <p:tav tm="100000">
                                          <p:val>
                                            <p:strVal val="#ppt_x"/>
                                          </p:val>
                                        </p:tav>
                                      </p:tavLst>
                                    </p:anim>
                                    <p:anim calcmode="lin" valueType="num">
                                      <p:cBhvr>
                                        <p:cTn id="15" dur="250" fill="hold"/>
                                        <p:tgtEl>
                                          <p:spTgt spid="1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250"/>
                                        <p:tgtEl>
                                          <p:spTgt spid="166"/>
                                        </p:tgtEl>
                                      </p:cBhvr>
                                    </p:animEffect>
                                    <p:anim calcmode="lin" valueType="num">
                                      <p:cBhvr>
                                        <p:cTn id="20" dur="250" fill="hold"/>
                                        <p:tgtEl>
                                          <p:spTgt spid="166"/>
                                        </p:tgtEl>
                                        <p:attrNameLst>
                                          <p:attrName>ppt_x</p:attrName>
                                        </p:attrNameLst>
                                      </p:cBhvr>
                                      <p:tavLst>
                                        <p:tav tm="0">
                                          <p:val>
                                            <p:strVal val="#ppt_x"/>
                                          </p:val>
                                        </p:tav>
                                        <p:tav tm="100000">
                                          <p:val>
                                            <p:strVal val="#ppt_x"/>
                                          </p:val>
                                        </p:tav>
                                      </p:tavLst>
                                    </p:anim>
                                    <p:anim calcmode="lin" valueType="num">
                                      <p:cBhvr>
                                        <p:cTn id="21" dur="250" fill="hold"/>
                                        <p:tgtEl>
                                          <p:spTgt spid="16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250"/>
                                        <p:tgtEl>
                                          <p:spTgt spid="128"/>
                                        </p:tgtEl>
                                      </p:cBhvr>
                                    </p:animEffect>
                                    <p:anim calcmode="lin" valueType="num">
                                      <p:cBhvr>
                                        <p:cTn id="26" dur="250" fill="hold"/>
                                        <p:tgtEl>
                                          <p:spTgt spid="128"/>
                                        </p:tgtEl>
                                        <p:attrNameLst>
                                          <p:attrName>ppt_x</p:attrName>
                                        </p:attrNameLst>
                                      </p:cBhvr>
                                      <p:tavLst>
                                        <p:tav tm="0">
                                          <p:val>
                                            <p:strVal val="#ppt_x"/>
                                          </p:val>
                                        </p:tav>
                                        <p:tav tm="100000">
                                          <p:val>
                                            <p:strVal val="#ppt_x"/>
                                          </p:val>
                                        </p:tav>
                                      </p:tavLst>
                                    </p:anim>
                                    <p:anim calcmode="lin" valueType="num">
                                      <p:cBhvr>
                                        <p:cTn id="27" dur="250" fill="hold"/>
                                        <p:tgtEl>
                                          <p:spTgt spid="1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250"/>
                                        <p:tgtEl>
                                          <p:spTgt spid="141"/>
                                        </p:tgtEl>
                                      </p:cBhvr>
                                    </p:animEffect>
                                    <p:anim calcmode="lin" valueType="num">
                                      <p:cBhvr>
                                        <p:cTn id="32" dur="250" fill="hold"/>
                                        <p:tgtEl>
                                          <p:spTgt spid="141"/>
                                        </p:tgtEl>
                                        <p:attrNameLst>
                                          <p:attrName>ppt_x</p:attrName>
                                        </p:attrNameLst>
                                      </p:cBhvr>
                                      <p:tavLst>
                                        <p:tav tm="0">
                                          <p:val>
                                            <p:strVal val="#ppt_x"/>
                                          </p:val>
                                        </p:tav>
                                        <p:tav tm="100000">
                                          <p:val>
                                            <p:strVal val="#ppt_x"/>
                                          </p:val>
                                        </p:tav>
                                      </p:tavLst>
                                    </p:anim>
                                    <p:anim calcmode="lin" valueType="num">
                                      <p:cBhvr>
                                        <p:cTn id="33" dur="250" fill="hold"/>
                                        <p:tgtEl>
                                          <p:spTgt spid="14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fade">
                                      <p:cBhvr>
                                        <p:cTn id="37" dur="250"/>
                                        <p:tgtEl>
                                          <p:spTgt spid="153"/>
                                        </p:tgtEl>
                                      </p:cBhvr>
                                    </p:animEffect>
                                    <p:anim calcmode="lin" valueType="num">
                                      <p:cBhvr>
                                        <p:cTn id="38" dur="250" fill="hold"/>
                                        <p:tgtEl>
                                          <p:spTgt spid="153"/>
                                        </p:tgtEl>
                                        <p:attrNameLst>
                                          <p:attrName>ppt_x</p:attrName>
                                        </p:attrNameLst>
                                      </p:cBhvr>
                                      <p:tavLst>
                                        <p:tav tm="0">
                                          <p:val>
                                            <p:strVal val="#ppt_x"/>
                                          </p:val>
                                        </p:tav>
                                        <p:tav tm="100000">
                                          <p:val>
                                            <p:strVal val="#ppt_x"/>
                                          </p:val>
                                        </p:tav>
                                      </p:tavLst>
                                    </p:anim>
                                    <p:anim calcmode="lin" valueType="num">
                                      <p:cBhvr>
                                        <p:cTn id="39" dur="250" fill="hold"/>
                                        <p:tgtEl>
                                          <p:spTgt spid="15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197"/>
                                        </p:tgtEl>
                                        <p:attrNameLst>
                                          <p:attrName>style.visibility</p:attrName>
                                        </p:attrNameLst>
                                      </p:cBhvr>
                                      <p:to>
                                        <p:strVal val="visible"/>
                                      </p:to>
                                    </p:set>
                                    <p:anim calcmode="lin" valueType="num">
                                      <p:cBhvr additive="base">
                                        <p:cTn id="43" dur="250" fill="hold"/>
                                        <p:tgtEl>
                                          <p:spTgt spid="197"/>
                                        </p:tgtEl>
                                        <p:attrNameLst>
                                          <p:attrName>ppt_x</p:attrName>
                                        </p:attrNameLst>
                                      </p:cBhvr>
                                      <p:tavLst>
                                        <p:tav tm="0">
                                          <p:val>
                                            <p:strVal val="1+#ppt_w/2"/>
                                          </p:val>
                                        </p:tav>
                                        <p:tav tm="100000">
                                          <p:val>
                                            <p:strVal val="#ppt_x"/>
                                          </p:val>
                                        </p:tav>
                                      </p:tavLst>
                                    </p:anim>
                                    <p:anim calcmode="lin" valueType="num">
                                      <p:cBhvr additive="base">
                                        <p:cTn id="44" dur="250" fill="hold"/>
                                        <p:tgtEl>
                                          <p:spTgt spid="197"/>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 presetClass="entr" presetSubtype="2" fill="hold" nodeType="afterEffect">
                                  <p:stCondLst>
                                    <p:cond delay="0"/>
                                  </p:stCondLst>
                                  <p:childTnLst>
                                    <p:set>
                                      <p:cBhvr>
                                        <p:cTn id="47" dur="1" fill="hold">
                                          <p:stCondLst>
                                            <p:cond delay="0"/>
                                          </p:stCondLst>
                                        </p:cTn>
                                        <p:tgtEl>
                                          <p:spTgt spid="192"/>
                                        </p:tgtEl>
                                        <p:attrNameLst>
                                          <p:attrName>style.visibility</p:attrName>
                                        </p:attrNameLst>
                                      </p:cBhvr>
                                      <p:to>
                                        <p:strVal val="visible"/>
                                      </p:to>
                                    </p:set>
                                    <p:anim calcmode="lin" valueType="num">
                                      <p:cBhvr additive="base">
                                        <p:cTn id="48" dur="250" fill="hold"/>
                                        <p:tgtEl>
                                          <p:spTgt spid="192"/>
                                        </p:tgtEl>
                                        <p:attrNameLst>
                                          <p:attrName>ppt_x</p:attrName>
                                        </p:attrNameLst>
                                      </p:cBhvr>
                                      <p:tavLst>
                                        <p:tav tm="0">
                                          <p:val>
                                            <p:strVal val="1+#ppt_w/2"/>
                                          </p:val>
                                        </p:tav>
                                        <p:tav tm="100000">
                                          <p:val>
                                            <p:strVal val="#ppt_x"/>
                                          </p:val>
                                        </p:tav>
                                      </p:tavLst>
                                    </p:anim>
                                    <p:anim calcmode="lin" valueType="num">
                                      <p:cBhvr additive="base">
                                        <p:cTn id="49" dur="250" fill="hold"/>
                                        <p:tgtEl>
                                          <p:spTgt spid="192"/>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187"/>
                                        </p:tgtEl>
                                        <p:attrNameLst>
                                          <p:attrName>style.visibility</p:attrName>
                                        </p:attrNameLst>
                                      </p:cBhvr>
                                      <p:to>
                                        <p:strVal val="visible"/>
                                      </p:to>
                                    </p:set>
                                    <p:anim calcmode="lin" valueType="num">
                                      <p:cBhvr additive="base">
                                        <p:cTn id="53" dur="250" fill="hold"/>
                                        <p:tgtEl>
                                          <p:spTgt spid="187"/>
                                        </p:tgtEl>
                                        <p:attrNameLst>
                                          <p:attrName>ppt_x</p:attrName>
                                        </p:attrNameLst>
                                      </p:cBhvr>
                                      <p:tavLst>
                                        <p:tav tm="0">
                                          <p:val>
                                            <p:strVal val="1+#ppt_w/2"/>
                                          </p:val>
                                        </p:tav>
                                        <p:tav tm="100000">
                                          <p:val>
                                            <p:strVal val="#ppt_x"/>
                                          </p:val>
                                        </p:tav>
                                      </p:tavLst>
                                    </p:anim>
                                    <p:anim calcmode="lin" valueType="num">
                                      <p:cBhvr additive="base">
                                        <p:cTn id="54" dur="250" fill="hold"/>
                                        <p:tgtEl>
                                          <p:spTgt spid="187"/>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182"/>
                                        </p:tgtEl>
                                        <p:attrNameLst>
                                          <p:attrName>style.visibility</p:attrName>
                                        </p:attrNameLst>
                                      </p:cBhvr>
                                      <p:to>
                                        <p:strVal val="visible"/>
                                      </p:to>
                                    </p:set>
                                    <p:anim calcmode="lin" valueType="num">
                                      <p:cBhvr additive="base">
                                        <p:cTn id="58" dur="250" fill="hold"/>
                                        <p:tgtEl>
                                          <p:spTgt spid="182"/>
                                        </p:tgtEl>
                                        <p:attrNameLst>
                                          <p:attrName>ppt_x</p:attrName>
                                        </p:attrNameLst>
                                      </p:cBhvr>
                                      <p:tavLst>
                                        <p:tav tm="0">
                                          <p:val>
                                            <p:strVal val="1+#ppt_w/2"/>
                                          </p:val>
                                        </p:tav>
                                        <p:tav tm="100000">
                                          <p:val>
                                            <p:strVal val="#ppt_x"/>
                                          </p:val>
                                        </p:tav>
                                      </p:tavLst>
                                    </p:anim>
                                    <p:anim calcmode="lin" valueType="num">
                                      <p:cBhvr additive="base">
                                        <p:cTn id="59" dur="250" fill="hold"/>
                                        <p:tgtEl>
                                          <p:spTgt spid="182"/>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202"/>
                                        </p:tgtEl>
                                        <p:attrNameLst>
                                          <p:attrName>style.visibility</p:attrName>
                                        </p:attrNameLst>
                                      </p:cBhvr>
                                      <p:to>
                                        <p:strVal val="visible"/>
                                      </p:to>
                                    </p:set>
                                    <p:anim calcmode="lin" valueType="num">
                                      <p:cBhvr>
                                        <p:cTn id="63" dur="250" fill="hold"/>
                                        <p:tgtEl>
                                          <p:spTgt spid="202"/>
                                        </p:tgtEl>
                                        <p:attrNameLst>
                                          <p:attrName>ppt_w</p:attrName>
                                        </p:attrNameLst>
                                      </p:cBhvr>
                                      <p:tavLst>
                                        <p:tav tm="0">
                                          <p:val>
                                            <p:fltVal val="0"/>
                                          </p:val>
                                        </p:tav>
                                        <p:tav tm="100000">
                                          <p:val>
                                            <p:strVal val="#ppt_w"/>
                                          </p:val>
                                        </p:tav>
                                      </p:tavLst>
                                    </p:anim>
                                    <p:anim calcmode="lin" valueType="num">
                                      <p:cBhvr>
                                        <p:cTn id="64" dur="250" fill="hold"/>
                                        <p:tgtEl>
                                          <p:spTgt spid="202"/>
                                        </p:tgtEl>
                                        <p:attrNameLst>
                                          <p:attrName>ppt_h</p:attrName>
                                        </p:attrNameLst>
                                      </p:cBhvr>
                                      <p:tavLst>
                                        <p:tav tm="0">
                                          <p:val>
                                            <p:fltVal val="0"/>
                                          </p:val>
                                        </p:tav>
                                        <p:tav tm="100000">
                                          <p:val>
                                            <p:strVal val="#ppt_h"/>
                                          </p:val>
                                        </p:tav>
                                      </p:tavLst>
                                    </p:anim>
                                    <p:animEffect transition="in" filter="fade">
                                      <p:cBhvr>
                                        <p:cTn id="65" dur="250"/>
                                        <p:tgtEl>
                                          <p:spTgt spid="202"/>
                                        </p:tgtEl>
                                      </p:cBhvr>
                                    </p:animEffect>
                                  </p:childTnLst>
                                </p:cTn>
                              </p:par>
                            </p:childTnLst>
                          </p:cTn>
                        </p:par>
                        <p:par>
                          <p:cTn id="66" fill="hold">
                            <p:stCondLst>
                              <p:cond delay="5500"/>
                            </p:stCondLst>
                            <p:childTnLst>
                              <p:par>
                                <p:cTn id="67" presetID="2" presetClass="entr" presetSubtype="2" fill="hold" grpId="0" nodeType="afterEffect">
                                  <p:stCondLst>
                                    <p:cond delay="0"/>
                                  </p:stCondLst>
                                  <p:childTnLst>
                                    <p:set>
                                      <p:cBhvr>
                                        <p:cTn id="68" dur="1" fill="hold">
                                          <p:stCondLst>
                                            <p:cond delay="0"/>
                                          </p:stCondLst>
                                        </p:cTn>
                                        <p:tgtEl>
                                          <p:spTgt spid="177"/>
                                        </p:tgtEl>
                                        <p:attrNameLst>
                                          <p:attrName>style.visibility</p:attrName>
                                        </p:attrNameLst>
                                      </p:cBhvr>
                                      <p:to>
                                        <p:strVal val="visible"/>
                                      </p:to>
                                    </p:set>
                                    <p:anim calcmode="lin" valueType="num">
                                      <p:cBhvr additive="base">
                                        <p:cTn id="69" dur="250" fill="hold"/>
                                        <p:tgtEl>
                                          <p:spTgt spid="177"/>
                                        </p:tgtEl>
                                        <p:attrNameLst>
                                          <p:attrName>ppt_x</p:attrName>
                                        </p:attrNameLst>
                                      </p:cBhvr>
                                      <p:tavLst>
                                        <p:tav tm="0">
                                          <p:val>
                                            <p:strVal val="1+#ppt_w/2"/>
                                          </p:val>
                                        </p:tav>
                                        <p:tav tm="100000">
                                          <p:val>
                                            <p:strVal val="#ppt_x"/>
                                          </p:val>
                                        </p:tav>
                                      </p:tavLst>
                                    </p:anim>
                                    <p:anim calcmode="lin" valueType="num">
                                      <p:cBhvr additive="base">
                                        <p:cTn id="70" dur="250" fill="hold"/>
                                        <p:tgtEl>
                                          <p:spTgt spid="177"/>
                                        </p:tgtEl>
                                        <p:attrNameLst>
                                          <p:attrName>ppt_y</p:attrName>
                                        </p:attrNameLst>
                                      </p:cBhvr>
                                      <p:tavLst>
                                        <p:tav tm="0">
                                          <p:val>
                                            <p:strVal val="#ppt_y"/>
                                          </p:val>
                                        </p:tav>
                                        <p:tav tm="100000">
                                          <p:val>
                                            <p:strVal val="#ppt_y"/>
                                          </p:val>
                                        </p:tav>
                                      </p:tavLst>
                                    </p:anim>
                                  </p:childTnLst>
                                </p:cTn>
                              </p:par>
                            </p:childTnLst>
                          </p:cTn>
                        </p:par>
                        <p:par>
                          <p:cTn id="71" fill="hold">
                            <p:stCondLst>
                              <p:cond delay="6000"/>
                            </p:stCondLst>
                            <p:childTnLst>
                              <p:par>
                                <p:cTn id="72" presetID="53" presetClass="entr" presetSubtype="16" fill="hold" nodeType="afterEffect">
                                  <p:stCondLst>
                                    <p:cond delay="0"/>
                                  </p:stCondLst>
                                  <p:childTnLst>
                                    <p:set>
                                      <p:cBhvr>
                                        <p:cTn id="73" dur="1" fill="hold">
                                          <p:stCondLst>
                                            <p:cond delay="0"/>
                                          </p:stCondLst>
                                        </p:cTn>
                                        <p:tgtEl>
                                          <p:spTgt spid="222"/>
                                        </p:tgtEl>
                                        <p:attrNameLst>
                                          <p:attrName>style.visibility</p:attrName>
                                        </p:attrNameLst>
                                      </p:cBhvr>
                                      <p:to>
                                        <p:strVal val="visible"/>
                                      </p:to>
                                    </p:set>
                                    <p:anim calcmode="lin" valueType="num">
                                      <p:cBhvr>
                                        <p:cTn id="74" dur="250" fill="hold"/>
                                        <p:tgtEl>
                                          <p:spTgt spid="222"/>
                                        </p:tgtEl>
                                        <p:attrNameLst>
                                          <p:attrName>ppt_w</p:attrName>
                                        </p:attrNameLst>
                                      </p:cBhvr>
                                      <p:tavLst>
                                        <p:tav tm="0">
                                          <p:val>
                                            <p:fltVal val="0"/>
                                          </p:val>
                                        </p:tav>
                                        <p:tav tm="100000">
                                          <p:val>
                                            <p:strVal val="#ppt_w"/>
                                          </p:val>
                                        </p:tav>
                                      </p:tavLst>
                                    </p:anim>
                                    <p:anim calcmode="lin" valueType="num">
                                      <p:cBhvr>
                                        <p:cTn id="75" dur="250" fill="hold"/>
                                        <p:tgtEl>
                                          <p:spTgt spid="222"/>
                                        </p:tgtEl>
                                        <p:attrNameLst>
                                          <p:attrName>ppt_h</p:attrName>
                                        </p:attrNameLst>
                                      </p:cBhvr>
                                      <p:tavLst>
                                        <p:tav tm="0">
                                          <p:val>
                                            <p:fltVal val="0"/>
                                          </p:val>
                                        </p:tav>
                                        <p:tav tm="100000">
                                          <p:val>
                                            <p:strVal val="#ppt_h"/>
                                          </p:val>
                                        </p:tav>
                                      </p:tavLst>
                                    </p:anim>
                                    <p:animEffect transition="in" filter="fade">
                                      <p:cBhvr>
                                        <p:cTn id="76" dur="250"/>
                                        <p:tgtEl>
                                          <p:spTgt spid="222"/>
                                        </p:tgtEl>
                                      </p:cBhvr>
                                    </p:animEffect>
                                  </p:childTnLst>
                                </p:cTn>
                              </p:par>
                            </p:childTnLst>
                          </p:cTn>
                        </p:par>
                        <p:par>
                          <p:cTn id="77" fill="hold">
                            <p:stCondLst>
                              <p:cond delay="6500"/>
                            </p:stCondLst>
                            <p:childTnLst>
                              <p:par>
                                <p:cTn id="78" presetID="2" presetClass="entr" presetSubtype="2" fill="hold" grpId="0" nodeType="afterEffect">
                                  <p:stCondLst>
                                    <p:cond delay="0"/>
                                  </p:stCondLst>
                                  <p:childTnLst>
                                    <p:set>
                                      <p:cBhvr>
                                        <p:cTn id="79" dur="1" fill="hold">
                                          <p:stCondLst>
                                            <p:cond delay="0"/>
                                          </p:stCondLst>
                                        </p:cTn>
                                        <p:tgtEl>
                                          <p:spTgt spid="181"/>
                                        </p:tgtEl>
                                        <p:attrNameLst>
                                          <p:attrName>style.visibility</p:attrName>
                                        </p:attrNameLst>
                                      </p:cBhvr>
                                      <p:to>
                                        <p:strVal val="visible"/>
                                      </p:to>
                                    </p:set>
                                    <p:anim calcmode="lin" valueType="num">
                                      <p:cBhvr additive="base">
                                        <p:cTn id="80" dur="250" fill="hold"/>
                                        <p:tgtEl>
                                          <p:spTgt spid="181"/>
                                        </p:tgtEl>
                                        <p:attrNameLst>
                                          <p:attrName>ppt_x</p:attrName>
                                        </p:attrNameLst>
                                      </p:cBhvr>
                                      <p:tavLst>
                                        <p:tav tm="0">
                                          <p:val>
                                            <p:strVal val="1+#ppt_w/2"/>
                                          </p:val>
                                        </p:tav>
                                        <p:tav tm="100000">
                                          <p:val>
                                            <p:strVal val="#ppt_x"/>
                                          </p:val>
                                        </p:tav>
                                      </p:tavLst>
                                    </p:anim>
                                    <p:anim calcmode="lin" valueType="num">
                                      <p:cBhvr additive="base">
                                        <p:cTn id="81" dur="250" fill="hold"/>
                                        <p:tgtEl>
                                          <p:spTgt spid="181"/>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nodeType="afterEffect">
                                  <p:stCondLst>
                                    <p:cond delay="0"/>
                                  </p:stCondLst>
                                  <p:childTnLst>
                                    <p:set>
                                      <p:cBhvr>
                                        <p:cTn id="84" dur="1" fill="hold">
                                          <p:stCondLst>
                                            <p:cond delay="0"/>
                                          </p:stCondLst>
                                        </p:cTn>
                                        <p:tgtEl>
                                          <p:spTgt spid="217"/>
                                        </p:tgtEl>
                                        <p:attrNameLst>
                                          <p:attrName>style.visibility</p:attrName>
                                        </p:attrNameLst>
                                      </p:cBhvr>
                                      <p:to>
                                        <p:strVal val="visible"/>
                                      </p:to>
                                    </p:set>
                                    <p:anim calcmode="lin" valueType="num">
                                      <p:cBhvr>
                                        <p:cTn id="85" dur="250" fill="hold"/>
                                        <p:tgtEl>
                                          <p:spTgt spid="217"/>
                                        </p:tgtEl>
                                        <p:attrNameLst>
                                          <p:attrName>ppt_w</p:attrName>
                                        </p:attrNameLst>
                                      </p:cBhvr>
                                      <p:tavLst>
                                        <p:tav tm="0">
                                          <p:val>
                                            <p:fltVal val="0"/>
                                          </p:val>
                                        </p:tav>
                                        <p:tav tm="100000">
                                          <p:val>
                                            <p:strVal val="#ppt_w"/>
                                          </p:val>
                                        </p:tav>
                                      </p:tavLst>
                                    </p:anim>
                                    <p:anim calcmode="lin" valueType="num">
                                      <p:cBhvr>
                                        <p:cTn id="86" dur="250" fill="hold"/>
                                        <p:tgtEl>
                                          <p:spTgt spid="217"/>
                                        </p:tgtEl>
                                        <p:attrNameLst>
                                          <p:attrName>ppt_h</p:attrName>
                                        </p:attrNameLst>
                                      </p:cBhvr>
                                      <p:tavLst>
                                        <p:tav tm="0">
                                          <p:val>
                                            <p:fltVal val="0"/>
                                          </p:val>
                                        </p:tav>
                                        <p:tav tm="100000">
                                          <p:val>
                                            <p:strVal val="#ppt_h"/>
                                          </p:val>
                                        </p:tav>
                                      </p:tavLst>
                                    </p:anim>
                                    <p:animEffect transition="in" filter="fade">
                                      <p:cBhvr>
                                        <p:cTn id="87" dur="250"/>
                                        <p:tgtEl>
                                          <p:spTgt spid="217"/>
                                        </p:tgtEl>
                                      </p:cBhvr>
                                    </p:animEffect>
                                  </p:childTnLst>
                                </p:cTn>
                              </p:par>
                            </p:childTnLst>
                          </p:cTn>
                        </p:par>
                        <p:par>
                          <p:cTn id="88" fill="hold">
                            <p:stCondLst>
                              <p:cond delay="7500"/>
                            </p:stCondLst>
                            <p:childTnLst>
                              <p:par>
                                <p:cTn id="89" presetID="2" presetClass="entr" presetSubtype="2" fill="hold" grpId="0" nodeType="afterEffect">
                                  <p:stCondLst>
                                    <p:cond delay="0"/>
                                  </p:stCondLst>
                                  <p:childTnLst>
                                    <p:set>
                                      <p:cBhvr>
                                        <p:cTn id="90" dur="1" fill="hold">
                                          <p:stCondLst>
                                            <p:cond delay="0"/>
                                          </p:stCondLst>
                                        </p:cTn>
                                        <p:tgtEl>
                                          <p:spTgt spid="178"/>
                                        </p:tgtEl>
                                        <p:attrNameLst>
                                          <p:attrName>style.visibility</p:attrName>
                                        </p:attrNameLst>
                                      </p:cBhvr>
                                      <p:to>
                                        <p:strVal val="visible"/>
                                      </p:to>
                                    </p:set>
                                    <p:anim calcmode="lin" valueType="num">
                                      <p:cBhvr additive="base">
                                        <p:cTn id="91" dur="250" fill="hold"/>
                                        <p:tgtEl>
                                          <p:spTgt spid="178"/>
                                        </p:tgtEl>
                                        <p:attrNameLst>
                                          <p:attrName>ppt_x</p:attrName>
                                        </p:attrNameLst>
                                      </p:cBhvr>
                                      <p:tavLst>
                                        <p:tav tm="0">
                                          <p:val>
                                            <p:strVal val="1+#ppt_w/2"/>
                                          </p:val>
                                        </p:tav>
                                        <p:tav tm="100000">
                                          <p:val>
                                            <p:strVal val="#ppt_x"/>
                                          </p:val>
                                        </p:tav>
                                      </p:tavLst>
                                    </p:anim>
                                    <p:anim calcmode="lin" valueType="num">
                                      <p:cBhvr additive="base">
                                        <p:cTn id="92" dur="250" fill="hold"/>
                                        <p:tgtEl>
                                          <p:spTgt spid="178"/>
                                        </p:tgtEl>
                                        <p:attrNameLst>
                                          <p:attrName>ppt_y</p:attrName>
                                        </p:attrNameLst>
                                      </p:cBhvr>
                                      <p:tavLst>
                                        <p:tav tm="0">
                                          <p:val>
                                            <p:strVal val="#ppt_y"/>
                                          </p:val>
                                        </p:tav>
                                        <p:tav tm="100000">
                                          <p:val>
                                            <p:strVal val="#ppt_y"/>
                                          </p:val>
                                        </p:tav>
                                      </p:tavLst>
                                    </p:anim>
                                  </p:childTnLst>
                                </p:cTn>
                              </p:par>
                            </p:childTnLst>
                          </p:cTn>
                        </p:par>
                        <p:par>
                          <p:cTn id="93" fill="hold">
                            <p:stCondLst>
                              <p:cond delay="8000"/>
                            </p:stCondLst>
                            <p:childTnLst>
                              <p:par>
                                <p:cTn id="94" presetID="53" presetClass="entr" presetSubtype="16" fill="hold" nodeType="afterEffect">
                                  <p:stCondLst>
                                    <p:cond delay="0"/>
                                  </p:stCondLst>
                                  <p:childTnLst>
                                    <p:set>
                                      <p:cBhvr>
                                        <p:cTn id="95" dur="1" fill="hold">
                                          <p:stCondLst>
                                            <p:cond delay="0"/>
                                          </p:stCondLst>
                                        </p:cTn>
                                        <p:tgtEl>
                                          <p:spTgt spid="213"/>
                                        </p:tgtEl>
                                        <p:attrNameLst>
                                          <p:attrName>style.visibility</p:attrName>
                                        </p:attrNameLst>
                                      </p:cBhvr>
                                      <p:to>
                                        <p:strVal val="visible"/>
                                      </p:to>
                                    </p:set>
                                    <p:anim calcmode="lin" valueType="num">
                                      <p:cBhvr>
                                        <p:cTn id="96" dur="250" fill="hold"/>
                                        <p:tgtEl>
                                          <p:spTgt spid="213"/>
                                        </p:tgtEl>
                                        <p:attrNameLst>
                                          <p:attrName>ppt_w</p:attrName>
                                        </p:attrNameLst>
                                      </p:cBhvr>
                                      <p:tavLst>
                                        <p:tav tm="0">
                                          <p:val>
                                            <p:fltVal val="0"/>
                                          </p:val>
                                        </p:tav>
                                        <p:tav tm="100000">
                                          <p:val>
                                            <p:strVal val="#ppt_w"/>
                                          </p:val>
                                        </p:tav>
                                      </p:tavLst>
                                    </p:anim>
                                    <p:anim calcmode="lin" valueType="num">
                                      <p:cBhvr>
                                        <p:cTn id="97" dur="250" fill="hold"/>
                                        <p:tgtEl>
                                          <p:spTgt spid="213"/>
                                        </p:tgtEl>
                                        <p:attrNameLst>
                                          <p:attrName>ppt_h</p:attrName>
                                        </p:attrNameLst>
                                      </p:cBhvr>
                                      <p:tavLst>
                                        <p:tav tm="0">
                                          <p:val>
                                            <p:fltVal val="0"/>
                                          </p:val>
                                        </p:tav>
                                        <p:tav tm="100000">
                                          <p:val>
                                            <p:strVal val="#ppt_h"/>
                                          </p:val>
                                        </p:tav>
                                      </p:tavLst>
                                    </p:anim>
                                    <p:animEffect transition="in" filter="fade">
                                      <p:cBhvr>
                                        <p:cTn id="98" dur="250"/>
                                        <p:tgtEl>
                                          <p:spTgt spid="213"/>
                                        </p:tgtEl>
                                      </p:cBhvr>
                                    </p:animEffect>
                                  </p:childTnLst>
                                </p:cTn>
                              </p:par>
                            </p:childTnLst>
                          </p:cTn>
                        </p:par>
                        <p:par>
                          <p:cTn id="99" fill="hold">
                            <p:stCondLst>
                              <p:cond delay="8500"/>
                            </p:stCondLst>
                            <p:childTnLst>
                              <p:par>
                                <p:cTn id="100" presetID="2" presetClass="entr" presetSubtype="2" fill="hold" grpId="0" nodeType="afterEffect">
                                  <p:stCondLst>
                                    <p:cond delay="0"/>
                                  </p:stCondLst>
                                  <p:childTnLst>
                                    <p:set>
                                      <p:cBhvr>
                                        <p:cTn id="101" dur="1" fill="hold">
                                          <p:stCondLst>
                                            <p:cond delay="0"/>
                                          </p:stCondLst>
                                        </p:cTn>
                                        <p:tgtEl>
                                          <p:spTgt spid="179"/>
                                        </p:tgtEl>
                                        <p:attrNameLst>
                                          <p:attrName>style.visibility</p:attrName>
                                        </p:attrNameLst>
                                      </p:cBhvr>
                                      <p:to>
                                        <p:strVal val="visible"/>
                                      </p:to>
                                    </p:set>
                                    <p:anim calcmode="lin" valueType="num">
                                      <p:cBhvr additive="base">
                                        <p:cTn id="102" dur="250" fill="hold"/>
                                        <p:tgtEl>
                                          <p:spTgt spid="179"/>
                                        </p:tgtEl>
                                        <p:attrNameLst>
                                          <p:attrName>ppt_x</p:attrName>
                                        </p:attrNameLst>
                                      </p:cBhvr>
                                      <p:tavLst>
                                        <p:tav tm="0">
                                          <p:val>
                                            <p:strVal val="1+#ppt_w/2"/>
                                          </p:val>
                                        </p:tav>
                                        <p:tav tm="100000">
                                          <p:val>
                                            <p:strVal val="#ppt_x"/>
                                          </p:val>
                                        </p:tav>
                                      </p:tavLst>
                                    </p:anim>
                                    <p:anim calcmode="lin" valueType="num">
                                      <p:cBhvr additive="base">
                                        <p:cTn id="103" dur="250" fill="hold"/>
                                        <p:tgtEl>
                                          <p:spTgt spid="179"/>
                                        </p:tgtEl>
                                        <p:attrNameLst>
                                          <p:attrName>ppt_y</p:attrName>
                                        </p:attrNameLst>
                                      </p:cBhvr>
                                      <p:tavLst>
                                        <p:tav tm="0">
                                          <p:val>
                                            <p:strVal val="#ppt_y"/>
                                          </p:val>
                                        </p:tav>
                                        <p:tav tm="100000">
                                          <p:val>
                                            <p:strVal val="#ppt_y"/>
                                          </p:val>
                                        </p:tav>
                                      </p:tavLst>
                                    </p:anim>
                                  </p:childTnLst>
                                </p:cTn>
                              </p:par>
                            </p:childTnLst>
                          </p:cTn>
                        </p:par>
                        <p:par>
                          <p:cTn id="104" fill="hold">
                            <p:stCondLst>
                              <p:cond delay="9000"/>
                            </p:stCondLst>
                            <p:childTnLst>
                              <p:par>
                                <p:cTn id="105" presetID="53" presetClass="entr" presetSubtype="16" fill="hold" nodeType="afterEffect">
                                  <p:stCondLst>
                                    <p:cond delay="0"/>
                                  </p:stCondLst>
                                  <p:childTnLst>
                                    <p:set>
                                      <p:cBhvr>
                                        <p:cTn id="106" dur="1" fill="hold">
                                          <p:stCondLst>
                                            <p:cond delay="0"/>
                                          </p:stCondLst>
                                        </p:cTn>
                                        <p:tgtEl>
                                          <p:spTgt spid="208"/>
                                        </p:tgtEl>
                                        <p:attrNameLst>
                                          <p:attrName>style.visibility</p:attrName>
                                        </p:attrNameLst>
                                      </p:cBhvr>
                                      <p:to>
                                        <p:strVal val="visible"/>
                                      </p:to>
                                    </p:set>
                                    <p:anim calcmode="lin" valueType="num">
                                      <p:cBhvr>
                                        <p:cTn id="107" dur="250" fill="hold"/>
                                        <p:tgtEl>
                                          <p:spTgt spid="208"/>
                                        </p:tgtEl>
                                        <p:attrNameLst>
                                          <p:attrName>ppt_w</p:attrName>
                                        </p:attrNameLst>
                                      </p:cBhvr>
                                      <p:tavLst>
                                        <p:tav tm="0">
                                          <p:val>
                                            <p:fltVal val="0"/>
                                          </p:val>
                                        </p:tav>
                                        <p:tav tm="100000">
                                          <p:val>
                                            <p:strVal val="#ppt_w"/>
                                          </p:val>
                                        </p:tav>
                                      </p:tavLst>
                                    </p:anim>
                                    <p:anim calcmode="lin" valueType="num">
                                      <p:cBhvr>
                                        <p:cTn id="108" dur="250" fill="hold"/>
                                        <p:tgtEl>
                                          <p:spTgt spid="208"/>
                                        </p:tgtEl>
                                        <p:attrNameLst>
                                          <p:attrName>ppt_h</p:attrName>
                                        </p:attrNameLst>
                                      </p:cBhvr>
                                      <p:tavLst>
                                        <p:tav tm="0">
                                          <p:val>
                                            <p:fltVal val="0"/>
                                          </p:val>
                                        </p:tav>
                                        <p:tav tm="100000">
                                          <p:val>
                                            <p:strVal val="#ppt_h"/>
                                          </p:val>
                                        </p:tav>
                                      </p:tavLst>
                                    </p:anim>
                                    <p:animEffect transition="in" filter="fade">
                                      <p:cBhvr>
                                        <p:cTn id="109" dur="250"/>
                                        <p:tgtEl>
                                          <p:spTgt spid="208"/>
                                        </p:tgtEl>
                                      </p:cBhvr>
                                    </p:animEffect>
                                  </p:childTnLst>
                                </p:cTn>
                              </p:par>
                            </p:childTnLst>
                          </p:cTn>
                        </p:par>
                        <p:par>
                          <p:cTn id="110" fill="hold">
                            <p:stCondLst>
                              <p:cond delay="9500"/>
                            </p:stCondLst>
                            <p:childTnLst>
                              <p:par>
                                <p:cTn id="111" presetID="2" presetClass="entr" presetSubtype="2" fill="hold" grpId="0" nodeType="afterEffect">
                                  <p:stCondLst>
                                    <p:cond delay="0"/>
                                  </p:stCondLst>
                                  <p:childTnLst>
                                    <p:set>
                                      <p:cBhvr>
                                        <p:cTn id="112" dur="1" fill="hold">
                                          <p:stCondLst>
                                            <p:cond delay="0"/>
                                          </p:stCondLst>
                                        </p:cTn>
                                        <p:tgtEl>
                                          <p:spTgt spid="180"/>
                                        </p:tgtEl>
                                        <p:attrNameLst>
                                          <p:attrName>style.visibility</p:attrName>
                                        </p:attrNameLst>
                                      </p:cBhvr>
                                      <p:to>
                                        <p:strVal val="visible"/>
                                      </p:to>
                                    </p:set>
                                    <p:anim calcmode="lin" valueType="num">
                                      <p:cBhvr additive="base">
                                        <p:cTn id="113" dur="250" fill="hold"/>
                                        <p:tgtEl>
                                          <p:spTgt spid="180"/>
                                        </p:tgtEl>
                                        <p:attrNameLst>
                                          <p:attrName>ppt_x</p:attrName>
                                        </p:attrNameLst>
                                      </p:cBhvr>
                                      <p:tavLst>
                                        <p:tav tm="0">
                                          <p:val>
                                            <p:strVal val="1+#ppt_w/2"/>
                                          </p:val>
                                        </p:tav>
                                        <p:tav tm="100000">
                                          <p:val>
                                            <p:strVal val="#ppt_x"/>
                                          </p:val>
                                        </p:tav>
                                      </p:tavLst>
                                    </p:anim>
                                    <p:anim calcmode="lin" valueType="num">
                                      <p:cBhvr additive="base">
                                        <p:cTn id="114" dur="250" fill="hold"/>
                                        <p:tgtEl>
                                          <p:spTgt spid="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P spid="1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21" name="Freeform 5"/>
          <p:cNvSpPr/>
          <p:nvPr/>
        </p:nvSpPr>
        <p:spPr bwMode="auto">
          <a:xfrm>
            <a:off x="7167089" y="3347677"/>
            <a:ext cx="1936663" cy="1940399"/>
          </a:xfrm>
          <a:custGeom>
            <a:avLst/>
            <a:gdLst>
              <a:gd name="T0" fmla="*/ 1112 w 1112"/>
              <a:gd name="T1" fmla="*/ 332 h 1114"/>
              <a:gd name="T2" fmla="*/ 331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1"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2" name="Freeform 6"/>
          <p:cNvSpPr/>
          <p:nvPr/>
        </p:nvSpPr>
        <p:spPr bwMode="auto">
          <a:xfrm>
            <a:off x="5806897" y="3347677"/>
            <a:ext cx="1936663" cy="1940399"/>
          </a:xfrm>
          <a:custGeom>
            <a:avLst/>
            <a:gdLst>
              <a:gd name="T0" fmla="*/ 332 w 1112"/>
              <a:gd name="T1" fmla="*/ 0 h 1114"/>
              <a:gd name="T2" fmla="*/ 1112 w 1112"/>
              <a:gd name="T3" fmla="*/ 782 h 1114"/>
              <a:gd name="T4" fmla="*/ 781 w 1112"/>
              <a:gd name="T5" fmla="*/ 1114 h 1114"/>
              <a:gd name="T6" fmla="*/ 0 w 1112"/>
              <a:gd name="T7" fmla="*/ 332 h 1114"/>
              <a:gd name="T8" fmla="*/ 332 w 1112"/>
              <a:gd name="T9" fmla="*/ 0 h 1114"/>
            </a:gdLst>
            <a:ahLst/>
            <a:cxnLst>
              <a:cxn ang="0">
                <a:pos x="T0" y="T1"/>
              </a:cxn>
              <a:cxn ang="0">
                <a:pos x="T2" y="T3"/>
              </a:cxn>
              <a:cxn ang="0">
                <a:pos x="T4" y="T5"/>
              </a:cxn>
              <a:cxn ang="0">
                <a:pos x="T6" y="T7"/>
              </a:cxn>
              <a:cxn ang="0">
                <a:pos x="T8" y="T9"/>
              </a:cxn>
            </a:cxnLst>
            <a:rect l="0" t="0" r="r" b="b"/>
            <a:pathLst>
              <a:path w="1112" h="1114">
                <a:moveTo>
                  <a:pt x="332" y="0"/>
                </a:moveTo>
                <a:lnTo>
                  <a:pt x="1112" y="782"/>
                </a:lnTo>
                <a:lnTo>
                  <a:pt x="781" y="1114"/>
                </a:lnTo>
                <a:lnTo>
                  <a:pt x="0" y="332"/>
                </a:lnTo>
                <a:lnTo>
                  <a:pt x="332"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3" name="Freeform 7"/>
          <p:cNvSpPr/>
          <p:nvPr/>
        </p:nvSpPr>
        <p:spPr bwMode="auto">
          <a:xfrm>
            <a:off x="7167089" y="1985568"/>
            <a:ext cx="1936663" cy="1940399"/>
          </a:xfrm>
          <a:custGeom>
            <a:avLst/>
            <a:gdLst>
              <a:gd name="T0" fmla="*/ 331 w 1112"/>
              <a:gd name="T1" fmla="*/ 0 h 1114"/>
              <a:gd name="T2" fmla="*/ 1112 w 1112"/>
              <a:gd name="T3" fmla="*/ 782 h 1114"/>
              <a:gd name="T4" fmla="*/ 781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1" y="1114"/>
                </a:lnTo>
                <a:lnTo>
                  <a:pt x="0" y="332"/>
                </a:lnTo>
                <a:lnTo>
                  <a:pt x="331"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4" name="Freeform 8"/>
          <p:cNvSpPr/>
          <p:nvPr/>
        </p:nvSpPr>
        <p:spPr bwMode="auto">
          <a:xfrm>
            <a:off x="5806897" y="1985568"/>
            <a:ext cx="1936663" cy="1940399"/>
          </a:xfrm>
          <a:custGeom>
            <a:avLst/>
            <a:gdLst>
              <a:gd name="T0" fmla="*/ 1112 w 1112"/>
              <a:gd name="T1" fmla="*/ 332 h 1114"/>
              <a:gd name="T2" fmla="*/ 332 w 1112"/>
              <a:gd name="T3" fmla="*/ 1114 h 1114"/>
              <a:gd name="T4" fmla="*/ 0 w 1112"/>
              <a:gd name="T5" fmla="*/ 782 h 1114"/>
              <a:gd name="T6" fmla="*/ 781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2" y="1114"/>
                </a:lnTo>
                <a:lnTo>
                  <a:pt x="0" y="782"/>
                </a:lnTo>
                <a:lnTo>
                  <a:pt x="781"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5" name="Freeform 9"/>
          <p:cNvSpPr/>
          <p:nvPr/>
        </p:nvSpPr>
        <p:spPr bwMode="auto">
          <a:xfrm>
            <a:off x="4446706" y="3347677"/>
            <a:ext cx="1938405" cy="1940399"/>
          </a:xfrm>
          <a:custGeom>
            <a:avLst/>
            <a:gdLst>
              <a:gd name="T0" fmla="*/ 1113 w 1113"/>
              <a:gd name="T1" fmla="*/ 332 h 1114"/>
              <a:gd name="T2" fmla="*/ 332 w 1113"/>
              <a:gd name="T3" fmla="*/ 1114 h 1114"/>
              <a:gd name="T4" fmla="*/ 0 w 1113"/>
              <a:gd name="T5" fmla="*/ 782 h 1114"/>
              <a:gd name="T6" fmla="*/ 781 w 1113"/>
              <a:gd name="T7" fmla="*/ 0 h 1114"/>
              <a:gd name="T8" fmla="*/ 1113 w 1113"/>
              <a:gd name="T9" fmla="*/ 332 h 1114"/>
            </a:gdLst>
            <a:ahLst/>
            <a:cxnLst>
              <a:cxn ang="0">
                <a:pos x="T0" y="T1"/>
              </a:cxn>
              <a:cxn ang="0">
                <a:pos x="T2" y="T3"/>
              </a:cxn>
              <a:cxn ang="0">
                <a:pos x="T4" y="T5"/>
              </a:cxn>
              <a:cxn ang="0">
                <a:pos x="T6" y="T7"/>
              </a:cxn>
              <a:cxn ang="0">
                <a:pos x="T8" y="T9"/>
              </a:cxn>
            </a:cxnLst>
            <a:rect l="0" t="0" r="r" b="b"/>
            <a:pathLst>
              <a:path w="1113" h="1114">
                <a:moveTo>
                  <a:pt x="1113" y="332"/>
                </a:moveTo>
                <a:lnTo>
                  <a:pt x="332" y="1114"/>
                </a:lnTo>
                <a:lnTo>
                  <a:pt x="0" y="782"/>
                </a:lnTo>
                <a:lnTo>
                  <a:pt x="781" y="0"/>
                </a:lnTo>
                <a:lnTo>
                  <a:pt x="1113"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6" name="Freeform 10"/>
          <p:cNvSpPr/>
          <p:nvPr/>
        </p:nvSpPr>
        <p:spPr bwMode="auto">
          <a:xfrm>
            <a:off x="3088254" y="3347677"/>
            <a:ext cx="1936663" cy="1940399"/>
          </a:xfrm>
          <a:custGeom>
            <a:avLst/>
            <a:gdLst>
              <a:gd name="T0" fmla="*/ 331 w 1112"/>
              <a:gd name="T1" fmla="*/ 0 h 1114"/>
              <a:gd name="T2" fmla="*/ 1112 w 1112"/>
              <a:gd name="T3" fmla="*/ 782 h 1114"/>
              <a:gd name="T4" fmla="*/ 780 w 1112"/>
              <a:gd name="T5" fmla="*/ 1114 h 1114"/>
              <a:gd name="T6" fmla="*/ 0 w 1112"/>
              <a:gd name="T7" fmla="*/ 332 h 1114"/>
              <a:gd name="T8" fmla="*/ 331 w 1112"/>
              <a:gd name="T9" fmla="*/ 0 h 1114"/>
            </a:gdLst>
            <a:ahLst/>
            <a:cxnLst>
              <a:cxn ang="0">
                <a:pos x="T0" y="T1"/>
              </a:cxn>
              <a:cxn ang="0">
                <a:pos x="T2" y="T3"/>
              </a:cxn>
              <a:cxn ang="0">
                <a:pos x="T4" y="T5"/>
              </a:cxn>
              <a:cxn ang="0">
                <a:pos x="T6" y="T7"/>
              </a:cxn>
              <a:cxn ang="0">
                <a:pos x="T8" y="T9"/>
              </a:cxn>
            </a:cxnLst>
            <a:rect l="0" t="0" r="r" b="b"/>
            <a:pathLst>
              <a:path w="1112" h="1114">
                <a:moveTo>
                  <a:pt x="331" y="0"/>
                </a:moveTo>
                <a:lnTo>
                  <a:pt x="1112" y="782"/>
                </a:lnTo>
                <a:lnTo>
                  <a:pt x="780" y="1114"/>
                </a:lnTo>
                <a:lnTo>
                  <a:pt x="0" y="332"/>
                </a:lnTo>
                <a:lnTo>
                  <a:pt x="331"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7" name="Freeform 11"/>
          <p:cNvSpPr/>
          <p:nvPr/>
        </p:nvSpPr>
        <p:spPr bwMode="auto">
          <a:xfrm>
            <a:off x="4446706" y="1985568"/>
            <a:ext cx="1938405" cy="1940399"/>
          </a:xfrm>
          <a:custGeom>
            <a:avLst/>
            <a:gdLst>
              <a:gd name="T0" fmla="*/ 332 w 1113"/>
              <a:gd name="T1" fmla="*/ 0 h 1114"/>
              <a:gd name="T2" fmla="*/ 1113 w 1113"/>
              <a:gd name="T3" fmla="*/ 782 h 1114"/>
              <a:gd name="T4" fmla="*/ 781 w 1113"/>
              <a:gd name="T5" fmla="*/ 1114 h 1114"/>
              <a:gd name="T6" fmla="*/ 0 w 1113"/>
              <a:gd name="T7" fmla="*/ 332 h 1114"/>
              <a:gd name="T8" fmla="*/ 332 w 1113"/>
              <a:gd name="T9" fmla="*/ 0 h 1114"/>
            </a:gdLst>
            <a:ahLst/>
            <a:cxnLst>
              <a:cxn ang="0">
                <a:pos x="T0" y="T1"/>
              </a:cxn>
              <a:cxn ang="0">
                <a:pos x="T2" y="T3"/>
              </a:cxn>
              <a:cxn ang="0">
                <a:pos x="T4" y="T5"/>
              </a:cxn>
              <a:cxn ang="0">
                <a:pos x="T6" y="T7"/>
              </a:cxn>
              <a:cxn ang="0">
                <a:pos x="T8" y="T9"/>
              </a:cxn>
            </a:cxnLst>
            <a:rect l="0" t="0" r="r" b="b"/>
            <a:pathLst>
              <a:path w="1113" h="1114">
                <a:moveTo>
                  <a:pt x="332" y="0"/>
                </a:moveTo>
                <a:lnTo>
                  <a:pt x="1113" y="782"/>
                </a:lnTo>
                <a:lnTo>
                  <a:pt x="781" y="1114"/>
                </a:lnTo>
                <a:lnTo>
                  <a:pt x="0" y="332"/>
                </a:lnTo>
                <a:lnTo>
                  <a:pt x="332"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8" name="Freeform 12"/>
          <p:cNvSpPr/>
          <p:nvPr/>
        </p:nvSpPr>
        <p:spPr bwMode="auto">
          <a:xfrm>
            <a:off x="3088254" y="1985568"/>
            <a:ext cx="1936663" cy="1940399"/>
          </a:xfrm>
          <a:custGeom>
            <a:avLst/>
            <a:gdLst>
              <a:gd name="T0" fmla="*/ 1112 w 1112"/>
              <a:gd name="T1" fmla="*/ 332 h 1114"/>
              <a:gd name="T2" fmla="*/ 331 w 1112"/>
              <a:gd name="T3" fmla="*/ 1114 h 1114"/>
              <a:gd name="T4" fmla="*/ 0 w 1112"/>
              <a:gd name="T5" fmla="*/ 782 h 1114"/>
              <a:gd name="T6" fmla="*/ 780 w 1112"/>
              <a:gd name="T7" fmla="*/ 0 h 1114"/>
              <a:gd name="T8" fmla="*/ 1112 w 1112"/>
              <a:gd name="T9" fmla="*/ 332 h 1114"/>
            </a:gdLst>
            <a:ahLst/>
            <a:cxnLst>
              <a:cxn ang="0">
                <a:pos x="T0" y="T1"/>
              </a:cxn>
              <a:cxn ang="0">
                <a:pos x="T2" y="T3"/>
              </a:cxn>
              <a:cxn ang="0">
                <a:pos x="T4" y="T5"/>
              </a:cxn>
              <a:cxn ang="0">
                <a:pos x="T6" y="T7"/>
              </a:cxn>
              <a:cxn ang="0">
                <a:pos x="T8" y="T9"/>
              </a:cxn>
            </a:cxnLst>
            <a:rect l="0" t="0" r="r" b="b"/>
            <a:pathLst>
              <a:path w="1112" h="1114">
                <a:moveTo>
                  <a:pt x="1112" y="332"/>
                </a:moveTo>
                <a:lnTo>
                  <a:pt x="331" y="1114"/>
                </a:lnTo>
                <a:lnTo>
                  <a:pt x="0" y="782"/>
                </a:lnTo>
                <a:lnTo>
                  <a:pt x="780" y="0"/>
                </a:lnTo>
                <a:lnTo>
                  <a:pt x="1112" y="332"/>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9" name="Freeform 13"/>
          <p:cNvSpPr/>
          <p:nvPr/>
        </p:nvSpPr>
        <p:spPr bwMode="auto">
          <a:xfrm>
            <a:off x="2931511" y="3190911"/>
            <a:ext cx="889959" cy="895300"/>
          </a:xfrm>
          <a:custGeom>
            <a:avLst/>
            <a:gdLst>
              <a:gd name="T0" fmla="*/ 178 w 216"/>
              <a:gd name="T1" fmla="*/ 38 h 217"/>
              <a:gd name="T2" fmla="*/ 178 w 216"/>
              <a:gd name="T3" fmla="*/ 178 h 217"/>
              <a:gd name="T4" fmla="*/ 38 w 216"/>
              <a:gd name="T5" fmla="*/ 178 h 217"/>
              <a:gd name="T6" fmla="*/ 38 w 216"/>
              <a:gd name="T7" fmla="*/ 38 h 217"/>
              <a:gd name="T8" fmla="*/ 178 w 216"/>
              <a:gd name="T9" fmla="*/ 38 h 217"/>
            </a:gdLst>
            <a:ahLst/>
            <a:cxnLst>
              <a:cxn ang="0">
                <a:pos x="T0" y="T1"/>
              </a:cxn>
              <a:cxn ang="0">
                <a:pos x="T2" y="T3"/>
              </a:cxn>
              <a:cxn ang="0">
                <a:pos x="T4" y="T5"/>
              </a:cxn>
              <a:cxn ang="0">
                <a:pos x="T6" y="T7"/>
              </a:cxn>
              <a:cxn ang="0">
                <a:pos x="T8" y="T9"/>
              </a:cxn>
            </a:cxnLst>
            <a:rect l="0" t="0" r="r" b="b"/>
            <a:pathLst>
              <a:path w="216" h="217">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solidFill>
            <a:schemeClr val="tx1">
              <a:lumMod val="65000"/>
              <a:lumOff val="35000"/>
            </a:schemeClr>
          </a:solidFill>
          <a:ln>
            <a:noFill/>
          </a:ln>
        </p:spPr>
        <p:txBody>
          <a:bodyPr vert="horz" wrap="square" lIns="91440" tIns="45720" rIns="91440" bIns="45720" numCol="1" anchor="ctr" anchorCtr="0" compatLnSpc="1"/>
          <a:lstStyle/>
          <a:p>
            <a:pPr algn="ctr"/>
            <a:endParaRPr lang="en-AU" sz="2000" dirty="0">
              <a:solidFill>
                <a:srgbClr val="FFFFFF"/>
              </a:solidFill>
              <a:latin typeface="+mn-ea"/>
              <a:cs typeface="+mn-ea"/>
            </a:endParaRPr>
          </a:p>
        </p:txBody>
      </p:sp>
      <p:sp>
        <p:nvSpPr>
          <p:cNvPr id="30" name="Freeform 14"/>
          <p:cNvSpPr/>
          <p:nvPr/>
        </p:nvSpPr>
        <p:spPr bwMode="auto">
          <a:xfrm>
            <a:off x="4286476" y="1828801"/>
            <a:ext cx="89518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5"/>
          </a:solidFill>
          <a:ln>
            <a:noFill/>
          </a:ln>
        </p:spPr>
        <p:txBody>
          <a:bodyPr vert="horz" wrap="square" lIns="91440" tIns="45720" rIns="91440" bIns="45720" numCol="1" anchor="ctr" anchorCtr="0" compatLnSpc="1"/>
          <a:lstStyle/>
          <a:p>
            <a:pPr algn="ctr"/>
            <a:endParaRPr lang="en-US" sz="2000" dirty="0">
              <a:solidFill>
                <a:schemeClr val="bg1"/>
              </a:solidFill>
              <a:latin typeface="+mn-ea"/>
              <a:cs typeface="+mn-ea"/>
            </a:endParaRPr>
          </a:p>
        </p:txBody>
      </p:sp>
      <p:sp>
        <p:nvSpPr>
          <p:cNvPr id="31" name="Freeform 15"/>
          <p:cNvSpPr/>
          <p:nvPr/>
        </p:nvSpPr>
        <p:spPr bwMode="auto">
          <a:xfrm>
            <a:off x="4286476" y="4553024"/>
            <a:ext cx="895183" cy="891817"/>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1"/>
          </a:solidFill>
          <a:ln>
            <a:noFill/>
          </a:ln>
        </p:spPr>
        <p:txBody>
          <a:bodyPr vert="horz" wrap="square" lIns="91440" tIns="45720" rIns="91440" bIns="45720" numCol="1" anchor="ctr" anchorCtr="0" compatLnSpc="1"/>
          <a:lstStyle/>
          <a:p>
            <a:pPr algn="ctr"/>
            <a:endParaRPr lang="en-US" sz="2000" dirty="0">
              <a:solidFill>
                <a:schemeClr val="bg1"/>
              </a:solidFill>
              <a:latin typeface="+mn-ea"/>
              <a:cs typeface="+mn-ea"/>
            </a:endParaRPr>
          </a:p>
        </p:txBody>
      </p:sp>
      <p:sp>
        <p:nvSpPr>
          <p:cNvPr id="32" name="Freeform 16"/>
          <p:cNvSpPr/>
          <p:nvPr/>
        </p:nvSpPr>
        <p:spPr bwMode="auto">
          <a:xfrm>
            <a:off x="5646670" y="3190911"/>
            <a:ext cx="89518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6"/>
          </a:solidFill>
          <a:ln>
            <a:noFill/>
          </a:ln>
        </p:spPr>
        <p:txBody>
          <a:bodyPr vert="horz" wrap="square" lIns="91440" tIns="45720" rIns="91440" bIns="45720" numCol="1" anchor="ctr" anchorCtr="0" compatLnSpc="1"/>
          <a:lstStyle/>
          <a:p>
            <a:pPr algn="ctr"/>
            <a:endParaRPr lang="en-US" sz="2000" dirty="0">
              <a:solidFill>
                <a:schemeClr val="bg1"/>
              </a:solidFill>
              <a:latin typeface="+mn-ea"/>
              <a:cs typeface="+mn-ea"/>
            </a:endParaRPr>
          </a:p>
        </p:txBody>
      </p:sp>
      <p:sp>
        <p:nvSpPr>
          <p:cNvPr id="33" name="Freeform 17"/>
          <p:cNvSpPr/>
          <p:nvPr/>
        </p:nvSpPr>
        <p:spPr bwMode="auto">
          <a:xfrm>
            <a:off x="7006861" y="1828801"/>
            <a:ext cx="89344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accent5"/>
          </a:solidFill>
          <a:ln>
            <a:noFill/>
          </a:ln>
        </p:spPr>
        <p:txBody>
          <a:bodyPr vert="horz" wrap="square" lIns="91440" tIns="45720" rIns="91440" bIns="45720" numCol="1" anchor="ctr" anchorCtr="0" compatLnSpc="1"/>
          <a:lstStyle/>
          <a:p>
            <a:pPr algn="ctr"/>
            <a:endParaRPr lang="en-US" sz="2000" dirty="0">
              <a:solidFill>
                <a:schemeClr val="bg1"/>
              </a:solidFill>
              <a:latin typeface="+mn-ea"/>
              <a:cs typeface="+mn-ea"/>
            </a:endParaRPr>
          </a:p>
        </p:txBody>
      </p:sp>
      <p:sp>
        <p:nvSpPr>
          <p:cNvPr id="38" name="Freeform 18"/>
          <p:cNvSpPr/>
          <p:nvPr/>
        </p:nvSpPr>
        <p:spPr bwMode="auto">
          <a:xfrm>
            <a:off x="7006861" y="4553024"/>
            <a:ext cx="893443" cy="891817"/>
          </a:xfrm>
          <a:custGeom>
            <a:avLst/>
            <a:gdLst>
              <a:gd name="T0" fmla="*/ 179 w 217"/>
              <a:gd name="T1" fmla="*/ 38 h 216"/>
              <a:gd name="T2" fmla="*/ 179 w 217"/>
              <a:gd name="T3" fmla="*/ 178 h 216"/>
              <a:gd name="T4" fmla="*/ 39 w 217"/>
              <a:gd name="T5" fmla="*/ 178 h 216"/>
              <a:gd name="T6" fmla="*/ 39 w 217"/>
              <a:gd name="T7" fmla="*/ 38 h 216"/>
              <a:gd name="T8" fmla="*/ 179 w 217"/>
              <a:gd name="T9" fmla="*/ 38 h 216"/>
            </a:gdLst>
            <a:ahLst/>
            <a:cxnLst>
              <a:cxn ang="0">
                <a:pos x="T0" y="T1"/>
              </a:cxn>
              <a:cxn ang="0">
                <a:pos x="T2" y="T3"/>
              </a:cxn>
              <a:cxn ang="0">
                <a:pos x="T4" y="T5"/>
              </a:cxn>
              <a:cxn ang="0">
                <a:pos x="T6" y="T7"/>
              </a:cxn>
              <a:cxn ang="0">
                <a:pos x="T8" y="T9"/>
              </a:cxn>
            </a:cxnLst>
            <a:rect l="0" t="0" r="r" b="b"/>
            <a:pathLst>
              <a:path w="217" h="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chemeClr val="accent1"/>
          </a:solidFill>
          <a:ln>
            <a:noFill/>
          </a:ln>
        </p:spPr>
        <p:txBody>
          <a:bodyPr vert="horz" wrap="square" lIns="91440" tIns="45720" rIns="91440" bIns="45720" numCol="1" anchor="ctr" anchorCtr="0" compatLnSpc="1"/>
          <a:lstStyle/>
          <a:p>
            <a:pPr algn="ctr"/>
            <a:endParaRPr lang="en-US" sz="2000" dirty="0">
              <a:solidFill>
                <a:srgbClr val="FFFFFF"/>
              </a:solidFill>
              <a:latin typeface="+mn-ea"/>
              <a:cs typeface="+mn-ea"/>
            </a:endParaRPr>
          </a:p>
        </p:txBody>
      </p:sp>
      <p:sp>
        <p:nvSpPr>
          <p:cNvPr id="41" name="Freeform 19"/>
          <p:cNvSpPr/>
          <p:nvPr/>
        </p:nvSpPr>
        <p:spPr bwMode="auto">
          <a:xfrm>
            <a:off x="8367055" y="3190911"/>
            <a:ext cx="893443" cy="895300"/>
          </a:xfrm>
          <a:custGeom>
            <a:avLst/>
            <a:gdLst>
              <a:gd name="T0" fmla="*/ 179 w 217"/>
              <a:gd name="T1" fmla="*/ 178 h 217"/>
              <a:gd name="T2" fmla="*/ 39 w 217"/>
              <a:gd name="T3" fmla="*/ 178 h 217"/>
              <a:gd name="T4" fmla="*/ 39 w 217"/>
              <a:gd name="T5" fmla="*/ 38 h 217"/>
              <a:gd name="T6" fmla="*/ 179 w 217"/>
              <a:gd name="T7" fmla="*/ 38 h 217"/>
              <a:gd name="T8" fmla="*/ 179 w 217"/>
              <a:gd name="T9" fmla="*/ 178 h 217"/>
            </a:gdLst>
            <a:ahLst/>
            <a:cxnLst>
              <a:cxn ang="0">
                <a:pos x="T0" y="T1"/>
              </a:cxn>
              <a:cxn ang="0">
                <a:pos x="T2" y="T3"/>
              </a:cxn>
              <a:cxn ang="0">
                <a:pos x="T4" y="T5"/>
              </a:cxn>
              <a:cxn ang="0">
                <a:pos x="T6" y="T7"/>
              </a:cxn>
              <a:cxn ang="0">
                <a:pos x="T8" y="T9"/>
              </a:cxn>
            </a:cxnLst>
            <a:rect l="0" t="0" r="r" b="b"/>
            <a:pathLst>
              <a:path w="217" h="217">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chemeClr val="tx1">
              <a:lumMod val="65000"/>
              <a:lumOff val="35000"/>
            </a:schemeClr>
          </a:solidFill>
          <a:ln>
            <a:noFill/>
          </a:ln>
        </p:spPr>
        <p:txBody>
          <a:bodyPr vert="horz" wrap="square" lIns="91440" tIns="45720" rIns="91440" bIns="45720" numCol="1" anchor="ctr" anchorCtr="0" compatLnSpc="1"/>
          <a:lstStyle/>
          <a:p>
            <a:pPr lvl="0" algn="ctr"/>
            <a:endParaRPr lang="en-US" sz="2000" dirty="0">
              <a:solidFill>
                <a:srgbClr val="FFFFFF"/>
              </a:solidFill>
              <a:latin typeface="+mn-ea"/>
              <a:cs typeface="+mn-ea"/>
            </a:endParaRPr>
          </a:p>
        </p:txBody>
      </p:sp>
      <p:sp>
        <p:nvSpPr>
          <p:cNvPr id="43" name="TextBox 42"/>
          <p:cNvSpPr txBox="1"/>
          <p:nvPr/>
        </p:nvSpPr>
        <p:spPr>
          <a:xfrm flipH="1">
            <a:off x="1677983" y="1877843"/>
            <a:ext cx="1331314"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a:t>
            </a:r>
            <a:endParaRPr lang="en-AU" sz="1400" dirty="0">
              <a:solidFill>
                <a:schemeClr val="accent5"/>
              </a:solidFill>
              <a:latin typeface="+mn-ea"/>
              <a:cs typeface="+mn-ea"/>
            </a:endParaRPr>
          </a:p>
        </p:txBody>
      </p:sp>
      <p:sp>
        <p:nvSpPr>
          <p:cNvPr id="45" name="Text Placeholder 32"/>
          <p:cNvSpPr txBox="1"/>
          <p:nvPr/>
        </p:nvSpPr>
        <p:spPr>
          <a:xfrm flipH="1">
            <a:off x="1677980" y="2154811"/>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单击此处添加副标题或详细文本描述</a:t>
            </a:r>
            <a:endParaRPr lang="zh-CN" altLang="en-US" sz="900" dirty="0">
              <a:solidFill>
                <a:srgbClr val="7F7F7F"/>
              </a:solidFill>
              <a:latin typeface="+mn-ea"/>
              <a:cs typeface="+mn-ea"/>
            </a:endParaRPr>
          </a:p>
        </p:txBody>
      </p:sp>
      <p:sp>
        <p:nvSpPr>
          <p:cNvPr id="47" name="TextBox 46"/>
          <p:cNvSpPr txBox="1"/>
          <p:nvPr/>
        </p:nvSpPr>
        <p:spPr>
          <a:xfrm flipH="1">
            <a:off x="776551" y="3379940"/>
            <a:ext cx="1331314" cy="215444"/>
          </a:xfrm>
          <a:prstGeom prst="rect">
            <a:avLst/>
          </a:prstGeom>
          <a:noFill/>
        </p:spPr>
        <p:txBody>
          <a:bodyPr wrap="square" lIns="0" tIns="0" rIns="0" bIns="0" rtlCol="0" anchor="ctr">
            <a:spAutoFit/>
          </a:bodyPr>
          <a:lstStyle/>
          <a:p>
            <a:pPr algn="r"/>
            <a:r>
              <a:rPr lang="zh-CN" altLang="en-US" sz="1400" dirty="0">
                <a:solidFill>
                  <a:srgbClr val="7F7F7F"/>
                </a:solidFill>
                <a:latin typeface="+mn-ea"/>
                <a:cs typeface="+mn-ea"/>
              </a:rPr>
              <a:t>终端</a:t>
            </a:r>
            <a:endParaRPr lang="en-AU" sz="1400" dirty="0">
              <a:solidFill>
                <a:srgbClr val="7F7F7F"/>
              </a:solidFill>
              <a:latin typeface="+mn-ea"/>
              <a:cs typeface="+mn-ea"/>
            </a:endParaRPr>
          </a:p>
        </p:txBody>
      </p:sp>
      <p:sp>
        <p:nvSpPr>
          <p:cNvPr id="49" name="Text Placeholder 32"/>
          <p:cNvSpPr txBox="1"/>
          <p:nvPr/>
        </p:nvSpPr>
        <p:spPr>
          <a:xfrm flipH="1">
            <a:off x="776548" y="3656907"/>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0" name="TextBox 49"/>
          <p:cNvSpPr txBox="1"/>
          <p:nvPr/>
        </p:nvSpPr>
        <p:spPr>
          <a:xfrm flipH="1">
            <a:off x="1718181" y="4862611"/>
            <a:ext cx="1331314" cy="215444"/>
          </a:xfrm>
          <a:prstGeom prst="rect">
            <a:avLst/>
          </a:prstGeom>
          <a:noFill/>
        </p:spPr>
        <p:txBody>
          <a:bodyPr wrap="square" lIns="0" tIns="0" rIns="0" bIns="0" rtlCol="0" anchor="ctr">
            <a:spAutoFit/>
          </a:bodyPr>
          <a:lstStyle/>
          <a:p>
            <a:pPr algn="r"/>
            <a:r>
              <a:rPr lang="zh-CN" altLang="en-US" sz="1400" dirty="0">
                <a:solidFill>
                  <a:schemeClr val="accent1"/>
                </a:solidFill>
                <a:latin typeface="+mn-ea"/>
                <a:cs typeface="+mn-ea"/>
              </a:rPr>
              <a:t>快捷</a:t>
            </a:r>
            <a:endParaRPr lang="en-AU" sz="1400" dirty="0">
              <a:solidFill>
                <a:schemeClr val="accent1"/>
              </a:solidFill>
              <a:latin typeface="+mn-ea"/>
              <a:cs typeface="+mn-ea"/>
            </a:endParaRPr>
          </a:p>
        </p:txBody>
      </p:sp>
      <p:sp>
        <p:nvSpPr>
          <p:cNvPr id="51" name="Text Placeholder 32"/>
          <p:cNvSpPr txBox="1"/>
          <p:nvPr/>
        </p:nvSpPr>
        <p:spPr>
          <a:xfrm flipH="1">
            <a:off x="1718178" y="5139579"/>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6" name="TextBox 55"/>
          <p:cNvSpPr txBox="1"/>
          <p:nvPr/>
        </p:nvSpPr>
        <p:spPr>
          <a:xfrm flipH="1">
            <a:off x="3050964" y="1844570"/>
            <a:ext cx="622115" cy="430887"/>
          </a:xfrm>
          <a:prstGeom prst="rect">
            <a:avLst/>
          </a:prstGeom>
          <a:noFill/>
        </p:spPr>
        <p:txBody>
          <a:bodyPr wrap="square" lIns="0" tIns="0" rIns="0" bIns="0" rtlCol="0" anchor="ctr">
            <a:spAutoFit/>
          </a:bodyPr>
          <a:lstStyle/>
          <a:p>
            <a:pPr algn="ctr"/>
            <a:r>
              <a:rPr lang="en-AU" sz="2800" dirty="0">
                <a:solidFill>
                  <a:schemeClr val="accent5"/>
                </a:solidFill>
                <a:latin typeface="+mn-ea"/>
                <a:cs typeface="+mn-ea"/>
              </a:rPr>
              <a:t>01</a:t>
            </a:r>
            <a:endParaRPr lang="en-AU" sz="2800" dirty="0">
              <a:solidFill>
                <a:schemeClr val="accent5"/>
              </a:solidFill>
              <a:latin typeface="+mn-ea"/>
              <a:cs typeface="+mn-ea"/>
            </a:endParaRPr>
          </a:p>
        </p:txBody>
      </p:sp>
      <p:sp>
        <p:nvSpPr>
          <p:cNvPr id="57" name="TextBox 56"/>
          <p:cNvSpPr txBox="1"/>
          <p:nvPr/>
        </p:nvSpPr>
        <p:spPr>
          <a:xfrm flipH="1">
            <a:off x="2149530" y="3345221"/>
            <a:ext cx="622115" cy="430887"/>
          </a:xfrm>
          <a:prstGeom prst="rect">
            <a:avLst/>
          </a:prstGeom>
          <a:noFill/>
        </p:spPr>
        <p:txBody>
          <a:bodyPr wrap="square" lIns="0" tIns="0" rIns="0" bIns="0" rtlCol="0" anchor="ctr">
            <a:spAutoFit/>
          </a:bodyPr>
          <a:lstStyle/>
          <a:p>
            <a:pPr algn="ctr"/>
            <a:r>
              <a:rPr lang="en-AU" sz="2800" dirty="0">
                <a:solidFill>
                  <a:srgbClr val="7F7F7F"/>
                </a:solidFill>
                <a:latin typeface="+mn-ea"/>
                <a:cs typeface="+mn-ea"/>
              </a:rPr>
              <a:t>02</a:t>
            </a:r>
            <a:endParaRPr lang="en-AU" sz="2800" dirty="0">
              <a:solidFill>
                <a:srgbClr val="7F7F7F"/>
              </a:solidFill>
              <a:latin typeface="+mn-ea"/>
              <a:cs typeface="+mn-ea"/>
            </a:endParaRPr>
          </a:p>
        </p:txBody>
      </p:sp>
      <p:sp>
        <p:nvSpPr>
          <p:cNvPr id="58" name="TextBox 57"/>
          <p:cNvSpPr txBox="1"/>
          <p:nvPr/>
        </p:nvSpPr>
        <p:spPr>
          <a:xfrm flipH="1">
            <a:off x="3091160" y="4835823"/>
            <a:ext cx="622115" cy="430887"/>
          </a:xfrm>
          <a:prstGeom prst="rect">
            <a:avLst/>
          </a:prstGeom>
          <a:noFill/>
        </p:spPr>
        <p:txBody>
          <a:bodyPr wrap="square" lIns="0" tIns="0" rIns="0" bIns="0" rtlCol="0" anchor="ctr">
            <a:spAutoFit/>
          </a:bodyPr>
          <a:lstStyle/>
          <a:p>
            <a:pPr algn="ctr"/>
            <a:r>
              <a:rPr lang="en-AU" sz="2800" dirty="0">
                <a:solidFill>
                  <a:schemeClr val="accent1"/>
                </a:solidFill>
                <a:latin typeface="+mn-ea"/>
                <a:cs typeface="+mn-ea"/>
              </a:rPr>
              <a:t>03</a:t>
            </a:r>
            <a:endParaRPr lang="en-AU" sz="2800" dirty="0">
              <a:solidFill>
                <a:schemeClr val="accent1"/>
              </a:solidFill>
              <a:latin typeface="+mn-ea"/>
              <a:cs typeface="+mn-ea"/>
            </a:endParaRPr>
          </a:p>
        </p:txBody>
      </p:sp>
      <p:sp>
        <p:nvSpPr>
          <p:cNvPr id="59" name="TextBox 58"/>
          <p:cNvSpPr txBox="1"/>
          <p:nvPr/>
        </p:nvSpPr>
        <p:spPr>
          <a:xfrm>
            <a:off x="9113443" y="1877843"/>
            <a:ext cx="1331314"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分析</a:t>
            </a:r>
            <a:endParaRPr lang="en-AU" sz="1400" dirty="0">
              <a:solidFill>
                <a:schemeClr val="accent5"/>
              </a:solidFill>
              <a:latin typeface="+mn-ea"/>
              <a:cs typeface="+mn-ea"/>
            </a:endParaRPr>
          </a:p>
        </p:txBody>
      </p:sp>
      <p:sp>
        <p:nvSpPr>
          <p:cNvPr id="60" name="Text Placeholder 32"/>
          <p:cNvSpPr txBox="1"/>
          <p:nvPr/>
        </p:nvSpPr>
        <p:spPr>
          <a:xfrm>
            <a:off x="9113448" y="2154811"/>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1" name="TextBox 60"/>
          <p:cNvSpPr txBox="1"/>
          <p:nvPr/>
        </p:nvSpPr>
        <p:spPr>
          <a:xfrm>
            <a:off x="10014877" y="3379940"/>
            <a:ext cx="1331314" cy="215444"/>
          </a:xfrm>
          <a:prstGeom prst="rect">
            <a:avLst/>
          </a:prstGeom>
          <a:noFill/>
        </p:spPr>
        <p:txBody>
          <a:bodyPr wrap="square" lIns="0" tIns="0" rIns="0" bIns="0" rtlCol="0" anchor="ctr">
            <a:spAutoFit/>
          </a:bodyPr>
          <a:lstStyle/>
          <a:p>
            <a:r>
              <a:rPr lang="zh-CN" altLang="en-US" sz="1400" dirty="0">
                <a:solidFill>
                  <a:srgbClr val="7F7F7F"/>
                </a:solidFill>
                <a:latin typeface="+mn-ea"/>
                <a:cs typeface="+mn-ea"/>
              </a:rPr>
              <a:t>商业</a:t>
            </a:r>
            <a:endParaRPr lang="en-AU" sz="1400" dirty="0">
              <a:solidFill>
                <a:srgbClr val="7F7F7F"/>
              </a:solidFill>
              <a:latin typeface="+mn-ea"/>
              <a:cs typeface="+mn-ea"/>
            </a:endParaRPr>
          </a:p>
        </p:txBody>
      </p:sp>
      <p:sp>
        <p:nvSpPr>
          <p:cNvPr id="62" name="Text Placeholder 32"/>
          <p:cNvSpPr txBox="1"/>
          <p:nvPr/>
        </p:nvSpPr>
        <p:spPr>
          <a:xfrm>
            <a:off x="10014881" y="3656907"/>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3" name="TextBox 62"/>
          <p:cNvSpPr txBox="1"/>
          <p:nvPr/>
        </p:nvSpPr>
        <p:spPr>
          <a:xfrm>
            <a:off x="9073247" y="4862611"/>
            <a:ext cx="1331314" cy="215444"/>
          </a:xfrm>
          <a:prstGeom prst="rect">
            <a:avLst/>
          </a:prstGeom>
          <a:noFill/>
        </p:spPr>
        <p:txBody>
          <a:bodyPr wrap="square" lIns="0" tIns="0" rIns="0" bIns="0" rtlCol="0" anchor="ctr">
            <a:spAutoFit/>
          </a:bodyPr>
          <a:lstStyle/>
          <a:p>
            <a:r>
              <a:rPr lang="zh-CN" altLang="en-US" sz="1400" dirty="0">
                <a:solidFill>
                  <a:schemeClr val="accent1"/>
                </a:solidFill>
                <a:latin typeface="+mn-ea"/>
                <a:cs typeface="+mn-ea"/>
              </a:rPr>
              <a:t>数据</a:t>
            </a:r>
            <a:endParaRPr lang="en-AU" sz="1400" dirty="0">
              <a:solidFill>
                <a:schemeClr val="accent1"/>
              </a:solidFill>
              <a:latin typeface="+mn-ea"/>
              <a:cs typeface="+mn-ea"/>
            </a:endParaRPr>
          </a:p>
        </p:txBody>
      </p:sp>
      <p:sp>
        <p:nvSpPr>
          <p:cNvPr id="64" name="Text Placeholder 32"/>
          <p:cNvSpPr txBox="1"/>
          <p:nvPr/>
        </p:nvSpPr>
        <p:spPr>
          <a:xfrm>
            <a:off x="9073251" y="5139579"/>
            <a:ext cx="1331312" cy="4293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5" name="TextBox 64"/>
          <p:cNvSpPr txBox="1"/>
          <p:nvPr/>
        </p:nvSpPr>
        <p:spPr>
          <a:xfrm>
            <a:off x="8449662" y="1844570"/>
            <a:ext cx="622115" cy="430887"/>
          </a:xfrm>
          <a:prstGeom prst="rect">
            <a:avLst/>
          </a:prstGeom>
          <a:noFill/>
        </p:spPr>
        <p:txBody>
          <a:bodyPr wrap="square" lIns="0" tIns="0" rIns="0" bIns="0" rtlCol="0" anchor="ctr">
            <a:spAutoFit/>
          </a:bodyPr>
          <a:lstStyle/>
          <a:p>
            <a:pPr algn="ctr"/>
            <a:r>
              <a:rPr lang="en-AU" sz="2800" dirty="0">
                <a:solidFill>
                  <a:schemeClr val="accent5"/>
                </a:solidFill>
                <a:latin typeface="+mn-ea"/>
                <a:cs typeface="+mn-ea"/>
              </a:rPr>
              <a:t>01</a:t>
            </a:r>
            <a:endParaRPr lang="en-AU" sz="2800" dirty="0">
              <a:solidFill>
                <a:schemeClr val="accent5"/>
              </a:solidFill>
              <a:latin typeface="+mn-ea"/>
              <a:cs typeface="+mn-ea"/>
            </a:endParaRPr>
          </a:p>
        </p:txBody>
      </p:sp>
      <p:sp>
        <p:nvSpPr>
          <p:cNvPr id="66" name="TextBox 65"/>
          <p:cNvSpPr txBox="1"/>
          <p:nvPr/>
        </p:nvSpPr>
        <p:spPr>
          <a:xfrm>
            <a:off x="9351096" y="3345221"/>
            <a:ext cx="622115" cy="430887"/>
          </a:xfrm>
          <a:prstGeom prst="rect">
            <a:avLst/>
          </a:prstGeom>
          <a:noFill/>
        </p:spPr>
        <p:txBody>
          <a:bodyPr wrap="square" lIns="0" tIns="0" rIns="0" bIns="0" rtlCol="0" anchor="ctr">
            <a:spAutoFit/>
          </a:bodyPr>
          <a:lstStyle/>
          <a:p>
            <a:pPr algn="ctr"/>
            <a:r>
              <a:rPr lang="en-AU" sz="2800" dirty="0">
                <a:solidFill>
                  <a:srgbClr val="7F7F7F"/>
                </a:solidFill>
                <a:latin typeface="+mn-ea"/>
                <a:cs typeface="+mn-ea"/>
              </a:rPr>
              <a:t>02</a:t>
            </a:r>
            <a:endParaRPr lang="en-AU" sz="2800" dirty="0">
              <a:solidFill>
                <a:srgbClr val="7F7F7F"/>
              </a:solidFill>
              <a:latin typeface="+mn-ea"/>
              <a:cs typeface="+mn-ea"/>
            </a:endParaRPr>
          </a:p>
        </p:txBody>
      </p:sp>
      <p:sp>
        <p:nvSpPr>
          <p:cNvPr id="67" name="TextBox 66"/>
          <p:cNvSpPr txBox="1"/>
          <p:nvPr/>
        </p:nvSpPr>
        <p:spPr>
          <a:xfrm>
            <a:off x="8409466" y="4835823"/>
            <a:ext cx="622115" cy="430887"/>
          </a:xfrm>
          <a:prstGeom prst="rect">
            <a:avLst/>
          </a:prstGeom>
          <a:noFill/>
        </p:spPr>
        <p:txBody>
          <a:bodyPr wrap="square" lIns="0" tIns="0" rIns="0" bIns="0" rtlCol="0" anchor="ctr">
            <a:spAutoFit/>
          </a:bodyPr>
          <a:lstStyle/>
          <a:p>
            <a:pPr algn="ctr"/>
            <a:r>
              <a:rPr lang="en-AU" sz="2800" dirty="0">
                <a:solidFill>
                  <a:schemeClr val="accent1"/>
                </a:solidFill>
                <a:latin typeface="+mn-ea"/>
                <a:cs typeface="+mn-ea"/>
              </a:rPr>
              <a:t>03</a:t>
            </a:r>
            <a:endParaRPr lang="en-AU" sz="2800" dirty="0">
              <a:solidFill>
                <a:schemeClr val="accent1"/>
              </a:solidFill>
              <a:latin typeface="+mn-ea"/>
              <a:cs typeface="+mn-ea"/>
            </a:endParaRPr>
          </a:p>
        </p:txBody>
      </p:sp>
      <p:sp>
        <p:nvSpPr>
          <p:cNvPr id="39" name="Freeform 139"/>
          <p:cNvSpPr/>
          <p:nvPr/>
        </p:nvSpPr>
        <p:spPr bwMode="auto">
          <a:xfrm>
            <a:off x="7287361" y="2154809"/>
            <a:ext cx="356381" cy="269930"/>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40" name="组合 39"/>
          <p:cNvGrpSpPr/>
          <p:nvPr/>
        </p:nvGrpSpPr>
        <p:grpSpPr>
          <a:xfrm>
            <a:off x="8660188" y="3451637"/>
            <a:ext cx="307174" cy="307212"/>
            <a:chOff x="11121822" y="1145785"/>
            <a:chExt cx="307214" cy="307212"/>
          </a:xfrm>
          <a:solidFill>
            <a:schemeClr val="bg1"/>
          </a:solidFill>
        </p:grpSpPr>
        <p:sp>
          <p:nvSpPr>
            <p:cNvPr id="42"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4"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46" name="Freeform 142"/>
          <p:cNvSpPr/>
          <p:nvPr/>
        </p:nvSpPr>
        <p:spPr bwMode="auto">
          <a:xfrm>
            <a:off x="5944715" y="352811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8" name="Freeform 149"/>
          <p:cNvSpPr/>
          <p:nvPr/>
        </p:nvSpPr>
        <p:spPr bwMode="auto">
          <a:xfrm>
            <a:off x="4588594" y="486261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52" name="组合 51"/>
          <p:cNvGrpSpPr/>
          <p:nvPr/>
        </p:nvGrpSpPr>
        <p:grpSpPr>
          <a:xfrm>
            <a:off x="7323142" y="4901994"/>
            <a:ext cx="311646" cy="193872"/>
            <a:chOff x="8292784" y="1202455"/>
            <a:chExt cx="311687" cy="193872"/>
          </a:xfrm>
        </p:grpSpPr>
        <p:sp>
          <p:nvSpPr>
            <p:cNvPr id="5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5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55" name="Freeform 116"/>
          <p:cNvSpPr>
            <a:spLocks noEditPoints="1"/>
          </p:cNvSpPr>
          <p:nvPr/>
        </p:nvSpPr>
        <p:spPr bwMode="auto">
          <a:xfrm>
            <a:off x="3197250" y="348307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8" name="Freeform 150"/>
          <p:cNvSpPr>
            <a:spLocks noEditPoints="1"/>
          </p:cNvSpPr>
          <p:nvPr/>
        </p:nvSpPr>
        <p:spPr bwMode="auto">
          <a:xfrm>
            <a:off x="4599120" y="2102182"/>
            <a:ext cx="269895"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500"/>
                                        <p:tgtEl>
                                          <p:spTgt spid="6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fade">
                                      <p:cBhvr>
                                        <p:cTn id="123" dur="500"/>
                                        <p:tgtEl>
                                          <p:spTgt spid="6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8" grpId="0" animBg="1"/>
      <p:bldP spid="41" grpId="0" animBg="1"/>
      <p:bldP spid="43" grpId="0"/>
      <p:bldP spid="45" grpId="0"/>
      <p:bldP spid="47" grpId="0"/>
      <p:bldP spid="49" grpId="0"/>
      <p:bldP spid="50" grpId="0"/>
      <p:bldP spid="51"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95" y="1882947"/>
            <a:ext cx="2880321" cy="0"/>
          </a:xfrm>
          <a:prstGeom prst="line">
            <a:avLst/>
          </a:prstGeom>
          <a:ln w="28575">
            <a:solidFill>
              <a:srgbClr val="3BAF2A"/>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0128449" y="1846943"/>
            <a:ext cx="2062759" cy="0"/>
          </a:xfrm>
          <a:prstGeom prst="line">
            <a:avLst/>
          </a:prstGeom>
          <a:ln w="28575">
            <a:solidFill>
              <a:srgbClr val="3BAF2A"/>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287688" y="1198871"/>
            <a:ext cx="6768752" cy="1368152"/>
          </a:xfrm>
          <a:prstGeom prst="rect">
            <a:avLst/>
          </a:prstGeom>
          <a:noFill/>
          <a:ln>
            <a:solidFill>
              <a:srgbClr val="3B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35560" y="838831"/>
            <a:ext cx="2088232" cy="2016224"/>
          </a:xfrm>
          <a:prstGeom prst="rect">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95601" y="1414896"/>
            <a:ext cx="1343613" cy="1015663"/>
          </a:xfrm>
          <a:prstGeom prst="rect">
            <a:avLst/>
          </a:prstGeom>
        </p:spPr>
        <p:txBody>
          <a:bodyPr vert="horz" wrap="square">
            <a:spAutoFit/>
          </a:bodyPr>
          <a:lstStyle/>
          <a:p>
            <a:pPr algn="ctr"/>
            <a:r>
              <a:rPr lang="en-US" altLang="zh-CN" sz="6000" b="1" spc="-150" dirty="0" smtClean="0">
                <a:solidFill>
                  <a:schemeClr val="bg1"/>
                </a:solidFill>
                <a:latin typeface="微软雅黑" panose="020B0503020204020204" pitchFamily="34" charset="-122"/>
                <a:ea typeface="微软雅黑" panose="020B0503020204020204" pitchFamily="34" charset="-122"/>
                <a:cs typeface="Andalus" panose="02020603050405020304" pitchFamily="18" charset="-78"/>
              </a:rPr>
              <a:t>04</a:t>
            </a:r>
            <a:endParaRPr lang="en-US" altLang="zh-CN" sz="6000" b="1" spc="-150" dirty="0">
              <a:solidFill>
                <a:schemeClr val="bg1"/>
              </a:solidFill>
              <a:latin typeface="微软雅黑" panose="020B0503020204020204" pitchFamily="34" charset="-122"/>
              <a:ea typeface="微软雅黑" panose="020B0503020204020204" pitchFamily="34" charset="-122"/>
              <a:cs typeface="Andalus" panose="02020603050405020304" pitchFamily="18" charset="-78"/>
            </a:endParaRPr>
          </a:p>
        </p:txBody>
      </p:sp>
      <p:sp>
        <p:nvSpPr>
          <p:cNvPr id="7" name="矩形 259"/>
          <p:cNvSpPr>
            <a:spLocks noChangeArrowheads="1"/>
          </p:cNvSpPr>
          <p:nvPr/>
        </p:nvSpPr>
        <p:spPr bwMode="auto">
          <a:xfrm>
            <a:off x="4511824" y="1385860"/>
            <a:ext cx="52565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b="1" cap="all" dirty="0">
                <a:solidFill>
                  <a:srgbClr val="3BAF2A"/>
                </a:solidFill>
                <a:cs typeface="Arial" panose="020B0604020202020204" pitchFamily="34" charset="0"/>
              </a:rPr>
              <a:t>这里是您的</a:t>
            </a:r>
            <a:r>
              <a:rPr lang="zh-CN" altLang="en-US" sz="3600" b="1" cap="all" dirty="0" smtClean="0">
                <a:solidFill>
                  <a:srgbClr val="3BAF2A"/>
                </a:solidFill>
                <a:cs typeface="Arial" panose="020B0604020202020204" pitchFamily="34" charset="0"/>
              </a:rPr>
              <a:t>第四章节</a:t>
            </a:r>
            <a:endParaRPr lang="zh-CN" altLang="en-US" sz="3600" b="1" cap="all" dirty="0">
              <a:solidFill>
                <a:srgbClr val="3BAF2A"/>
              </a:solidFill>
              <a:cs typeface="Arial" panose="020B0604020202020204" pitchFamily="34" charset="0"/>
            </a:endParaRPr>
          </a:p>
        </p:txBody>
      </p:sp>
      <p:sp>
        <p:nvSpPr>
          <p:cNvPr id="8" name="矩形 7"/>
          <p:cNvSpPr/>
          <p:nvPr/>
        </p:nvSpPr>
        <p:spPr>
          <a:xfrm>
            <a:off x="5015880" y="1990959"/>
            <a:ext cx="4176464" cy="338554"/>
          </a:xfrm>
          <a:prstGeom prst="rect">
            <a:avLst/>
          </a:prstGeom>
        </p:spPr>
        <p:txBody>
          <a:bodyPr vert="horz" wrap="square">
            <a:spAutoFit/>
          </a:bodyPr>
          <a:lstStyle/>
          <a:p>
            <a:pPr algn="ctr"/>
            <a:r>
              <a:rPr lang="en-US" altLang="zh-CN" sz="1600" spc="600" dirty="0">
                <a:solidFill>
                  <a:srgbClr val="3BAF2A"/>
                </a:solidFill>
                <a:latin typeface="微软雅黑" panose="020B0503020204020204" pitchFamily="34" charset="-122"/>
                <a:ea typeface="微软雅黑" panose="020B0503020204020204" pitchFamily="34" charset="-122"/>
                <a:cs typeface="Andalus" panose="02020603050405020304" pitchFamily="18" charset="-78"/>
              </a:rPr>
              <a:t>BUSINESS TEXT HERE</a:t>
            </a:r>
            <a:endParaRPr lang="en-US" altLang="zh-CN" sz="1600" spc="600" dirty="0">
              <a:solidFill>
                <a:srgbClr val="3BAF2A"/>
              </a:solidFill>
              <a:latin typeface="微软雅黑" panose="020B0503020204020204" pitchFamily="34" charset="-122"/>
              <a:ea typeface="微软雅黑" panose="020B0503020204020204" pitchFamily="34" charset="-122"/>
              <a:cs typeface="Andalus"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39"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 calcmode="lin" valueType="num">
                                      <p:cBhvr>
                                        <p:cTn id="3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39"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6" grpId="2"/>
      <p:bldP spid="6" grpId="3"/>
      <p:bldP spid="6" grpId="4"/>
      <p:bldP spid="6" grpId="5"/>
      <p:bldP spid="6" grpId="6"/>
      <p:bldP spid="6" grpId="7"/>
      <p:bldP spid="6" grpId="8"/>
      <p:bldP spid="6" grpId="9"/>
      <p:bldP spid="6" grpId="10"/>
      <p:bldP spid="6" grpId="11"/>
      <p:bldP spid="6" grpId="12"/>
      <p:bldP spid="6" grpId="13"/>
      <p:bldP spid="6" grpId="14"/>
      <p:bldP spid="6" grpId="15"/>
      <p:bldP spid="6" grpId="16"/>
      <p:bldP spid="6" grpId="17"/>
      <p:bldP spid="6" grpId="18"/>
      <p:bldP spid="6" grpId="19"/>
      <p:bldP spid="6" grpId="20"/>
      <p:bldP spid="6" grpId="21"/>
      <p:bldP spid="6" grpId="22"/>
      <p:bldP spid="6" grpId="23"/>
      <p:bldP spid="6" grpId="24"/>
      <p:bldP spid="6" grpId="25"/>
      <p:bldP spid="6" grpId="26"/>
      <p:bldP spid="6" grpId="27"/>
      <p:bldP spid="6" grpId="28"/>
      <p:bldP spid="6" grpId="29"/>
      <p:bldP spid="6" grpId="30"/>
      <p:bldP spid="6" grpId="31"/>
      <p:bldP spid="6" grpId="32"/>
      <p:bldP spid="6" grpId="33"/>
      <p:bldP spid="6" grpId="34"/>
      <p:bldP spid="6" grpId="35"/>
      <p:bldP spid="6" grpId="36"/>
      <p:bldP spid="6" grpId="37"/>
      <p:bldP spid="6" grpId="38"/>
      <p:bldP spid="6" grpId="39"/>
      <p:bldP spid="7" grpId="0"/>
      <p:bldP spid="8" grpId="0"/>
      <p:bldP spid="8" grpId="1"/>
      <p:bldP spid="8" grpId="2"/>
      <p:bldP spid="8" grpId="3"/>
      <p:bldP spid="8" grpId="4"/>
      <p:bldP spid="8" grpId="5"/>
      <p:bldP spid="8" grpId="6"/>
      <p:bldP spid="8" grpId="7"/>
      <p:bldP spid="8" grpId="8"/>
      <p:bldP spid="8" grpId="9"/>
      <p:bldP spid="8" grpId="10"/>
      <p:bldP spid="8" grpId="11"/>
      <p:bldP spid="8" grpId="12"/>
      <p:bldP spid="8" grpId="13"/>
      <p:bldP spid="8" grpId="14"/>
      <p:bldP spid="8" grpId="15"/>
      <p:bldP spid="8" grpId="16"/>
      <p:bldP spid="8" grpId="17"/>
      <p:bldP spid="8" grpId="18"/>
      <p:bldP spid="8" grpId="19"/>
      <p:bldP spid="8" grpId="20"/>
      <p:bldP spid="8" grpId="21"/>
      <p:bldP spid="8" grpId="22"/>
      <p:bldP spid="8" grpId="23"/>
      <p:bldP spid="8" grpId="24"/>
      <p:bldP spid="8" grpId="25"/>
      <p:bldP spid="8" grpId="26"/>
      <p:bldP spid="8" grpId="27"/>
      <p:bldP spid="8" grpId="28"/>
      <p:bldP spid="8" grpId="29"/>
      <p:bldP spid="8" grpId="30"/>
      <p:bldP spid="8" grpId="31"/>
      <p:bldP spid="8" grpId="32"/>
      <p:bldP spid="8" grpId="33"/>
      <p:bldP spid="8" grpId="34"/>
      <p:bldP spid="8" grpId="35"/>
      <p:bldP spid="8" grpId="36"/>
      <p:bldP spid="8" grpId="37"/>
      <p:bldP spid="8" grpId="38"/>
      <p:bldP spid="8" grpId="39"/>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43" name="Freeform 42"/>
          <p:cNvSpPr/>
          <p:nvPr/>
        </p:nvSpPr>
        <p:spPr>
          <a:xfrm>
            <a:off x="2990500" y="3117399"/>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4" name="Freeform 43"/>
          <p:cNvSpPr/>
          <p:nvPr/>
        </p:nvSpPr>
        <p:spPr>
          <a:xfrm flipV="1">
            <a:off x="1051117"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mn-ea"/>
              <a:cs typeface="+mn-ea"/>
            </a:endParaRPr>
          </a:p>
        </p:txBody>
      </p:sp>
      <p:sp>
        <p:nvSpPr>
          <p:cNvPr id="49" name="Freeform 48"/>
          <p:cNvSpPr/>
          <p:nvPr/>
        </p:nvSpPr>
        <p:spPr>
          <a:xfrm>
            <a:off x="6869267" y="3117399"/>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0" name="Freeform 69"/>
          <p:cNvSpPr/>
          <p:nvPr/>
        </p:nvSpPr>
        <p:spPr>
          <a:xfrm flipV="1">
            <a:off x="4929884"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1" name="Freeform 70"/>
          <p:cNvSpPr/>
          <p:nvPr/>
        </p:nvSpPr>
        <p:spPr>
          <a:xfrm flipV="1">
            <a:off x="8808651" y="2010053"/>
            <a:ext cx="2223446" cy="110734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2" name="Text Placeholder 32"/>
          <p:cNvSpPr txBox="1"/>
          <p:nvPr/>
        </p:nvSpPr>
        <p:spPr>
          <a:xfrm>
            <a:off x="1335179"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r>
              <a:rPr lang="en-US" sz="900" dirty="0">
                <a:solidFill>
                  <a:srgbClr val="7F7F7F"/>
                </a:solidFill>
                <a:latin typeface="+mn-ea"/>
                <a:cs typeface="+mn-ea"/>
              </a:rPr>
              <a:t>.</a:t>
            </a:r>
            <a:endParaRPr lang="en-US" sz="900" dirty="0">
              <a:solidFill>
                <a:srgbClr val="7F7F7F"/>
              </a:solidFill>
              <a:latin typeface="+mn-ea"/>
              <a:cs typeface="+mn-ea"/>
            </a:endParaRPr>
          </a:p>
        </p:txBody>
      </p:sp>
      <p:sp>
        <p:nvSpPr>
          <p:cNvPr id="73" name="Text Placeholder 33"/>
          <p:cNvSpPr txBox="1"/>
          <p:nvPr/>
        </p:nvSpPr>
        <p:spPr>
          <a:xfrm>
            <a:off x="1335180"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创意策略</a:t>
            </a:r>
            <a:endParaRPr lang="en-AU" sz="1200" dirty="0">
              <a:solidFill>
                <a:schemeClr val="accent5"/>
              </a:solidFill>
              <a:latin typeface="+mn-ea"/>
              <a:cs typeface="+mn-ea"/>
            </a:endParaRPr>
          </a:p>
        </p:txBody>
      </p:sp>
      <p:sp>
        <p:nvSpPr>
          <p:cNvPr id="74" name="Oval 73"/>
          <p:cNvSpPr>
            <a:spLocks noChangeAspect="1"/>
          </p:cNvSpPr>
          <p:nvPr/>
        </p:nvSpPr>
        <p:spPr>
          <a:xfrm>
            <a:off x="1884281" y="2835088"/>
            <a:ext cx="551920" cy="5519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1</a:t>
            </a:r>
            <a:endParaRPr lang="en-AU" dirty="0">
              <a:solidFill>
                <a:schemeClr val="bg1"/>
              </a:solidFill>
              <a:latin typeface="+mn-ea"/>
              <a:cs typeface="+mn-ea"/>
            </a:endParaRPr>
          </a:p>
        </p:txBody>
      </p:sp>
      <p:sp>
        <p:nvSpPr>
          <p:cNvPr id="75" name="Oval 74"/>
          <p:cNvSpPr>
            <a:spLocks noChangeAspect="1"/>
          </p:cNvSpPr>
          <p:nvPr/>
        </p:nvSpPr>
        <p:spPr>
          <a:xfrm>
            <a:off x="3824854" y="2835088"/>
            <a:ext cx="551920" cy="551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mn-ea"/>
                <a:cs typeface="+mn-ea"/>
              </a:rPr>
              <a:t>2</a:t>
            </a:r>
            <a:endParaRPr lang="en-US" dirty="0">
              <a:solidFill>
                <a:schemeClr val="bg1"/>
              </a:solidFill>
              <a:latin typeface="+mn-ea"/>
              <a:cs typeface="+mn-ea"/>
            </a:endParaRPr>
          </a:p>
        </p:txBody>
      </p:sp>
      <p:sp>
        <p:nvSpPr>
          <p:cNvPr id="76" name="Oval 75"/>
          <p:cNvSpPr>
            <a:spLocks noChangeAspect="1"/>
          </p:cNvSpPr>
          <p:nvPr/>
        </p:nvSpPr>
        <p:spPr>
          <a:xfrm>
            <a:off x="5772340" y="2835088"/>
            <a:ext cx="551920"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rgbClr val="FFFFFF"/>
                </a:solidFill>
                <a:latin typeface="+mn-ea"/>
                <a:cs typeface="+mn-ea"/>
              </a:rPr>
              <a:t>3</a:t>
            </a:r>
            <a:endParaRPr lang="en-US" dirty="0">
              <a:latin typeface="+mn-ea"/>
              <a:cs typeface="+mn-ea"/>
            </a:endParaRPr>
          </a:p>
        </p:txBody>
      </p:sp>
      <p:sp>
        <p:nvSpPr>
          <p:cNvPr id="77" name="Oval 76"/>
          <p:cNvSpPr>
            <a:spLocks noChangeAspect="1"/>
          </p:cNvSpPr>
          <p:nvPr/>
        </p:nvSpPr>
        <p:spPr>
          <a:xfrm>
            <a:off x="7698336" y="2835088"/>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
        <p:nvSpPr>
          <p:cNvPr id="78" name="Oval 77"/>
          <p:cNvSpPr>
            <a:spLocks noChangeAspect="1"/>
          </p:cNvSpPr>
          <p:nvPr/>
        </p:nvSpPr>
        <p:spPr>
          <a:xfrm>
            <a:off x="9652123" y="2835088"/>
            <a:ext cx="551920" cy="5519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r>
              <a:rPr lang="en-AU" dirty="0">
                <a:solidFill>
                  <a:srgbClr val="FFFFFF"/>
                </a:solidFill>
                <a:latin typeface="+mn-ea"/>
                <a:cs typeface="+mn-ea"/>
              </a:rPr>
              <a:t>5</a:t>
            </a:r>
            <a:endParaRPr lang="en-US" dirty="0">
              <a:latin typeface="+mn-ea"/>
              <a:cs typeface="+mn-ea"/>
            </a:endParaRPr>
          </a:p>
        </p:txBody>
      </p:sp>
      <p:sp>
        <p:nvSpPr>
          <p:cNvPr id="79" name="Text Placeholder 32"/>
          <p:cNvSpPr txBox="1"/>
          <p:nvPr/>
        </p:nvSpPr>
        <p:spPr>
          <a:xfrm>
            <a:off x="5207439"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80" name="Text Placeholder 33"/>
          <p:cNvSpPr txBox="1"/>
          <p:nvPr/>
        </p:nvSpPr>
        <p:spPr>
          <a:xfrm>
            <a:off x="5207440"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概念策略</a:t>
            </a:r>
            <a:endParaRPr lang="en-AU" sz="1200" dirty="0">
              <a:solidFill>
                <a:schemeClr val="accent5"/>
              </a:solidFill>
              <a:latin typeface="+mn-ea"/>
              <a:cs typeface="+mn-ea"/>
            </a:endParaRPr>
          </a:p>
        </p:txBody>
      </p:sp>
      <p:sp>
        <p:nvSpPr>
          <p:cNvPr id="81" name="Text Placeholder 32"/>
          <p:cNvSpPr txBox="1"/>
          <p:nvPr/>
        </p:nvSpPr>
        <p:spPr>
          <a:xfrm>
            <a:off x="9074503" y="370615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82" name="Text Placeholder 33"/>
          <p:cNvSpPr txBox="1"/>
          <p:nvPr/>
        </p:nvSpPr>
        <p:spPr>
          <a:xfrm>
            <a:off x="9074504" y="351571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数据分析</a:t>
            </a:r>
            <a:endParaRPr lang="en-AU" sz="1200" dirty="0">
              <a:solidFill>
                <a:schemeClr val="accent5"/>
              </a:solidFill>
              <a:latin typeface="+mn-ea"/>
              <a:cs typeface="+mn-ea"/>
            </a:endParaRPr>
          </a:p>
        </p:txBody>
      </p:sp>
      <p:sp>
        <p:nvSpPr>
          <p:cNvPr id="83" name="Text Placeholder 32"/>
          <p:cNvSpPr txBox="1"/>
          <p:nvPr/>
        </p:nvSpPr>
        <p:spPr>
          <a:xfrm>
            <a:off x="3279760" y="2282659"/>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4" name="Text Placeholder 33"/>
          <p:cNvSpPr txBox="1"/>
          <p:nvPr/>
        </p:nvSpPr>
        <p:spPr>
          <a:xfrm>
            <a:off x="3279761" y="20922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桌面应用</a:t>
            </a:r>
            <a:endParaRPr lang="en-AU" sz="1200" dirty="0">
              <a:solidFill>
                <a:schemeClr val="accent5"/>
              </a:solidFill>
              <a:latin typeface="+mn-ea"/>
              <a:cs typeface="+mn-ea"/>
            </a:endParaRPr>
          </a:p>
        </p:txBody>
      </p:sp>
      <p:sp>
        <p:nvSpPr>
          <p:cNvPr id="85" name="Text Placeholder 32"/>
          <p:cNvSpPr txBox="1"/>
          <p:nvPr/>
        </p:nvSpPr>
        <p:spPr>
          <a:xfrm>
            <a:off x="7152020" y="2282659"/>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6" name="Text Placeholder 33"/>
          <p:cNvSpPr txBox="1"/>
          <p:nvPr/>
        </p:nvSpPr>
        <p:spPr>
          <a:xfrm>
            <a:off x="7152021" y="209221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chemeClr val="accent5"/>
                </a:solidFill>
                <a:latin typeface="+mn-ea"/>
                <a:cs typeface="+mn-ea"/>
              </a:rPr>
              <a:t>市场策略</a:t>
            </a:r>
            <a:endParaRPr lang="en-AU" sz="1200" dirty="0">
              <a:solidFill>
                <a:schemeClr val="accent5"/>
              </a:solidFill>
              <a:latin typeface="+mn-ea"/>
              <a:cs typeface="+mn-ea"/>
            </a:endParaRPr>
          </a:p>
        </p:txBody>
      </p:sp>
      <p:sp>
        <p:nvSpPr>
          <p:cNvPr id="87" name="Oval 86"/>
          <p:cNvSpPr>
            <a:spLocks noChangeAspect="1"/>
          </p:cNvSpPr>
          <p:nvPr/>
        </p:nvSpPr>
        <p:spPr>
          <a:xfrm>
            <a:off x="1341180" y="5025814"/>
            <a:ext cx="179977"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88" name="Text Placeholder 32"/>
          <p:cNvSpPr txBox="1"/>
          <p:nvPr/>
        </p:nvSpPr>
        <p:spPr>
          <a:xfrm>
            <a:off x="1659976" y="519962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89" name="Text Placeholder 33"/>
          <p:cNvSpPr txBox="1"/>
          <p:nvPr/>
        </p:nvSpPr>
        <p:spPr>
          <a:xfrm>
            <a:off x="1659978" y="500917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01</a:t>
            </a:r>
            <a:endParaRPr lang="en-AU" sz="1100" dirty="0">
              <a:solidFill>
                <a:schemeClr val="accent5"/>
              </a:solidFill>
              <a:latin typeface="+mn-ea"/>
              <a:cs typeface="+mn-ea"/>
            </a:endParaRPr>
          </a:p>
        </p:txBody>
      </p:sp>
      <p:sp>
        <p:nvSpPr>
          <p:cNvPr id="90" name="Oval 89"/>
          <p:cNvSpPr>
            <a:spLocks noChangeAspect="1"/>
          </p:cNvSpPr>
          <p:nvPr/>
        </p:nvSpPr>
        <p:spPr>
          <a:xfrm>
            <a:off x="3308871" y="5019750"/>
            <a:ext cx="179977"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1" name="Text Placeholder 32"/>
          <p:cNvSpPr txBox="1"/>
          <p:nvPr/>
        </p:nvSpPr>
        <p:spPr>
          <a:xfrm>
            <a:off x="3627667" y="5193560"/>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2" name="Text Placeholder 33"/>
          <p:cNvSpPr txBox="1"/>
          <p:nvPr/>
        </p:nvSpPr>
        <p:spPr>
          <a:xfrm>
            <a:off x="3627669" y="500311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02</a:t>
            </a:r>
            <a:endParaRPr lang="en-AU" sz="1100" dirty="0">
              <a:solidFill>
                <a:schemeClr val="accent5"/>
              </a:solidFill>
              <a:latin typeface="+mn-ea"/>
              <a:cs typeface="+mn-ea"/>
            </a:endParaRPr>
          </a:p>
        </p:txBody>
      </p:sp>
      <p:sp>
        <p:nvSpPr>
          <p:cNvPr id="93" name="Oval 92"/>
          <p:cNvSpPr>
            <a:spLocks noChangeAspect="1"/>
          </p:cNvSpPr>
          <p:nvPr/>
        </p:nvSpPr>
        <p:spPr>
          <a:xfrm>
            <a:off x="7244249" y="5019179"/>
            <a:ext cx="179977"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4" name="Text Placeholder 32"/>
          <p:cNvSpPr txBox="1"/>
          <p:nvPr/>
        </p:nvSpPr>
        <p:spPr>
          <a:xfrm>
            <a:off x="7563045" y="5192989"/>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5" name="Text Placeholder 33"/>
          <p:cNvSpPr txBox="1"/>
          <p:nvPr/>
        </p:nvSpPr>
        <p:spPr>
          <a:xfrm>
            <a:off x="7563047" y="5002542"/>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04</a:t>
            </a:r>
            <a:endParaRPr lang="en-AU" sz="1100" dirty="0">
              <a:solidFill>
                <a:schemeClr val="accent5"/>
              </a:solidFill>
              <a:latin typeface="+mn-ea"/>
              <a:cs typeface="+mn-ea"/>
            </a:endParaRPr>
          </a:p>
        </p:txBody>
      </p:sp>
      <p:sp>
        <p:nvSpPr>
          <p:cNvPr id="96" name="Oval 95"/>
          <p:cNvSpPr>
            <a:spLocks noChangeAspect="1"/>
          </p:cNvSpPr>
          <p:nvPr/>
        </p:nvSpPr>
        <p:spPr>
          <a:xfrm>
            <a:off x="9210466" y="5035933"/>
            <a:ext cx="179977"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97" name="Text Placeholder 32"/>
          <p:cNvSpPr txBox="1"/>
          <p:nvPr/>
        </p:nvSpPr>
        <p:spPr>
          <a:xfrm>
            <a:off x="9529262" y="5209743"/>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98" name="Text Placeholder 33"/>
          <p:cNvSpPr txBox="1"/>
          <p:nvPr/>
        </p:nvSpPr>
        <p:spPr>
          <a:xfrm>
            <a:off x="9529264" y="5019296"/>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05</a:t>
            </a:r>
            <a:endParaRPr lang="en-AU" sz="1100" dirty="0">
              <a:solidFill>
                <a:schemeClr val="accent5"/>
              </a:solidFill>
              <a:latin typeface="+mn-ea"/>
              <a:cs typeface="+mn-ea"/>
            </a:endParaRPr>
          </a:p>
        </p:txBody>
      </p:sp>
      <p:sp>
        <p:nvSpPr>
          <p:cNvPr id="99" name="Oval 98"/>
          <p:cNvSpPr>
            <a:spLocks noChangeAspect="1"/>
          </p:cNvSpPr>
          <p:nvPr/>
        </p:nvSpPr>
        <p:spPr>
          <a:xfrm>
            <a:off x="5276561" y="5019750"/>
            <a:ext cx="179977"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100" name="Text Placeholder 32"/>
          <p:cNvSpPr txBox="1"/>
          <p:nvPr/>
        </p:nvSpPr>
        <p:spPr>
          <a:xfrm>
            <a:off x="5595357" y="5193560"/>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101" name="Text Placeholder 33"/>
          <p:cNvSpPr txBox="1"/>
          <p:nvPr/>
        </p:nvSpPr>
        <p:spPr>
          <a:xfrm>
            <a:off x="5595359" y="500311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dirty="0">
                <a:solidFill>
                  <a:schemeClr val="accent5"/>
                </a:solidFill>
                <a:latin typeface="+mn-ea"/>
                <a:cs typeface="+mn-ea"/>
              </a:rPr>
              <a:t>产品特征</a:t>
            </a:r>
            <a:r>
              <a:rPr lang="en-AU" sz="1100" dirty="0">
                <a:solidFill>
                  <a:schemeClr val="accent5"/>
                </a:solidFill>
                <a:latin typeface="+mn-ea"/>
                <a:cs typeface="+mn-ea"/>
              </a:rPr>
              <a:t> 03</a:t>
            </a:r>
            <a:endParaRPr lang="en-AU" sz="1100" dirty="0">
              <a:solidFill>
                <a:schemeClr val="accent5"/>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left)">
                                      <p:cBhvr>
                                        <p:cTn id="71" dur="500"/>
                                        <p:tgtEl>
                                          <p:spTgt spid="7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500"/>
                                        <p:tgtEl>
                                          <p:spTgt spid="8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randombar(horizontal)">
                                      <p:cBhvr>
                                        <p:cTn id="87" dur="500"/>
                                        <p:tgtEl>
                                          <p:spTgt spid="87"/>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randombar(horizontal)">
                                      <p:cBhvr>
                                        <p:cTn id="90" dur="500"/>
                                        <p:tgtEl>
                                          <p:spTgt spid="88"/>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randombar(horizontal)">
                                      <p:cBhvr>
                                        <p:cTn id="93" dur="500"/>
                                        <p:tgtEl>
                                          <p:spTgt spid="89"/>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randombar(horizontal)">
                                      <p:cBhvr>
                                        <p:cTn id="96" dur="500"/>
                                        <p:tgtEl>
                                          <p:spTgt spid="90"/>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randombar(horizontal)">
                                      <p:cBhvr>
                                        <p:cTn id="99" dur="500"/>
                                        <p:tgtEl>
                                          <p:spTgt spid="91"/>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randombar(horizontal)">
                                      <p:cBhvr>
                                        <p:cTn id="102" dur="500"/>
                                        <p:tgtEl>
                                          <p:spTgt spid="92"/>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randombar(horizontal)">
                                      <p:cBhvr>
                                        <p:cTn id="105" dur="500"/>
                                        <p:tgtEl>
                                          <p:spTgt spid="93"/>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randombar(horizontal)">
                                      <p:cBhvr>
                                        <p:cTn id="108" dur="500"/>
                                        <p:tgtEl>
                                          <p:spTgt spid="94"/>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randombar(horizontal)">
                                      <p:cBhvr>
                                        <p:cTn id="111" dur="500"/>
                                        <p:tgtEl>
                                          <p:spTgt spid="95"/>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96"/>
                                        </p:tgtEl>
                                        <p:attrNameLst>
                                          <p:attrName>style.visibility</p:attrName>
                                        </p:attrNameLst>
                                      </p:cBhvr>
                                      <p:to>
                                        <p:strVal val="visible"/>
                                      </p:to>
                                    </p:set>
                                    <p:animEffect transition="in" filter="randombar(horizontal)">
                                      <p:cBhvr>
                                        <p:cTn id="114" dur="500"/>
                                        <p:tgtEl>
                                          <p:spTgt spid="96"/>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randombar(horizontal)">
                                      <p:cBhvr>
                                        <p:cTn id="117" dur="500"/>
                                        <p:tgtEl>
                                          <p:spTgt spid="97"/>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98"/>
                                        </p:tgtEl>
                                        <p:attrNameLst>
                                          <p:attrName>style.visibility</p:attrName>
                                        </p:attrNameLst>
                                      </p:cBhvr>
                                      <p:to>
                                        <p:strVal val="visible"/>
                                      </p:to>
                                    </p:set>
                                    <p:animEffect transition="in" filter="randombar(horizontal)">
                                      <p:cBhvr>
                                        <p:cTn id="120" dur="500"/>
                                        <p:tgtEl>
                                          <p:spTgt spid="98"/>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99"/>
                                        </p:tgtEl>
                                        <p:attrNameLst>
                                          <p:attrName>style.visibility</p:attrName>
                                        </p:attrNameLst>
                                      </p:cBhvr>
                                      <p:to>
                                        <p:strVal val="visible"/>
                                      </p:to>
                                    </p:set>
                                    <p:animEffect transition="in" filter="randombar(horizontal)">
                                      <p:cBhvr>
                                        <p:cTn id="123" dur="500"/>
                                        <p:tgtEl>
                                          <p:spTgt spid="99"/>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randombar(horizontal)">
                                      <p:cBhvr>
                                        <p:cTn id="126" dur="500"/>
                                        <p:tgtEl>
                                          <p:spTgt spid="100"/>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randombar(horizontal)">
                                      <p:cBhvr>
                                        <p:cTn id="12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9" grpId="0" animBg="1"/>
      <p:bldP spid="70" grpId="0" animBg="1"/>
      <p:bldP spid="71" grpId="0" animBg="1"/>
      <p:bldP spid="72" grpId="0"/>
      <p:bldP spid="73" grpId="0"/>
      <p:bldP spid="74" grpId="0" animBg="1"/>
      <p:bldP spid="75" grpId="0" animBg="1"/>
      <p:bldP spid="76" grpId="0" animBg="1"/>
      <p:bldP spid="77" grpId="0" animBg="1"/>
      <p:bldP spid="78" grpId="0" animBg="1"/>
      <p:bldP spid="79" grpId="0"/>
      <p:bldP spid="80" grpId="0"/>
      <p:bldP spid="81" grpId="0"/>
      <p:bldP spid="82" grpId="0"/>
      <p:bldP spid="83" grpId="0"/>
      <p:bldP spid="84" grpId="0"/>
      <p:bldP spid="85" grpId="0"/>
      <p:bldP spid="86" grpId="0"/>
      <p:bldP spid="87" grpId="0" animBg="1"/>
      <p:bldP spid="88" grpId="0"/>
      <p:bldP spid="89" grpId="0"/>
      <p:bldP spid="90" grpId="0" animBg="1"/>
      <p:bldP spid="91" grpId="0"/>
      <p:bldP spid="92" grpId="0"/>
      <p:bldP spid="93" grpId="0" animBg="1"/>
      <p:bldP spid="94" grpId="0"/>
      <p:bldP spid="95" grpId="0"/>
      <p:bldP spid="96" grpId="0" animBg="1"/>
      <p:bldP spid="97" grpId="0"/>
      <p:bldP spid="98" grpId="0"/>
      <p:bldP spid="99" grpId="0" animBg="1"/>
      <p:bldP spid="100"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18" name="Rectangle 17"/>
          <p:cNvSpPr/>
          <p:nvPr/>
        </p:nvSpPr>
        <p:spPr>
          <a:xfrm>
            <a:off x="9785156" y="3082489"/>
            <a:ext cx="1482400" cy="1382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grpSp>
        <p:nvGrpSpPr>
          <p:cNvPr id="19" name="Group 18"/>
          <p:cNvGrpSpPr/>
          <p:nvPr/>
        </p:nvGrpSpPr>
        <p:grpSpPr>
          <a:xfrm>
            <a:off x="8304163" y="3082489"/>
            <a:ext cx="1529039" cy="1382027"/>
            <a:chOff x="1038692" y="2521527"/>
            <a:chExt cx="1619883" cy="1463946"/>
          </a:xfrm>
          <a:solidFill>
            <a:schemeClr val="accent5"/>
          </a:solidFill>
        </p:grpSpPr>
        <p:sp>
          <p:nvSpPr>
            <p:cNvPr id="20" name="Rectangle 19"/>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1" name="Rectangle 20"/>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2" name="Group 21"/>
          <p:cNvGrpSpPr/>
          <p:nvPr/>
        </p:nvGrpSpPr>
        <p:grpSpPr>
          <a:xfrm>
            <a:off x="6822039" y="3082489"/>
            <a:ext cx="1529039" cy="1382027"/>
            <a:chOff x="1038692" y="2521527"/>
            <a:chExt cx="1619883" cy="1463946"/>
          </a:xfrm>
          <a:solidFill>
            <a:schemeClr val="accent4"/>
          </a:solidFill>
        </p:grpSpPr>
        <p:sp>
          <p:nvSpPr>
            <p:cNvPr id="23" name="Rectangle 22"/>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4" name="Rectangle 23"/>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5" name="Group 24"/>
          <p:cNvGrpSpPr/>
          <p:nvPr/>
        </p:nvGrpSpPr>
        <p:grpSpPr>
          <a:xfrm>
            <a:off x="5341321" y="3082489"/>
            <a:ext cx="1529039" cy="1382027"/>
            <a:chOff x="1038692" y="2521527"/>
            <a:chExt cx="1619883" cy="1463946"/>
          </a:xfrm>
          <a:solidFill>
            <a:schemeClr val="accent3"/>
          </a:solidFill>
        </p:grpSpPr>
        <p:sp>
          <p:nvSpPr>
            <p:cNvPr id="26" name="Rectangle 2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27" name="Rectangle 26"/>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8" name="Group 27"/>
          <p:cNvGrpSpPr/>
          <p:nvPr/>
        </p:nvGrpSpPr>
        <p:grpSpPr>
          <a:xfrm>
            <a:off x="3858892" y="3082489"/>
            <a:ext cx="1529039" cy="1382027"/>
            <a:chOff x="1038692" y="2521527"/>
            <a:chExt cx="1619883" cy="1463946"/>
          </a:xfrm>
          <a:solidFill>
            <a:schemeClr val="accent2"/>
          </a:solidFill>
        </p:grpSpPr>
        <p:sp>
          <p:nvSpPr>
            <p:cNvPr id="29" name="Rectangle 28"/>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30" name="Rectangle 29"/>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35" name="Group 34"/>
          <p:cNvGrpSpPr/>
          <p:nvPr/>
        </p:nvGrpSpPr>
        <p:grpSpPr>
          <a:xfrm>
            <a:off x="2376768" y="3082489"/>
            <a:ext cx="1529039" cy="1382027"/>
            <a:chOff x="1038692" y="2521527"/>
            <a:chExt cx="1619883" cy="1463946"/>
          </a:xfrm>
          <a:solidFill>
            <a:schemeClr val="accent1"/>
          </a:solidFill>
        </p:grpSpPr>
        <p:sp>
          <p:nvSpPr>
            <p:cNvPr id="36" name="Rectangle 3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mn-ea"/>
                <a:cs typeface="+mn-ea"/>
              </a:endParaRPr>
            </a:p>
          </p:txBody>
        </p:sp>
        <p:sp>
          <p:nvSpPr>
            <p:cNvPr id="45" name="Rectangle 44"/>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6" name="Group 45"/>
          <p:cNvGrpSpPr/>
          <p:nvPr/>
        </p:nvGrpSpPr>
        <p:grpSpPr>
          <a:xfrm>
            <a:off x="896050" y="3082489"/>
            <a:ext cx="1529039" cy="1382027"/>
            <a:chOff x="1038692" y="2521527"/>
            <a:chExt cx="1619883" cy="1463946"/>
          </a:xfrm>
          <a:solidFill>
            <a:schemeClr val="bg1">
              <a:lumMod val="75000"/>
            </a:schemeClr>
          </a:solidFill>
        </p:grpSpPr>
        <p:sp>
          <p:nvSpPr>
            <p:cNvPr id="47" name="Rectangle 46"/>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latin typeface="+mn-ea"/>
                <a:cs typeface="+mn-ea"/>
              </a:endParaRPr>
            </a:p>
          </p:txBody>
        </p:sp>
        <p:sp>
          <p:nvSpPr>
            <p:cNvPr id="48" name="Rectangle 47"/>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50" name="Text Placeholder 32"/>
          <p:cNvSpPr txBox="1"/>
          <p:nvPr/>
        </p:nvSpPr>
        <p:spPr>
          <a:xfrm>
            <a:off x="714356"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1" name="TextBox 50"/>
          <p:cNvSpPr txBox="1"/>
          <p:nvPr/>
        </p:nvSpPr>
        <p:spPr>
          <a:xfrm>
            <a:off x="1411254" y="1653477"/>
            <a:ext cx="451989" cy="461665"/>
          </a:xfrm>
          <a:prstGeom prst="rect">
            <a:avLst/>
          </a:prstGeom>
          <a:noFill/>
        </p:spPr>
        <p:txBody>
          <a:bodyPr wrap="none" lIns="0" tIns="0" rIns="0" bIns="0" rtlCol="0">
            <a:spAutoFit/>
          </a:bodyPr>
          <a:lstStyle/>
          <a:p>
            <a:pPr algn="ctr"/>
            <a:r>
              <a:rPr lang="en-AU" sz="3000" dirty="0">
                <a:solidFill>
                  <a:schemeClr val="bg1">
                    <a:lumMod val="75000"/>
                  </a:schemeClr>
                </a:solidFill>
                <a:latin typeface="+mn-ea"/>
                <a:cs typeface="+mn-ea"/>
              </a:rPr>
              <a:t>01</a:t>
            </a:r>
            <a:endParaRPr lang="en-US" sz="3000" dirty="0">
              <a:solidFill>
                <a:schemeClr val="bg1">
                  <a:lumMod val="75000"/>
                </a:schemeClr>
              </a:solidFill>
              <a:latin typeface="+mn-ea"/>
              <a:cs typeface="+mn-ea"/>
            </a:endParaRPr>
          </a:p>
        </p:txBody>
      </p:sp>
      <p:cxnSp>
        <p:nvCxnSpPr>
          <p:cNvPr id="52" name="Straight Connector 51"/>
          <p:cNvCxnSpPr/>
          <p:nvPr/>
        </p:nvCxnSpPr>
        <p:spPr>
          <a:xfrm flipV="1">
            <a:off x="1637248"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4" name="Text Placeholder 32"/>
          <p:cNvSpPr txBox="1"/>
          <p:nvPr/>
        </p:nvSpPr>
        <p:spPr>
          <a:xfrm>
            <a:off x="3669889"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5" name="TextBox 54"/>
          <p:cNvSpPr txBox="1"/>
          <p:nvPr/>
        </p:nvSpPr>
        <p:spPr>
          <a:xfrm>
            <a:off x="4366787" y="1653477"/>
            <a:ext cx="451989" cy="461665"/>
          </a:xfrm>
          <a:prstGeom prst="rect">
            <a:avLst/>
          </a:prstGeom>
          <a:noFill/>
        </p:spPr>
        <p:txBody>
          <a:bodyPr wrap="none" lIns="0" tIns="0" rIns="0" bIns="0" rtlCol="0">
            <a:spAutoFit/>
          </a:bodyPr>
          <a:lstStyle/>
          <a:p>
            <a:pPr algn="ctr"/>
            <a:r>
              <a:rPr lang="en-AU" sz="3000" dirty="0">
                <a:solidFill>
                  <a:schemeClr val="accent2"/>
                </a:solidFill>
                <a:latin typeface="+mn-ea"/>
                <a:cs typeface="+mn-ea"/>
              </a:rPr>
              <a:t>03</a:t>
            </a:r>
            <a:endParaRPr lang="en-US" sz="3000" dirty="0">
              <a:solidFill>
                <a:schemeClr val="accent2"/>
              </a:solidFill>
              <a:latin typeface="+mn-ea"/>
              <a:cs typeface="+mn-ea"/>
            </a:endParaRPr>
          </a:p>
        </p:txBody>
      </p:sp>
      <p:cxnSp>
        <p:nvCxnSpPr>
          <p:cNvPr id="56" name="Straight Connector 55"/>
          <p:cNvCxnSpPr/>
          <p:nvPr/>
        </p:nvCxnSpPr>
        <p:spPr>
          <a:xfrm flipV="1">
            <a:off x="459278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8" name="Text Placeholder 32"/>
          <p:cNvSpPr txBox="1"/>
          <p:nvPr/>
        </p:nvSpPr>
        <p:spPr>
          <a:xfrm>
            <a:off x="6625420"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9" name="TextBox 58"/>
          <p:cNvSpPr txBox="1"/>
          <p:nvPr/>
        </p:nvSpPr>
        <p:spPr>
          <a:xfrm>
            <a:off x="7322318" y="1653477"/>
            <a:ext cx="451989" cy="461665"/>
          </a:xfrm>
          <a:prstGeom prst="rect">
            <a:avLst/>
          </a:prstGeom>
          <a:noFill/>
        </p:spPr>
        <p:txBody>
          <a:bodyPr wrap="none" lIns="0" tIns="0" rIns="0" bIns="0" rtlCol="0">
            <a:spAutoFit/>
          </a:bodyPr>
          <a:lstStyle/>
          <a:p>
            <a:pPr algn="ctr"/>
            <a:r>
              <a:rPr lang="en-AU" sz="3000" dirty="0">
                <a:solidFill>
                  <a:schemeClr val="accent4"/>
                </a:solidFill>
                <a:latin typeface="+mn-ea"/>
                <a:cs typeface="+mn-ea"/>
              </a:rPr>
              <a:t>05</a:t>
            </a:r>
            <a:endParaRPr lang="en-US" sz="3000" dirty="0">
              <a:solidFill>
                <a:schemeClr val="accent4"/>
              </a:solidFill>
              <a:latin typeface="+mn-ea"/>
              <a:cs typeface="+mn-ea"/>
            </a:endParaRPr>
          </a:p>
        </p:txBody>
      </p:sp>
      <p:cxnSp>
        <p:nvCxnSpPr>
          <p:cNvPr id="60" name="Straight Connector 59"/>
          <p:cNvCxnSpPr/>
          <p:nvPr/>
        </p:nvCxnSpPr>
        <p:spPr>
          <a:xfrm flipV="1">
            <a:off x="754831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Text Placeholder 32"/>
          <p:cNvSpPr txBox="1"/>
          <p:nvPr/>
        </p:nvSpPr>
        <p:spPr>
          <a:xfrm>
            <a:off x="9580948"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3" name="TextBox 62"/>
          <p:cNvSpPr txBox="1"/>
          <p:nvPr/>
        </p:nvSpPr>
        <p:spPr>
          <a:xfrm>
            <a:off x="10277846" y="1653477"/>
            <a:ext cx="451989" cy="461665"/>
          </a:xfrm>
          <a:prstGeom prst="rect">
            <a:avLst/>
          </a:prstGeom>
          <a:noFill/>
        </p:spPr>
        <p:txBody>
          <a:bodyPr wrap="none" lIns="0" tIns="0" rIns="0" bIns="0" rtlCol="0">
            <a:spAutoFit/>
          </a:bodyPr>
          <a:lstStyle/>
          <a:p>
            <a:pPr algn="ctr"/>
            <a:r>
              <a:rPr lang="en-AU" sz="3000" dirty="0">
                <a:solidFill>
                  <a:schemeClr val="accent6"/>
                </a:solidFill>
                <a:latin typeface="+mn-ea"/>
                <a:cs typeface="+mn-ea"/>
              </a:rPr>
              <a:t>07</a:t>
            </a:r>
            <a:endParaRPr lang="en-US" sz="3000" dirty="0">
              <a:solidFill>
                <a:schemeClr val="accent6"/>
              </a:solidFill>
              <a:latin typeface="+mn-ea"/>
              <a:cs typeface="+mn-ea"/>
            </a:endParaRPr>
          </a:p>
        </p:txBody>
      </p:sp>
      <p:cxnSp>
        <p:nvCxnSpPr>
          <p:cNvPr id="64" name="Straight Connector 63"/>
          <p:cNvCxnSpPr/>
          <p:nvPr/>
        </p:nvCxnSpPr>
        <p:spPr>
          <a:xfrm flipV="1">
            <a:off x="10503839"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6" name="Text Placeholder 32"/>
          <p:cNvSpPr txBox="1"/>
          <p:nvPr/>
        </p:nvSpPr>
        <p:spPr>
          <a:xfrm>
            <a:off x="2191289"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7" name="TextBox 66"/>
          <p:cNvSpPr txBox="1"/>
          <p:nvPr/>
        </p:nvSpPr>
        <p:spPr>
          <a:xfrm>
            <a:off x="2888187" y="4937476"/>
            <a:ext cx="451989" cy="461665"/>
          </a:xfrm>
          <a:prstGeom prst="rect">
            <a:avLst/>
          </a:prstGeom>
          <a:noFill/>
        </p:spPr>
        <p:txBody>
          <a:bodyPr wrap="none" lIns="0" tIns="0" rIns="0" bIns="0" rtlCol="0">
            <a:spAutoFit/>
          </a:bodyPr>
          <a:lstStyle/>
          <a:p>
            <a:pPr algn="ctr"/>
            <a:r>
              <a:rPr lang="en-AU" sz="3000" dirty="0">
                <a:solidFill>
                  <a:schemeClr val="accent1"/>
                </a:solidFill>
                <a:latin typeface="+mn-ea"/>
                <a:cs typeface="+mn-ea"/>
              </a:rPr>
              <a:t>02</a:t>
            </a:r>
            <a:endParaRPr lang="en-US" sz="3000" dirty="0">
              <a:solidFill>
                <a:schemeClr val="accent1"/>
              </a:solidFill>
              <a:latin typeface="+mn-ea"/>
              <a:cs typeface="+mn-ea"/>
            </a:endParaRPr>
          </a:p>
        </p:txBody>
      </p:sp>
      <p:cxnSp>
        <p:nvCxnSpPr>
          <p:cNvPr id="68" name="Straight Connector 67"/>
          <p:cNvCxnSpPr/>
          <p:nvPr/>
        </p:nvCxnSpPr>
        <p:spPr>
          <a:xfrm flipV="1">
            <a:off x="3114181"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Text Placeholder 32"/>
          <p:cNvSpPr txBox="1"/>
          <p:nvPr/>
        </p:nvSpPr>
        <p:spPr>
          <a:xfrm>
            <a:off x="5152468"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71" name="TextBox 70"/>
          <p:cNvSpPr txBox="1"/>
          <p:nvPr/>
        </p:nvSpPr>
        <p:spPr>
          <a:xfrm>
            <a:off x="5849366" y="4937476"/>
            <a:ext cx="451989" cy="461665"/>
          </a:xfrm>
          <a:prstGeom prst="rect">
            <a:avLst/>
          </a:prstGeom>
          <a:noFill/>
        </p:spPr>
        <p:txBody>
          <a:bodyPr wrap="none" lIns="0" tIns="0" rIns="0" bIns="0" rtlCol="0">
            <a:spAutoFit/>
          </a:bodyPr>
          <a:lstStyle/>
          <a:p>
            <a:pPr algn="ctr"/>
            <a:r>
              <a:rPr lang="en-AU" sz="3000" dirty="0">
                <a:solidFill>
                  <a:srgbClr val="7F7F7F"/>
                </a:solidFill>
                <a:latin typeface="+mn-ea"/>
                <a:cs typeface="+mn-ea"/>
              </a:rPr>
              <a:t>04</a:t>
            </a:r>
            <a:endParaRPr lang="en-US" sz="3000" dirty="0">
              <a:solidFill>
                <a:srgbClr val="7F7F7F"/>
              </a:solidFill>
              <a:latin typeface="+mn-ea"/>
              <a:cs typeface="+mn-ea"/>
            </a:endParaRPr>
          </a:p>
        </p:txBody>
      </p:sp>
      <p:cxnSp>
        <p:nvCxnSpPr>
          <p:cNvPr id="72" name="Straight Connector 71"/>
          <p:cNvCxnSpPr/>
          <p:nvPr/>
        </p:nvCxnSpPr>
        <p:spPr>
          <a:xfrm flipV="1">
            <a:off x="6075359"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4" name="Text Placeholder 32"/>
          <p:cNvSpPr txBox="1"/>
          <p:nvPr/>
        </p:nvSpPr>
        <p:spPr>
          <a:xfrm>
            <a:off x="8113646"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75" name="TextBox 74"/>
          <p:cNvSpPr txBox="1"/>
          <p:nvPr/>
        </p:nvSpPr>
        <p:spPr>
          <a:xfrm>
            <a:off x="8810544" y="4937476"/>
            <a:ext cx="451989" cy="461665"/>
          </a:xfrm>
          <a:prstGeom prst="rect">
            <a:avLst/>
          </a:prstGeom>
          <a:noFill/>
        </p:spPr>
        <p:txBody>
          <a:bodyPr wrap="none" lIns="0" tIns="0" rIns="0" bIns="0" rtlCol="0">
            <a:spAutoFit/>
          </a:bodyPr>
          <a:lstStyle/>
          <a:p>
            <a:pPr algn="ctr"/>
            <a:r>
              <a:rPr lang="en-AU" sz="3000" dirty="0">
                <a:solidFill>
                  <a:schemeClr val="accent5"/>
                </a:solidFill>
                <a:latin typeface="+mn-ea"/>
                <a:cs typeface="+mn-ea"/>
              </a:rPr>
              <a:t>06</a:t>
            </a:r>
            <a:endParaRPr lang="en-US" sz="3000" dirty="0">
              <a:solidFill>
                <a:schemeClr val="accent5"/>
              </a:solidFill>
              <a:latin typeface="+mn-ea"/>
              <a:cs typeface="+mn-ea"/>
            </a:endParaRPr>
          </a:p>
        </p:txBody>
      </p:sp>
      <p:cxnSp>
        <p:nvCxnSpPr>
          <p:cNvPr id="76" name="Straight Connector 75"/>
          <p:cNvCxnSpPr/>
          <p:nvPr/>
        </p:nvCxnSpPr>
        <p:spPr>
          <a:xfrm flipV="1">
            <a:off x="9036538"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873710" y="3542506"/>
            <a:ext cx="462753" cy="462810"/>
            <a:chOff x="11121822" y="1145785"/>
            <a:chExt cx="307214" cy="307212"/>
          </a:xfrm>
          <a:solidFill>
            <a:schemeClr val="bg1"/>
          </a:solidFill>
        </p:grpSpPr>
        <p:sp>
          <p:nvSpPr>
            <p:cNvPr id="53"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7"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1" name="Freeform 142"/>
          <p:cNvSpPr/>
          <p:nvPr/>
        </p:nvSpPr>
        <p:spPr bwMode="auto">
          <a:xfrm>
            <a:off x="4449085" y="3611553"/>
            <a:ext cx="440287" cy="359465"/>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5" name="Freeform 149"/>
          <p:cNvSpPr/>
          <p:nvPr/>
        </p:nvSpPr>
        <p:spPr bwMode="auto">
          <a:xfrm>
            <a:off x="2702047" y="3548511"/>
            <a:ext cx="462750" cy="453824"/>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9" name="组合 68"/>
          <p:cNvGrpSpPr/>
          <p:nvPr/>
        </p:nvGrpSpPr>
        <p:grpSpPr>
          <a:xfrm>
            <a:off x="5826429" y="3656583"/>
            <a:ext cx="469490" cy="292065"/>
            <a:chOff x="8292784" y="1202455"/>
            <a:chExt cx="311687" cy="193872"/>
          </a:xfrm>
        </p:grpSpPr>
        <p:sp>
          <p:nvSpPr>
            <p:cNvPr id="7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7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78" name="Freeform 116"/>
          <p:cNvSpPr>
            <a:spLocks noEditPoints="1"/>
          </p:cNvSpPr>
          <p:nvPr/>
        </p:nvSpPr>
        <p:spPr bwMode="auto">
          <a:xfrm>
            <a:off x="1373276" y="3559016"/>
            <a:ext cx="496447" cy="43809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79" name="组合 78"/>
          <p:cNvGrpSpPr/>
          <p:nvPr/>
        </p:nvGrpSpPr>
        <p:grpSpPr>
          <a:xfrm>
            <a:off x="7323908" y="3518491"/>
            <a:ext cx="606517" cy="498759"/>
            <a:chOff x="5108575" y="3992563"/>
            <a:chExt cx="428625" cy="352426"/>
          </a:xfrm>
          <a:solidFill>
            <a:schemeClr val="bg1"/>
          </a:solidFill>
        </p:grpSpPr>
        <p:sp>
          <p:nvSpPr>
            <p:cNvPr id="8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86" name="Freeform 139"/>
          <p:cNvSpPr/>
          <p:nvPr/>
        </p:nvSpPr>
        <p:spPr bwMode="auto">
          <a:xfrm>
            <a:off x="10242516" y="3580032"/>
            <a:ext cx="536881" cy="406645"/>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childTnLst>
                                </p:cTn>
                              </p:par>
                              <p:par>
                                <p:cTn id="112" presetID="10" presetClass="entr" presetSubtype="0"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fade">
                                      <p:cBhvr>
                                        <p:cTn id="1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 grpId="0"/>
      <p:bldP spid="51" grpId="0"/>
      <p:bldP spid="54" grpId="0"/>
      <p:bldP spid="55" grpId="0"/>
      <p:bldP spid="58" grpId="0"/>
      <p:bldP spid="59" grpId="0"/>
      <p:bldP spid="62" grpId="0"/>
      <p:bldP spid="63" grpId="0"/>
      <p:bldP spid="66" grpId="0"/>
      <p:bldP spid="67" grpId="0"/>
      <p:bldP spid="70" grpId="0"/>
      <p:bldP spid="71" grpId="0"/>
      <p:bldP spid="74"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graphicFrame>
        <p:nvGraphicFramePr>
          <p:cNvPr id="33" name="Chart 32"/>
          <p:cNvGraphicFramePr/>
          <p:nvPr/>
        </p:nvGraphicFramePr>
        <p:xfrm>
          <a:off x="1262347" y="2565435"/>
          <a:ext cx="2552368" cy="3182956"/>
        </p:xfrm>
        <a:graphic>
          <a:graphicData uri="http://schemas.openxmlformats.org/drawingml/2006/chart">
            <c:chart xmlns:c="http://schemas.openxmlformats.org/drawingml/2006/chart" xmlns:r="http://schemas.openxmlformats.org/officeDocument/2006/relationships" r:id="rId1"/>
          </a:graphicData>
        </a:graphic>
      </p:graphicFrame>
      <p:sp>
        <p:nvSpPr>
          <p:cNvPr id="34" name="Text Placeholder 32"/>
          <p:cNvSpPr txBox="1"/>
          <p:nvPr/>
        </p:nvSpPr>
        <p:spPr>
          <a:xfrm>
            <a:off x="1276634" y="1939402"/>
            <a:ext cx="2523795" cy="3228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00" dirty="0">
                <a:solidFill>
                  <a:srgbClr val="7F7F7F"/>
                </a:solidFill>
                <a:latin typeface="+mn-ea"/>
                <a:cs typeface="+mn-ea"/>
              </a:rPr>
              <a:t>单击此处添加副标题或详细文本描述</a:t>
            </a:r>
            <a:endParaRPr lang="en-US" sz="1000" dirty="0">
              <a:solidFill>
                <a:srgbClr val="7F7F7F"/>
              </a:solidFill>
              <a:latin typeface="+mn-ea"/>
              <a:cs typeface="+mn-ea"/>
            </a:endParaRPr>
          </a:p>
        </p:txBody>
      </p:sp>
      <p:sp>
        <p:nvSpPr>
          <p:cNvPr id="35" name="Text Placeholder 32"/>
          <p:cNvSpPr txBox="1"/>
          <p:nvPr/>
        </p:nvSpPr>
        <p:spPr>
          <a:xfrm>
            <a:off x="1276634" y="1587977"/>
            <a:ext cx="2523795" cy="3228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400" dirty="0">
                <a:solidFill>
                  <a:srgbClr val="7F7F7F"/>
                </a:solidFill>
                <a:latin typeface="+mn-ea"/>
                <a:cs typeface="+mn-ea"/>
              </a:rPr>
              <a:t>数据图表</a:t>
            </a:r>
            <a:r>
              <a:rPr lang="en-US" sz="1400" dirty="0">
                <a:solidFill>
                  <a:srgbClr val="7F7F7F"/>
                </a:solidFill>
                <a:latin typeface="+mn-ea"/>
                <a:cs typeface="+mn-ea"/>
              </a:rPr>
              <a:t>01</a:t>
            </a:r>
            <a:endParaRPr lang="en-US" sz="1400" dirty="0">
              <a:solidFill>
                <a:srgbClr val="7F7F7F"/>
              </a:solidFill>
              <a:latin typeface="+mn-ea"/>
              <a:cs typeface="+mn-ea"/>
            </a:endParaRPr>
          </a:p>
        </p:txBody>
      </p:sp>
      <p:graphicFrame>
        <p:nvGraphicFramePr>
          <p:cNvPr id="36" name="Chart 35"/>
          <p:cNvGraphicFramePr/>
          <p:nvPr/>
        </p:nvGraphicFramePr>
        <p:xfrm>
          <a:off x="4395221" y="2565435"/>
          <a:ext cx="2552368" cy="3182956"/>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 Placeholder 32"/>
          <p:cNvSpPr txBox="1"/>
          <p:nvPr/>
        </p:nvSpPr>
        <p:spPr>
          <a:xfrm>
            <a:off x="4409508" y="1939402"/>
            <a:ext cx="2523795" cy="3228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00" dirty="0">
                <a:solidFill>
                  <a:srgbClr val="7F7F7F"/>
                </a:solidFill>
                <a:latin typeface="+mn-ea"/>
                <a:cs typeface="+mn-ea"/>
              </a:rPr>
              <a:t>单击此处添加副标题或详细文本描述</a:t>
            </a:r>
            <a:endParaRPr lang="en-US" sz="1000" dirty="0">
              <a:solidFill>
                <a:srgbClr val="7F7F7F"/>
              </a:solidFill>
              <a:latin typeface="+mn-ea"/>
              <a:cs typeface="+mn-ea"/>
            </a:endParaRPr>
          </a:p>
        </p:txBody>
      </p:sp>
      <p:sp>
        <p:nvSpPr>
          <p:cNvPr id="38" name="Text Placeholder 32"/>
          <p:cNvSpPr txBox="1"/>
          <p:nvPr/>
        </p:nvSpPr>
        <p:spPr>
          <a:xfrm>
            <a:off x="4409508" y="1587977"/>
            <a:ext cx="2523795" cy="3228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400" dirty="0">
                <a:solidFill>
                  <a:srgbClr val="7F7F7F"/>
                </a:solidFill>
                <a:latin typeface="+mn-ea"/>
                <a:cs typeface="+mn-ea"/>
              </a:rPr>
              <a:t>数据图表</a:t>
            </a:r>
            <a:r>
              <a:rPr lang="en-US" sz="1400" dirty="0">
                <a:solidFill>
                  <a:srgbClr val="7F7F7F"/>
                </a:solidFill>
                <a:latin typeface="+mn-ea"/>
                <a:cs typeface="+mn-ea"/>
              </a:rPr>
              <a:t>02</a:t>
            </a:r>
            <a:endParaRPr lang="en-US" sz="1400" dirty="0">
              <a:solidFill>
                <a:srgbClr val="7F7F7F"/>
              </a:solidFill>
              <a:latin typeface="+mn-ea"/>
              <a:cs typeface="+mn-ea"/>
            </a:endParaRPr>
          </a:p>
        </p:txBody>
      </p:sp>
      <p:sp>
        <p:nvSpPr>
          <p:cNvPr id="39" name="Text Placeholder 32"/>
          <p:cNvSpPr txBox="1"/>
          <p:nvPr/>
        </p:nvSpPr>
        <p:spPr>
          <a:xfrm>
            <a:off x="7542383" y="2102842"/>
            <a:ext cx="3386583"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40" name="Text Placeholder 33"/>
          <p:cNvSpPr txBox="1"/>
          <p:nvPr/>
        </p:nvSpPr>
        <p:spPr>
          <a:xfrm>
            <a:off x="7528717" y="1725246"/>
            <a:ext cx="3400249"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600" dirty="0">
                <a:solidFill>
                  <a:srgbClr val="7F7F7F"/>
                </a:solidFill>
                <a:latin typeface="+mn-ea"/>
                <a:cs typeface="+mn-ea"/>
              </a:rPr>
              <a:t>客户数据分析</a:t>
            </a:r>
            <a:endParaRPr lang="en-AU" sz="1600" dirty="0">
              <a:solidFill>
                <a:srgbClr val="7F7F7F"/>
              </a:solidFill>
              <a:latin typeface="+mn-ea"/>
              <a:cs typeface="+mn-ea"/>
            </a:endParaRPr>
          </a:p>
        </p:txBody>
      </p:sp>
      <p:sp>
        <p:nvSpPr>
          <p:cNvPr id="41" name="Oval 40"/>
          <p:cNvSpPr/>
          <p:nvPr/>
        </p:nvSpPr>
        <p:spPr>
          <a:xfrm>
            <a:off x="7542384" y="3774756"/>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2000" dirty="0">
                <a:solidFill>
                  <a:schemeClr val="bg1"/>
                </a:solidFill>
                <a:latin typeface="+mn-ea"/>
                <a:cs typeface="+mn-ea"/>
              </a:rPr>
              <a:t>1</a:t>
            </a:r>
            <a:endParaRPr lang="en-US" sz="2000" dirty="0">
              <a:solidFill>
                <a:schemeClr val="bg1"/>
              </a:solidFill>
              <a:latin typeface="+mn-ea"/>
              <a:cs typeface="+mn-ea"/>
            </a:endParaRPr>
          </a:p>
        </p:txBody>
      </p:sp>
      <p:sp>
        <p:nvSpPr>
          <p:cNvPr id="42" name="Text Placeholder 33"/>
          <p:cNvSpPr txBox="1"/>
          <p:nvPr/>
        </p:nvSpPr>
        <p:spPr>
          <a:xfrm>
            <a:off x="8284071" y="3977039"/>
            <a:ext cx="1004843" cy="383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1"/>
                </a:solidFill>
                <a:latin typeface="+mn-ea"/>
                <a:cs typeface="+mn-ea"/>
              </a:rPr>
              <a:t>桌面电脑</a:t>
            </a:r>
            <a:endParaRPr lang="en-AU" sz="1300" b="1" dirty="0">
              <a:solidFill>
                <a:schemeClr val="accent1"/>
              </a:solidFill>
              <a:latin typeface="+mn-ea"/>
              <a:cs typeface="+mn-ea"/>
            </a:endParaRPr>
          </a:p>
        </p:txBody>
      </p:sp>
      <p:sp>
        <p:nvSpPr>
          <p:cNvPr id="43" name="Oval 42"/>
          <p:cNvSpPr/>
          <p:nvPr/>
        </p:nvSpPr>
        <p:spPr>
          <a:xfrm>
            <a:off x="9182436" y="3780827"/>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2000" dirty="0">
                <a:solidFill>
                  <a:schemeClr val="bg1"/>
                </a:solidFill>
                <a:latin typeface="+mn-ea"/>
                <a:cs typeface="+mn-ea"/>
              </a:rPr>
              <a:t>2</a:t>
            </a:r>
            <a:endParaRPr lang="en-US" sz="2000" dirty="0">
              <a:solidFill>
                <a:schemeClr val="bg1"/>
              </a:solidFill>
              <a:latin typeface="+mn-ea"/>
              <a:cs typeface="+mn-ea"/>
            </a:endParaRPr>
          </a:p>
        </p:txBody>
      </p:sp>
      <p:sp>
        <p:nvSpPr>
          <p:cNvPr id="44" name="Text Placeholder 33"/>
          <p:cNvSpPr txBox="1"/>
          <p:nvPr/>
        </p:nvSpPr>
        <p:spPr>
          <a:xfrm>
            <a:off x="9924123" y="3983110"/>
            <a:ext cx="1004843" cy="383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笔记本电脑</a:t>
            </a:r>
            <a:endParaRPr lang="en-AU" sz="1300" b="1" dirty="0">
              <a:solidFill>
                <a:srgbClr val="7F7F7F"/>
              </a:solidFill>
              <a:latin typeface="+mn-ea"/>
              <a:cs typeface="+mn-ea"/>
            </a:endParaRPr>
          </a:p>
        </p:txBody>
      </p:sp>
      <p:sp>
        <p:nvSpPr>
          <p:cNvPr id="45" name="Oval 44"/>
          <p:cNvSpPr/>
          <p:nvPr/>
        </p:nvSpPr>
        <p:spPr>
          <a:xfrm>
            <a:off x="7543072" y="4664892"/>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2000" dirty="0">
                <a:solidFill>
                  <a:schemeClr val="bg1"/>
                </a:solidFill>
                <a:latin typeface="+mn-ea"/>
                <a:cs typeface="+mn-ea"/>
              </a:rPr>
              <a:t>3</a:t>
            </a:r>
            <a:endParaRPr lang="en-AU" sz="2000" dirty="0">
              <a:solidFill>
                <a:schemeClr val="bg1"/>
              </a:solidFill>
              <a:latin typeface="+mn-ea"/>
              <a:cs typeface="+mn-ea"/>
            </a:endParaRPr>
          </a:p>
        </p:txBody>
      </p:sp>
      <p:sp>
        <p:nvSpPr>
          <p:cNvPr id="46" name="Text Placeholder 33"/>
          <p:cNvSpPr txBox="1"/>
          <p:nvPr/>
        </p:nvSpPr>
        <p:spPr>
          <a:xfrm>
            <a:off x="8284760" y="4867175"/>
            <a:ext cx="1004843" cy="383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5"/>
                </a:solidFill>
                <a:latin typeface="+mn-ea"/>
                <a:cs typeface="+mn-ea"/>
              </a:rPr>
              <a:t>平板电脑</a:t>
            </a:r>
            <a:endParaRPr lang="en-AU" sz="1300" b="1" dirty="0">
              <a:solidFill>
                <a:schemeClr val="accent5"/>
              </a:solidFill>
              <a:latin typeface="+mn-ea"/>
              <a:cs typeface="+mn-ea"/>
            </a:endParaRPr>
          </a:p>
        </p:txBody>
      </p:sp>
      <p:sp>
        <p:nvSpPr>
          <p:cNvPr id="47" name="Oval 46"/>
          <p:cNvSpPr/>
          <p:nvPr/>
        </p:nvSpPr>
        <p:spPr>
          <a:xfrm>
            <a:off x="9183125" y="4664892"/>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2000" dirty="0">
                <a:solidFill>
                  <a:schemeClr val="bg1"/>
                </a:solidFill>
                <a:latin typeface="+mn-ea"/>
                <a:cs typeface="+mn-ea"/>
              </a:rPr>
              <a:t>4</a:t>
            </a:r>
            <a:endParaRPr lang="en-AU" sz="2000" dirty="0">
              <a:solidFill>
                <a:schemeClr val="bg1"/>
              </a:solidFill>
              <a:latin typeface="+mn-ea"/>
              <a:cs typeface="+mn-ea"/>
            </a:endParaRPr>
          </a:p>
        </p:txBody>
      </p:sp>
      <p:sp>
        <p:nvSpPr>
          <p:cNvPr id="48" name="Text Placeholder 33"/>
          <p:cNvSpPr txBox="1"/>
          <p:nvPr/>
        </p:nvSpPr>
        <p:spPr>
          <a:xfrm>
            <a:off x="9924812" y="4867175"/>
            <a:ext cx="1004843" cy="38350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chemeClr val="accent6"/>
                </a:solidFill>
                <a:latin typeface="+mn-ea"/>
                <a:cs typeface="+mn-ea"/>
              </a:rPr>
              <a:t>智能手机</a:t>
            </a:r>
            <a:endParaRPr lang="en-AU" sz="1300" b="1" dirty="0">
              <a:solidFill>
                <a:schemeClr val="accent6"/>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34" grpId="0"/>
      <p:bldP spid="35" grpId="0"/>
      <p:bldGraphic spid="36" grpId="0">
        <p:bldAsOne/>
      </p:bldGraphic>
      <p:bldP spid="37" grpId="0"/>
      <p:bldP spid="38" grpId="0"/>
      <p:bldP spid="39" grpId="0"/>
      <p:bldP spid="40" grpId="0"/>
      <p:bldP spid="41" grpId="0" animBg="1"/>
      <p:bldP spid="42" grpId="0"/>
      <p:bldP spid="43" grpId="0" animBg="1"/>
      <p:bldP spid="44" grpId="0"/>
      <p:bldP spid="45" grpId="0" animBg="1"/>
      <p:bldP spid="46" grpId="0"/>
      <p:bldP spid="47"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8108" y="5589241"/>
            <a:ext cx="11041013" cy="492443"/>
          </a:xfrm>
          <a:prstGeom prst="rect">
            <a:avLst/>
          </a:prstGeom>
        </p:spPr>
        <p:txBody>
          <a:bodyPr wrap="square" lIns="121908" tIns="60954" rIns="121908" bIns="60954">
            <a:spAutoFit/>
          </a:bodyPr>
          <a:lstStyle/>
          <a:p>
            <a:pPr algn="ctr">
              <a:lnSpc>
                <a:spcPct val="150000"/>
              </a:lnSpc>
            </a:pPr>
            <a:r>
              <a:rPr lang="zh-CN" altLang="en-US" sz="1600" dirty="0">
                <a:solidFill>
                  <a:srgbClr val="8E8E8E"/>
                </a:solidFill>
              </a:rPr>
              <a:t>单击此处添加您的联系方式，单击此处添加您的联系方式，单击此处添加您的联系方式，单击此处添加您的联系方式。</a:t>
            </a:r>
            <a:endParaRPr lang="zh-CN" altLang="en-US" sz="1600" dirty="0">
              <a:solidFill>
                <a:srgbClr val="8E8E8E"/>
              </a:solidFill>
            </a:endParaRPr>
          </a:p>
        </p:txBody>
      </p:sp>
      <p:grpSp>
        <p:nvGrpSpPr>
          <p:cNvPr id="12" name="组合 11"/>
          <p:cNvGrpSpPr/>
          <p:nvPr/>
        </p:nvGrpSpPr>
        <p:grpSpPr>
          <a:xfrm>
            <a:off x="1214087" y="2180864"/>
            <a:ext cx="4799908" cy="685767"/>
            <a:chOff x="910088" y="1635647"/>
            <a:chExt cx="3600400" cy="514325"/>
          </a:xfrm>
        </p:grpSpPr>
        <p:sp>
          <p:nvSpPr>
            <p:cNvPr id="4" name="圆角矩形 3"/>
            <p:cNvSpPr/>
            <p:nvPr/>
          </p:nvSpPr>
          <p:spPr>
            <a:xfrm>
              <a:off x="910088" y="1635647"/>
              <a:ext cx="3600400" cy="51432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1531027" y="1736682"/>
              <a:ext cx="2331711" cy="288541"/>
            </a:xfrm>
            <a:prstGeom prst="rect">
              <a:avLst/>
            </a:prstGeom>
          </p:spPr>
          <p:txBody>
            <a:bodyPr wrap="none">
              <a:spAutoFit/>
            </a:bodyPr>
            <a:lstStyle/>
            <a:p>
              <a:pPr algn="ctr"/>
              <a:r>
                <a:rPr lang="zh-CN" altLang="en-US" sz="1900" dirty="0">
                  <a:solidFill>
                    <a:schemeClr val="bg1"/>
                  </a:solidFill>
                </a:rPr>
                <a:t>单击此处添加您的联系方式</a:t>
              </a:r>
              <a:endParaRPr lang="zh-CN" altLang="en-US" sz="1900" dirty="0">
                <a:solidFill>
                  <a:schemeClr val="bg1"/>
                </a:solidFill>
              </a:endParaRPr>
            </a:p>
          </p:txBody>
        </p:sp>
      </p:grpSp>
      <p:grpSp>
        <p:nvGrpSpPr>
          <p:cNvPr id="15" name="组合 14"/>
          <p:cNvGrpSpPr/>
          <p:nvPr/>
        </p:nvGrpSpPr>
        <p:grpSpPr>
          <a:xfrm>
            <a:off x="1257473" y="3257532"/>
            <a:ext cx="4799908" cy="685767"/>
            <a:chOff x="942632" y="2443148"/>
            <a:chExt cx="3600400" cy="514325"/>
          </a:xfrm>
        </p:grpSpPr>
        <p:sp>
          <p:nvSpPr>
            <p:cNvPr id="6" name="圆角矩形 5"/>
            <p:cNvSpPr/>
            <p:nvPr/>
          </p:nvSpPr>
          <p:spPr>
            <a:xfrm>
              <a:off x="942632" y="2443148"/>
              <a:ext cx="3600400" cy="5143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矩形 12"/>
            <p:cNvSpPr/>
            <p:nvPr/>
          </p:nvSpPr>
          <p:spPr>
            <a:xfrm>
              <a:off x="1516513" y="2552005"/>
              <a:ext cx="2331711" cy="288541"/>
            </a:xfrm>
            <a:prstGeom prst="rect">
              <a:avLst/>
            </a:prstGeom>
          </p:spPr>
          <p:txBody>
            <a:bodyPr wrap="none">
              <a:spAutoFit/>
            </a:bodyPr>
            <a:lstStyle/>
            <a:p>
              <a:pPr algn="ctr"/>
              <a:r>
                <a:rPr lang="zh-CN" altLang="en-US" sz="1900" dirty="0">
                  <a:solidFill>
                    <a:schemeClr val="bg1"/>
                  </a:solidFill>
                </a:rPr>
                <a:t>单击此处添加您的联系方式</a:t>
              </a:r>
              <a:endParaRPr lang="zh-CN" altLang="en-US" sz="1900" dirty="0">
                <a:solidFill>
                  <a:schemeClr val="bg1"/>
                </a:solidFill>
              </a:endParaRPr>
            </a:p>
          </p:txBody>
        </p:sp>
      </p:grpSp>
      <p:grpSp>
        <p:nvGrpSpPr>
          <p:cNvPr id="16" name="组合 15"/>
          <p:cNvGrpSpPr/>
          <p:nvPr/>
        </p:nvGrpSpPr>
        <p:grpSpPr>
          <a:xfrm>
            <a:off x="1257473" y="4327424"/>
            <a:ext cx="4799908" cy="685767"/>
            <a:chOff x="942632" y="3245567"/>
            <a:chExt cx="3600400" cy="514325"/>
          </a:xfrm>
        </p:grpSpPr>
        <p:sp>
          <p:nvSpPr>
            <p:cNvPr id="7" name="圆角矩形 6"/>
            <p:cNvSpPr/>
            <p:nvPr/>
          </p:nvSpPr>
          <p:spPr>
            <a:xfrm>
              <a:off x="942632" y="3245567"/>
              <a:ext cx="3600400" cy="5143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1501999" y="3367328"/>
              <a:ext cx="2331711" cy="288541"/>
            </a:xfrm>
            <a:prstGeom prst="rect">
              <a:avLst/>
            </a:prstGeom>
          </p:spPr>
          <p:txBody>
            <a:bodyPr wrap="none">
              <a:spAutoFit/>
            </a:bodyPr>
            <a:lstStyle/>
            <a:p>
              <a:pPr algn="ctr"/>
              <a:r>
                <a:rPr lang="zh-CN" altLang="en-US" sz="1900" dirty="0">
                  <a:solidFill>
                    <a:schemeClr val="bg1"/>
                  </a:solidFill>
                </a:rPr>
                <a:t>单击此处添加您的联系方式</a:t>
              </a:r>
              <a:endParaRPr lang="zh-CN" altLang="en-US" sz="1900" dirty="0">
                <a:solidFill>
                  <a:schemeClr val="bg1"/>
                </a:solidFill>
              </a:endParaRPr>
            </a:p>
          </p:txBody>
        </p:sp>
      </p:grpSp>
      <p:pic>
        <p:nvPicPr>
          <p:cNvPr id="18" name="Picture 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3551" b="3551"/>
          <a:stretch>
            <a:fillRect/>
          </a:stretch>
        </p:blipFill>
        <p:spPr bwMode="auto">
          <a:xfrm>
            <a:off x="7184936" y="2037906"/>
            <a:ext cx="3198026" cy="3198443"/>
          </a:xfrm>
          <a:prstGeom prst="ellipse">
            <a:avLst/>
          </a:prstGeom>
          <a:noFill/>
          <a:ln>
            <a:noFill/>
          </a:ln>
          <a:extLst>
            <a:ext uri="{909E8E84-426E-40DD-AFC4-6F175D3DCCD1}">
              <a14:hiddenFill xmlns:a14="http://schemas.microsoft.com/office/drawing/2010/main">
                <a:solidFill>
                  <a:schemeClr val="accent1"/>
                </a:solidFill>
              </a14:hiddenFill>
            </a:ext>
          </a:extLst>
        </p:spPr>
      </p:pic>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3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5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50" name="Rounded Rectangle 49"/>
          <p:cNvSpPr/>
          <p:nvPr/>
        </p:nvSpPr>
        <p:spPr>
          <a:xfrm>
            <a:off x="3719377" y="3742813"/>
            <a:ext cx="2077911" cy="1979309"/>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58" name="TextBox 57"/>
          <p:cNvSpPr txBox="1"/>
          <p:nvPr/>
        </p:nvSpPr>
        <p:spPr>
          <a:xfrm flipH="1">
            <a:off x="3984336" y="4490652"/>
            <a:ext cx="1547998" cy="184666"/>
          </a:xfrm>
          <a:prstGeom prst="rect">
            <a:avLst/>
          </a:prstGeom>
          <a:noFill/>
        </p:spPr>
        <p:txBody>
          <a:bodyPr wrap="square" lIns="0" tIns="0" rIns="0" bIns="0" rtlCol="0" anchor="ctr">
            <a:spAutoFit/>
          </a:bodyPr>
          <a:lstStyle/>
          <a:p>
            <a:pPr algn="ctr"/>
            <a:r>
              <a:rPr lang="zh-CN" altLang="en-US" sz="1200" dirty="0">
                <a:solidFill>
                  <a:srgbClr val="7F7F7F"/>
                </a:solidFill>
                <a:latin typeface="+mn-ea"/>
                <a:cs typeface="+mn-ea"/>
              </a:rPr>
              <a:t>系统安全</a:t>
            </a:r>
            <a:endParaRPr lang="en-AU" sz="1200" dirty="0">
              <a:solidFill>
                <a:srgbClr val="7F7F7F"/>
              </a:solidFill>
              <a:latin typeface="+mn-ea"/>
              <a:cs typeface="+mn-ea"/>
            </a:endParaRPr>
          </a:p>
        </p:txBody>
      </p:sp>
      <p:sp>
        <p:nvSpPr>
          <p:cNvPr id="59" name="Text Placeholder 32"/>
          <p:cNvSpPr txBox="1"/>
          <p:nvPr/>
        </p:nvSpPr>
        <p:spPr>
          <a:xfrm flipH="1">
            <a:off x="3984335" y="4736050"/>
            <a:ext cx="1547992" cy="6095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60" name="Rounded Rectangle 59"/>
          <p:cNvSpPr/>
          <p:nvPr/>
        </p:nvSpPr>
        <p:spPr>
          <a:xfrm>
            <a:off x="1193888" y="3742813"/>
            <a:ext cx="2077911" cy="1979309"/>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61" name="TextBox 60"/>
          <p:cNvSpPr txBox="1"/>
          <p:nvPr/>
        </p:nvSpPr>
        <p:spPr>
          <a:xfrm flipH="1">
            <a:off x="1458846" y="4490652"/>
            <a:ext cx="1547998" cy="184666"/>
          </a:xfrm>
          <a:prstGeom prst="rect">
            <a:avLst/>
          </a:prstGeom>
          <a:noFill/>
        </p:spPr>
        <p:txBody>
          <a:bodyPr wrap="square" lIns="0" tIns="0" rIns="0" bIns="0" rtlCol="0" anchor="ctr">
            <a:spAutoFit/>
          </a:bodyPr>
          <a:lstStyle/>
          <a:p>
            <a:pPr algn="ctr"/>
            <a:r>
              <a:rPr lang="zh-CN" altLang="en-US" sz="1200" dirty="0">
                <a:solidFill>
                  <a:srgbClr val="7F7F7F"/>
                </a:solidFill>
                <a:latin typeface="+mn-ea"/>
                <a:cs typeface="+mn-ea"/>
              </a:rPr>
              <a:t>概念</a:t>
            </a:r>
            <a:r>
              <a:rPr lang="en-AU" sz="1200" dirty="0">
                <a:solidFill>
                  <a:srgbClr val="7F7F7F"/>
                </a:solidFill>
                <a:latin typeface="+mn-ea"/>
                <a:cs typeface="+mn-ea"/>
              </a:rPr>
              <a:t> </a:t>
            </a:r>
            <a:r>
              <a:rPr lang="en-US" altLang="zh-CN" sz="1200" dirty="0">
                <a:solidFill>
                  <a:srgbClr val="7F7F7F"/>
                </a:solidFill>
                <a:latin typeface="+mn-ea"/>
                <a:cs typeface="+mn-ea"/>
              </a:rPr>
              <a:t>&amp; </a:t>
            </a:r>
            <a:r>
              <a:rPr lang="zh-CN" altLang="en-US" sz="1200" dirty="0">
                <a:solidFill>
                  <a:srgbClr val="7F7F7F"/>
                </a:solidFill>
                <a:latin typeface="+mn-ea"/>
                <a:cs typeface="+mn-ea"/>
              </a:rPr>
              <a:t>创意</a:t>
            </a:r>
            <a:endParaRPr lang="en-AU" sz="1200" dirty="0">
              <a:solidFill>
                <a:srgbClr val="7F7F7F"/>
              </a:solidFill>
              <a:latin typeface="+mn-ea"/>
              <a:cs typeface="+mn-ea"/>
            </a:endParaRPr>
          </a:p>
        </p:txBody>
      </p:sp>
      <p:sp>
        <p:nvSpPr>
          <p:cNvPr id="62" name="Text Placeholder 32"/>
          <p:cNvSpPr txBox="1"/>
          <p:nvPr/>
        </p:nvSpPr>
        <p:spPr>
          <a:xfrm flipH="1">
            <a:off x="1458845" y="4736050"/>
            <a:ext cx="1547992" cy="6095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63" name="Rounded Rectangle 62"/>
          <p:cNvSpPr/>
          <p:nvPr/>
        </p:nvSpPr>
        <p:spPr>
          <a:xfrm>
            <a:off x="6241646" y="3742813"/>
            <a:ext cx="2077911" cy="1979309"/>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64" name="TextBox 63"/>
          <p:cNvSpPr txBox="1"/>
          <p:nvPr/>
        </p:nvSpPr>
        <p:spPr>
          <a:xfrm flipH="1">
            <a:off x="6506604" y="4490652"/>
            <a:ext cx="1547998" cy="184666"/>
          </a:xfrm>
          <a:prstGeom prst="rect">
            <a:avLst/>
          </a:prstGeom>
          <a:noFill/>
        </p:spPr>
        <p:txBody>
          <a:bodyPr wrap="square" lIns="0" tIns="0" rIns="0" bIns="0" rtlCol="0" anchor="ctr">
            <a:spAutoFit/>
          </a:bodyPr>
          <a:lstStyle/>
          <a:p>
            <a:pPr algn="ctr"/>
            <a:r>
              <a:rPr lang="zh-CN" altLang="en-US" sz="1200" dirty="0">
                <a:solidFill>
                  <a:srgbClr val="7F7F7F"/>
                </a:solidFill>
                <a:latin typeface="+mn-ea"/>
                <a:cs typeface="+mn-ea"/>
              </a:rPr>
              <a:t>市场策略</a:t>
            </a:r>
            <a:endParaRPr lang="en-AU" sz="1200" dirty="0">
              <a:solidFill>
                <a:srgbClr val="7F7F7F"/>
              </a:solidFill>
              <a:latin typeface="+mn-ea"/>
              <a:cs typeface="+mn-ea"/>
            </a:endParaRPr>
          </a:p>
        </p:txBody>
      </p:sp>
      <p:sp>
        <p:nvSpPr>
          <p:cNvPr id="65" name="Text Placeholder 32"/>
          <p:cNvSpPr txBox="1"/>
          <p:nvPr/>
        </p:nvSpPr>
        <p:spPr>
          <a:xfrm flipH="1">
            <a:off x="6506603" y="4736050"/>
            <a:ext cx="1547992" cy="6095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66" name="Rounded Rectangle 65"/>
          <p:cNvSpPr/>
          <p:nvPr/>
        </p:nvSpPr>
        <p:spPr>
          <a:xfrm>
            <a:off x="8763914" y="3742813"/>
            <a:ext cx="2077911" cy="1979309"/>
          </a:xfrm>
          <a:prstGeom prst="roundRect">
            <a:avLst>
              <a:gd name="adj" fmla="val 62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67" name="TextBox 66"/>
          <p:cNvSpPr txBox="1"/>
          <p:nvPr/>
        </p:nvSpPr>
        <p:spPr>
          <a:xfrm flipH="1">
            <a:off x="9028873" y="4490652"/>
            <a:ext cx="1547998" cy="184666"/>
          </a:xfrm>
          <a:prstGeom prst="rect">
            <a:avLst/>
          </a:prstGeom>
          <a:noFill/>
        </p:spPr>
        <p:txBody>
          <a:bodyPr wrap="square" lIns="0" tIns="0" rIns="0" bIns="0" rtlCol="0" anchor="ctr">
            <a:spAutoFit/>
          </a:bodyPr>
          <a:lstStyle/>
          <a:p>
            <a:pPr algn="ctr"/>
            <a:r>
              <a:rPr lang="zh-CN" altLang="en-US" sz="1200" dirty="0">
                <a:solidFill>
                  <a:srgbClr val="7F7F7F"/>
                </a:solidFill>
                <a:latin typeface="+mn-ea"/>
                <a:cs typeface="+mn-ea"/>
              </a:rPr>
              <a:t>产品发布 </a:t>
            </a:r>
            <a:endParaRPr lang="en-AU" sz="1200" dirty="0">
              <a:solidFill>
                <a:srgbClr val="7F7F7F"/>
              </a:solidFill>
              <a:latin typeface="+mn-ea"/>
              <a:cs typeface="+mn-ea"/>
            </a:endParaRPr>
          </a:p>
        </p:txBody>
      </p:sp>
      <p:sp>
        <p:nvSpPr>
          <p:cNvPr id="68" name="Text Placeholder 32"/>
          <p:cNvSpPr txBox="1"/>
          <p:nvPr/>
        </p:nvSpPr>
        <p:spPr>
          <a:xfrm flipH="1">
            <a:off x="9028872" y="4736050"/>
            <a:ext cx="1547992" cy="6095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grpSp>
        <p:nvGrpSpPr>
          <p:cNvPr id="69" name="Group 68"/>
          <p:cNvGrpSpPr/>
          <p:nvPr/>
        </p:nvGrpSpPr>
        <p:grpSpPr>
          <a:xfrm>
            <a:off x="2231087" y="2480157"/>
            <a:ext cx="7549745" cy="942110"/>
            <a:chOff x="2230582" y="2535381"/>
            <a:chExt cx="7550728" cy="942110"/>
          </a:xfrm>
        </p:grpSpPr>
        <p:cxnSp>
          <p:nvCxnSpPr>
            <p:cNvPr id="70" name="Straight Connector 69"/>
            <p:cNvCxnSpPr/>
            <p:nvPr/>
          </p:nvCxnSpPr>
          <p:spPr>
            <a:xfrm flipV="1">
              <a:off x="2230582"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752110"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7273637"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9781310" y="3006436"/>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230582" y="3006436"/>
              <a:ext cx="755072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887747" y="2535381"/>
              <a:ext cx="0" cy="47105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6" name="Oval 19"/>
          <p:cNvSpPr>
            <a:spLocks noChangeArrowheads="1"/>
          </p:cNvSpPr>
          <p:nvPr/>
        </p:nvSpPr>
        <p:spPr bwMode="auto">
          <a:xfrm>
            <a:off x="5389410" y="1534368"/>
            <a:ext cx="995836" cy="993236"/>
          </a:xfrm>
          <a:prstGeom prst="ellipse">
            <a:avLst/>
          </a:prstGeom>
          <a:solidFill>
            <a:schemeClr val="accent6"/>
          </a:solidFill>
          <a:ln>
            <a:noFill/>
          </a:ln>
        </p:spPr>
        <p:txBody>
          <a:bodyPr vert="horz" wrap="square" lIns="0" tIns="0" rIns="0" bIns="0" numCol="1" anchor="ctr" anchorCtr="0" compatLnSpc="1"/>
          <a:lstStyle/>
          <a:p>
            <a:pPr lvl="0" algn="ctr"/>
            <a:endParaRPr lang="en-US" sz="2800" dirty="0">
              <a:solidFill>
                <a:schemeClr val="bg1"/>
              </a:solidFill>
              <a:latin typeface="+mn-ea"/>
              <a:cs typeface="+mn-ea"/>
            </a:endParaRPr>
          </a:p>
        </p:txBody>
      </p:sp>
      <p:sp>
        <p:nvSpPr>
          <p:cNvPr id="77" name="Oval 19"/>
          <p:cNvSpPr>
            <a:spLocks noChangeArrowheads="1"/>
          </p:cNvSpPr>
          <p:nvPr/>
        </p:nvSpPr>
        <p:spPr bwMode="auto">
          <a:xfrm>
            <a:off x="1734924" y="3246194"/>
            <a:ext cx="995836" cy="993236"/>
          </a:xfrm>
          <a:prstGeom prst="ellipse">
            <a:avLst/>
          </a:prstGeom>
          <a:solidFill>
            <a:schemeClr val="accent1"/>
          </a:solidFill>
          <a:ln>
            <a:noFill/>
          </a:ln>
        </p:spPr>
        <p:txBody>
          <a:bodyPr vert="horz" wrap="square" lIns="91440" tIns="45720" rIns="91440" bIns="45720" numCol="1" anchor="ctr" anchorCtr="0" compatLnSpc="1"/>
          <a:lstStyle/>
          <a:p>
            <a:pPr algn="ctr"/>
            <a:endParaRPr lang="en-US" sz="2400" dirty="0">
              <a:solidFill>
                <a:srgbClr val="FFFFFF"/>
              </a:solidFill>
              <a:latin typeface="+mn-ea"/>
              <a:cs typeface="+mn-ea"/>
            </a:endParaRPr>
          </a:p>
        </p:txBody>
      </p:sp>
      <p:sp>
        <p:nvSpPr>
          <p:cNvPr id="78" name="Oval 19"/>
          <p:cNvSpPr>
            <a:spLocks noChangeArrowheads="1"/>
          </p:cNvSpPr>
          <p:nvPr/>
        </p:nvSpPr>
        <p:spPr bwMode="auto">
          <a:xfrm>
            <a:off x="4258854" y="3246194"/>
            <a:ext cx="995836" cy="993236"/>
          </a:xfrm>
          <a:prstGeom prst="ellipse">
            <a:avLst/>
          </a:prstGeom>
          <a:solidFill>
            <a:schemeClr val="accent2"/>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sp>
        <p:nvSpPr>
          <p:cNvPr id="79" name="Oval 19"/>
          <p:cNvSpPr>
            <a:spLocks noChangeArrowheads="1"/>
          </p:cNvSpPr>
          <p:nvPr/>
        </p:nvSpPr>
        <p:spPr bwMode="auto">
          <a:xfrm>
            <a:off x="6782783" y="3246194"/>
            <a:ext cx="995836" cy="993236"/>
          </a:xfrm>
          <a:prstGeom prst="ellipse">
            <a:avLst/>
          </a:prstGeom>
          <a:solidFill>
            <a:schemeClr val="accent4"/>
          </a:solidFill>
          <a:ln>
            <a:noFill/>
          </a:ln>
        </p:spPr>
        <p:txBody>
          <a:bodyPr vert="horz" wrap="square" lIns="91440" tIns="45720" rIns="91440" bIns="45720" numCol="1" anchor="ctr" anchorCtr="0" compatLnSpc="1"/>
          <a:lstStyle/>
          <a:p>
            <a:pPr algn="ctr"/>
            <a:endParaRPr lang="en-AU" sz="2400" dirty="0">
              <a:solidFill>
                <a:srgbClr val="FFFFFF"/>
              </a:solidFill>
              <a:latin typeface="+mn-ea"/>
              <a:cs typeface="+mn-ea"/>
            </a:endParaRPr>
          </a:p>
        </p:txBody>
      </p:sp>
      <p:sp>
        <p:nvSpPr>
          <p:cNvPr id="80" name="Oval 19"/>
          <p:cNvSpPr>
            <a:spLocks noChangeArrowheads="1"/>
          </p:cNvSpPr>
          <p:nvPr/>
        </p:nvSpPr>
        <p:spPr bwMode="auto">
          <a:xfrm>
            <a:off x="9306713" y="3246194"/>
            <a:ext cx="995836" cy="993236"/>
          </a:xfrm>
          <a:prstGeom prst="ellipse">
            <a:avLst/>
          </a:prstGeom>
          <a:solidFill>
            <a:schemeClr val="accent5"/>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sp>
        <p:nvSpPr>
          <p:cNvPr id="81" name="Text Placeholder 32"/>
          <p:cNvSpPr txBox="1"/>
          <p:nvPr/>
        </p:nvSpPr>
        <p:spPr>
          <a:xfrm>
            <a:off x="2428803" y="1846231"/>
            <a:ext cx="2581147" cy="3698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82" name="Text Placeholder 32"/>
          <p:cNvSpPr txBox="1"/>
          <p:nvPr/>
        </p:nvSpPr>
        <p:spPr>
          <a:xfrm>
            <a:off x="6764708" y="1846231"/>
            <a:ext cx="2581147" cy="36980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32" name="Freeform 116"/>
          <p:cNvSpPr>
            <a:spLocks noEditPoints="1"/>
          </p:cNvSpPr>
          <p:nvPr/>
        </p:nvSpPr>
        <p:spPr bwMode="auto">
          <a:xfrm>
            <a:off x="5723005" y="1876263"/>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3" name="Freeform 149"/>
          <p:cNvSpPr/>
          <p:nvPr/>
        </p:nvSpPr>
        <p:spPr bwMode="auto">
          <a:xfrm>
            <a:off x="4608062" y="3592189"/>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4" name="Freeform 142"/>
          <p:cNvSpPr/>
          <p:nvPr/>
        </p:nvSpPr>
        <p:spPr bwMode="auto">
          <a:xfrm>
            <a:off x="7134470" y="3623505"/>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5" name="组合 34"/>
          <p:cNvGrpSpPr/>
          <p:nvPr/>
        </p:nvGrpSpPr>
        <p:grpSpPr>
          <a:xfrm>
            <a:off x="9649281" y="3589205"/>
            <a:ext cx="307174" cy="307212"/>
            <a:chOff x="11121822" y="1145785"/>
            <a:chExt cx="307214" cy="307212"/>
          </a:xfrm>
          <a:solidFill>
            <a:schemeClr val="bg1"/>
          </a:solidFill>
        </p:grpSpPr>
        <p:sp>
          <p:nvSpPr>
            <p:cNvPr id="36"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7"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38" name="组合 37"/>
          <p:cNvGrpSpPr/>
          <p:nvPr/>
        </p:nvGrpSpPr>
        <p:grpSpPr>
          <a:xfrm>
            <a:off x="2029784" y="3557819"/>
            <a:ext cx="402605" cy="331075"/>
            <a:chOff x="5108575" y="3992563"/>
            <a:chExt cx="428625" cy="352426"/>
          </a:xfrm>
          <a:solidFill>
            <a:schemeClr val="bg1"/>
          </a:solidFill>
        </p:grpSpPr>
        <p:sp>
          <p:nvSpPr>
            <p:cNvPr id="39"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0"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1"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2"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3"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4"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up)">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up)">
                                      <p:cBhvr>
                                        <p:cTn id="22" dur="500"/>
                                        <p:tgtEl>
                                          <p:spTgt spid="6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up)">
                                      <p:cBhvr>
                                        <p:cTn id="25" dur="500"/>
                                        <p:tgtEl>
                                          <p:spTgt spid="6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up)">
                                      <p:cBhvr>
                                        <p:cTn id="38" dur="500"/>
                                        <p:tgtEl>
                                          <p:spTgt spid="5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up)">
                                      <p:cBhvr>
                                        <p:cTn id="44" dur="5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up)">
                                      <p:cBhvr>
                                        <p:cTn id="54" dur="500"/>
                                        <p:tgtEl>
                                          <p:spTgt spid="6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wipe(up)">
                                      <p:cBhvr>
                                        <p:cTn id="57" dur="500"/>
                                        <p:tgtEl>
                                          <p:spTgt spid="64"/>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wipe(up)">
                                      <p:cBhvr>
                                        <p:cTn id="70" dur="500"/>
                                        <p:tgtEl>
                                          <p:spTgt spid="66"/>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wipe(up)">
                                      <p:cBhvr>
                                        <p:cTn id="73" dur="500"/>
                                        <p:tgtEl>
                                          <p:spTgt spid="67"/>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wipe(up)">
                                      <p:cBhvr>
                                        <p:cTn id="76" dur="500"/>
                                        <p:tgtEl>
                                          <p:spTgt spid="6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fade">
                                      <p:cBhvr>
                                        <p:cTn id="81" dur="500"/>
                                        <p:tgtEl>
                                          <p:spTgt spid="8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fade">
                                      <p:cBhvr>
                                        <p:cTn id="8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8" grpId="0"/>
      <p:bldP spid="59" grpId="0"/>
      <p:bldP spid="60" grpId="0" animBg="1"/>
      <p:bldP spid="61" grpId="0"/>
      <p:bldP spid="62" grpId="0"/>
      <p:bldP spid="63" grpId="0" animBg="1"/>
      <p:bldP spid="64" grpId="0"/>
      <p:bldP spid="65" grpId="0"/>
      <p:bldP spid="66" grpId="0" animBg="1"/>
      <p:bldP spid="67" grpId="0"/>
      <p:bldP spid="68" grpId="0"/>
      <p:bldP spid="76" grpId="0" animBg="1"/>
      <p:bldP spid="77" grpId="0" animBg="1"/>
      <p:bldP spid="78" grpId="0" animBg="1"/>
      <p:bldP spid="79" grpId="0" animBg="1"/>
      <p:bldP spid="80" grpId="0" animBg="1"/>
      <p:bldP spid="81" grpId="0"/>
      <p:bldP spid="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808699" y="2084852"/>
            <a:ext cx="509691" cy="3119848"/>
            <a:chOff x="1461672" y="2210578"/>
            <a:chExt cx="509757" cy="3119848"/>
          </a:xfrm>
          <a:solidFill>
            <a:schemeClr val="bg1">
              <a:lumMod val="85000"/>
            </a:schemeClr>
          </a:solidFill>
        </p:grpSpPr>
        <p:sp>
          <p:nvSpPr>
            <p:cNvPr id="3" name="Rectangle 23"/>
            <p:cNvSpPr>
              <a:spLocks noChangeArrowheads="1"/>
            </p:cNvSpPr>
            <p:nvPr/>
          </p:nvSpPr>
          <p:spPr bwMode="auto">
            <a:xfrm>
              <a:off x="146167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4" name="Rectangle 24"/>
            <p:cNvSpPr>
              <a:spLocks noChangeArrowheads="1"/>
            </p:cNvSpPr>
            <p:nvPr/>
          </p:nvSpPr>
          <p:spPr bwMode="auto">
            <a:xfrm>
              <a:off x="146167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5"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6"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7" name="Freeform 31"/>
          <p:cNvSpPr/>
          <p:nvPr/>
        </p:nvSpPr>
        <p:spPr bwMode="auto">
          <a:xfrm>
            <a:off x="804030" y="4005974"/>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8" name="Group 8"/>
          <p:cNvGrpSpPr/>
          <p:nvPr/>
        </p:nvGrpSpPr>
        <p:grpSpPr>
          <a:xfrm>
            <a:off x="806947" y="4050304"/>
            <a:ext cx="637261" cy="1154395"/>
            <a:chOff x="806257" y="3985529"/>
            <a:chExt cx="637344" cy="1154395"/>
          </a:xfrm>
          <a:solidFill>
            <a:schemeClr val="bg1">
              <a:lumMod val="65000"/>
            </a:schemeClr>
          </a:solidFill>
        </p:grpSpPr>
        <p:grpSp>
          <p:nvGrpSpPr>
            <p:cNvPr id="9" name="Group 28"/>
            <p:cNvGrpSpPr/>
            <p:nvPr/>
          </p:nvGrpSpPr>
          <p:grpSpPr>
            <a:xfrm>
              <a:off x="808009" y="4819356"/>
              <a:ext cx="635592" cy="320568"/>
              <a:chOff x="5311610" y="4117494"/>
              <a:chExt cx="576000" cy="290513"/>
            </a:xfrm>
            <a:grpFill/>
          </p:grpSpPr>
          <p:sp>
            <p:nvSpPr>
              <p:cNvPr id="12"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3"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10" name="Rectangle 30"/>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lstStyle/>
            <a:p>
              <a:endParaRPr lang="id-ID" dirty="0"/>
            </a:p>
          </p:txBody>
        </p:sp>
        <p:sp>
          <p:nvSpPr>
            <p:cNvPr id="11"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grpSp>
        <p:nvGrpSpPr>
          <p:cNvPr id="14" name="Group 35"/>
          <p:cNvGrpSpPr/>
          <p:nvPr/>
        </p:nvGrpSpPr>
        <p:grpSpPr>
          <a:xfrm>
            <a:off x="1539092" y="2084852"/>
            <a:ext cx="509691" cy="3119848"/>
            <a:chOff x="2192160" y="2210578"/>
            <a:chExt cx="509757" cy="3119848"/>
          </a:xfrm>
          <a:solidFill>
            <a:schemeClr val="bg1">
              <a:lumMod val="85000"/>
            </a:schemeClr>
          </a:solidFill>
        </p:grpSpPr>
        <p:sp>
          <p:nvSpPr>
            <p:cNvPr id="15" name="Rectangle 36"/>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16" name="Rectangle 37"/>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17"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18"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19" name="Freeform 42"/>
          <p:cNvSpPr/>
          <p:nvPr/>
        </p:nvSpPr>
        <p:spPr bwMode="auto">
          <a:xfrm>
            <a:off x="1534423" y="4405581"/>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20" name="Group 7"/>
          <p:cNvGrpSpPr/>
          <p:nvPr/>
        </p:nvGrpSpPr>
        <p:grpSpPr>
          <a:xfrm>
            <a:off x="1409767" y="4449910"/>
            <a:ext cx="764832" cy="754788"/>
            <a:chOff x="1409156" y="4385136"/>
            <a:chExt cx="764932" cy="754788"/>
          </a:xfrm>
          <a:solidFill>
            <a:schemeClr val="tx1">
              <a:lumMod val="65000"/>
              <a:lumOff val="35000"/>
            </a:schemeClr>
          </a:solidFill>
        </p:grpSpPr>
        <p:sp>
          <p:nvSpPr>
            <p:cNvPr id="21" name="Rectangle 41"/>
            <p:cNvSpPr>
              <a:spLocks noChangeArrowheads="1"/>
            </p:cNvSpPr>
            <p:nvPr/>
          </p:nvSpPr>
          <p:spPr bwMode="auto">
            <a:xfrm>
              <a:off x="1536745" y="4671028"/>
              <a:ext cx="509757" cy="198451"/>
            </a:xfrm>
            <a:prstGeom prst="rect">
              <a:avLst/>
            </a:prstGeom>
            <a:grpFill/>
            <a:ln>
              <a:noFill/>
            </a:ln>
          </p:spPr>
          <p:txBody>
            <a:bodyPr vert="horz" wrap="square" lIns="68580" tIns="34290" rIns="68580" bIns="34290" numCol="1" anchor="t" anchorCtr="0" compatLnSpc="1"/>
            <a:lstStyle/>
            <a:p>
              <a:endParaRPr lang="id-ID"/>
            </a:p>
          </p:txBody>
        </p:sp>
        <p:sp>
          <p:nvSpPr>
            <p:cNvPr id="22"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23" name="Group 44"/>
            <p:cNvGrpSpPr/>
            <p:nvPr/>
          </p:nvGrpSpPr>
          <p:grpSpPr>
            <a:xfrm>
              <a:off x="1409156" y="4819356"/>
              <a:ext cx="764932" cy="320568"/>
              <a:chOff x="5856396" y="4117494"/>
              <a:chExt cx="693213" cy="290513"/>
            </a:xfrm>
            <a:grpFill/>
          </p:grpSpPr>
          <p:sp>
            <p:nvSpPr>
              <p:cNvPr id="24"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5"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6"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27" name="Group 48"/>
          <p:cNvGrpSpPr/>
          <p:nvPr/>
        </p:nvGrpSpPr>
        <p:grpSpPr>
          <a:xfrm>
            <a:off x="2260149" y="2084852"/>
            <a:ext cx="509691" cy="3119848"/>
            <a:chOff x="2913310" y="2210578"/>
            <a:chExt cx="509757" cy="3119848"/>
          </a:xfrm>
          <a:solidFill>
            <a:schemeClr val="bg1">
              <a:lumMod val="85000"/>
            </a:schemeClr>
          </a:solidFill>
        </p:grpSpPr>
        <p:sp>
          <p:nvSpPr>
            <p:cNvPr id="28" name="Rectangle 49"/>
            <p:cNvSpPr>
              <a:spLocks noChangeArrowheads="1"/>
            </p:cNvSpPr>
            <p:nvPr/>
          </p:nvSpPr>
          <p:spPr bwMode="auto">
            <a:xfrm>
              <a:off x="291331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29" name="Rectangle 50"/>
            <p:cNvSpPr>
              <a:spLocks noChangeArrowheads="1"/>
            </p:cNvSpPr>
            <p:nvPr/>
          </p:nvSpPr>
          <p:spPr bwMode="auto">
            <a:xfrm>
              <a:off x="291331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30"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31"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32" name="Freeform 55"/>
          <p:cNvSpPr/>
          <p:nvPr/>
        </p:nvSpPr>
        <p:spPr bwMode="auto">
          <a:xfrm>
            <a:off x="2255480" y="347646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33" name="Group 9"/>
          <p:cNvGrpSpPr/>
          <p:nvPr/>
        </p:nvGrpSpPr>
        <p:grpSpPr>
          <a:xfrm>
            <a:off x="2130824" y="3520793"/>
            <a:ext cx="764832" cy="1683904"/>
            <a:chOff x="2130307" y="3456020"/>
            <a:chExt cx="764932" cy="1683904"/>
          </a:xfrm>
          <a:solidFill>
            <a:schemeClr val="accent2"/>
          </a:solidFill>
        </p:grpSpPr>
        <p:sp>
          <p:nvSpPr>
            <p:cNvPr id="34" name="Rectangle 54"/>
            <p:cNvSpPr>
              <a:spLocks noChangeArrowheads="1"/>
            </p:cNvSpPr>
            <p:nvPr/>
          </p:nvSpPr>
          <p:spPr bwMode="auto">
            <a:xfrm>
              <a:off x="2257894" y="3753816"/>
              <a:ext cx="509757" cy="1115664"/>
            </a:xfrm>
            <a:prstGeom prst="rect">
              <a:avLst/>
            </a:prstGeom>
            <a:grpFill/>
            <a:ln>
              <a:noFill/>
            </a:ln>
          </p:spPr>
          <p:txBody>
            <a:bodyPr vert="horz" wrap="square" lIns="68580" tIns="34290" rIns="68580" bIns="34290" numCol="1" anchor="t" anchorCtr="0" compatLnSpc="1"/>
            <a:lstStyle/>
            <a:p>
              <a:endParaRPr lang="id-ID"/>
            </a:p>
          </p:txBody>
        </p:sp>
        <p:sp>
          <p:nvSpPr>
            <p:cNvPr id="35"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36" name="Group 57"/>
            <p:cNvGrpSpPr/>
            <p:nvPr/>
          </p:nvGrpSpPr>
          <p:grpSpPr>
            <a:xfrm>
              <a:off x="2130307" y="4819356"/>
              <a:ext cx="764932" cy="320568"/>
              <a:chOff x="6509932" y="4117494"/>
              <a:chExt cx="693213" cy="290513"/>
            </a:xfrm>
            <a:grpFill/>
          </p:grpSpPr>
          <p:sp>
            <p:nvSpPr>
              <p:cNvPr id="37"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8"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9"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40" name="Group 61"/>
          <p:cNvGrpSpPr/>
          <p:nvPr/>
        </p:nvGrpSpPr>
        <p:grpSpPr>
          <a:xfrm>
            <a:off x="2979451" y="2084852"/>
            <a:ext cx="509691" cy="3119848"/>
            <a:chOff x="3632707" y="2210578"/>
            <a:chExt cx="509757" cy="3119848"/>
          </a:xfrm>
          <a:solidFill>
            <a:schemeClr val="bg1">
              <a:lumMod val="85000"/>
            </a:schemeClr>
          </a:solidFill>
        </p:grpSpPr>
        <p:sp>
          <p:nvSpPr>
            <p:cNvPr id="41" name="Rectangle 62"/>
            <p:cNvSpPr>
              <a:spLocks noChangeArrowheads="1"/>
            </p:cNvSpPr>
            <p:nvPr/>
          </p:nvSpPr>
          <p:spPr bwMode="auto">
            <a:xfrm>
              <a:off x="3632707"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42" name="Rectangle 63"/>
            <p:cNvSpPr>
              <a:spLocks noChangeArrowheads="1"/>
            </p:cNvSpPr>
            <p:nvPr/>
          </p:nvSpPr>
          <p:spPr bwMode="auto">
            <a:xfrm>
              <a:off x="3632707"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43"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44"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45" name="Freeform 69"/>
          <p:cNvSpPr/>
          <p:nvPr/>
        </p:nvSpPr>
        <p:spPr bwMode="auto">
          <a:xfrm>
            <a:off x="2974782" y="277598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46" name="Group 4"/>
          <p:cNvGrpSpPr/>
          <p:nvPr/>
        </p:nvGrpSpPr>
        <p:grpSpPr>
          <a:xfrm>
            <a:off x="2850128" y="2820315"/>
            <a:ext cx="764832" cy="2384385"/>
            <a:chOff x="2849704" y="2755539"/>
            <a:chExt cx="764932" cy="2384385"/>
          </a:xfrm>
          <a:solidFill>
            <a:schemeClr val="tx1">
              <a:lumMod val="65000"/>
              <a:lumOff val="35000"/>
            </a:schemeClr>
          </a:solidFill>
        </p:grpSpPr>
        <p:sp>
          <p:nvSpPr>
            <p:cNvPr id="47" name="Rectangle 67"/>
            <p:cNvSpPr>
              <a:spLocks noChangeArrowheads="1"/>
            </p:cNvSpPr>
            <p:nvPr/>
          </p:nvSpPr>
          <p:spPr bwMode="auto">
            <a:xfrm>
              <a:off x="2977292" y="3053336"/>
              <a:ext cx="509757" cy="1816144"/>
            </a:xfrm>
            <a:prstGeom prst="rect">
              <a:avLst/>
            </a:prstGeom>
            <a:grpFill/>
            <a:ln>
              <a:noFill/>
            </a:ln>
          </p:spPr>
          <p:txBody>
            <a:bodyPr vert="horz" wrap="square" lIns="68580" tIns="34290" rIns="68580" bIns="34290" numCol="1" anchor="t" anchorCtr="0" compatLnSpc="1"/>
            <a:lstStyle/>
            <a:p>
              <a:endParaRPr lang="id-ID"/>
            </a:p>
          </p:txBody>
        </p:sp>
        <p:sp>
          <p:nvSpPr>
            <p:cNvPr id="48"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49" name="Group 73"/>
            <p:cNvGrpSpPr/>
            <p:nvPr/>
          </p:nvGrpSpPr>
          <p:grpSpPr>
            <a:xfrm>
              <a:off x="2849704" y="4819356"/>
              <a:ext cx="764932" cy="320568"/>
              <a:chOff x="7161880" y="4117494"/>
              <a:chExt cx="693213" cy="290513"/>
            </a:xfrm>
            <a:grpFill/>
          </p:grpSpPr>
          <p:sp>
            <p:nvSpPr>
              <p:cNvPr id="50"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1"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2"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53" name="Group 77"/>
          <p:cNvGrpSpPr/>
          <p:nvPr/>
        </p:nvGrpSpPr>
        <p:grpSpPr>
          <a:xfrm>
            <a:off x="3697003" y="2084852"/>
            <a:ext cx="509691" cy="3119848"/>
            <a:chOff x="4350352" y="2210578"/>
            <a:chExt cx="509757" cy="3119848"/>
          </a:xfrm>
          <a:solidFill>
            <a:srgbClr val="D9D9D9"/>
          </a:solidFill>
        </p:grpSpPr>
        <p:sp>
          <p:nvSpPr>
            <p:cNvPr id="54" name="Rectangle 78"/>
            <p:cNvSpPr>
              <a:spLocks noChangeArrowheads="1"/>
            </p:cNvSpPr>
            <p:nvPr/>
          </p:nvSpPr>
          <p:spPr bwMode="auto">
            <a:xfrm>
              <a:off x="435035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55" name="Rectangle 79"/>
            <p:cNvSpPr>
              <a:spLocks noChangeArrowheads="1"/>
            </p:cNvSpPr>
            <p:nvPr/>
          </p:nvSpPr>
          <p:spPr bwMode="auto">
            <a:xfrm>
              <a:off x="435035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56"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57"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grpSp>
        <p:nvGrpSpPr>
          <p:cNvPr id="58" name="Group 82"/>
          <p:cNvGrpSpPr/>
          <p:nvPr/>
        </p:nvGrpSpPr>
        <p:grpSpPr>
          <a:xfrm>
            <a:off x="3567679" y="2084852"/>
            <a:ext cx="764832" cy="3119847"/>
            <a:chOff x="4221011" y="2210578"/>
            <a:chExt cx="764932" cy="3119846"/>
          </a:xfrm>
          <a:solidFill>
            <a:schemeClr val="accent1"/>
          </a:solidFill>
        </p:grpSpPr>
        <p:sp>
          <p:nvSpPr>
            <p:cNvPr id="59" name="Rectangle 83"/>
            <p:cNvSpPr>
              <a:spLocks noChangeArrowheads="1"/>
            </p:cNvSpPr>
            <p:nvPr/>
          </p:nvSpPr>
          <p:spPr bwMode="auto">
            <a:xfrm>
              <a:off x="4348600" y="2508374"/>
              <a:ext cx="509757" cy="2551606"/>
            </a:xfrm>
            <a:prstGeom prst="rect">
              <a:avLst/>
            </a:prstGeom>
            <a:grpFill/>
            <a:ln>
              <a:noFill/>
            </a:ln>
          </p:spPr>
          <p:txBody>
            <a:bodyPr vert="horz" wrap="square" lIns="68580" tIns="34290" rIns="68580" bIns="34290" numCol="1" anchor="t" anchorCtr="0" compatLnSpc="1"/>
            <a:lstStyle/>
            <a:p>
              <a:endParaRPr lang="id-ID"/>
            </a:p>
          </p:txBody>
        </p:sp>
        <p:sp>
          <p:nvSpPr>
            <p:cNvPr id="60"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61" name="Group 90"/>
            <p:cNvGrpSpPr/>
            <p:nvPr/>
          </p:nvGrpSpPr>
          <p:grpSpPr>
            <a:xfrm>
              <a:off x="4221011" y="5009856"/>
              <a:ext cx="764932" cy="320568"/>
              <a:chOff x="7812240" y="4117494"/>
              <a:chExt cx="693213" cy="290513"/>
            </a:xfrm>
            <a:grpFill/>
          </p:grpSpPr>
          <p:sp>
            <p:nvSpPr>
              <p:cNvPr id="62"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3"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4"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65" name="Group 106"/>
          <p:cNvGrpSpPr/>
          <p:nvPr/>
        </p:nvGrpSpPr>
        <p:grpSpPr>
          <a:xfrm>
            <a:off x="4418060" y="2084852"/>
            <a:ext cx="509691" cy="3119848"/>
            <a:chOff x="5071502" y="2210578"/>
            <a:chExt cx="509757" cy="3119848"/>
          </a:xfrm>
          <a:solidFill>
            <a:schemeClr val="bg1">
              <a:lumMod val="85000"/>
            </a:schemeClr>
          </a:solidFill>
        </p:grpSpPr>
        <p:sp>
          <p:nvSpPr>
            <p:cNvPr id="66" name="Rectangle 107"/>
            <p:cNvSpPr>
              <a:spLocks noChangeArrowheads="1"/>
            </p:cNvSpPr>
            <p:nvPr/>
          </p:nvSpPr>
          <p:spPr bwMode="auto">
            <a:xfrm>
              <a:off x="507150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67" name="Rectangle 108"/>
            <p:cNvSpPr>
              <a:spLocks noChangeArrowheads="1"/>
            </p:cNvSpPr>
            <p:nvPr/>
          </p:nvSpPr>
          <p:spPr bwMode="auto">
            <a:xfrm>
              <a:off x="507150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68"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69"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70" name="Freeform 113"/>
          <p:cNvSpPr/>
          <p:nvPr/>
        </p:nvSpPr>
        <p:spPr bwMode="auto">
          <a:xfrm>
            <a:off x="4413391" y="315105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71" name="Group 3"/>
          <p:cNvGrpSpPr/>
          <p:nvPr/>
        </p:nvGrpSpPr>
        <p:grpSpPr>
          <a:xfrm>
            <a:off x="4288735" y="3195384"/>
            <a:ext cx="764832" cy="2009315"/>
            <a:chOff x="4288499" y="3130610"/>
            <a:chExt cx="764932" cy="2009314"/>
          </a:xfrm>
          <a:solidFill>
            <a:schemeClr val="bg1">
              <a:lumMod val="65000"/>
            </a:schemeClr>
          </a:solidFill>
        </p:grpSpPr>
        <p:sp>
          <p:nvSpPr>
            <p:cNvPr id="72" name="Rectangle 112"/>
            <p:cNvSpPr>
              <a:spLocks noChangeArrowheads="1"/>
            </p:cNvSpPr>
            <p:nvPr/>
          </p:nvSpPr>
          <p:spPr bwMode="auto">
            <a:xfrm>
              <a:off x="4416086" y="3428406"/>
              <a:ext cx="509757" cy="1441073"/>
            </a:xfrm>
            <a:prstGeom prst="rect">
              <a:avLst/>
            </a:prstGeom>
            <a:grpFill/>
            <a:ln>
              <a:noFill/>
            </a:ln>
          </p:spPr>
          <p:txBody>
            <a:bodyPr vert="horz" wrap="square" lIns="68580" tIns="34290" rIns="68580" bIns="34290" numCol="1" anchor="t" anchorCtr="0" compatLnSpc="1"/>
            <a:lstStyle/>
            <a:p>
              <a:endParaRPr lang="id-ID"/>
            </a:p>
          </p:txBody>
        </p:sp>
        <p:sp>
          <p:nvSpPr>
            <p:cNvPr id="73"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74" name="Group 115"/>
            <p:cNvGrpSpPr/>
            <p:nvPr/>
          </p:nvGrpSpPr>
          <p:grpSpPr>
            <a:xfrm>
              <a:off x="4288499" y="4819356"/>
              <a:ext cx="764932" cy="320568"/>
              <a:chOff x="8465776" y="4117494"/>
              <a:chExt cx="693213" cy="290513"/>
            </a:xfrm>
            <a:grpFill/>
          </p:grpSpPr>
          <p:sp>
            <p:nvSpPr>
              <p:cNvPr id="75"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6"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7"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78" name="Group 119"/>
          <p:cNvGrpSpPr/>
          <p:nvPr/>
        </p:nvGrpSpPr>
        <p:grpSpPr>
          <a:xfrm>
            <a:off x="5137362" y="2084852"/>
            <a:ext cx="509691" cy="3119848"/>
            <a:chOff x="5790899" y="2210578"/>
            <a:chExt cx="509757" cy="3119848"/>
          </a:xfrm>
          <a:solidFill>
            <a:schemeClr val="bg1">
              <a:lumMod val="85000"/>
            </a:schemeClr>
          </a:solidFill>
        </p:grpSpPr>
        <p:sp>
          <p:nvSpPr>
            <p:cNvPr id="79" name="Rectangle 120"/>
            <p:cNvSpPr>
              <a:spLocks noChangeArrowheads="1"/>
            </p:cNvSpPr>
            <p:nvPr/>
          </p:nvSpPr>
          <p:spPr bwMode="auto">
            <a:xfrm>
              <a:off x="5790899"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80" name="Rectangle 121"/>
            <p:cNvSpPr>
              <a:spLocks noChangeArrowheads="1"/>
            </p:cNvSpPr>
            <p:nvPr/>
          </p:nvSpPr>
          <p:spPr bwMode="auto">
            <a:xfrm>
              <a:off x="5790899"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81"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82"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83" name="Freeform 126"/>
          <p:cNvSpPr/>
          <p:nvPr/>
        </p:nvSpPr>
        <p:spPr bwMode="auto">
          <a:xfrm>
            <a:off x="5132693" y="250648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84" name="Group 2"/>
          <p:cNvGrpSpPr/>
          <p:nvPr/>
        </p:nvGrpSpPr>
        <p:grpSpPr>
          <a:xfrm>
            <a:off x="5008039" y="2550814"/>
            <a:ext cx="764832" cy="2653884"/>
            <a:chOff x="5007896" y="2486040"/>
            <a:chExt cx="764932" cy="2653884"/>
          </a:xfrm>
          <a:solidFill>
            <a:schemeClr val="accent4"/>
          </a:solidFill>
        </p:grpSpPr>
        <p:sp>
          <p:nvSpPr>
            <p:cNvPr id="85" name="Rectangle 125"/>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lstStyle/>
            <a:p>
              <a:endParaRPr lang="id-ID"/>
            </a:p>
          </p:txBody>
        </p:sp>
        <p:sp>
          <p:nvSpPr>
            <p:cNvPr id="86"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87" name="Group 128"/>
            <p:cNvGrpSpPr/>
            <p:nvPr/>
          </p:nvGrpSpPr>
          <p:grpSpPr>
            <a:xfrm>
              <a:off x="5007896" y="4819356"/>
              <a:ext cx="764932" cy="320568"/>
              <a:chOff x="9117724" y="4117494"/>
              <a:chExt cx="693213" cy="290513"/>
            </a:xfrm>
            <a:grpFill/>
          </p:grpSpPr>
          <p:sp>
            <p:nvSpPr>
              <p:cNvPr id="88"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89"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90"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91" name="Group 132"/>
          <p:cNvGrpSpPr/>
          <p:nvPr/>
        </p:nvGrpSpPr>
        <p:grpSpPr>
          <a:xfrm>
            <a:off x="5849082" y="2084852"/>
            <a:ext cx="509691" cy="3119848"/>
            <a:chOff x="6502710" y="2210578"/>
            <a:chExt cx="509757" cy="3119848"/>
          </a:xfrm>
          <a:solidFill>
            <a:schemeClr val="bg1">
              <a:lumMod val="85000"/>
            </a:schemeClr>
          </a:solidFill>
        </p:grpSpPr>
        <p:sp>
          <p:nvSpPr>
            <p:cNvPr id="92" name="Rectangle 133"/>
            <p:cNvSpPr>
              <a:spLocks noChangeArrowheads="1"/>
            </p:cNvSpPr>
            <p:nvPr/>
          </p:nvSpPr>
          <p:spPr bwMode="auto">
            <a:xfrm>
              <a:off x="650271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93" name="Rectangle 134"/>
            <p:cNvSpPr>
              <a:spLocks noChangeArrowheads="1"/>
            </p:cNvSpPr>
            <p:nvPr/>
          </p:nvSpPr>
          <p:spPr bwMode="auto">
            <a:xfrm>
              <a:off x="650271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94"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95"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96" name="Freeform 139"/>
          <p:cNvSpPr/>
          <p:nvPr/>
        </p:nvSpPr>
        <p:spPr bwMode="auto">
          <a:xfrm>
            <a:off x="5844412" y="365632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97" name="Group 1"/>
          <p:cNvGrpSpPr/>
          <p:nvPr/>
        </p:nvGrpSpPr>
        <p:grpSpPr>
          <a:xfrm>
            <a:off x="5719758" y="3700655"/>
            <a:ext cx="637262" cy="1504045"/>
            <a:chOff x="5719707" y="3635879"/>
            <a:chExt cx="637345" cy="1504045"/>
          </a:xfrm>
          <a:solidFill>
            <a:schemeClr val="tx1">
              <a:lumMod val="65000"/>
              <a:lumOff val="35000"/>
            </a:schemeClr>
          </a:solidFill>
        </p:grpSpPr>
        <p:sp>
          <p:nvSpPr>
            <p:cNvPr id="98" name="Rectangle 138"/>
            <p:cNvSpPr>
              <a:spLocks noChangeArrowheads="1"/>
            </p:cNvSpPr>
            <p:nvPr/>
          </p:nvSpPr>
          <p:spPr bwMode="auto">
            <a:xfrm>
              <a:off x="5847295" y="3906864"/>
              <a:ext cx="509757" cy="962617"/>
            </a:xfrm>
            <a:prstGeom prst="rect">
              <a:avLst/>
            </a:prstGeom>
            <a:grpFill/>
            <a:ln>
              <a:noFill/>
            </a:ln>
          </p:spPr>
          <p:txBody>
            <a:bodyPr vert="horz" wrap="square" lIns="68580" tIns="34290" rIns="68580" bIns="34290" numCol="1" anchor="t" anchorCtr="0" compatLnSpc="1"/>
            <a:lstStyle/>
            <a:p>
              <a:endParaRPr lang="id-ID"/>
            </a:p>
          </p:txBody>
        </p:sp>
        <p:sp>
          <p:nvSpPr>
            <p:cNvPr id="99"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100" name="Group 141"/>
            <p:cNvGrpSpPr/>
            <p:nvPr/>
          </p:nvGrpSpPr>
          <p:grpSpPr>
            <a:xfrm>
              <a:off x="5719707" y="4819356"/>
              <a:ext cx="637344" cy="320568"/>
              <a:chOff x="9762797" y="4117494"/>
              <a:chExt cx="577588" cy="290513"/>
            </a:xfrm>
            <a:grpFill/>
          </p:grpSpPr>
          <p:sp>
            <p:nvSpPr>
              <p:cNvPr id="101"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02"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cxnSp>
        <p:nvCxnSpPr>
          <p:cNvPr id="103" name="Straight Connector 144"/>
          <p:cNvCxnSpPr/>
          <p:nvPr/>
        </p:nvCxnSpPr>
        <p:spPr>
          <a:xfrm>
            <a:off x="804028" y="5517661"/>
            <a:ext cx="5550072"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145"/>
          <p:cNvSpPr/>
          <p:nvPr/>
        </p:nvSpPr>
        <p:spPr>
          <a:xfrm>
            <a:off x="1003189" y="5470284"/>
            <a:ext cx="111370"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5" name="Oval 146"/>
          <p:cNvSpPr/>
          <p:nvPr/>
        </p:nvSpPr>
        <p:spPr>
          <a:xfrm>
            <a:off x="1733580"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6" name="Oval 147"/>
          <p:cNvSpPr/>
          <p:nvPr/>
        </p:nvSpPr>
        <p:spPr>
          <a:xfrm>
            <a:off x="2463974" y="5470284"/>
            <a:ext cx="111370" cy="111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7" name="Oval 148"/>
          <p:cNvSpPr/>
          <p:nvPr/>
        </p:nvSpPr>
        <p:spPr>
          <a:xfrm>
            <a:off x="3173939"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8" name="Oval 149"/>
          <p:cNvSpPr/>
          <p:nvPr/>
        </p:nvSpPr>
        <p:spPr>
          <a:xfrm>
            <a:off x="3891491" y="5470284"/>
            <a:ext cx="111370" cy="111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9" name="Oval 150"/>
          <p:cNvSpPr/>
          <p:nvPr/>
        </p:nvSpPr>
        <p:spPr>
          <a:xfrm>
            <a:off x="4612548" y="5470284"/>
            <a:ext cx="111370"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0" name="Oval 151"/>
          <p:cNvSpPr/>
          <p:nvPr/>
        </p:nvSpPr>
        <p:spPr>
          <a:xfrm>
            <a:off x="5333604" y="5470284"/>
            <a:ext cx="111370" cy="111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1" name="Oval 152"/>
          <p:cNvSpPr/>
          <p:nvPr/>
        </p:nvSpPr>
        <p:spPr>
          <a:xfrm>
            <a:off x="6043570"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2" name="TextBox 182"/>
          <p:cNvSpPr txBox="1"/>
          <p:nvPr/>
        </p:nvSpPr>
        <p:spPr>
          <a:xfrm>
            <a:off x="807535" y="4128653"/>
            <a:ext cx="502678" cy="569375"/>
          </a:xfrm>
          <a:prstGeom prst="rect">
            <a:avLst/>
          </a:prstGeom>
          <a:noFill/>
        </p:spPr>
        <p:txBody>
          <a:bodyPr wrap="none" lIns="121908" tIns="60954" rIns="121908" bIns="60954" rtlCol="0">
            <a:spAutoFit/>
          </a:bodyPr>
          <a:lstStyle/>
          <a:p>
            <a:pPr algn="ctr"/>
            <a:r>
              <a:rPr lang="id-ID" b="1" dirty="0">
                <a:solidFill>
                  <a:schemeClr val="bg1"/>
                </a:solidFill>
              </a:rPr>
              <a:t>20</a:t>
            </a:r>
            <a:endParaRPr lang="id-ID" b="1" dirty="0">
              <a:solidFill>
                <a:schemeClr val="bg1"/>
              </a:solidFill>
            </a:endParaRPr>
          </a:p>
          <a:p>
            <a:pPr algn="ctr"/>
            <a:r>
              <a:rPr lang="id-ID" sz="1100" dirty="0">
                <a:solidFill>
                  <a:schemeClr val="bg1"/>
                </a:solidFill>
              </a:rPr>
              <a:t>%</a:t>
            </a:r>
            <a:endParaRPr lang="id-ID" sz="1100" dirty="0">
              <a:solidFill>
                <a:schemeClr val="bg1"/>
              </a:solidFill>
            </a:endParaRPr>
          </a:p>
        </p:txBody>
      </p:sp>
      <p:sp>
        <p:nvSpPr>
          <p:cNvPr id="113" name="TextBox 183"/>
          <p:cNvSpPr txBox="1"/>
          <p:nvPr/>
        </p:nvSpPr>
        <p:spPr>
          <a:xfrm>
            <a:off x="1548668" y="4569448"/>
            <a:ext cx="502678" cy="569375"/>
          </a:xfrm>
          <a:prstGeom prst="rect">
            <a:avLst/>
          </a:prstGeom>
          <a:noFill/>
        </p:spPr>
        <p:txBody>
          <a:bodyPr wrap="none" lIns="121908" tIns="60954" rIns="121908" bIns="60954" rtlCol="0">
            <a:spAutoFit/>
          </a:bodyPr>
          <a:lstStyle/>
          <a:p>
            <a:pPr algn="ctr"/>
            <a:r>
              <a:rPr lang="id-ID" b="1" dirty="0">
                <a:solidFill>
                  <a:schemeClr val="bg1"/>
                </a:solidFill>
              </a:rPr>
              <a:t>10</a:t>
            </a:r>
            <a:endParaRPr lang="id-ID" b="1" dirty="0">
              <a:solidFill>
                <a:schemeClr val="bg1"/>
              </a:solidFill>
            </a:endParaRPr>
          </a:p>
          <a:p>
            <a:pPr algn="ctr"/>
            <a:r>
              <a:rPr lang="id-ID" sz="1100" dirty="0">
                <a:solidFill>
                  <a:schemeClr val="bg1"/>
                </a:solidFill>
              </a:rPr>
              <a:t>%</a:t>
            </a:r>
            <a:endParaRPr lang="id-ID" sz="1100" dirty="0">
              <a:solidFill>
                <a:schemeClr val="bg1"/>
              </a:solidFill>
            </a:endParaRPr>
          </a:p>
        </p:txBody>
      </p:sp>
      <p:sp>
        <p:nvSpPr>
          <p:cNvPr id="114" name="TextBox 184"/>
          <p:cNvSpPr txBox="1"/>
          <p:nvPr/>
        </p:nvSpPr>
        <p:spPr>
          <a:xfrm>
            <a:off x="2263522" y="3633321"/>
            <a:ext cx="502678" cy="569375"/>
          </a:xfrm>
          <a:prstGeom prst="rect">
            <a:avLst/>
          </a:prstGeom>
          <a:noFill/>
        </p:spPr>
        <p:txBody>
          <a:bodyPr wrap="none" lIns="121908" tIns="60954" rIns="121908" bIns="60954" rtlCol="0">
            <a:spAutoFit/>
          </a:bodyPr>
          <a:lstStyle/>
          <a:p>
            <a:pPr algn="ctr"/>
            <a:r>
              <a:rPr lang="id-ID" b="1" dirty="0">
                <a:solidFill>
                  <a:schemeClr val="bg1"/>
                </a:solidFill>
              </a:rPr>
              <a:t>45</a:t>
            </a:r>
            <a:endParaRPr lang="id-ID" b="1" dirty="0">
              <a:solidFill>
                <a:schemeClr val="bg1"/>
              </a:solidFill>
            </a:endParaRPr>
          </a:p>
          <a:p>
            <a:pPr algn="ctr"/>
            <a:r>
              <a:rPr lang="id-ID" sz="1100" dirty="0">
                <a:solidFill>
                  <a:schemeClr val="bg1"/>
                </a:solidFill>
              </a:rPr>
              <a:t>%</a:t>
            </a:r>
            <a:endParaRPr lang="id-ID" sz="1100" dirty="0">
              <a:solidFill>
                <a:schemeClr val="bg1"/>
              </a:solidFill>
            </a:endParaRPr>
          </a:p>
        </p:txBody>
      </p:sp>
      <p:sp>
        <p:nvSpPr>
          <p:cNvPr id="115" name="TextBox 185"/>
          <p:cNvSpPr txBox="1"/>
          <p:nvPr/>
        </p:nvSpPr>
        <p:spPr>
          <a:xfrm>
            <a:off x="2977087" y="2953737"/>
            <a:ext cx="502678" cy="569375"/>
          </a:xfrm>
          <a:prstGeom prst="rect">
            <a:avLst/>
          </a:prstGeom>
          <a:noFill/>
        </p:spPr>
        <p:txBody>
          <a:bodyPr wrap="none" lIns="121908" tIns="60954" rIns="121908" bIns="60954" rtlCol="0">
            <a:spAutoFit/>
          </a:bodyPr>
          <a:lstStyle/>
          <a:p>
            <a:pPr algn="ctr"/>
            <a:r>
              <a:rPr lang="id-ID" b="1" dirty="0">
                <a:solidFill>
                  <a:schemeClr val="bg1"/>
                </a:solidFill>
              </a:rPr>
              <a:t>75</a:t>
            </a:r>
            <a:endParaRPr lang="id-ID" b="1" dirty="0">
              <a:solidFill>
                <a:schemeClr val="bg1"/>
              </a:solidFill>
            </a:endParaRPr>
          </a:p>
          <a:p>
            <a:pPr algn="ctr"/>
            <a:r>
              <a:rPr lang="id-ID" sz="1100" dirty="0">
                <a:solidFill>
                  <a:schemeClr val="bg1"/>
                </a:solidFill>
              </a:rPr>
              <a:t>%</a:t>
            </a:r>
            <a:endParaRPr lang="id-ID" sz="1100" dirty="0">
              <a:solidFill>
                <a:schemeClr val="bg1"/>
              </a:solidFill>
            </a:endParaRPr>
          </a:p>
        </p:txBody>
      </p:sp>
      <p:sp>
        <p:nvSpPr>
          <p:cNvPr id="116" name="TextBox 186"/>
          <p:cNvSpPr txBox="1"/>
          <p:nvPr/>
        </p:nvSpPr>
        <p:spPr>
          <a:xfrm>
            <a:off x="3636144" y="2209317"/>
            <a:ext cx="630918" cy="569375"/>
          </a:xfrm>
          <a:prstGeom prst="rect">
            <a:avLst/>
          </a:prstGeom>
          <a:noFill/>
        </p:spPr>
        <p:txBody>
          <a:bodyPr wrap="none" lIns="121908" tIns="60954" rIns="121908" bIns="60954" rtlCol="0">
            <a:spAutoFit/>
          </a:bodyPr>
          <a:lstStyle/>
          <a:p>
            <a:pPr algn="ctr"/>
            <a:r>
              <a:rPr lang="id-ID" b="1" dirty="0">
                <a:solidFill>
                  <a:schemeClr val="bg1"/>
                </a:solidFill>
              </a:rPr>
              <a:t>100</a:t>
            </a:r>
            <a:endParaRPr lang="id-ID" b="1" dirty="0">
              <a:solidFill>
                <a:schemeClr val="bg1"/>
              </a:solidFill>
            </a:endParaRPr>
          </a:p>
          <a:p>
            <a:pPr algn="ctr"/>
            <a:r>
              <a:rPr lang="id-ID" sz="1100" dirty="0">
                <a:solidFill>
                  <a:schemeClr val="bg1"/>
                </a:solidFill>
              </a:rPr>
              <a:t>%</a:t>
            </a:r>
            <a:endParaRPr lang="id-ID" sz="1100" dirty="0">
              <a:solidFill>
                <a:schemeClr val="bg1"/>
              </a:solidFill>
            </a:endParaRPr>
          </a:p>
        </p:txBody>
      </p:sp>
      <p:sp>
        <p:nvSpPr>
          <p:cNvPr id="117" name="TextBox 187"/>
          <p:cNvSpPr txBox="1"/>
          <p:nvPr/>
        </p:nvSpPr>
        <p:spPr>
          <a:xfrm>
            <a:off x="5138615" y="2673796"/>
            <a:ext cx="502678" cy="569375"/>
          </a:xfrm>
          <a:prstGeom prst="rect">
            <a:avLst/>
          </a:prstGeom>
          <a:noFill/>
        </p:spPr>
        <p:txBody>
          <a:bodyPr wrap="none" lIns="121908" tIns="60954" rIns="121908" bIns="60954" rtlCol="0">
            <a:spAutoFit/>
          </a:bodyPr>
          <a:lstStyle/>
          <a:p>
            <a:pPr algn="ctr"/>
            <a:r>
              <a:rPr lang="id-ID" b="1" dirty="0">
                <a:solidFill>
                  <a:schemeClr val="bg1"/>
                </a:solidFill>
              </a:rPr>
              <a:t>85</a:t>
            </a:r>
            <a:endParaRPr lang="id-ID" b="1" dirty="0">
              <a:solidFill>
                <a:schemeClr val="bg1"/>
              </a:solidFill>
            </a:endParaRPr>
          </a:p>
          <a:p>
            <a:pPr algn="ctr"/>
            <a:r>
              <a:rPr lang="id-ID" sz="1100" dirty="0">
                <a:solidFill>
                  <a:schemeClr val="bg1"/>
                </a:solidFill>
              </a:rPr>
              <a:t>%</a:t>
            </a:r>
            <a:endParaRPr lang="id-ID" sz="1100" dirty="0">
              <a:solidFill>
                <a:schemeClr val="bg1"/>
              </a:solidFill>
            </a:endParaRPr>
          </a:p>
        </p:txBody>
      </p:sp>
      <p:sp>
        <p:nvSpPr>
          <p:cNvPr id="118" name="TextBox 188"/>
          <p:cNvSpPr txBox="1"/>
          <p:nvPr/>
        </p:nvSpPr>
        <p:spPr>
          <a:xfrm>
            <a:off x="4427780" y="3372524"/>
            <a:ext cx="502678" cy="569375"/>
          </a:xfrm>
          <a:prstGeom prst="rect">
            <a:avLst/>
          </a:prstGeom>
          <a:noFill/>
        </p:spPr>
        <p:txBody>
          <a:bodyPr wrap="none" lIns="121908" tIns="60954" rIns="121908" bIns="60954" rtlCol="0">
            <a:spAutoFit/>
          </a:bodyPr>
          <a:lstStyle/>
          <a:p>
            <a:pPr algn="ctr"/>
            <a:r>
              <a:rPr lang="id-ID" b="1" dirty="0">
                <a:solidFill>
                  <a:schemeClr val="bg1"/>
                </a:solidFill>
              </a:rPr>
              <a:t>55</a:t>
            </a:r>
            <a:endParaRPr lang="id-ID" b="1" dirty="0">
              <a:solidFill>
                <a:schemeClr val="bg1"/>
              </a:solidFill>
            </a:endParaRPr>
          </a:p>
          <a:p>
            <a:pPr algn="ctr"/>
            <a:r>
              <a:rPr lang="id-ID" sz="1100" dirty="0">
                <a:solidFill>
                  <a:schemeClr val="bg1"/>
                </a:solidFill>
              </a:rPr>
              <a:t>%</a:t>
            </a:r>
            <a:endParaRPr lang="id-ID" sz="1100" dirty="0">
              <a:solidFill>
                <a:schemeClr val="bg1"/>
              </a:solidFill>
            </a:endParaRPr>
          </a:p>
        </p:txBody>
      </p:sp>
      <p:sp>
        <p:nvSpPr>
          <p:cNvPr id="119" name="TextBox 189"/>
          <p:cNvSpPr txBox="1"/>
          <p:nvPr/>
        </p:nvSpPr>
        <p:spPr>
          <a:xfrm>
            <a:off x="5847916" y="3824792"/>
            <a:ext cx="502678" cy="569375"/>
          </a:xfrm>
          <a:prstGeom prst="rect">
            <a:avLst/>
          </a:prstGeom>
          <a:noFill/>
        </p:spPr>
        <p:txBody>
          <a:bodyPr wrap="none" lIns="121908" tIns="60954" rIns="121908" bIns="60954" rtlCol="0">
            <a:spAutoFit/>
          </a:bodyPr>
          <a:lstStyle/>
          <a:p>
            <a:pPr algn="ctr"/>
            <a:r>
              <a:rPr lang="id-ID" b="1" dirty="0">
                <a:solidFill>
                  <a:schemeClr val="bg1"/>
                </a:solidFill>
              </a:rPr>
              <a:t>40</a:t>
            </a:r>
            <a:endParaRPr lang="id-ID" b="1" dirty="0">
              <a:solidFill>
                <a:schemeClr val="bg1"/>
              </a:solidFill>
            </a:endParaRPr>
          </a:p>
          <a:p>
            <a:pPr algn="ctr"/>
            <a:r>
              <a:rPr lang="id-ID" sz="1100" dirty="0">
                <a:solidFill>
                  <a:schemeClr val="bg1"/>
                </a:solidFill>
              </a:rPr>
              <a:t>%</a:t>
            </a:r>
            <a:endParaRPr lang="id-ID" sz="1100" dirty="0">
              <a:solidFill>
                <a:schemeClr val="bg1"/>
              </a:solidFill>
            </a:endParaRPr>
          </a:p>
        </p:txBody>
      </p:sp>
      <p:sp>
        <p:nvSpPr>
          <p:cNvPr id="120" name="TextBox 190"/>
          <p:cNvSpPr txBox="1"/>
          <p:nvPr/>
        </p:nvSpPr>
        <p:spPr>
          <a:xfrm>
            <a:off x="5866813" y="5575594"/>
            <a:ext cx="552450" cy="289560"/>
          </a:xfrm>
          <a:prstGeom prst="rect">
            <a:avLst/>
          </a:prstGeom>
          <a:noFill/>
        </p:spPr>
        <p:txBody>
          <a:bodyPr wrap="none" lIns="121908" tIns="60954" rIns="121908" bIns="60954" rtlCol="0">
            <a:spAutoFit/>
          </a:bodyPr>
          <a:lstStyle/>
          <a:p>
            <a:r>
              <a:rPr lang="id-ID" sz="1100" dirty="0">
                <a:solidFill>
                  <a:schemeClr val="bg1">
                    <a:lumMod val="50000"/>
                  </a:schemeClr>
                </a:solidFill>
              </a:rPr>
              <a:t>201</a:t>
            </a:r>
            <a:r>
              <a:rPr lang="en-US" altLang="id-ID" sz="1100" dirty="0">
                <a:solidFill>
                  <a:schemeClr val="bg1">
                    <a:lumMod val="50000"/>
                  </a:schemeClr>
                </a:solidFill>
              </a:rPr>
              <a:t>7</a:t>
            </a:r>
            <a:endParaRPr lang="en-US" altLang="id-ID" sz="1100" dirty="0">
              <a:solidFill>
                <a:schemeClr val="bg1">
                  <a:lumMod val="50000"/>
                </a:schemeClr>
              </a:solidFill>
            </a:endParaRPr>
          </a:p>
        </p:txBody>
      </p:sp>
      <p:sp>
        <p:nvSpPr>
          <p:cNvPr id="121" name="TextBox 191"/>
          <p:cNvSpPr txBox="1"/>
          <p:nvPr/>
        </p:nvSpPr>
        <p:spPr>
          <a:xfrm>
            <a:off x="5141174" y="5575594"/>
            <a:ext cx="552450" cy="289560"/>
          </a:xfrm>
          <a:prstGeom prst="rect">
            <a:avLst/>
          </a:prstGeom>
          <a:noFill/>
        </p:spPr>
        <p:txBody>
          <a:bodyPr wrap="none" lIns="121908" tIns="60954" rIns="121908" bIns="60954" rtlCol="0">
            <a:spAutoFit/>
          </a:bodyPr>
          <a:lstStyle/>
          <a:p>
            <a:r>
              <a:rPr lang="id-ID" sz="1100" dirty="0">
                <a:solidFill>
                  <a:schemeClr val="bg1">
                    <a:lumMod val="50000"/>
                  </a:schemeClr>
                </a:solidFill>
              </a:rPr>
              <a:t>201</a:t>
            </a:r>
            <a:r>
              <a:rPr lang="en-US" altLang="id-ID" sz="1100" dirty="0">
                <a:solidFill>
                  <a:schemeClr val="bg1">
                    <a:lumMod val="50000"/>
                  </a:schemeClr>
                </a:solidFill>
              </a:rPr>
              <a:t>6</a:t>
            </a:r>
            <a:endParaRPr lang="en-US" altLang="id-ID" sz="1100" dirty="0">
              <a:solidFill>
                <a:schemeClr val="bg1">
                  <a:lumMod val="50000"/>
                </a:schemeClr>
              </a:solidFill>
            </a:endParaRPr>
          </a:p>
        </p:txBody>
      </p:sp>
      <p:sp>
        <p:nvSpPr>
          <p:cNvPr id="122" name="TextBox 192"/>
          <p:cNvSpPr txBox="1"/>
          <p:nvPr/>
        </p:nvSpPr>
        <p:spPr>
          <a:xfrm>
            <a:off x="4441159" y="5575594"/>
            <a:ext cx="552450" cy="289560"/>
          </a:xfrm>
          <a:prstGeom prst="rect">
            <a:avLst/>
          </a:prstGeom>
          <a:noFill/>
        </p:spPr>
        <p:txBody>
          <a:bodyPr wrap="none" lIns="121908" tIns="60954" rIns="121908" bIns="60954" rtlCol="0">
            <a:spAutoFit/>
          </a:bodyPr>
          <a:lstStyle/>
          <a:p>
            <a:r>
              <a:rPr lang="id-ID" sz="1100" dirty="0">
                <a:solidFill>
                  <a:schemeClr val="bg1">
                    <a:lumMod val="50000"/>
                  </a:schemeClr>
                </a:solidFill>
              </a:rPr>
              <a:t>201</a:t>
            </a:r>
            <a:r>
              <a:rPr lang="en-US" altLang="id-ID" sz="1100" dirty="0">
                <a:solidFill>
                  <a:schemeClr val="bg1">
                    <a:lumMod val="50000"/>
                  </a:schemeClr>
                </a:solidFill>
              </a:rPr>
              <a:t>5</a:t>
            </a:r>
            <a:endParaRPr lang="en-US" altLang="id-ID" sz="1100" dirty="0">
              <a:solidFill>
                <a:schemeClr val="bg1">
                  <a:lumMod val="50000"/>
                </a:schemeClr>
              </a:solidFill>
            </a:endParaRPr>
          </a:p>
        </p:txBody>
      </p:sp>
      <p:sp>
        <p:nvSpPr>
          <p:cNvPr id="123" name="TextBox 193"/>
          <p:cNvSpPr txBox="1"/>
          <p:nvPr/>
        </p:nvSpPr>
        <p:spPr>
          <a:xfrm>
            <a:off x="3719301" y="5575594"/>
            <a:ext cx="552450" cy="289560"/>
          </a:xfrm>
          <a:prstGeom prst="rect">
            <a:avLst/>
          </a:prstGeom>
          <a:noFill/>
        </p:spPr>
        <p:txBody>
          <a:bodyPr wrap="none" lIns="121908" tIns="60954" rIns="121908" bIns="60954" rtlCol="0">
            <a:spAutoFit/>
          </a:bodyPr>
          <a:lstStyle/>
          <a:p>
            <a:r>
              <a:rPr lang="id-ID" sz="1100" dirty="0">
                <a:solidFill>
                  <a:schemeClr val="bg1">
                    <a:lumMod val="50000"/>
                  </a:schemeClr>
                </a:solidFill>
              </a:rPr>
              <a:t>201</a:t>
            </a:r>
            <a:r>
              <a:rPr lang="en-US" altLang="id-ID" sz="1100" dirty="0">
                <a:solidFill>
                  <a:schemeClr val="bg1">
                    <a:lumMod val="50000"/>
                  </a:schemeClr>
                </a:solidFill>
              </a:rPr>
              <a:t>4</a:t>
            </a:r>
            <a:endParaRPr lang="en-US" altLang="id-ID" sz="1100" dirty="0">
              <a:solidFill>
                <a:schemeClr val="bg1">
                  <a:lumMod val="50000"/>
                </a:schemeClr>
              </a:solidFill>
            </a:endParaRPr>
          </a:p>
        </p:txBody>
      </p:sp>
      <p:sp>
        <p:nvSpPr>
          <p:cNvPr id="124" name="TextBox 194"/>
          <p:cNvSpPr txBox="1"/>
          <p:nvPr/>
        </p:nvSpPr>
        <p:spPr>
          <a:xfrm>
            <a:off x="2997443" y="5575594"/>
            <a:ext cx="552450" cy="289560"/>
          </a:xfrm>
          <a:prstGeom prst="rect">
            <a:avLst/>
          </a:prstGeom>
          <a:noFill/>
        </p:spPr>
        <p:txBody>
          <a:bodyPr wrap="none" lIns="121908" tIns="60954" rIns="121908" bIns="60954" rtlCol="0">
            <a:spAutoFit/>
          </a:bodyPr>
          <a:lstStyle/>
          <a:p>
            <a:r>
              <a:rPr lang="id-ID" sz="1100" dirty="0">
                <a:solidFill>
                  <a:schemeClr val="bg1">
                    <a:lumMod val="50000"/>
                  </a:schemeClr>
                </a:solidFill>
              </a:rPr>
              <a:t>201</a:t>
            </a:r>
            <a:r>
              <a:rPr lang="en-US" altLang="id-ID" sz="1100" dirty="0">
                <a:solidFill>
                  <a:schemeClr val="bg1">
                    <a:lumMod val="50000"/>
                  </a:schemeClr>
                </a:solidFill>
              </a:rPr>
              <a:t>3</a:t>
            </a:r>
            <a:endParaRPr lang="en-US" altLang="id-ID" sz="1100" dirty="0">
              <a:solidFill>
                <a:schemeClr val="bg1">
                  <a:lumMod val="50000"/>
                </a:schemeClr>
              </a:solidFill>
            </a:endParaRPr>
          </a:p>
        </p:txBody>
      </p:sp>
      <p:sp>
        <p:nvSpPr>
          <p:cNvPr id="125" name="TextBox 195"/>
          <p:cNvSpPr txBox="1"/>
          <p:nvPr/>
        </p:nvSpPr>
        <p:spPr>
          <a:xfrm>
            <a:off x="2285350" y="5575595"/>
            <a:ext cx="552450" cy="289560"/>
          </a:xfrm>
          <a:prstGeom prst="rect">
            <a:avLst/>
          </a:prstGeom>
          <a:noFill/>
        </p:spPr>
        <p:txBody>
          <a:bodyPr wrap="none" lIns="121908" tIns="60954" rIns="121908" bIns="60954" rtlCol="0">
            <a:spAutoFit/>
          </a:bodyPr>
          <a:lstStyle/>
          <a:p>
            <a:r>
              <a:rPr lang="id-ID" sz="1100" dirty="0">
                <a:solidFill>
                  <a:schemeClr val="bg1">
                    <a:lumMod val="50000"/>
                  </a:schemeClr>
                </a:solidFill>
              </a:rPr>
              <a:t>201</a:t>
            </a:r>
            <a:r>
              <a:rPr lang="en-US" altLang="id-ID" sz="1100" dirty="0">
                <a:solidFill>
                  <a:schemeClr val="bg1">
                    <a:lumMod val="50000"/>
                  </a:schemeClr>
                </a:solidFill>
              </a:rPr>
              <a:t>2</a:t>
            </a:r>
            <a:endParaRPr lang="en-US" altLang="id-ID" sz="1100" dirty="0">
              <a:solidFill>
                <a:schemeClr val="bg1">
                  <a:lumMod val="50000"/>
                </a:schemeClr>
              </a:solidFill>
            </a:endParaRPr>
          </a:p>
        </p:txBody>
      </p:sp>
      <p:sp>
        <p:nvSpPr>
          <p:cNvPr id="126" name="TextBox 196"/>
          <p:cNvSpPr txBox="1"/>
          <p:nvPr/>
        </p:nvSpPr>
        <p:spPr>
          <a:xfrm>
            <a:off x="1566354" y="5575586"/>
            <a:ext cx="552450" cy="289560"/>
          </a:xfrm>
          <a:prstGeom prst="rect">
            <a:avLst/>
          </a:prstGeom>
          <a:noFill/>
        </p:spPr>
        <p:txBody>
          <a:bodyPr wrap="none" lIns="121908" tIns="60954" rIns="121908" bIns="60954" rtlCol="0">
            <a:spAutoFit/>
          </a:bodyPr>
          <a:lstStyle/>
          <a:p>
            <a:r>
              <a:rPr lang="id-ID" sz="1100" dirty="0">
                <a:solidFill>
                  <a:schemeClr val="bg1">
                    <a:lumMod val="50000"/>
                  </a:schemeClr>
                </a:solidFill>
              </a:rPr>
              <a:t>20</a:t>
            </a:r>
            <a:r>
              <a:rPr lang="en-US" altLang="id-ID" sz="1100" dirty="0">
                <a:solidFill>
                  <a:schemeClr val="bg1">
                    <a:lumMod val="50000"/>
                  </a:schemeClr>
                </a:solidFill>
              </a:rPr>
              <a:t>11</a:t>
            </a:r>
            <a:endParaRPr lang="en-US" altLang="id-ID" sz="1100" dirty="0">
              <a:solidFill>
                <a:schemeClr val="bg1">
                  <a:lumMod val="50000"/>
                </a:schemeClr>
              </a:solidFill>
            </a:endParaRPr>
          </a:p>
        </p:txBody>
      </p:sp>
      <p:sp>
        <p:nvSpPr>
          <p:cNvPr id="127" name="TextBox 197"/>
          <p:cNvSpPr txBox="1"/>
          <p:nvPr/>
        </p:nvSpPr>
        <p:spPr>
          <a:xfrm>
            <a:off x="840457" y="5575582"/>
            <a:ext cx="552450" cy="289560"/>
          </a:xfrm>
          <a:prstGeom prst="rect">
            <a:avLst/>
          </a:prstGeom>
          <a:noFill/>
        </p:spPr>
        <p:txBody>
          <a:bodyPr wrap="none" lIns="121908" tIns="60954" rIns="121908" bIns="60954" rtlCol="0">
            <a:spAutoFit/>
          </a:bodyPr>
          <a:lstStyle/>
          <a:p>
            <a:r>
              <a:rPr lang="id-ID" sz="1100" dirty="0">
                <a:solidFill>
                  <a:schemeClr val="bg1">
                    <a:lumMod val="50000"/>
                  </a:schemeClr>
                </a:solidFill>
              </a:rPr>
              <a:t>20</a:t>
            </a:r>
            <a:r>
              <a:rPr lang="en-US" altLang="id-ID" sz="1100" dirty="0">
                <a:solidFill>
                  <a:schemeClr val="bg1">
                    <a:lumMod val="50000"/>
                  </a:schemeClr>
                </a:solidFill>
              </a:rPr>
              <a:t>10</a:t>
            </a:r>
            <a:endParaRPr lang="en-US" altLang="id-ID" sz="1100" dirty="0">
              <a:solidFill>
                <a:schemeClr val="bg1">
                  <a:lumMod val="50000"/>
                </a:schemeClr>
              </a:solidFill>
            </a:endParaRPr>
          </a:p>
        </p:txBody>
      </p:sp>
      <p:sp>
        <p:nvSpPr>
          <p:cNvPr id="128" name="TextBox 198"/>
          <p:cNvSpPr txBox="1"/>
          <p:nvPr/>
        </p:nvSpPr>
        <p:spPr>
          <a:xfrm>
            <a:off x="6960096" y="2492897"/>
            <a:ext cx="1887672" cy="615541"/>
          </a:xfrm>
          <a:prstGeom prst="rect">
            <a:avLst/>
          </a:prstGeom>
          <a:noFill/>
        </p:spPr>
        <p:txBody>
          <a:bodyPr wrap="none" lIns="121908" tIns="60954" rIns="121908" bIns="60954" rtlCol="0">
            <a:spAutoFit/>
          </a:bodyPr>
          <a:lstStyle/>
          <a:p>
            <a:r>
              <a:rPr lang="zh-CN" altLang="en-US" sz="3200" b="1" dirty="0">
                <a:solidFill>
                  <a:schemeClr val="accent2"/>
                </a:solidFill>
                <a:latin typeface="Raleway" pitchFamily="34" charset="0"/>
              </a:rPr>
              <a:t>添加标题</a:t>
            </a:r>
            <a:endParaRPr lang="id-ID" sz="3200" b="1" dirty="0">
              <a:solidFill>
                <a:schemeClr val="accent2"/>
              </a:solidFill>
              <a:latin typeface="Raleway" pitchFamily="34" charset="0"/>
            </a:endParaRPr>
          </a:p>
        </p:txBody>
      </p:sp>
      <p:sp>
        <p:nvSpPr>
          <p:cNvPr id="129" name="Rectangle 185"/>
          <p:cNvSpPr/>
          <p:nvPr/>
        </p:nvSpPr>
        <p:spPr>
          <a:xfrm>
            <a:off x="7031016" y="3073780"/>
            <a:ext cx="4587967" cy="2062103"/>
          </a:xfrm>
          <a:prstGeom prst="rect">
            <a:avLst/>
          </a:prstGeom>
        </p:spPr>
        <p:txBody>
          <a:bodyPr wrap="square" lIns="121908" tIns="60954" rIns="121908" bIns="60954">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4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id-ID" altLang="zh-CN" sz="1400" dirty="0">
              <a:solidFill>
                <a:prstClr val="white">
                  <a:lumMod val="65000"/>
                </a:prstClr>
              </a:solidFill>
              <a:latin typeface="PT Sans" panose="020B0503020203020204" pitchFamily="34" charset="0"/>
            </a:endParaRPr>
          </a:p>
        </p:txBody>
      </p:sp>
      <p:sp>
        <p:nvSpPr>
          <p:cNvPr id="130" name="标题 129"/>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anim calcmode="lin" valueType="num">
                                      <p:cBhvr>
                                        <p:cTn id="28" dur="500" fill="hold"/>
                                        <p:tgtEl>
                                          <p:spTgt spid="53"/>
                                        </p:tgtEl>
                                        <p:attrNameLst>
                                          <p:attrName>ppt_x</p:attrName>
                                        </p:attrNameLst>
                                      </p:cBhvr>
                                      <p:tavLst>
                                        <p:tav tm="0">
                                          <p:val>
                                            <p:strVal val="#ppt_x"/>
                                          </p:val>
                                        </p:tav>
                                        <p:tav tm="100000">
                                          <p:val>
                                            <p:strVal val="#ppt_x"/>
                                          </p:val>
                                        </p:tav>
                                      </p:tavLst>
                                    </p:anim>
                                    <p:anim calcmode="lin" valueType="num">
                                      <p:cBhvr>
                                        <p:cTn id="29" dur="5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anim calcmode="lin" valueType="num">
                                      <p:cBhvr>
                                        <p:cTn id="33" dur="500" fill="hold"/>
                                        <p:tgtEl>
                                          <p:spTgt spid="65"/>
                                        </p:tgtEl>
                                        <p:attrNameLst>
                                          <p:attrName>ppt_x</p:attrName>
                                        </p:attrNameLst>
                                      </p:cBhvr>
                                      <p:tavLst>
                                        <p:tav tm="0">
                                          <p:val>
                                            <p:strVal val="#ppt_x"/>
                                          </p:val>
                                        </p:tav>
                                        <p:tav tm="100000">
                                          <p:val>
                                            <p:strVal val="#ppt_x"/>
                                          </p:val>
                                        </p:tav>
                                      </p:tavLst>
                                    </p:anim>
                                    <p:anim calcmode="lin" valueType="num">
                                      <p:cBhvr>
                                        <p:cTn id="34" dur="500" fill="hold"/>
                                        <p:tgtEl>
                                          <p:spTgt spid="6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strVal val="#ppt_x"/>
                                          </p:val>
                                        </p:tav>
                                        <p:tav tm="100000">
                                          <p:val>
                                            <p:strVal val="#ppt_x"/>
                                          </p:val>
                                        </p:tav>
                                      </p:tavLst>
                                    </p:anim>
                                    <p:anim calcmode="lin" valueType="num">
                                      <p:cBhvr>
                                        <p:cTn id="44" dur="500" fill="hold"/>
                                        <p:tgtEl>
                                          <p:spTgt spid="91"/>
                                        </p:tgtEl>
                                        <p:attrNameLst>
                                          <p:attrName>ppt_y</p:attrName>
                                        </p:attrNameLst>
                                      </p:cBhvr>
                                      <p:tavLst>
                                        <p:tav tm="0">
                                          <p:val>
                                            <p:strVal val="#ppt_y+.1"/>
                                          </p:val>
                                        </p:tav>
                                        <p:tav tm="100000">
                                          <p:val>
                                            <p:strVal val="#ppt_y"/>
                                          </p:val>
                                        </p:tav>
                                      </p:tavLst>
                                    </p:anim>
                                  </p:childTnLst>
                                </p:cTn>
                              </p:par>
                              <p:par>
                                <p:cTn id="45" presetID="22" presetClass="entr" presetSubtype="8"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500"/>
                                        <p:tgtEl>
                                          <p:spTgt spid="103"/>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7"/>
                                        </p:tgtEl>
                                        <p:attrNameLst>
                                          <p:attrName>style.visibility</p:attrName>
                                        </p:attrNameLst>
                                      </p:cBhvr>
                                      <p:to>
                                        <p:strVal val="visible"/>
                                      </p:to>
                                    </p:set>
                                    <p:animEffect transition="in" filter="fade">
                                      <p:cBhvr>
                                        <p:cTn id="56" dur="500"/>
                                        <p:tgtEl>
                                          <p:spTgt spid="127"/>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childTnLst>
                          </p:cTn>
                        </p:par>
                        <p:par>
                          <p:cTn id="77" fill="hold">
                            <p:stCondLst>
                              <p:cond delay="2500"/>
                            </p:stCondLst>
                            <p:childTnLst>
                              <p:par>
                                <p:cTn id="78" presetID="22" presetClass="entr" presetSubtype="4"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500"/>
                                        <p:tgtEl>
                                          <p:spTgt spid="1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500"/>
                                        <p:tgtEl>
                                          <p:spTgt spid="125"/>
                                        </p:tgtEl>
                                      </p:cBhvr>
                                    </p:animEffect>
                                  </p:childTnLst>
                                </p:cTn>
                              </p:par>
                            </p:childTnLst>
                          </p:cTn>
                        </p:par>
                        <p:par>
                          <p:cTn id="97" fill="hold">
                            <p:stCondLst>
                              <p:cond delay="4000"/>
                            </p:stCondLst>
                            <p:childTnLst>
                              <p:par>
                                <p:cTn id="98" presetID="22" presetClass="entr" presetSubtype="4" fill="hold"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down)">
                                      <p:cBhvr>
                                        <p:cTn id="100" dur="500"/>
                                        <p:tgtEl>
                                          <p:spTgt spid="33"/>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500"/>
                                        <p:tgtEl>
                                          <p:spTgt spid="1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5000"/>
                            </p:stCondLst>
                            <p:childTnLst>
                              <p:par>
                                <p:cTn id="109" presetID="53" presetClass="entr" presetSubtype="16"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p:cTn id="111" dur="500" fill="hold"/>
                                        <p:tgtEl>
                                          <p:spTgt spid="107"/>
                                        </p:tgtEl>
                                        <p:attrNameLst>
                                          <p:attrName>ppt_w</p:attrName>
                                        </p:attrNameLst>
                                      </p:cBhvr>
                                      <p:tavLst>
                                        <p:tav tm="0">
                                          <p:val>
                                            <p:fltVal val="0"/>
                                          </p:val>
                                        </p:tav>
                                        <p:tav tm="100000">
                                          <p:val>
                                            <p:strVal val="#ppt_w"/>
                                          </p:val>
                                        </p:tav>
                                      </p:tavLst>
                                    </p:anim>
                                    <p:anim calcmode="lin" valueType="num">
                                      <p:cBhvr>
                                        <p:cTn id="112" dur="500" fill="hold"/>
                                        <p:tgtEl>
                                          <p:spTgt spid="107"/>
                                        </p:tgtEl>
                                        <p:attrNameLst>
                                          <p:attrName>ppt_h</p:attrName>
                                        </p:attrNameLst>
                                      </p:cBhvr>
                                      <p:tavLst>
                                        <p:tav tm="0">
                                          <p:val>
                                            <p:fltVal val="0"/>
                                          </p:val>
                                        </p:tav>
                                        <p:tav tm="100000">
                                          <p:val>
                                            <p:strVal val="#ppt_h"/>
                                          </p:val>
                                        </p:tav>
                                      </p:tavLst>
                                    </p:anim>
                                    <p:animEffect transition="in" filter="fade">
                                      <p:cBhvr>
                                        <p:cTn id="113" dur="500"/>
                                        <p:tgtEl>
                                          <p:spTgt spid="10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500"/>
                                        <p:tgtEl>
                                          <p:spTgt spid="124"/>
                                        </p:tgtEl>
                                      </p:cBhvr>
                                    </p:animEffect>
                                  </p:childTnLst>
                                </p:cTn>
                              </p:par>
                            </p:childTnLst>
                          </p:cTn>
                        </p:par>
                        <p:par>
                          <p:cTn id="117" fill="hold">
                            <p:stCondLst>
                              <p:cond delay="5500"/>
                            </p:stCondLst>
                            <p:childTnLst>
                              <p:par>
                                <p:cTn id="118" presetID="22" presetClass="entr" presetSubtype="4" fill="hold"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6000"/>
                            </p:stCondLst>
                            <p:childTnLst>
                              <p:par>
                                <p:cTn id="122" presetID="10" presetClass="entr" presetSubtype="0" fill="hold" grpId="0"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500"/>
                                        <p:tgtEl>
                                          <p:spTgt spid="11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childTnLst>
                          </p:cTn>
                        </p:par>
                        <p:par>
                          <p:cTn id="128" fill="hold">
                            <p:stCondLst>
                              <p:cond delay="6500"/>
                            </p:stCondLst>
                            <p:childTnLst>
                              <p:par>
                                <p:cTn id="129" presetID="53" presetClass="entr" presetSubtype="16" fill="hold" grpId="0" nodeType="afterEffect">
                                  <p:stCondLst>
                                    <p:cond delay="0"/>
                                  </p:stCondLst>
                                  <p:childTnLst>
                                    <p:set>
                                      <p:cBhvr>
                                        <p:cTn id="130" dur="1" fill="hold">
                                          <p:stCondLst>
                                            <p:cond delay="0"/>
                                          </p:stCondLst>
                                        </p:cTn>
                                        <p:tgtEl>
                                          <p:spTgt spid="108"/>
                                        </p:tgtEl>
                                        <p:attrNameLst>
                                          <p:attrName>style.visibility</p:attrName>
                                        </p:attrNameLst>
                                      </p:cBhvr>
                                      <p:to>
                                        <p:strVal val="visible"/>
                                      </p:to>
                                    </p:set>
                                    <p:anim calcmode="lin" valueType="num">
                                      <p:cBhvr>
                                        <p:cTn id="131" dur="500" fill="hold"/>
                                        <p:tgtEl>
                                          <p:spTgt spid="108"/>
                                        </p:tgtEl>
                                        <p:attrNameLst>
                                          <p:attrName>ppt_w</p:attrName>
                                        </p:attrNameLst>
                                      </p:cBhvr>
                                      <p:tavLst>
                                        <p:tav tm="0">
                                          <p:val>
                                            <p:fltVal val="0"/>
                                          </p:val>
                                        </p:tav>
                                        <p:tav tm="100000">
                                          <p:val>
                                            <p:strVal val="#ppt_w"/>
                                          </p:val>
                                        </p:tav>
                                      </p:tavLst>
                                    </p:anim>
                                    <p:anim calcmode="lin" valueType="num">
                                      <p:cBhvr>
                                        <p:cTn id="132" dur="500" fill="hold"/>
                                        <p:tgtEl>
                                          <p:spTgt spid="108"/>
                                        </p:tgtEl>
                                        <p:attrNameLst>
                                          <p:attrName>ppt_h</p:attrName>
                                        </p:attrNameLst>
                                      </p:cBhvr>
                                      <p:tavLst>
                                        <p:tav tm="0">
                                          <p:val>
                                            <p:fltVal val="0"/>
                                          </p:val>
                                        </p:tav>
                                        <p:tav tm="100000">
                                          <p:val>
                                            <p:strVal val="#ppt_h"/>
                                          </p:val>
                                        </p:tav>
                                      </p:tavLst>
                                    </p:anim>
                                    <p:animEffect transition="in" filter="fade">
                                      <p:cBhvr>
                                        <p:cTn id="133" dur="500"/>
                                        <p:tgtEl>
                                          <p:spTgt spid="10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3"/>
                                        </p:tgtEl>
                                        <p:attrNameLst>
                                          <p:attrName>style.visibility</p:attrName>
                                        </p:attrNameLst>
                                      </p:cBhvr>
                                      <p:to>
                                        <p:strVal val="visible"/>
                                      </p:to>
                                    </p:set>
                                    <p:animEffect transition="in" filter="fade">
                                      <p:cBhvr>
                                        <p:cTn id="136" dur="500"/>
                                        <p:tgtEl>
                                          <p:spTgt spid="123"/>
                                        </p:tgtEl>
                                      </p:cBhvr>
                                    </p:animEffect>
                                  </p:childTnLst>
                                </p:cTn>
                              </p:par>
                            </p:childTnLst>
                          </p:cTn>
                        </p:par>
                        <p:par>
                          <p:cTn id="137" fill="hold">
                            <p:stCondLst>
                              <p:cond delay="7000"/>
                            </p:stCondLst>
                            <p:childTnLst>
                              <p:par>
                                <p:cTn id="138" presetID="22" presetClass="entr" presetSubtype="4" fill="hold" nodeType="after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wipe(down)">
                                      <p:cBhvr>
                                        <p:cTn id="140" dur="500"/>
                                        <p:tgtEl>
                                          <p:spTgt spid="58"/>
                                        </p:tgtEl>
                                      </p:cBhvr>
                                    </p:animEffect>
                                  </p:childTnLst>
                                </p:cTn>
                              </p:par>
                            </p:childTnLst>
                          </p:cTn>
                        </p:par>
                        <p:par>
                          <p:cTn id="141" fill="hold">
                            <p:stCondLst>
                              <p:cond delay="7500"/>
                            </p:stCondLst>
                            <p:childTnLst>
                              <p:par>
                                <p:cTn id="142" presetID="10" presetClass="entr" presetSubtype="0" fill="hold" grpId="0" nodeType="afterEffect">
                                  <p:stCondLst>
                                    <p:cond delay="0"/>
                                  </p:stCondLst>
                                  <p:childTnLst>
                                    <p:set>
                                      <p:cBhvr>
                                        <p:cTn id="143" dur="1" fill="hold">
                                          <p:stCondLst>
                                            <p:cond delay="0"/>
                                          </p:stCondLst>
                                        </p:cTn>
                                        <p:tgtEl>
                                          <p:spTgt spid="116"/>
                                        </p:tgtEl>
                                        <p:attrNameLst>
                                          <p:attrName>style.visibility</p:attrName>
                                        </p:attrNameLst>
                                      </p:cBhvr>
                                      <p:to>
                                        <p:strVal val="visible"/>
                                      </p:to>
                                    </p:set>
                                    <p:animEffect transition="in" filter="fade">
                                      <p:cBhvr>
                                        <p:cTn id="144" dur="500"/>
                                        <p:tgtEl>
                                          <p:spTgt spid="116"/>
                                        </p:tgtEl>
                                      </p:cBhvr>
                                    </p:animEffect>
                                  </p:childTnLst>
                                </p:cTn>
                              </p:par>
                            </p:childTnLst>
                          </p:cTn>
                        </p:par>
                        <p:par>
                          <p:cTn id="145" fill="hold">
                            <p:stCondLst>
                              <p:cond delay="8000"/>
                            </p:stCondLst>
                            <p:childTnLst>
                              <p:par>
                                <p:cTn id="146" presetID="53" presetClass="entr" presetSubtype="16" fill="hold" grpId="0" nodeType="afterEffect">
                                  <p:stCondLst>
                                    <p:cond delay="0"/>
                                  </p:stCondLst>
                                  <p:childTnLst>
                                    <p:set>
                                      <p:cBhvr>
                                        <p:cTn id="147" dur="1" fill="hold">
                                          <p:stCondLst>
                                            <p:cond delay="0"/>
                                          </p:stCondLst>
                                        </p:cTn>
                                        <p:tgtEl>
                                          <p:spTgt spid="109"/>
                                        </p:tgtEl>
                                        <p:attrNameLst>
                                          <p:attrName>style.visibility</p:attrName>
                                        </p:attrNameLst>
                                      </p:cBhvr>
                                      <p:to>
                                        <p:strVal val="visible"/>
                                      </p:to>
                                    </p:set>
                                    <p:anim calcmode="lin" valueType="num">
                                      <p:cBhvr>
                                        <p:cTn id="148" dur="500" fill="hold"/>
                                        <p:tgtEl>
                                          <p:spTgt spid="109"/>
                                        </p:tgtEl>
                                        <p:attrNameLst>
                                          <p:attrName>ppt_w</p:attrName>
                                        </p:attrNameLst>
                                      </p:cBhvr>
                                      <p:tavLst>
                                        <p:tav tm="0">
                                          <p:val>
                                            <p:fltVal val="0"/>
                                          </p:val>
                                        </p:tav>
                                        <p:tav tm="100000">
                                          <p:val>
                                            <p:strVal val="#ppt_w"/>
                                          </p:val>
                                        </p:tav>
                                      </p:tavLst>
                                    </p:anim>
                                    <p:anim calcmode="lin" valueType="num">
                                      <p:cBhvr>
                                        <p:cTn id="149" dur="500" fill="hold"/>
                                        <p:tgtEl>
                                          <p:spTgt spid="109"/>
                                        </p:tgtEl>
                                        <p:attrNameLst>
                                          <p:attrName>ppt_h</p:attrName>
                                        </p:attrNameLst>
                                      </p:cBhvr>
                                      <p:tavLst>
                                        <p:tav tm="0">
                                          <p:val>
                                            <p:fltVal val="0"/>
                                          </p:val>
                                        </p:tav>
                                        <p:tav tm="100000">
                                          <p:val>
                                            <p:strVal val="#ppt_h"/>
                                          </p:val>
                                        </p:tav>
                                      </p:tavLst>
                                    </p:anim>
                                    <p:animEffect transition="in" filter="fade">
                                      <p:cBhvr>
                                        <p:cTn id="150" dur="500"/>
                                        <p:tgtEl>
                                          <p:spTgt spid="10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22"/>
                                        </p:tgtEl>
                                        <p:attrNameLst>
                                          <p:attrName>style.visibility</p:attrName>
                                        </p:attrNameLst>
                                      </p:cBhvr>
                                      <p:to>
                                        <p:strVal val="visible"/>
                                      </p:to>
                                    </p:set>
                                    <p:animEffect transition="in" filter="fade">
                                      <p:cBhvr>
                                        <p:cTn id="153" dur="500"/>
                                        <p:tgtEl>
                                          <p:spTgt spid="122"/>
                                        </p:tgtEl>
                                      </p:cBhvr>
                                    </p:animEffect>
                                  </p:childTnLst>
                                </p:cTn>
                              </p:par>
                            </p:childTnLst>
                          </p:cTn>
                        </p:par>
                        <p:par>
                          <p:cTn id="154" fill="hold">
                            <p:stCondLst>
                              <p:cond delay="8500"/>
                            </p:stCondLst>
                            <p:childTnLst>
                              <p:par>
                                <p:cTn id="155" presetID="22" presetClass="entr" presetSubtype="4" fill="hold" nodeType="after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down)">
                                      <p:cBhvr>
                                        <p:cTn id="157" dur="500"/>
                                        <p:tgtEl>
                                          <p:spTgt spid="71"/>
                                        </p:tgtEl>
                                      </p:cBhvr>
                                    </p:animEffect>
                                  </p:childTnLst>
                                </p:cTn>
                              </p:par>
                            </p:childTnLst>
                          </p:cTn>
                        </p:par>
                        <p:par>
                          <p:cTn id="158" fill="hold">
                            <p:stCondLst>
                              <p:cond delay="9000"/>
                            </p:stCondLst>
                            <p:childTnLst>
                              <p:par>
                                <p:cTn id="159" presetID="10" presetClass="entr" presetSubtype="0" fill="hold" grpId="0" nodeType="after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fade">
                                      <p:cBhvr>
                                        <p:cTn id="164" dur="500"/>
                                        <p:tgtEl>
                                          <p:spTgt spid="70"/>
                                        </p:tgtEl>
                                      </p:cBhvr>
                                    </p:animEffect>
                                  </p:childTnLst>
                                </p:cTn>
                              </p:par>
                            </p:childTnLst>
                          </p:cTn>
                        </p:par>
                        <p:par>
                          <p:cTn id="165" fill="hold">
                            <p:stCondLst>
                              <p:cond delay="9500"/>
                            </p:stCondLst>
                            <p:childTnLst>
                              <p:par>
                                <p:cTn id="166" presetID="53" presetClass="entr" presetSubtype="16" fill="hold" grpId="0" nodeType="afterEffect">
                                  <p:stCondLst>
                                    <p:cond delay="0"/>
                                  </p:stCondLst>
                                  <p:childTnLst>
                                    <p:set>
                                      <p:cBhvr>
                                        <p:cTn id="167" dur="1" fill="hold">
                                          <p:stCondLst>
                                            <p:cond delay="0"/>
                                          </p:stCondLst>
                                        </p:cTn>
                                        <p:tgtEl>
                                          <p:spTgt spid="110"/>
                                        </p:tgtEl>
                                        <p:attrNameLst>
                                          <p:attrName>style.visibility</p:attrName>
                                        </p:attrNameLst>
                                      </p:cBhvr>
                                      <p:to>
                                        <p:strVal val="visible"/>
                                      </p:to>
                                    </p:set>
                                    <p:anim calcmode="lin" valueType="num">
                                      <p:cBhvr>
                                        <p:cTn id="168" dur="500" fill="hold"/>
                                        <p:tgtEl>
                                          <p:spTgt spid="110"/>
                                        </p:tgtEl>
                                        <p:attrNameLst>
                                          <p:attrName>ppt_w</p:attrName>
                                        </p:attrNameLst>
                                      </p:cBhvr>
                                      <p:tavLst>
                                        <p:tav tm="0">
                                          <p:val>
                                            <p:fltVal val="0"/>
                                          </p:val>
                                        </p:tav>
                                        <p:tav tm="100000">
                                          <p:val>
                                            <p:strVal val="#ppt_w"/>
                                          </p:val>
                                        </p:tav>
                                      </p:tavLst>
                                    </p:anim>
                                    <p:anim calcmode="lin" valueType="num">
                                      <p:cBhvr>
                                        <p:cTn id="169" dur="500" fill="hold"/>
                                        <p:tgtEl>
                                          <p:spTgt spid="110"/>
                                        </p:tgtEl>
                                        <p:attrNameLst>
                                          <p:attrName>ppt_h</p:attrName>
                                        </p:attrNameLst>
                                      </p:cBhvr>
                                      <p:tavLst>
                                        <p:tav tm="0">
                                          <p:val>
                                            <p:fltVal val="0"/>
                                          </p:val>
                                        </p:tav>
                                        <p:tav tm="100000">
                                          <p:val>
                                            <p:strVal val="#ppt_h"/>
                                          </p:val>
                                        </p:tav>
                                      </p:tavLst>
                                    </p:anim>
                                    <p:animEffect transition="in" filter="fade">
                                      <p:cBhvr>
                                        <p:cTn id="170" dur="500"/>
                                        <p:tgtEl>
                                          <p:spTgt spid="11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1"/>
                                        </p:tgtEl>
                                        <p:attrNameLst>
                                          <p:attrName>style.visibility</p:attrName>
                                        </p:attrNameLst>
                                      </p:cBhvr>
                                      <p:to>
                                        <p:strVal val="visible"/>
                                      </p:to>
                                    </p:set>
                                    <p:animEffect transition="in" filter="fade">
                                      <p:cBhvr>
                                        <p:cTn id="173" dur="500"/>
                                        <p:tgtEl>
                                          <p:spTgt spid="121"/>
                                        </p:tgtEl>
                                      </p:cBhvr>
                                    </p:animEffect>
                                  </p:childTnLst>
                                </p:cTn>
                              </p:par>
                            </p:childTnLst>
                          </p:cTn>
                        </p:par>
                        <p:par>
                          <p:cTn id="174" fill="hold">
                            <p:stCondLst>
                              <p:cond delay="10000"/>
                            </p:stCondLst>
                            <p:childTnLst>
                              <p:par>
                                <p:cTn id="175" presetID="22" presetClass="entr" presetSubtype="4" fill="hold" nodeType="afterEffect">
                                  <p:stCondLst>
                                    <p:cond delay="0"/>
                                  </p:stCondLst>
                                  <p:childTnLst>
                                    <p:set>
                                      <p:cBhvr>
                                        <p:cTn id="176" dur="1" fill="hold">
                                          <p:stCondLst>
                                            <p:cond delay="0"/>
                                          </p:stCondLst>
                                        </p:cTn>
                                        <p:tgtEl>
                                          <p:spTgt spid="84"/>
                                        </p:tgtEl>
                                        <p:attrNameLst>
                                          <p:attrName>style.visibility</p:attrName>
                                        </p:attrNameLst>
                                      </p:cBhvr>
                                      <p:to>
                                        <p:strVal val="visible"/>
                                      </p:to>
                                    </p:set>
                                    <p:animEffect transition="in" filter="wipe(down)">
                                      <p:cBhvr>
                                        <p:cTn id="177" dur="500"/>
                                        <p:tgtEl>
                                          <p:spTgt spid="84"/>
                                        </p:tgtEl>
                                      </p:cBhvr>
                                    </p:animEffect>
                                  </p:childTnLst>
                                </p:cTn>
                              </p:par>
                            </p:childTnLst>
                          </p:cTn>
                        </p:par>
                        <p:par>
                          <p:cTn id="178" fill="hold">
                            <p:stCondLst>
                              <p:cond delay="10500"/>
                            </p:stCondLst>
                            <p:childTnLst>
                              <p:par>
                                <p:cTn id="179" presetID="10" presetClass="entr" presetSubtype="0" fill="hold" grpId="0" nodeType="afterEffect">
                                  <p:stCondLst>
                                    <p:cond delay="0"/>
                                  </p:stCondLst>
                                  <p:childTnLst>
                                    <p:set>
                                      <p:cBhvr>
                                        <p:cTn id="180" dur="1" fill="hold">
                                          <p:stCondLst>
                                            <p:cond delay="0"/>
                                          </p:stCondLst>
                                        </p:cTn>
                                        <p:tgtEl>
                                          <p:spTgt spid="117"/>
                                        </p:tgtEl>
                                        <p:attrNameLst>
                                          <p:attrName>style.visibility</p:attrName>
                                        </p:attrNameLst>
                                      </p:cBhvr>
                                      <p:to>
                                        <p:strVal val="visible"/>
                                      </p:to>
                                    </p:set>
                                    <p:animEffect transition="in" filter="fade">
                                      <p:cBhvr>
                                        <p:cTn id="181" dur="500"/>
                                        <p:tgtEl>
                                          <p:spTgt spid="11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fade">
                                      <p:cBhvr>
                                        <p:cTn id="184" dur="500"/>
                                        <p:tgtEl>
                                          <p:spTgt spid="83"/>
                                        </p:tgtEl>
                                      </p:cBhvr>
                                    </p:animEffect>
                                  </p:childTnLst>
                                </p:cTn>
                              </p:par>
                            </p:childTnLst>
                          </p:cTn>
                        </p:par>
                        <p:par>
                          <p:cTn id="185" fill="hold">
                            <p:stCondLst>
                              <p:cond delay="11000"/>
                            </p:stCondLst>
                            <p:childTnLst>
                              <p:par>
                                <p:cTn id="186" presetID="53" presetClass="entr" presetSubtype="16" fill="hold" grpId="0" nodeType="afterEffect">
                                  <p:stCondLst>
                                    <p:cond delay="0"/>
                                  </p:stCondLst>
                                  <p:childTnLst>
                                    <p:set>
                                      <p:cBhvr>
                                        <p:cTn id="187" dur="1" fill="hold">
                                          <p:stCondLst>
                                            <p:cond delay="0"/>
                                          </p:stCondLst>
                                        </p:cTn>
                                        <p:tgtEl>
                                          <p:spTgt spid="111"/>
                                        </p:tgtEl>
                                        <p:attrNameLst>
                                          <p:attrName>style.visibility</p:attrName>
                                        </p:attrNameLst>
                                      </p:cBhvr>
                                      <p:to>
                                        <p:strVal val="visible"/>
                                      </p:to>
                                    </p:set>
                                    <p:anim calcmode="lin" valueType="num">
                                      <p:cBhvr>
                                        <p:cTn id="188" dur="500" fill="hold"/>
                                        <p:tgtEl>
                                          <p:spTgt spid="111"/>
                                        </p:tgtEl>
                                        <p:attrNameLst>
                                          <p:attrName>ppt_w</p:attrName>
                                        </p:attrNameLst>
                                      </p:cBhvr>
                                      <p:tavLst>
                                        <p:tav tm="0">
                                          <p:val>
                                            <p:fltVal val="0"/>
                                          </p:val>
                                        </p:tav>
                                        <p:tav tm="100000">
                                          <p:val>
                                            <p:strVal val="#ppt_w"/>
                                          </p:val>
                                        </p:tav>
                                      </p:tavLst>
                                    </p:anim>
                                    <p:anim calcmode="lin" valueType="num">
                                      <p:cBhvr>
                                        <p:cTn id="189" dur="500" fill="hold"/>
                                        <p:tgtEl>
                                          <p:spTgt spid="111"/>
                                        </p:tgtEl>
                                        <p:attrNameLst>
                                          <p:attrName>ppt_h</p:attrName>
                                        </p:attrNameLst>
                                      </p:cBhvr>
                                      <p:tavLst>
                                        <p:tav tm="0">
                                          <p:val>
                                            <p:fltVal val="0"/>
                                          </p:val>
                                        </p:tav>
                                        <p:tav tm="100000">
                                          <p:val>
                                            <p:strVal val="#ppt_h"/>
                                          </p:val>
                                        </p:tav>
                                      </p:tavLst>
                                    </p:anim>
                                    <p:animEffect transition="in" filter="fade">
                                      <p:cBhvr>
                                        <p:cTn id="190" dur="500"/>
                                        <p:tgtEl>
                                          <p:spTgt spid="111"/>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wipe(down)">
                                      <p:cBhvr>
                                        <p:cTn id="193" dur="500"/>
                                        <p:tgtEl>
                                          <p:spTgt spid="120"/>
                                        </p:tgtEl>
                                      </p:cBhvr>
                                    </p:animEffect>
                                  </p:childTnLst>
                                </p:cTn>
                              </p:par>
                            </p:childTnLst>
                          </p:cTn>
                        </p:par>
                        <p:par>
                          <p:cTn id="194" fill="hold">
                            <p:stCondLst>
                              <p:cond delay="11500"/>
                            </p:stCondLst>
                            <p:childTnLst>
                              <p:par>
                                <p:cTn id="195" presetID="22" presetClass="entr" presetSubtype="4" fill="hold" nodeType="afterEffect">
                                  <p:stCondLst>
                                    <p:cond delay="0"/>
                                  </p:stCondLst>
                                  <p:childTnLst>
                                    <p:set>
                                      <p:cBhvr>
                                        <p:cTn id="196" dur="1" fill="hold">
                                          <p:stCondLst>
                                            <p:cond delay="0"/>
                                          </p:stCondLst>
                                        </p:cTn>
                                        <p:tgtEl>
                                          <p:spTgt spid="97"/>
                                        </p:tgtEl>
                                        <p:attrNameLst>
                                          <p:attrName>style.visibility</p:attrName>
                                        </p:attrNameLst>
                                      </p:cBhvr>
                                      <p:to>
                                        <p:strVal val="visible"/>
                                      </p:to>
                                    </p:set>
                                    <p:animEffect transition="in" filter="wipe(down)">
                                      <p:cBhvr>
                                        <p:cTn id="197" dur="500"/>
                                        <p:tgtEl>
                                          <p:spTgt spid="97"/>
                                        </p:tgtEl>
                                      </p:cBhvr>
                                    </p:animEffect>
                                  </p:childTnLst>
                                </p:cTn>
                              </p:par>
                            </p:childTnLst>
                          </p:cTn>
                        </p:par>
                        <p:par>
                          <p:cTn id="198" fill="hold">
                            <p:stCondLst>
                              <p:cond delay="12000"/>
                            </p:stCondLst>
                            <p:childTnLst>
                              <p:par>
                                <p:cTn id="199" presetID="10" presetClass="entr" presetSubtype="0" fill="hold" grpId="0" nodeType="afterEffect">
                                  <p:stCondLst>
                                    <p:cond delay="0"/>
                                  </p:stCondLst>
                                  <p:childTnLst>
                                    <p:set>
                                      <p:cBhvr>
                                        <p:cTn id="200" dur="1" fill="hold">
                                          <p:stCondLst>
                                            <p:cond delay="0"/>
                                          </p:stCondLst>
                                        </p:cTn>
                                        <p:tgtEl>
                                          <p:spTgt spid="119"/>
                                        </p:tgtEl>
                                        <p:attrNameLst>
                                          <p:attrName>style.visibility</p:attrName>
                                        </p:attrNameLst>
                                      </p:cBhvr>
                                      <p:to>
                                        <p:strVal val="visible"/>
                                      </p:to>
                                    </p:set>
                                    <p:animEffect transition="in" filter="fade">
                                      <p:cBhvr>
                                        <p:cTn id="201" dur="500"/>
                                        <p:tgtEl>
                                          <p:spTgt spid="11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6"/>
                                        </p:tgtEl>
                                        <p:attrNameLst>
                                          <p:attrName>style.visibility</p:attrName>
                                        </p:attrNameLst>
                                      </p:cBhvr>
                                      <p:to>
                                        <p:strVal val="visible"/>
                                      </p:to>
                                    </p:set>
                                    <p:animEffect transition="in" filter="fade">
                                      <p:cBhvr>
                                        <p:cTn id="204" dur="500"/>
                                        <p:tgtEl>
                                          <p:spTgt spid="96"/>
                                        </p:tgtEl>
                                      </p:cBhvr>
                                    </p:animEffect>
                                  </p:childTnLst>
                                </p:cTn>
                              </p:par>
                            </p:childTnLst>
                          </p:cTn>
                        </p:par>
                        <p:par>
                          <p:cTn id="205" fill="hold">
                            <p:stCondLst>
                              <p:cond delay="12500"/>
                            </p:stCondLst>
                            <p:childTnLst>
                              <p:par>
                                <p:cTn id="206" presetID="10" presetClass="entr" presetSubtype="0" fill="hold" grpId="0" nodeType="afterEffect">
                                  <p:stCondLst>
                                    <p:cond delay="0"/>
                                  </p:stCondLst>
                                  <p:childTnLst>
                                    <p:set>
                                      <p:cBhvr>
                                        <p:cTn id="207" dur="1" fill="hold">
                                          <p:stCondLst>
                                            <p:cond delay="0"/>
                                          </p:stCondLst>
                                        </p:cTn>
                                        <p:tgtEl>
                                          <p:spTgt spid="128"/>
                                        </p:tgtEl>
                                        <p:attrNameLst>
                                          <p:attrName>style.visibility</p:attrName>
                                        </p:attrNameLst>
                                      </p:cBhvr>
                                      <p:to>
                                        <p:strVal val="visible"/>
                                      </p:to>
                                    </p:set>
                                    <p:animEffect transition="in" filter="fade">
                                      <p:cBhvr>
                                        <p:cTn id="208" dur="500"/>
                                        <p:tgtEl>
                                          <p:spTgt spid="12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9"/>
                                        </p:tgtEl>
                                        <p:attrNameLst>
                                          <p:attrName>style.visibility</p:attrName>
                                        </p:attrNameLst>
                                      </p:cBhvr>
                                      <p:to>
                                        <p:strVal val="visible"/>
                                      </p:to>
                                    </p:set>
                                    <p:animEffect transition="in" filter="fade">
                                      <p:cBhvr>
                                        <p:cTn id="211"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32" grpId="0" animBg="1"/>
      <p:bldP spid="45" grpId="0" animBg="1"/>
      <p:bldP spid="70" grpId="0" animBg="1"/>
      <p:bldP spid="83"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95" y="1882947"/>
            <a:ext cx="2880321" cy="0"/>
          </a:xfrm>
          <a:prstGeom prst="line">
            <a:avLst/>
          </a:prstGeom>
          <a:ln w="28575">
            <a:solidFill>
              <a:srgbClr val="3BAF2A"/>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0128449" y="1846943"/>
            <a:ext cx="2062759" cy="0"/>
          </a:xfrm>
          <a:prstGeom prst="line">
            <a:avLst/>
          </a:prstGeom>
          <a:ln w="28575">
            <a:solidFill>
              <a:srgbClr val="3BAF2A"/>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287688" y="1198871"/>
            <a:ext cx="6768752" cy="1368152"/>
          </a:xfrm>
          <a:prstGeom prst="rect">
            <a:avLst/>
          </a:prstGeom>
          <a:noFill/>
          <a:ln>
            <a:solidFill>
              <a:srgbClr val="3BA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35560" y="838831"/>
            <a:ext cx="2088232" cy="2016224"/>
          </a:xfrm>
          <a:prstGeom prst="rect">
            <a:avLst/>
          </a:prstGeom>
          <a:solidFill>
            <a:srgbClr val="3BA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95601" y="1414896"/>
            <a:ext cx="1343613" cy="1015663"/>
          </a:xfrm>
          <a:prstGeom prst="rect">
            <a:avLst/>
          </a:prstGeom>
        </p:spPr>
        <p:txBody>
          <a:bodyPr vert="horz" wrap="square">
            <a:spAutoFit/>
          </a:bodyPr>
          <a:lstStyle/>
          <a:p>
            <a:pPr algn="ctr"/>
            <a:r>
              <a:rPr lang="en-US" altLang="zh-CN" sz="6000" b="1" spc="-150" dirty="0">
                <a:solidFill>
                  <a:schemeClr val="bg1"/>
                </a:solidFill>
                <a:latin typeface="微软雅黑" panose="020B0503020204020204" pitchFamily="34" charset="-122"/>
                <a:ea typeface="微软雅黑" panose="020B0503020204020204" pitchFamily="34" charset="-122"/>
                <a:cs typeface="Andalus" panose="02020603050405020304" pitchFamily="18" charset="-78"/>
              </a:rPr>
              <a:t>01</a:t>
            </a:r>
            <a:endParaRPr lang="en-US" altLang="zh-CN" sz="6000" b="1" spc="-150" dirty="0">
              <a:solidFill>
                <a:schemeClr val="bg1"/>
              </a:solidFill>
              <a:latin typeface="微软雅黑" panose="020B0503020204020204" pitchFamily="34" charset="-122"/>
              <a:ea typeface="微软雅黑" panose="020B0503020204020204" pitchFamily="34" charset="-122"/>
              <a:cs typeface="Andalus" panose="02020603050405020304" pitchFamily="18" charset="-78"/>
            </a:endParaRPr>
          </a:p>
        </p:txBody>
      </p:sp>
      <p:sp>
        <p:nvSpPr>
          <p:cNvPr id="7" name="矩形 259"/>
          <p:cNvSpPr>
            <a:spLocks noChangeArrowheads="1"/>
          </p:cNvSpPr>
          <p:nvPr/>
        </p:nvSpPr>
        <p:spPr bwMode="auto">
          <a:xfrm>
            <a:off x="4511824" y="1385860"/>
            <a:ext cx="52565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b="1" cap="all" dirty="0">
                <a:solidFill>
                  <a:srgbClr val="3BAF2A"/>
                </a:solidFill>
                <a:cs typeface="Arial" panose="020B0604020202020204" pitchFamily="34" charset="0"/>
              </a:rPr>
              <a:t>这里是您的第一章节</a:t>
            </a:r>
            <a:endParaRPr lang="zh-CN" altLang="en-US" sz="3600" b="1" cap="all" dirty="0">
              <a:solidFill>
                <a:srgbClr val="3BAF2A"/>
              </a:solidFill>
              <a:cs typeface="Arial" panose="020B0604020202020204" pitchFamily="34" charset="0"/>
            </a:endParaRPr>
          </a:p>
        </p:txBody>
      </p:sp>
      <p:sp>
        <p:nvSpPr>
          <p:cNvPr id="8" name="矩形 7"/>
          <p:cNvSpPr/>
          <p:nvPr/>
        </p:nvSpPr>
        <p:spPr>
          <a:xfrm>
            <a:off x="5015880" y="1990959"/>
            <a:ext cx="4176464" cy="338554"/>
          </a:xfrm>
          <a:prstGeom prst="rect">
            <a:avLst/>
          </a:prstGeom>
        </p:spPr>
        <p:txBody>
          <a:bodyPr vert="horz" wrap="square">
            <a:spAutoFit/>
          </a:bodyPr>
          <a:lstStyle/>
          <a:p>
            <a:pPr algn="ctr"/>
            <a:r>
              <a:rPr lang="en-US" altLang="zh-CN" sz="1600" spc="600" dirty="0">
                <a:solidFill>
                  <a:srgbClr val="3BAF2A"/>
                </a:solidFill>
                <a:latin typeface="微软雅黑" panose="020B0503020204020204" pitchFamily="34" charset="-122"/>
                <a:ea typeface="微软雅黑" panose="020B0503020204020204" pitchFamily="34" charset="-122"/>
                <a:cs typeface="Andalus" panose="02020603050405020304" pitchFamily="18" charset="-78"/>
              </a:rPr>
              <a:t>BUSINESS TEXT HERE</a:t>
            </a:r>
            <a:endParaRPr lang="en-US" altLang="zh-CN" sz="1600" spc="600" dirty="0">
              <a:solidFill>
                <a:srgbClr val="3BAF2A"/>
              </a:solidFill>
              <a:latin typeface="微软雅黑" panose="020B0503020204020204" pitchFamily="34" charset="-122"/>
              <a:ea typeface="微软雅黑" panose="020B0503020204020204" pitchFamily="34" charset="-122"/>
              <a:cs typeface="Andalus"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39"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7"/>
                                        </p:tgtEl>
                                        <p:attrNameLst>
                                          <p:attrName>ppt_y</p:attrName>
                                        </p:attrNameLst>
                                      </p:cBhvr>
                                      <p:tavLst>
                                        <p:tav tm="0">
                                          <p:val>
                                            <p:strVal val="#ppt_y"/>
                                          </p:val>
                                        </p:tav>
                                        <p:tav tm="100000">
                                          <p:val>
                                            <p:strVal val="#ppt_y"/>
                                          </p:val>
                                        </p:tav>
                                      </p:tavLst>
                                    </p:anim>
                                    <p:anim calcmode="lin" valueType="num">
                                      <p:cBhvr>
                                        <p:cTn id="3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39"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6" grpId="2"/>
      <p:bldP spid="6" grpId="3"/>
      <p:bldP spid="6" grpId="4"/>
      <p:bldP spid="6" grpId="5"/>
      <p:bldP spid="6" grpId="6"/>
      <p:bldP spid="6" grpId="7"/>
      <p:bldP spid="6" grpId="8"/>
      <p:bldP spid="6" grpId="9"/>
      <p:bldP spid="6" grpId="10"/>
      <p:bldP spid="6" grpId="11"/>
      <p:bldP spid="6" grpId="12"/>
      <p:bldP spid="6" grpId="13"/>
      <p:bldP spid="6" grpId="14"/>
      <p:bldP spid="6" grpId="15"/>
      <p:bldP spid="6" grpId="16"/>
      <p:bldP spid="6" grpId="17"/>
      <p:bldP spid="6" grpId="18"/>
      <p:bldP spid="6" grpId="19"/>
      <p:bldP spid="6" grpId="20"/>
      <p:bldP spid="6" grpId="21"/>
      <p:bldP spid="6" grpId="22"/>
      <p:bldP spid="6" grpId="23"/>
      <p:bldP spid="6" grpId="24"/>
      <p:bldP spid="6" grpId="25"/>
      <p:bldP spid="6" grpId="26"/>
      <p:bldP spid="6" grpId="27"/>
      <p:bldP spid="6" grpId="28"/>
      <p:bldP spid="6" grpId="29"/>
      <p:bldP spid="6" grpId="30"/>
      <p:bldP spid="6" grpId="31"/>
      <p:bldP spid="6" grpId="32"/>
      <p:bldP spid="6" grpId="33"/>
      <p:bldP spid="6" grpId="34"/>
      <p:bldP spid="6" grpId="35"/>
      <p:bldP spid="6" grpId="36"/>
      <p:bldP spid="6" grpId="37"/>
      <p:bldP spid="6" grpId="38"/>
      <p:bldP spid="6" grpId="39"/>
      <p:bldP spid="7" grpId="0"/>
      <p:bldP spid="8" grpId="0"/>
      <p:bldP spid="8" grpId="1"/>
      <p:bldP spid="8" grpId="2"/>
      <p:bldP spid="8" grpId="3"/>
      <p:bldP spid="8" grpId="4"/>
      <p:bldP spid="8" grpId="5"/>
      <p:bldP spid="8" grpId="6"/>
      <p:bldP spid="8" grpId="7"/>
      <p:bldP spid="8" grpId="8"/>
      <p:bldP spid="8" grpId="9"/>
      <p:bldP spid="8" grpId="10"/>
      <p:bldP spid="8" grpId="11"/>
      <p:bldP spid="8" grpId="12"/>
      <p:bldP spid="8" grpId="13"/>
      <p:bldP spid="8" grpId="14"/>
      <p:bldP spid="8" grpId="15"/>
      <p:bldP spid="8" grpId="16"/>
      <p:bldP spid="8" grpId="17"/>
      <p:bldP spid="8" grpId="18"/>
      <p:bldP spid="8" grpId="19"/>
      <p:bldP spid="8" grpId="20"/>
      <p:bldP spid="8" grpId="21"/>
      <p:bldP spid="8" grpId="22"/>
      <p:bldP spid="8" grpId="23"/>
      <p:bldP spid="8" grpId="24"/>
      <p:bldP spid="8" grpId="25"/>
      <p:bldP spid="8" grpId="26"/>
      <p:bldP spid="8" grpId="27"/>
      <p:bldP spid="8" grpId="28"/>
      <p:bldP spid="8" grpId="29"/>
      <p:bldP spid="8" grpId="30"/>
      <p:bldP spid="8" grpId="31"/>
      <p:bldP spid="8" grpId="32"/>
      <p:bldP spid="8" grpId="33"/>
      <p:bldP spid="8" grpId="34"/>
      <p:bldP spid="8" grpId="35"/>
      <p:bldP spid="8" grpId="36"/>
      <p:bldP spid="8" grpId="37"/>
      <p:bldP spid="8" grpId="38"/>
      <p:bldP spid="8" grpId="39"/>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1885" y="-359227"/>
            <a:ext cx="4760688" cy="4760682"/>
          </a:xfrm>
          <a:prstGeom prst="rect">
            <a:avLst/>
          </a:prstGeom>
        </p:spPr>
      </p:pic>
      <p:sp>
        <p:nvSpPr>
          <p:cNvPr id="3" name="TextBox 1951"/>
          <p:cNvSpPr txBox="1"/>
          <p:nvPr/>
        </p:nvSpPr>
        <p:spPr>
          <a:xfrm>
            <a:off x="5846721" y="989159"/>
            <a:ext cx="3890809" cy="1200329"/>
          </a:xfrm>
          <a:prstGeom prst="rect">
            <a:avLst/>
          </a:prstGeom>
          <a:noFill/>
        </p:spPr>
        <p:txBody>
          <a:bodyPr wrap="none" rtlCol="0">
            <a:spAutoFit/>
          </a:bodyPr>
          <a:lstStyle/>
          <a:p>
            <a:r>
              <a:rPr lang="zh-CN" altLang="en-US" sz="7200" dirty="0" smtClean="0">
                <a:solidFill>
                  <a:srgbClr val="3BAF2A"/>
                </a:solidFill>
                <a:latin typeface="方正少儿简体" panose="03000509000000000000" pitchFamily="65" charset="-122"/>
                <a:ea typeface="方正少儿简体" panose="03000509000000000000" pitchFamily="65" charset="-122"/>
              </a:rPr>
              <a:t>谢谢观看</a:t>
            </a:r>
            <a:endParaRPr lang="zh-CN" altLang="en-US" sz="7200" dirty="0">
              <a:solidFill>
                <a:srgbClr val="3BAF2A"/>
              </a:solidFill>
              <a:latin typeface="方正少儿简体" panose="03000509000000000000" pitchFamily="65" charset="-122"/>
              <a:ea typeface="方正少儿简体" panose="03000509000000000000" pitchFamily="65" charset="-122"/>
            </a:endParaRPr>
          </a:p>
        </p:txBody>
      </p:sp>
      <p:sp>
        <p:nvSpPr>
          <p:cNvPr id="4" name="TextBox 1952"/>
          <p:cNvSpPr txBox="1"/>
          <p:nvPr/>
        </p:nvSpPr>
        <p:spPr>
          <a:xfrm>
            <a:off x="5699246" y="2021114"/>
            <a:ext cx="4185761" cy="461665"/>
          </a:xfrm>
          <a:prstGeom prst="rect">
            <a:avLst/>
          </a:prstGeom>
          <a:noFill/>
        </p:spPr>
        <p:txBody>
          <a:bodyPr wrap="none" rtlCol="0">
            <a:spAutoFit/>
          </a:bodyPr>
          <a:lstStyle/>
          <a:p>
            <a:r>
              <a:rPr lang="zh-CN" altLang="en-US" sz="2400" dirty="0">
                <a:solidFill>
                  <a:srgbClr val="3BAF2A"/>
                </a:solidFill>
              </a:rPr>
              <a:t>绿色清新卡通教育培训幻灯片</a:t>
            </a:r>
            <a:endParaRPr lang="zh-CN" altLang="en-US" sz="2400" dirty="0">
              <a:solidFill>
                <a:srgbClr val="3BAF2A"/>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38622" y="1548415"/>
            <a:ext cx="4127921" cy="2763912"/>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47"/>
          <p:cNvSpPr/>
          <p:nvPr/>
        </p:nvSpPr>
        <p:spPr>
          <a:xfrm>
            <a:off x="838622" y="4452761"/>
            <a:ext cx="4127921" cy="16645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r>
              <a:rPr lang="zh-CN" altLang="en-US" sz="1600" dirty="0">
                <a:latin typeface="+mn-ea"/>
                <a:cs typeface="+mn-ea"/>
              </a:rPr>
              <a:t>您的内容打在这里，或通过复制您的文本后在此框中选择粘贴并选择只保留文字您的内容打在这里您的内容打在这里，或通过复制您的文本后在此框中选择粘贴并选择</a:t>
            </a:r>
            <a:endParaRPr lang="zh-CN" altLang="en-US" sz="1600" dirty="0">
              <a:latin typeface="+mn-ea"/>
              <a:cs typeface="+mn-ea"/>
            </a:endParaRPr>
          </a:p>
        </p:txBody>
      </p:sp>
      <p:grpSp>
        <p:nvGrpSpPr>
          <p:cNvPr id="49" name="组合 48"/>
          <p:cNvGrpSpPr/>
          <p:nvPr/>
        </p:nvGrpSpPr>
        <p:grpSpPr>
          <a:xfrm>
            <a:off x="5827808" y="1803691"/>
            <a:ext cx="5243331" cy="199536"/>
            <a:chOff x="4906190" y="1416527"/>
            <a:chExt cx="3933010" cy="166280"/>
          </a:xfrm>
          <a:solidFill>
            <a:srgbClr val="00544A"/>
          </a:solidFill>
        </p:grpSpPr>
        <p:sp>
          <p:nvSpPr>
            <p:cNvPr id="59" name="矩形 58"/>
            <p:cNvSpPr/>
            <p:nvPr/>
          </p:nvSpPr>
          <p:spPr>
            <a:xfrm>
              <a:off x="4906190" y="1416527"/>
              <a:ext cx="166280" cy="166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cxnSp>
          <p:nvCxnSpPr>
            <p:cNvPr id="60" name="直接连接符 59"/>
            <p:cNvCxnSpPr>
              <a:stCxn id="59" idx="3"/>
            </p:cNvCxnSpPr>
            <p:nvPr/>
          </p:nvCxnSpPr>
          <p:spPr>
            <a:xfrm>
              <a:off x="5072470" y="1499667"/>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61" name="组合 60"/>
          <p:cNvGrpSpPr/>
          <p:nvPr/>
        </p:nvGrpSpPr>
        <p:grpSpPr>
          <a:xfrm>
            <a:off x="5827808" y="3331417"/>
            <a:ext cx="5243331" cy="199536"/>
            <a:chOff x="4906190" y="2727732"/>
            <a:chExt cx="3933010" cy="166280"/>
          </a:xfrm>
          <a:solidFill>
            <a:schemeClr val="accent1">
              <a:lumMod val="50000"/>
            </a:schemeClr>
          </a:solidFill>
        </p:grpSpPr>
        <p:sp>
          <p:nvSpPr>
            <p:cNvPr id="62" name="矩形 61"/>
            <p:cNvSpPr/>
            <p:nvPr/>
          </p:nvSpPr>
          <p:spPr>
            <a:xfrm>
              <a:off x="4906190" y="2727732"/>
              <a:ext cx="166280" cy="166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2"/>
                </a:solidFill>
                <a:cs typeface="+mn-ea"/>
              </a:endParaRPr>
            </a:p>
          </p:txBody>
        </p:sp>
        <p:cxnSp>
          <p:nvCxnSpPr>
            <p:cNvPr id="63" name="直接连接符 62"/>
            <p:cNvCxnSpPr>
              <a:stCxn id="62" idx="3"/>
            </p:cNvCxnSpPr>
            <p:nvPr/>
          </p:nvCxnSpPr>
          <p:spPr>
            <a:xfrm>
              <a:off x="5072470" y="28108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64" name="组合 63"/>
          <p:cNvGrpSpPr/>
          <p:nvPr/>
        </p:nvGrpSpPr>
        <p:grpSpPr>
          <a:xfrm>
            <a:off x="5827808" y="4703017"/>
            <a:ext cx="5243331" cy="199536"/>
            <a:chOff x="4906190" y="3870732"/>
            <a:chExt cx="3933010" cy="166280"/>
          </a:xfrm>
          <a:solidFill>
            <a:schemeClr val="accent1">
              <a:lumMod val="75000"/>
            </a:schemeClr>
          </a:solidFill>
        </p:grpSpPr>
        <p:sp>
          <p:nvSpPr>
            <p:cNvPr id="65" name="矩形 64"/>
            <p:cNvSpPr/>
            <p:nvPr/>
          </p:nvSpPr>
          <p:spPr>
            <a:xfrm>
              <a:off x="4906190" y="3870732"/>
              <a:ext cx="166280" cy="166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endParaRPr>
            </a:p>
          </p:txBody>
        </p:sp>
        <p:cxnSp>
          <p:nvCxnSpPr>
            <p:cNvPr id="66" name="直接连接符 65"/>
            <p:cNvCxnSpPr/>
            <p:nvPr/>
          </p:nvCxnSpPr>
          <p:spPr>
            <a:xfrm>
              <a:off x="5072470" y="39411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67" name="TextBox 66"/>
          <p:cNvSpPr txBox="1"/>
          <p:nvPr/>
        </p:nvSpPr>
        <p:spPr>
          <a:xfrm>
            <a:off x="5827810" y="2053614"/>
            <a:ext cx="5243331" cy="763274"/>
          </a:xfrm>
          <a:prstGeom prst="rect">
            <a:avLst/>
          </a:prstGeom>
          <a:noFill/>
        </p:spPr>
        <p:txBody>
          <a:bodyPr wrap="square" lIns="121908" tIns="60954" rIns="121908" bIns="60954" rtlCol="0">
            <a:spAutoFit/>
          </a:bodyPr>
          <a:lstStyle/>
          <a:p>
            <a:pPr algn="just">
              <a:lnSpc>
                <a:spcPct val="130000"/>
              </a:lnSpc>
            </a:pPr>
            <a:r>
              <a:rPr lang="zh-CN" altLang="en-US" sz="1600" dirty="0">
                <a:solidFill>
                  <a:schemeClr val="tx1">
                    <a:lumMod val="50000"/>
                    <a:lumOff val="50000"/>
                  </a:schemeClr>
                </a:solidFill>
                <a:latin typeface="+mn-ea"/>
                <a:cs typeface="+mn-ea"/>
              </a:rPr>
              <a:t>您的内容打在这里，或者通过复制您的文本后，在此框中选择粘贴，并选择只保留文字。</a:t>
            </a:r>
            <a:endParaRPr lang="en-US" altLang="zh-CN" sz="1600" dirty="0">
              <a:solidFill>
                <a:schemeClr val="tx1">
                  <a:lumMod val="50000"/>
                  <a:lumOff val="50000"/>
                </a:schemeClr>
              </a:solidFill>
              <a:latin typeface="+mn-ea"/>
              <a:cs typeface="+mn-ea"/>
            </a:endParaRPr>
          </a:p>
        </p:txBody>
      </p:sp>
      <p:sp>
        <p:nvSpPr>
          <p:cNvPr id="68" name="TextBox 67"/>
          <p:cNvSpPr txBox="1"/>
          <p:nvPr/>
        </p:nvSpPr>
        <p:spPr>
          <a:xfrm>
            <a:off x="5827810" y="3573829"/>
            <a:ext cx="5243331" cy="763274"/>
          </a:xfrm>
          <a:prstGeom prst="rect">
            <a:avLst/>
          </a:prstGeom>
          <a:noFill/>
        </p:spPr>
        <p:txBody>
          <a:bodyPr wrap="square" lIns="121908" tIns="60954" rIns="121908" bIns="60954" rtlCol="0">
            <a:spAutoFit/>
          </a:bodyPr>
          <a:lstStyle/>
          <a:p>
            <a:pPr algn="just">
              <a:lnSpc>
                <a:spcPct val="130000"/>
              </a:lnSpc>
            </a:pPr>
            <a:r>
              <a:rPr lang="zh-CN" altLang="en-US" sz="1600" dirty="0">
                <a:solidFill>
                  <a:schemeClr val="tx1">
                    <a:lumMod val="50000"/>
                    <a:lumOff val="50000"/>
                  </a:schemeClr>
                </a:solidFill>
                <a:latin typeface="+mn-ea"/>
                <a:cs typeface="+mn-ea"/>
              </a:rPr>
              <a:t>您的内容打在这里，或者通过复制您的文本后，在此框中选择粘贴，并选择只保留文字。</a:t>
            </a:r>
            <a:endParaRPr lang="en-US" altLang="zh-CN" sz="1600" dirty="0">
              <a:solidFill>
                <a:schemeClr val="tx1">
                  <a:lumMod val="50000"/>
                  <a:lumOff val="50000"/>
                </a:schemeClr>
              </a:solidFill>
              <a:latin typeface="+mn-ea"/>
              <a:cs typeface="+mn-ea"/>
            </a:endParaRPr>
          </a:p>
        </p:txBody>
      </p:sp>
      <p:sp>
        <p:nvSpPr>
          <p:cNvPr id="69" name="TextBox 68"/>
          <p:cNvSpPr txBox="1"/>
          <p:nvPr/>
        </p:nvSpPr>
        <p:spPr>
          <a:xfrm>
            <a:off x="5827810" y="4990338"/>
            <a:ext cx="5243331" cy="763274"/>
          </a:xfrm>
          <a:prstGeom prst="rect">
            <a:avLst/>
          </a:prstGeom>
          <a:noFill/>
        </p:spPr>
        <p:txBody>
          <a:bodyPr wrap="square" lIns="121908" tIns="60954" rIns="121908" bIns="60954" rtlCol="0">
            <a:spAutoFit/>
          </a:bodyPr>
          <a:lstStyle/>
          <a:p>
            <a:pPr algn="just">
              <a:lnSpc>
                <a:spcPct val="130000"/>
              </a:lnSpc>
            </a:pPr>
            <a:r>
              <a:rPr lang="zh-CN" altLang="en-US" sz="1600" dirty="0">
                <a:solidFill>
                  <a:schemeClr val="tx1">
                    <a:lumMod val="50000"/>
                    <a:lumOff val="50000"/>
                  </a:schemeClr>
                </a:solidFill>
                <a:latin typeface="+mn-ea"/>
                <a:cs typeface="+mn-ea"/>
              </a:rPr>
              <a:t>您的内容打在这里，或者通过复制您的文本后，在此框中选择粘贴，并选择只保留文字。</a:t>
            </a:r>
            <a:endParaRPr lang="en-US" altLang="zh-CN" sz="16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arn(inVertical)">
                                      <p:cBhvr>
                                        <p:cTn id="19" dur="500"/>
                                        <p:tgtEl>
                                          <p:spTgt spid="6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barn(inVertical)">
                                      <p:cBhvr>
                                        <p:cTn id="3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grpSp>
        <p:nvGrpSpPr>
          <p:cNvPr id="97" name="Group 96"/>
          <p:cNvGrpSpPr/>
          <p:nvPr/>
        </p:nvGrpSpPr>
        <p:grpSpPr>
          <a:xfrm>
            <a:off x="6524158" y="2386720"/>
            <a:ext cx="2531559" cy="745939"/>
            <a:chOff x="6303767" y="2491272"/>
            <a:chExt cx="2531889" cy="745939"/>
          </a:xfrm>
        </p:grpSpPr>
        <p:sp>
          <p:nvSpPr>
            <p:cNvPr id="98" name="Rounded Rectangle 97"/>
            <p:cNvSpPr/>
            <p:nvPr/>
          </p:nvSpPr>
          <p:spPr>
            <a:xfrm>
              <a:off x="6303767" y="2491272"/>
              <a:ext cx="2531889" cy="74593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99" name="Oval 98"/>
            <p:cNvSpPr/>
            <p:nvPr/>
          </p:nvSpPr>
          <p:spPr>
            <a:xfrm>
              <a:off x="8200549" y="2596756"/>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latin typeface="+mn-ea"/>
                <a:cs typeface="+mn-ea"/>
              </a:endParaRPr>
            </a:p>
          </p:txBody>
        </p:sp>
        <p:sp>
          <p:nvSpPr>
            <p:cNvPr id="100" name="Text Placeholder 33"/>
            <p:cNvSpPr txBox="1"/>
            <p:nvPr/>
          </p:nvSpPr>
          <p:spPr>
            <a:xfrm>
              <a:off x="7190232" y="2726474"/>
              <a:ext cx="891592" cy="280177"/>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300" b="1" dirty="0">
                  <a:solidFill>
                    <a:schemeClr val="bg1"/>
                  </a:solidFill>
                  <a:latin typeface="+mn-ea"/>
                  <a:cs typeface="+mn-ea"/>
                </a:rPr>
                <a:t>1.520</a:t>
              </a:r>
              <a:r>
                <a:rPr lang="zh-CN" altLang="en-US" sz="1300" b="1" dirty="0">
                  <a:solidFill>
                    <a:schemeClr val="bg1"/>
                  </a:solidFill>
                  <a:latin typeface="+mn-ea"/>
                  <a:cs typeface="+mn-ea"/>
                </a:rPr>
                <a:t>万</a:t>
              </a:r>
              <a:endParaRPr lang="en-AU" sz="1300" b="1" dirty="0">
                <a:solidFill>
                  <a:schemeClr val="bg1"/>
                </a:solidFill>
                <a:latin typeface="+mn-ea"/>
                <a:cs typeface="+mn-ea"/>
              </a:endParaRPr>
            </a:p>
          </p:txBody>
        </p:sp>
      </p:grpSp>
      <p:grpSp>
        <p:nvGrpSpPr>
          <p:cNvPr id="101" name="Group 100"/>
          <p:cNvGrpSpPr/>
          <p:nvPr/>
        </p:nvGrpSpPr>
        <p:grpSpPr>
          <a:xfrm>
            <a:off x="6856628" y="3131182"/>
            <a:ext cx="3254479" cy="735064"/>
            <a:chOff x="6636280" y="3235736"/>
            <a:chExt cx="3254903" cy="735064"/>
          </a:xfrm>
        </p:grpSpPr>
        <p:sp>
          <p:nvSpPr>
            <p:cNvPr id="102" name="Rounded Rectangle 101"/>
            <p:cNvSpPr/>
            <p:nvPr/>
          </p:nvSpPr>
          <p:spPr>
            <a:xfrm>
              <a:off x="6636280" y="3235736"/>
              <a:ext cx="3254903" cy="73506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103" name="Oval 102"/>
            <p:cNvSpPr/>
            <p:nvPr/>
          </p:nvSpPr>
          <p:spPr>
            <a:xfrm>
              <a:off x="9246908" y="3339663"/>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solidFill>
                  <a:schemeClr val="accent3"/>
                </a:solidFill>
                <a:latin typeface="+mn-ea"/>
                <a:cs typeface="+mn-ea"/>
              </a:endParaRPr>
            </a:p>
          </p:txBody>
        </p:sp>
        <p:sp>
          <p:nvSpPr>
            <p:cNvPr id="104" name="Text Placeholder 33"/>
            <p:cNvSpPr txBox="1"/>
            <p:nvPr/>
          </p:nvSpPr>
          <p:spPr>
            <a:xfrm>
              <a:off x="8233176" y="3469355"/>
              <a:ext cx="891592" cy="280177"/>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300" b="1" dirty="0">
                  <a:solidFill>
                    <a:schemeClr val="bg1"/>
                  </a:solidFill>
                  <a:latin typeface="+mn-ea"/>
                  <a:cs typeface="+mn-ea"/>
                </a:rPr>
                <a:t>2.983</a:t>
              </a:r>
              <a:r>
                <a:rPr lang="zh-CN" altLang="en-US" sz="1300" b="1" dirty="0">
                  <a:solidFill>
                    <a:schemeClr val="bg1"/>
                  </a:solidFill>
                  <a:latin typeface="+mn-ea"/>
                  <a:cs typeface="+mn-ea"/>
                </a:rPr>
                <a:t>万</a:t>
              </a:r>
              <a:endParaRPr lang="en-AU" sz="1300" b="1" dirty="0">
                <a:solidFill>
                  <a:schemeClr val="bg1"/>
                </a:solidFill>
                <a:latin typeface="+mn-ea"/>
                <a:cs typeface="+mn-ea"/>
              </a:endParaRPr>
            </a:p>
          </p:txBody>
        </p:sp>
      </p:grpSp>
      <p:grpSp>
        <p:nvGrpSpPr>
          <p:cNvPr id="105" name="Group 104"/>
          <p:cNvGrpSpPr/>
          <p:nvPr/>
        </p:nvGrpSpPr>
        <p:grpSpPr>
          <a:xfrm>
            <a:off x="6388756" y="3865743"/>
            <a:ext cx="4675797" cy="744969"/>
            <a:chOff x="6168348" y="3970295"/>
            <a:chExt cx="4676406" cy="744969"/>
          </a:xfrm>
        </p:grpSpPr>
        <p:sp>
          <p:nvSpPr>
            <p:cNvPr id="106" name="Rounded Rectangle 105"/>
            <p:cNvSpPr/>
            <p:nvPr/>
          </p:nvSpPr>
          <p:spPr>
            <a:xfrm>
              <a:off x="6168348" y="3970295"/>
              <a:ext cx="4676406" cy="74496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solidFill>
                <a:latin typeface="+mn-ea"/>
                <a:cs typeface="+mn-ea"/>
              </a:endParaRPr>
            </a:p>
          </p:txBody>
        </p:sp>
        <p:sp>
          <p:nvSpPr>
            <p:cNvPr id="107" name="Oval 106"/>
            <p:cNvSpPr/>
            <p:nvPr/>
          </p:nvSpPr>
          <p:spPr>
            <a:xfrm>
              <a:off x="10208203" y="4083582"/>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mn-ea"/>
                <a:cs typeface="+mn-ea"/>
              </a:endParaRPr>
            </a:p>
          </p:txBody>
        </p:sp>
        <p:sp>
          <p:nvSpPr>
            <p:cNvPr id="108" name="Text Placeholder 33"/>
            <p:cNvSpPr txBox="1"/>
            <p:nvPr/>
          </p:nvSpPr>
          <p:spPr>
            <a:xfrm>
              <a:off x="9199951" y="4206592"/>
              <a:ext cx="891592" cy="280177"/>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300" b="1" dirty="0">
                  <a:solidFill>
                    <a:schemeClr val="bg1"/>
                  </a:solidFill>
                  <a:latin typeface="+mn-ea"/>
                  <a:cs typeface="+mn-ea"/>
                </a:rPr>
                <a:t>3.071</a:t>
              </a:r>
              <a:r>
                <a:rPr lang="zh-CN" altLang="en-US" sz="1300" b="1" dirty="0">
                  <a:solidFill>
                    <a:schemeClr val="bg1"/>
                  </a:solidFill>
                  <a:latin typeface="+mn-ea"/>
                  <a:cs typeface="+mn-ea"/>
                </a:rPr>
                <a:t>万</a:t>
              </a:r>
              <a:endParaRPr lang="en-AU" sz="1300" b="1" dirty="0">
                <a:solidFill>
                  <a:schemeClr val="bg1"/>
                </a:solidFill>
                <a:latin typeface="+mn-ea"/>
                <a:cs typeface="+mn-ea"/>
              </a:endParaRPr>
            </a:p>
          </p:txBody>
        </p:sp>
      </p:grpSp>
      <p:grpSp>
        <p:nvGrpSpPr>
          <p:cNvPr id="109" name="Group 108"/>
          <p:cNvGrpSpPr/>
          <p:nvPr/>
        </p:nvGrpSpPr>
        <p:grpSpPr>
          <a:xfrm>
            <a:off x="6725927" y="4610711"/>
            <a:ext cx="2818601" cy="733589"/>
            <a:chOff x="6505563" y="4715263"/>
            <a:chExt cx="2818968" cy="733589"/>
          </a:xfrm>
        </p:grpSpPr>
        <p:sp>
          <p:nvSpPr>
            <p:cNvPr id="110" name="Rounded Rectangle 109"/>
            <p:cNvSpPr/>
            <p:nvPr/>
          </p:nvSpPr>
          <p:spPr>
            <a:xfrm>
              <a:off x="6505563" y="4715263"/>
              <a:ext cx="2818968" cy="73358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112" name="Oval 111"/>
            <p:cNvSpPr/>
            <p:nvPr/>
          </p:nvSpPr>
          <p:spPr>
            <a:xfrm>
              <a:off x="8691320" y="4818959"/>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mn-ea"/>
                <a:cs typeface="+mn-ea"/>
              </a:endParaRPr>
            </a:p>
          </p:txBody>
        </p:sp>
        <p:sp>
          <p:nvSpPr>
            <p:cNvPr id="113" name="Text Placeholder 33"/>
            <p:cNvSpPr txBox="1"/>
            <p:nvPr/>
          </p:nvSpPr>
          <p:spPr>
            <a:xfrm>
              <a:off x="7688652" y="4935227"/>
              <a:ext cx="891592" cy="280177"/>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300" b="1" dirty="0">
                  <a:solidFill>
                    <a:schemeClr val="bg1"/>
                  </a:solidFill>
                  <a:latin typeface="+mn-ea"/>
                  <a:cs typeface="+mn-ea"/>
                </a:rPr>
                <a:t>1.880</a:t>
              </a:r>
              <a:r>
                <a:rPr lang="zh-CN" altLang="en-US" sz="1300" b="1" dirty="0">
                  <a:solidFill>
                    <a:schemeClr val="bg1"/>
                  </a:solidFill>
                  <a:latin typeface="+mn-ea"/>
                  <a:cs typeface="+mn-ea"/>
                </a:rPr>
                <a:t>万</a:t>
              </a:r>
              <a:endParaRPr lang="en-AU" sz="1300" b="1" dirty="0">
                <a:solidFill>
                  <a:schemeClr val="bg1"/>
                </a:solidFill>
                <a:latin typeface="+mn-ea"/>
                <a:cs typeface="+mn-ea"/>
              </a:endParaRPr>
            </a:p>
          </p:txBody>
        </p:sp>
      </p:grpSp>
      <p:sp>
        <p:nvSpPr>
          <p:cNvPr id="114" name="Rounded Rectangle 113"/>
          <p:cNvSpPr/>
          <p:nvPr/>
        </p:nvSpPr>
        <p:spPr>
          <a:xfrm>
            <a:off x="1675143" y="3439435"/>
            <a:ext cx="2785904" cy="7179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grpSp>
        <p:nvGrpSpPr>
          <p:cNvPr id="115" name="Group 114"/>
          <p:cNvGrpSpPr/>
          <p:nvPr/>
        </p:nvGrpSpPr>
        <p:grpSpPr>
          <a:xfrm>
            <a:off x="5325946" y="1772816"/>
            <a:ext cx="1980942" cy="4103384"/>
            <a:chOff x="5105400" y="1920234"/>
            <a:chExt cx="1981200" cy="4103384"/>
          </a:xfrm>
        </p:grpSpPr>
        <p:sp>
          <p:nvSpPr>
            <p:cNvPr id="116" name="Freeform 5"/>
            <p:cNvSpPr/>
            <p:nvPr/>
          </p:nvSpPr>
          <p:spPr bwMode="auto">
            <a:xfrm>
              <a:off x="5105400" y="1920234"/>
              <a:ext cx="1981200" cy="4103384"/>
            </a:xfrm>
            <a:custGeom>
              <a:avLst/>
              <a:gdLst>
                <a:gd name="T0" fmla="*/ 852 w 852"/>
                <a:gd name="T1" fmla="*/ 1682 h 1768"/>
                <a:gd name="T2" fmla="*/ 766 w 852"/>
                <a:gd name="T3" fmla="*/ 1768 h 1768"/>
                <a:gd name="T4" fmla="*/ 86 w 852"/>
                <a:gd name="T5" fmla="*/ 1768 h 1768"/>
                <a:gd name="T6" fmla="*/ 0 w 852"/>
                <a:gd name="T7" fmla="*/ 1682 h 1768"/>
                <a:gd name="T8" fmla="*/ 0 w 852"/>
                <a:gd name="T9" fmla="*/ 86 h 1768"/>
                <a:gd name="T10" fmla="*/ 86 w 852"/>
                <a:gd name="T11" fmla="*/ 0 h 1768"/>
                <a:gd name="T12" fmla="*/ 766 w 852"/>
                <a:gd name="T13" fmla="*/ 0 h 1768"/>
                <a:gd name="T14" fmla="*/ 852 w 852"/>
                <a:gd name="T15" fmla="*/ 86 h 1768"/>
                <a:gd name="T16" fmla="*/ 852 w 852"/>
                <a:gd name="T17" fmla="*/ 168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2" h="1768">
                  <a:moveTo>
                    <a:pt x="852" y="1682"/>
                  </a:moveTo>
                  <a:cubicBezTo>
                    <a:pt x="852" y="1730"/>
                    <a:pt x="813" y="1768"/>
                    <a:pt x="766" y="1768"/>
                  </a:cubicBezTo>
                  <a:cubicBezTo>
                    <a:pt x="86" y="1768"/>
                    <a:pt x="86" y="1768"/>
                    <a:pt x="86" y="1768"/>
                  </a:cubicBezTo>
                  <a:cubicBezTo>
                    <a:pt x="39" y="1768"/>
                    <a:pt x="0" y="1730"/>
                    <a:pt x="0" y="1682"/>
                  </a:cubicBezTo>
                  <a:cubicBezTo>
                    <a:pt x="0" y="86"/>
                    <a:pt x="0" y="86"/>
                    <a:pt x="0" y="86"/>
                  </a:cubicBezTo>
                  <a:cubicBezTo>
                    <a:pt x="0" y="39"/>
                    <a:pt x="39" y="0"/>
                    <a:pt x="86" y="0"/>
                  </a:cubicBezTo>
                  <a:cubicBezTo>
                    <a:pt x="766" y="0"/>
                    <a:pt x="766" y="0"/>
                    <a:pt x="766" y="0"/>
                  </a:cubicBezTo>
                  <a:cubicBezTo>
                    <a:pt x="813" y="0"/>
                    <a:pt x="852" y="39"/>
                    <a:pt x="852" y="86"/>
                  </a:cubicBezTo>
                  <a:lnTo>
                    <a:pt x="852" y="1682"/>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17" name="Freeform 6"/>
            <p:cNvSpPr/>
            <p:nvPr/>
          </p:nvSpPr>
          <p:spPr bwMode="auto">
            <a:xfrm>
              <a:off x="5129516" y="1942495"/>
              <a:ext cx="1936679" cy="4060718"/>
            </a:xfrm>
            <a:custGeom>
              <a:avLst/>
              <a:gdLst>
                <a:gd name="T0" fmla="*/ 76 w 833"/>
                <a:gd name="T1" fmla="*/ 1750 h 1750"/>
                <a:gd name="T2" fmla="*/ 0 w 833"/>
                <a:gd name="T3" fmla="*/ 1673 h 1750"/>
                <a:gd name="T4" fmla="*/ 0 w 833"/>
                <a:gd name="T5" fmla="*/ 77 h 1750"/>
                <a:gd name="T6" fmla="*/ 76 w 833"/>
                <a:gd name="T7" fmla="*/ 0 h 1750"/>
                <a:gd name="T8" fmla="*/ 756 w 833"/>
                <a:gd name="T9" fmla="*/ 0 h 1750"/>
                <a:gd name="T10" fmla="*/ 833 w 833"/>
                <a:gd name="T11" fmla="*/ 77 h 1750"/>
                <a:gd name="T12" fmla="*/ 833 w 833"/>
                <a:gd name="T13" fmla="*/ 1673 h 1750"/>
                <a:gd name="T14" fmla="*/ 756 w 833"/>
                <a:gd name="T15" fmla="*/ 1750 h 1750"/>
                <a:gd name="T16" fmla="*/ 76 w 833"/>
                <a:gd name="T17" fmla="*/ 1750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3" h="1750">
                  <a:moveTo>
                    <a:pt x="76" y="1750"/>
                  </a:moveTo>
                  <a:cubicBezTo>
                    <a:pt x="34" y="1750"/>
                    <a:pt x="0" y="1716"/>
                    <a:pt x="0" y="1673"/>
                  </a:cubicBezTo>
                  <a:cubicBezTo>
                    <a:pt x="0" y="77"/>
                    <a:pt x="0" y="77"/>
                    <a:pt x="0" y="77"/>
                  </a:cubicBezTo>
                  <a:cubicBezTo>
                    <a:pt x="0" y="35"/>
                    <a:pt x="34" y="0"/>
                    <a:pt x="76" y="0"/>
                  </a:cubicBezTo>
                  <a:cubicBezTo>
                    <a:pt x="756" y="0"/>
                    <a:pt x="756" y="0"/>
                    <a:pt x="756" y="0"/>
                  </a:cubicBezTo>
                  <a:cubicBezTo>
                    <a:pt x="798" y="0"/>
                    <a:pt x="833" y="35"/>
                    <a:pt x="833" y="77"/>
                  </a:cubicBezTo>
                  <a:cubicBezTo>
                    <a:pt x="833" y="1673"/>
                    <a:pt x="833" y="1673"/>
                    <a:pt x="833" y="1673"/>
                  </a:cubicBezTo>
                  <a:cubicBezTo>
                    <a:pt x="833" y="1716"/>
                    <a:pt x="798" y="1750"/>
                    <a:pt x="756" y="1750"/>
                  </a:cubicBezTo>
                  <a:lnTo>
                    <a:pt x="76" y="1750"/>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18" name="Oval 7"/>
            <p:cNvSpPr>
              <a:spLocks noChangeArrowheads="1"/>
            </p:cNvSpPr>
            <p:nvPr/>
          </p:nvSpPr>
          <p:spPr bwMode="auto">
            <a:xfrm>
              <a:off x="6066319" y="2115015"/>
              <a:ext cx="59362" cy="59362"/>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19" name="Oval 8"/>
            <p:cNvSpPr>
              <a:spLocks noChangeArrowheads="1"/>
            </p:cNvSpPr>
            <p:nvPr/>
          </p:nvSpPr>
          <p:spPr bwMode="auto">
            <a:xfrm>
              <a:off x="6088580" y="2137276"/>
              <a:ext cx="14840" cy="14840"/>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0" name="Oval 9"/>
            <p:cNvSpPr>
              <a:spLocks noChangeArrowheads="1"/>
            </p:cNvSpPr>
            <p:nvPr/>
          </p:nvSpPr>
          <p:spPr bwMode="auto">
            <a:xfrm>
              <a:off x="6066319" y="2111305"/>
              <a:ext cx="59362" cy="57507"/>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1" name="Oval 10"/>
            <p:cNvSpPr>
              <a:spLocks noChangeArrowheads="1"/>
            </p:cNvSpPr>
            <p:nvPr/>
          </p:nvSpPr>
          <p:spPr bwMode="auto">
            <a:xfrm>
              <a:off x="6088580" y="2131710"/>
              <a:ext cx="14840" cy="14840"/>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2" name="Oval 11"/>
            <p:cNvSpPr>
              <a:spLocks noChangeArrowheads="1"/>
            </p:cNvSpPr>
            <p:nvPr/>
          </p:nvSpPr>
          <p:spPr bwMode="auto">
            <a:xfrm>
              <a:off x="6077449" y="2120580"/>
              <a:ext cx="37101" cy="3710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3" name="Oval 12"/>
            <p:cNvSpPr>
              <a:spLocks noChangeArrowheads="1"/>
            </p:cNvSpPr>
            <p:nvPr/>
          </p:nvSpPr>
          <p:spPr bwMode="auto">
            <a:xfrm>
              <a:off x="6077449" y="2120580"/>
              <a:ext cx="37101" cy="37101"/>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4" name="Oval 13"/>
            <p:cNvSpPr>
              <a:spLocks noChangeArrowheads="1"/>
            </p:cNvSpPr>
            <p:nvPr/>
          </p:nvSpPr>
          <p:spPr bwMode="auto">
            <a:xfrm>
              <a:off x="6086725" y="2129856"/>
              <a:ext cx="18551" cy="20406"/>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5" name="Oval 14"/>
            <p:cNvSpPr>
              <a:spLocks noChangeArrowheads="1"/>
            </p:cNvSpPr>
            <p:nvPr/>
          </p:nvSpPr>
          <p:spPr bwMode="auto">
            <a:xfrm>
              <a:off x="6086725" y="2129856"/>
              <a:ext cx="18551" cy="20406"/>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6" name="Oval 15"/>
            <p:cNvSpPr>
              <a:spLocks noChangeArrowheads="1"/>
            </p:cNvSpPr>
            <p:nvPr/>
          </p:nvSpPr>
          <p:spPr bwMode="auto">
            <a:xfrm>
              <a:off x="6094146" y="2137276"/>
              <a:ext cx="3710" cy="37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7" name="Oval 16"/>
            <p:cNvSpPr>
              <a:spLocks noChangeArrowheads="1"/>
            </p:cNvSpPr>
            <p:nvPr/>
          </p:nvSpPr>
          <p:spPr bwMode="auto">
            <a:xfrm>
              <a:off x="6094146" y="2137276"/>
              <a:ext cx="3710" cy="371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8" name="Oval 17"/>
            <p:cNvSpPr>
              <a:spLocks noChangeArrowheads="1"/>
            </p:cNvSpPr>
            <p:nvPr/>
          </p:nvSpPr>
          <p:spPr bwMode="auto">
            <a:xfrm>
              <a:off x="5938321" y="5591391"/>
              <a:ext cx="315360" cy="313505"/>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29" name="Freeform 18"/>
            <p:cNvSpPr/>
            <p:nvPr/>
          </p:nvSpPr>
          <p:spPr bwMode="auto">
            <a:xfrm>
              <a:off x="6023653" y="5676723"/>
              <a:ext cx="144694" cy="142840"/>
            </a:xfrm>
            <a:custGeom>
              <a:avLst/>
              <a:gdLst>
                <a:gd name="T0" fmla="*/ 62 w 62"/>
                <a:gd name="T1" fmla="*/ 42 h 61"/>
                <a:gd name="T2" fmla="*/ 42 w 62"/>
                <a:gd name="T3" fmla="*/ 61 h 61"/>
                <a:gd name="T4" fmla="*/ 20 w 62"/>
                <a:gd name="T5" fmla="*/ 61 h 61"/>
                <a:gd name="T6" fmla="*/ 0 w 62"/>
                <a:gd name="T7" fmla="*/ 42 h 61"/>
                <a:gd name="T8" fmla="*/ 0 w 62"/>
                <a:gd name="T9" fmla="*/ 20 h 61"/>
                <a:gd name="T10" fmla="*/ 20 w 62"/>
                <a:gd name="T11" fmla="*/ 0 h 61"/>
                <a:gd name="T12" fmla="*/ 42 w 62"/>
                <a:gd name="T13" fmla="*/ 0 h 61"/>
                <a:gd name="T14" fmla="*/ 62 w 62"/>
                <a:gd name="T15" fmla="*/ 20 h 61"/>
                <a:gd name="T16" fmla="*/ 62 w 62"/>
                <a:gd name="T17"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1">
                  <a:moveTo>
                    <a:pt x="62" y="42"/>
                  </a:moveTo>
                  <a:cubicBezTo>
                    <a:pt x="62" y="52"/>
                    <a:pt x="53" y="61"/>
                    <a:pt x="42" y="61"/>
                  </a:cubicBezTo>
                  <a:cubicBezTo>
                    <a:pt x="20" y="61"/>
                    <a:pt x="20" y="61"/>
                    <a:pt x="20" y="61"/>
                  </a:cubicBezTo>
                  <a:cubicBezTo>
                    <a:pt x="9" y="61"/>
                    <a:pt x="0" y="52"/>
                    <a:pt x="0" y="42"/>
                  </a:cubicBezTo>
                  <a:cubicBezTo>
                    <a:pt x="0" y="20"/>
                    <a:pt x="0" y="20"/>
                    <a:pt x="0" y="20"/>
                  </a:cubicBezTo>
                  <a:cubicBezTo>
                    <a:pt x="0" y="9"/>
                    <a:pt x="9" y="0"/>
                    <a:pt x="20" y="0"/>
                  </a:cubicBezTo>
                  <a:cubicBezTo>
                    <a:pt x="42" y="0"/>
                    <a:pt x="42" y="0"/>
                    <a:pt x="42" y="0"/>
                  </a:cubicBezTo>
                  <a:cubicBezTo>
                    <a:pt x="53" y="0"/>
                    <a:pt x="62" y="9"/>
                    <a:pt x="62" y="20"/>
                  </a:cubicBezTo>
                  <a:lnTo>
                    <a:pt x="62" y="42"/>
                  </a:lnTo>
                  <a:close/>
                </a:path>
              </a:pathLst>
            </a:custGeom>
            <a:noFill/>
            <a:ln w="7938" cap="flat">
              <a:solidFill>
                <a:srgbClr val="181818"/>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latin typeface="+mn-ea"/>
                <a:cs typeface="+mn-ea"/>
              </a:endParaRPr>
            </a:p>
          </p:txBody>
        </p:sp>
        <p:sp>
          <p:nvSpPr>
            <p:cNvPr id="130" name="Rectangle 19"/>
            <p:cNvSpPr>
              <a:spLocks noChangeArrowheads="1"/>
            </p:cNvSpPr>
            <p:nvPr/>
          </p:nvSpPr>
          <p:spPr bwMode="auto">
            <a:xfrm>
              <a:off x="5248240" y="2526838"/>
              <a:ext cx="1697377" cy="2969945"/>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ea"/>
                <a:cs typeface="+mn-ea"/>
              </a:endParaRPr>
            </a:p>
          </p:txBody>
        </p:sp>
        <p:sp>
          <p:nvSpPr>
            <p:cNvPr id="131" name="Rectangle 20"/>
            <p:cNvSpPr>
              <a:spLocks noChangeArrowheads="1"/>
            </p:cNvSpPr>
            <p:nvPr/>
          </p:nvSpPr>
          <p:spPr bwMode="auto">
            <a:xfrm>
              <a:off x="5266790" y="2543533"/>
              <a:ext cx="1660276" cy="2934699"/>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ea"/>
                <a:cs typeface="+mn-ea"/>
              </a:endParaRPr>
            </a:p>
          </p:txBody>
        </p:sp>
        <p:sp>
          <p:nvSpPr>
            <p:cNvPr id="132" name="Freeform 21"/>
            <p:cNvSpPr/>
            <p:nvPr/>
          </p:nvSpPr>
          <p:spPr bwMode="auto">
            <a:xfrm>
              <a:off x="5947596" y="2259710"/>
              <a:ext cx="356171" cy="77912"/>
            </a:xfrm>
            <a:custGeom>
              <a:avLst/>
              <a:gdLst>
                <a:gd name="T0" fmla="*/ 17 w 153"/>
                <a:gd name="T1" fmla="*/ 34 h 34"/>
                <a:gd name="T2" fmla="*/ 0 w 153"/>
                <a:gd name="T3" fmla="*/ 17 h 34"/>
                <a:gd name="T4" fmla="*/ 17 w 153"/>
                <a:gd name="T5" fmla="*/ 0 h 34"/>
                <a:gd name="T6" fmla="*/ 136 w 153"/>
                <a:gd name="T7" fmla="*/ 0 h 34"/>
                <a:gd name="T8" fmla="*/ 153 w 153"/>
                <a:gd name="T9" fmla="*/ 17 h 34"/>
                <a:gd name="T10" fmla="*/ 136 w 153"/>
                <a:gd name="T11" fmla="*/ 34 h 34"/>
                <a:gd name="T12" fmla="*/ 17 w 153"/>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53" h="34">
                  <a:moveTo>
                    <a:pt x="17" y="34"/>
                  </a:moveTo>
                  <a:cubicBezTo>
                    <a:pt x="8" y="34"/>
                    <a:pt x="0" y="26"/>
                    <a:pt x="0" y="17"/>
                  </a:cubicBezTo>
                  <a:cubicBezTo>
                    <a:pt x="0" y="7"/>
                    <a:pt x="8" y="0"/>
                    <a:pt x="17" y="0"/>
                  </a:cubicBezTo>
                  <a:cubicBezTo>
                    <a:pt x="136" y="0"/>
                    <a:pt x="136" y="0"/>
                    <a:pt x="136" y="0"/>
                  </a:cubicBezTo>
                  <a:cubicBezTo>
                    <a:pt x="145" y="0"/>
                    <a:pt x="153" y="7"/>
                    <a:pt x="153" y="17"/>
                  </a:cubicBezTo>
                  <a:cubicBezTo>
                    <a:pt x="153" y="26"/>
                    <a:pt x="145" y="34"/>
                    <a:pt x="136" y="34"/>
                  </a:cubicBezTo>
                  <a:lnTo>
                    <a:pt x="17" y="34"/>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33" name="Freeform 22"/>
            <p:cNvSpPr/>
            <p:nvPr/>
          </p:nvSpPr>
          <p:spPr bwMode="auto">
            <a:xfrm>
              <a:off x="5968002" y="2280115"/>
              <a:ext cx="311649" cy="35247"/>
            </a:xfrm>
            <a:custGeom>
              <a:avLst/>
              <a:gdLst>
                <a:gd name="T0" fmla="*/ 134 w 134"/>
                <a:gd name="T1" fmla="*/ 8 h 15"/>
                <a:gd name="T2" fmla="*/ 127 w 134"/>
                <a:gd name="T3" fmla="*/ 15 h 15"/>
                <a:gd name="T4" fmla="*/ 8 w 134"/>
                <a:gd name="T5" fmla="*/ 15 h 15"/>
                <a:gd name="T6" fmla="*/ 0 w 134"/>
                <a:gd name="T7" fmla="*/ 8 h 15"/>
                <a:gd name="T8" fmla="*/ 0 w 134"/>
                <a:gd name="T9" fmla="*/ 8 h 15"/>
                <a:gd name="T10" fmla="*/ 8 w 134"/>
                <a:gd name="T11" fmla="*/ 0 h 15"/>
                <a:gd name="T12" fmla="*/ 127 w 134"/>
                <a:gd name="T13" fmla="*/ 0 h 15"/>
                <a:gd name="T14" fmla="*/ 134 w 134"/>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15">
                  <a:moveTo>
                    <a:pt x="134" y="8"/>
                  </a:moveTo>
                  <a:cubicBezTo>
                    <a:pt x="134" y="12"/>
                    <a:pt x="131" y="15"/>
                    <a:pt x="127" y="15"/>
                  </a:cubicBezTo>
                  <a:cubicBezTo>
                    <a:pt x="8" y="15"/>
                    <a:pt x="8" y="15"/>
                    <a:pt x="8" y="15"/>
                  </a:cubicBezTo>
                  <a:cubicBezTo>
                    <a:pt x="4" y="15"/>
                    <a:pt x="0" y="12"/>
                    <a:pt x="0" y="8"/>
                  </a:cubicBezTo>
                  <a:cubicBezTo>
                    <a:pt x="0" y="8"/>
                    <a:pt x="0" y="8"/>
                    <a:pt x="0" y="8"/>
                  </a:cubicBezTo>
                  <a:cubicBezTo>
                    <a:pt x="0" y="3"/>
                    <a:pt x="4" y="0"/>
                    <a:pt x="8" y="0"/>
                  </a:cubicBezTo>
                  <a:cubicBezTo>
                    <a:pt x="127" y="0"/>
                    <a:pt x="127" y="0"/>
                    <a:pt x="127" y="0"/>
                  </a:cubicBezTo>
                  <a:cubicBezTo>
                    <a:pt x="131" y="0"/>
                    <a:pt x="134" y="3"/>
                    <a:pt x="134" y="8"/>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sp>
          <p:nvSpPr>
            <p:cNvPr id="134" name="Oval 23"/>
            <p:cNvSpPr>
              <a:spLocks noChangeArrowheads="1"/>
            </p:cNvSpPr>
            <p:nvPr/>
          </p:nvSpPr>
          <p:spPr bwMode="auto">
            <a:xfrm>
              <a:off x="5830728" y="2270840"/>
              <a:ext cx="55652" cy="55652"/>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mn-ea"/>
                <a:cs typeface="+mn-ea"/>
              </a:endParaRPr>
            </a:p>
          </p:txBody>
        </p:sp>
      </p:grpSp>
      <p:sp>
        <p:nvSpPr>
          <p:cNvPr id="135" name="Text Placeholder 32"/>
          <p:cNvSpPr txBox="1"/>
          <p:nvPr/>
        </p:nvSpPr>
        <p:spPr>
          <a:xfrm>
            <a:off x="1675146" y="2087314"/>
            <a:ext cx="2785903"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a:t>
            </a:r>
            <a:endParaRPr lang="zh-CN" altLang="en-US" sz="1000" dirty="0">
              <a:solidFill>
                <a:srgbClr val="7F7F7F"/>
              </a:solidFill>
              <a:latin typeface="+mn-ea"/>
              <a:cs typeface="+mn-ea"/>
            </a:endParaRPr>
          </a:p>
        </p:txBody>
      </p:sp>
      <p:sp>
        <p:nvSpPr>
          <p:cNvPr id="136" name="Text Placeholder 33"/>
          <p:cNvSpPr txBox="1"/>
          <p:nvPr/>
        </p:nvSpPr>
        <p:spPr>
          <a:xfrm>
            <a:off x="1661478" y="1781121"/>
            <a:ext cx="2738362"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rgbClr val="7F7F7F"/>
                </a:solidFill>
                <a:latin typeface="+mn-ea"/>
                <a:cs typeface="+mn-ea"/>
              </a:rPr>
              <a:t>移动用户数据分析</a:t>
            </a:r>
            <a:endParaRPr lang="en-AU" sz="1300" dirty="0">
              <a:solidFill>
                <a:srgbClr val="7F7F7F"/>
              </a:solidFill>
              <a:latin typeface="+mn-ea"/>
              <a:cs typeface="+mn-ea"/>
            </a:endParaRPr>
          </a:p>
        </p:txBody>
      </p:sp>
      <p:sp>
        <p:nvSpPr>
          <p:cNvPr id="137" name="Oval 136"/>
          <p:cNvSpPr>
            <a:spLocks noChangeAspect="1"/>
          </p:cNvSpPr>
          <p:nvPr/>
        </p:nvSpPr>
        <p:spPr>
          <a:xfrm>
            <a:off x="1661479" y="4458290"/>
            <a:ext cx="548569" cy="548640"/>
          </a:xfrm>
          <a:prstGeom prst="ellipse">
            <a:avLst/>
          </a:prstGeom>
          <a:solidFill>
            <a:schemeClr val="tx1">
              <a:lumMod val="65000"/>
              <a:lumOff val="3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38" name="TextBox 137"/>
          <p:cNvSpPr txBox="1"/>
          <p:nvPr/>
        </p:nvSpPr>
        <p:spPr>
          <a:xfrm>
            <a:off x="2334627" y="4432875"/>
            <a:ext cx="1181580" cy="400110"/>
          </a:xfrm>
          <a:prstGeom prst="rect">
            <a:avLst/>
          </a:prstGeom>
          <a:noFill/>
        </p:spPr>
        <p:txBody>
          <a:bodyPr wrap="none" rtlCol="0">
            <a:spAutoFit/>
          </a:bodyPr>
          <a:lstStyle/>
          <a:p>
            <a:r>
              <a:rPr lang="en-US" sz="2000" dirty="0">
                <a:solidFill>
                  <a:srgbClr val="7F7F7F"/>
                </a:solidFill>
                <a:latin typeface="+mn-ea"/>
                <a:cs typeface="+mn-ea"/>
              </a:rPr>
              <a:t>1.908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39" name="Oval 138"/>
          <p:cNvSpPr>
            <a:spLocks noChangeAspect="1"/>
          </p:cNvSpPr>
          <p:nvPr/>
        </p:nvSpPr>
        <p:spPr>
          <a:xfrm>
            <a:off x="1661479" y="5295260"/>
            <a:ext cx="548569" cy="548640"/>
          </a:xfrm>
          <a:prstGeom prst="ellipse">
            <a:avLst/>
          </a:prstGeom>
          <a:solidFill>
            <a:schemeClr val="tx1">
              <a:lumMod val="65000"/>
              <a:lumOff val="3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40" name="TextBox 139"/>
          <p:cNvSpPr txBox="1"/>
          <p:nvPr/>
        </p:nvSpPr>
        <p:spPr>
          <a:xfrm>
            <a:off x="2334627" y="5269845"/>
            <a:ext cx="1181580" cy="400110"/>
          </a:xfrm>
          <a:prstGeom prst="rect">
            <a:avLst/>
          </a:prstGeom>
          <a:noFill/>
        </p:spPr>
        <p:txBody>
          <a:bodyPr wrap="none" rtlCol="0">
            <a:spAutoFit/>
          </a:bodyPr>
          <a:lstStyle/>
          <a:p>
            <a:r>
              <a:rPr lang="en-US" sz="2000" dirty="0">
                <a:solidFill>
                  <a:srgbClr val="7F7F7F"/>
                </a:solidFill>
                <a:latin typeface="+mn-ea"/>
                <a:cs typeface="+mn-ea"/>
              </a:rPr>
              <a:t>2.074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41" name="Rectangle 140"/>
          <p:cNvSpPr/>
          <p:nvPr/>
        </p:nvSpPr>
        <p:spPr>
          <a:xfrm>
            <a:off x="2436287" y="4815029"/>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男性用户</a:t>
            </a:r>
            <a:endParaRPr lang="en-US" sz="1000" dirty="0">
              <a:solidFill>
                <a:srgbClr val="7F7F7F"/>
              </a:solidFill>
              <a:latin typeface="+mn-ea"/>
              <a:cs typeface="+mn-ea"/>
            </a:endParaRPr>
          </a:p>
        </p:txBody>
      </p:sp>
      <p:sp>
        <p:nvSpPr>
          <p:cNvPr id="142" name="Rectangle 141"/>
          <p:cNvSpPr/>
          <p:nvPr/>
        </p:nvSpPr>
        <p:spPr>
          <a:xfrm>
            <a:off x="2436287" y="5641379"/>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女性用户</a:t>
            </a:r>
            <a:endParaRPr lang="en-US" sz="1000" dirty="0">
              <a:solidFill>
                <a:srgbClr val="7F7F7F"/>
              </a:solidFill>
              <a:latin typeface="+mn-ea"/>
              <a:cs typeface="+mn-ea"/>
            </a:endParaRPr>
          </a:p>
        </p:txBody>
      </p:sp>
      <p:sp>
        <p:nvSpPr>
          <p:cNvPr id="143" name="Rectangle 25"/>
          <p:cNvSpPr>
            <a:spLocks noChangeArrowheads="1"/>
          </p:cNvSpPr>
          <p:nvPr/>
        </p:nvSpPr>
        <p:spPr bwMode="auto">
          <a:xfrm>
            <a:off x="5487314" y="3865997"/>
            <a:ext cx="1660060" cy="733335"/>
          </a:xfrm>
          <a:prstGeom prst="rect">
            <a:avLst/>
          </a:prstGeom>
          <a:solidFill>
            <a:schemeClr val="accent5"/>
          </a:solidFill>
          <a:ln>
            <a:noFill/>
          </a:ln>
        </p:spPr>
        <p:txBody>
          <a:bodyPr vert="horz" wrap="square" lIns="91440" tIns="45720" rIns="91440" bIns="45720" numCol="1" anchor="ctr" anchorCtr="0" compatLnSpc="1"/>
          <a:lstStyle/>
          <a:p>
            <a:pPr algn="ctr"/>
            <a:r>
              <a:rPr lang="zh-CN" altLang="en-US" sz="1400" dirty="0">
                <a:solidFill>
                  <a:schemeClr val="bg1"/>
                </a:solidFill>
                <a:latin typeface="+mn-ea"/>
                <a:cs typeface="+mn-ea"/>
              </a:rPr>
              <a:t>产品特征</a:t>
            </a:r>
            <a:r>
              <a:rPr lang="en-US" sz="1400" dirty="0">
                <a:solidFill>
                  <a:schemeClr val="bg1"/>
                </a:solidFill>
                <a:latin typeface="+mn-ea"/>
                <a:cs typeface="+mn-ea"/>
              </a:rPr>
              <a:t> 03</a:t>
            </a:r>
            <a:endParaRPr lang="en-US" sz="1400" dirty="0">
              <a:solidFill>
                <a:schemeClr val="bg1"/>
              </a:solidFill>
              <a:latin typeface="+mn-ea"/>
              <a:cs typeface="+mn-ea"/>
            </a:endParaRPr>
          </a:p>
        </p:txBody>
      </p:sp>
      <p:sp>
        <p:nvSpPr>
          <p:cNvPr id="144" name="Rectangle 27"/>
          <p:cNvSpPr>
            <a:spLocks noChangeArrowheads="1"/>
          </p:cNvSpPr>
          <p:nvPr/>
        </p:nvSpPr>
        <p:spPr bwMode="auto">
          <a:xfrm>
            <a:off x="5487314" y="4599332"/>
            <a:ext cx="1660060" cy="731485"/>
          </a:xfrm>
          <a:prstGeom prst="rect">
            <a:avLst/>
          </a:prstGeom>
          <a:solidFill>
            <a:schemeClr val="accent6"/>
          </a:solidFill>
          <a:ln>
            <a:noFill/>
          </a:ln>
        </p:spPr>
        <p:txBody>
          <a:bodyPr vert="horz" wrap="square" lIns="91440" tIns="45720" rIns="91440" bIns="45720" numCol="1" anchor="ctr" anchorCtr="0" compatLnSpc="1"/>
          <a:lstStyle/>
          <a:p>
            <a:pPr algn="ctr"/>
            <a:r>
              <a:rPr lang="zh-CN" altLang="en-US" sz="1400" dirty="0">
                <a:solidFill>
                  <a:schemeClr val="bg1"/>
                </a:solidFill>
                <a:latin typeface="+mn-ea"/>
                <a:cs typeface="+mn-ea"/>
              </a:rPr>
              <a:t>产品特征</a:t>
            </a:r>
            <a:r>
              <a:rPr lang="en-US" sz="1400" dirty="0">
                <a:solidFill>
                  <a:schemeClr val="bg1"/>
                </a:solidFill>
                <a:latin typeface="+mn-ea"/>
                <a:cs typeface="+mn-ea"/>
              </a:rPr>
              <a:t> 04</a:t>
            </a:r>
            <a:endParaRPr lang="en-US" sz="1400" dirty="0">
              <a:solidFill>
                <a:schemeClr val="bg1"/>
              </a:solidFill>
              <a:latin typeface="+mn-ea"/>
              <a:cs typeface="+mn-ea"/>
            </a:endParaRPr>
          </a:p>
        </p:txBody>
      </p:sp>
      <p:sp>
        <p:nvSpPr>
          <p:cNvPr id="145" name="Rectangle 25"/>
          <p:cNvSpPr>
            <a:spLocks noChangeArrowheads="1"/>
          </p:cNvSpPr>
          <p:nvPr/>
        </p:nvSpPr>
        <p:spPr bwMode="auto">
          <a:xfrm>
            <a:off x="5487314" y="3124140"/>
            <a:ext cx="1660060" cy="741854"/>
          </a:xfrm>
          <a:prstGeom prst="rect">
            <a:avLst/>
          </a:prstGeom>
          <a:solidFill>
            <a:schemeClr val="accent3"/>
          </a:solidFill>
          <a:ln>
            <a:noFill/>
          </a:ln>
        </p:spPr>
        <p:txBody>
          <a:bodyPr vert="horz" wrap="square" lIns="91440" tIns="45720" rIns="91440" bIns="45720" numCol="1" anchor="ctr" anchorCtr="0" compatLnSpc="1"/>
          <a:lstStyle/>
          <a:p>
            <a:pPr algn="ctr"/>
            <a:r>
              <a:rPr lang="zh-CN" altLang="en-US" sz="1400" dirty="0">
                <a:solidFill>
                  <a:schemeClr val="bg1"/>
                </a:solidFill>
                <a:latin typeface="+mn-ea"/>
                <a:cs typeface="+mn-ea"/>
              </a:rPr>
              <a:t>产品特征</a:t>
            </a:r>
            <a:r>
              <a:rPr lang="en-US" sz="1400" dirty="0">
                <a:solidFill>
                  <a:schemeClr val="bg1"/>
                </a:solidFill>
                <a:latin typeface="+mn-ea"/>
                <a:cs typeface="+mn-ea"/>
              </a:rPr>
              <a:t> 02</a:t>
            </a:r>
            <a:endParaRPr lang="en-US" sz="1400" dirty="0">
              <a:solidFill>
                <a:schemeClr val="bg1"/>
              </a:solidFill>
              <a:latin typeface="+mn-ea"/>
              <a:cs typeface="+mn-ea"/>
            </a:endParaRPr>
          </a:p>
        </p:txBody>
      </p:sp>
      <p:sp>
        <p:nvSpPr>
          <p:cNvPr id="146" name="Rectangle 25"/>
          <p:cNvSpPr>
            <a:spLocks noChangeArrowheads="1"/>
          </p:cNvSpPr>
          <p:nvPr/>
        </p:nvSpPr>
        <p:spPr bwMode="auto">
          <a:xfrm>
            <a:off x="5487314" y="2390552"/>
            <a:ext cx="1660060" cy="733335"/>
          </a:xfrm>
          <a:prstGeom prst="rect">
            <a:avLst/>
          </a:prstGeom>
          <a:solidFill>
            <a:schemeClr val="accent1"/>
          </a:solidFill>
          <a:ln>
            <a:noFill/>
          </a:ln>
        </p:spPr>
        <p:txBody>
          <a:bodyPr vert="horz" wrap="square" lIns="91440" tIns="45720" rIns="91440" bIns="45720" numCol="1" anchor="ctr" anchorCtr="0" compatLnSpc="1"/>
          <a:lstStyle/>
          <a:p>
            <a:pPr algn="ctr"/>
            <a:r>
              <a:rPr lang="zh-CN" altLang="en-US" sz="1400" dirty="0">
                <a:solidFill>
                  <a:schemeClr val="bg1"/>
                </a:solidFill>
                <a:latin typeface="+mn-ea"/>
                <a:cs typeface="+mn-ea"/>
              </a:rPr>
              <a:t>产品特征</a:t>
            </a:r>
            <a:r>
              <a:rPr lang="en-US" sz="1400" dirty="0">
                <a:solidFill>
                  <a:schemeClr val="bg1"/>
                </a:solidFill>
                <a:latin typeface="+mn-ea"/>
                <a:cs typeface="+mn-ea"/>
              </a:rPr>
              <a:t> 01</a:t>
            </a:r>
            <a:endParaRPr lang="en-US" sz="1400" dirty="0">
              <a:solidFill>
                <a:schemeClr val="bg1"/>
              </a:solidFill>
              <a:latin typeface="+mn-ea"/>
              <a:cs typeface="+mn-ea"/>
            </a:endParaRPr>
          </a:p>
        </p:txBody>
      </p:sp>
      <p:sp>
        <p:nvSpPr>
          <p:cNvPr id="147" name="Rectangle 25"/>
          <p:cNvSpPr>
            <a:spLocks noChangeArrowheads="1"/>
          </p:cNvSpPr>
          <p:nvPr/>
        </p:nvSpPr>
        <p:spPr bwMode="auto">
          <a:xfrm>
            <a:off x="7310683" y="2390550"/>
            <a:ext cx="94512" cy="2940264"/>
          </a:xfrm>
          <a:prstGeom prst="rect">
            <a:avLst/>
          </a:prstGeom>
          <a:solidFill>
            <a:schemeClr val="tx1">
              <a:lumMod val="85000"/>
              <a:lumOff val="15000"/>
              <a:alpha val="20000"/>
            </a:schemeClr>
          </a:solidFill>
          <a:ln>
            <a:noFill/>
          </a:ln>
        </p:spPr>
        <p:txBody>
          <a:bodyPr vert="horz" wrap="square" lIns="91440" tIns="45720" rIns="91440" bIns="45720" numCol="1" anchor="ctr" anchorCtr="0" compatLnSpc="1"/>
          <a:lstStyle/>
          <a:p>
            <a:pPr algn="ctr"/>
            <a:endParaRPr lang="en-US" sz="2400" dirty="0">
              <a:solidFill>
                <a:schemeClr val="bg1"/>
              </a:solidFill>
              <a:latin typeface="+mn-ea"/>
              <a:cs typeface="+mn-ea"/>
            </a:endParaRPr>
          </a:p>
        </p:txBody>
      </p:sp>
      <p:grpSp>
        <p:nvGrpSpPr>
          <p:cNvPr id="56" name="组合 55"/>
          <p:cNvGrpSpPr/>
          <p:nvPr/>
        </p:nvGrpSpPr>
        <p:grpSpPr>
          <a:xfrm>
            <a:off x="8536510" y="2629377"/>
            <a:ext cx="281823" cy="278878"/>
            <a:chOff x="9008619" y="1159207"/>
            <a:chExt cx="281860" cy="278878"/>
          </a:xfrm>
          <a:solidFill>
            <a:schemeClr val="accent5"/>
          </a:solidFill>
        </p:grpSpPr>
        <p:sp>
          <p:nvSpPr>
            <p:cNvPr id="57" name="Freeform 157"/>
            <p:cNvSpPr/>
            <p:nvPr/>
          </p:nvSpPr>
          <p:spPr bwMode="auto">
            <a:xfrm>
              <a:off x="9199508" y="1159207"/>
              <a:ext cx="90971" cy="90971"/>
            </a:xfrm>
            <a:custGeom>
              <a:avLst/>
              <a:gdLst>
                <a:gd name="T0" fmla="*/ 31 w 42"/>
                <a:gd name="T1" fmla="*/ 39 h 42"/>
                <a:gd name="T2" fmla="*/ 22 w 42"/>
                <a:gd name="T3" fmla="*/ 39 h 42"/>
                <a:gd name="T4" fmla="*/ 3 w 42"/>
                <a:gd name="T5" fmla="*/ 20 h 42"/>
                <a:gd name="T6" fmla="*/ 3 w 42"/>
                <a:gd name="T7" fmla="*/ 10 h 42"/>
                <a:gd name="T8" fmla="*/ 10 w 42"/>
                <a:gd name="T9" fmla="*/ 3 h 42"/>
                <a:gd name="T10" fmla="*/ 20 w 42"/>
                <a:gd name="T11" fmla="*/ 3 h 42"/>
                <a:gd name="T12" fmla="*/ 39 w 42"/>
                <a:gd name="T13" fmla="*/ 22 h 42"/>
                <a:gd name="T14" fmla="*/ 39 w 42"/>
                <a:gd name="T15" fmla="*/ 31 h 42"/>
                <a:gd name="T16" fmla="*/ 31 w 42"/>
                <a:gd name="T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1" y="39"/>
                  </a:moveTo>
                  <a:cubicBezTo>
                    <a:pt x="29" y="42"/>
                    <a:pt x="25" y="42"/>
                    <a:pt x="22" y="39"/>
                  </a:cubicBezTo>
                  <a:cubicBezTo>
                    <a:pt x="3" y="20"/>
                    <a:pt x="3" y="20"/>
                    <a:pt x="3" y="20"/>
                  </a:cubicBezTo>
                  <a:cubicBezTo>
                    <a:pt x="0" y="17"/>
                    <a:pt x="0" y="13"/>
                    <a:pt x="3" y="10"/>
                  </a:cubicBezTo>
                  <a:cubicBezTo>
                    <a:pt x="10" y="3"/>
                    <a:pt x="10" y="3"/>
                    <a:pt x="10" y="3"/>
                  </a:cubicBezTo>
                  <a:cubicBezTo>
                    <a:pt x="13" y="0"/>
                    <a:pt x="17" y="0"/>
                    <a:pt x="20" y="3"/>
                  </a:cubicBezTo>
                  <a:cubicBezTo>
                    <a:pt x="39" y="22"/>
                    <a:pt x="39" y="22"/>
                    <a:pt x="39" y="22"/>
                  </a:cubicBezTo>
                  <a:cubicBezTo>
                    <a:pt x="42" y="25"/>
                    <a:pt x="42" y="29"/>
                    <a:pt x="39" y="31"/>
                  </a:cubicBezTo>
                  <a:lnTo>
                    <a:pt x="3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8" name="Freeform 158"/>
            <p:cNvSpPr/>
            <p:nvPr/>
          </p:nvSpPr>
          <p:spPr bwMode="auto">
            <a:xfrm>
              <a:off x="9041428" y="1203946"/>
              <a:ext cx="202820" cy="204312"/>
            </a:xfrm>
            <a:custGeom>
              <a:avLst/>
              <a:gdLst>
                <a:gd name="T0" fmla="*/ 29 w 94"/>
                <a:gd name="T1" fmla="*/ 94 h 94"/>
                <a:gd name="T2" fmla="*/ 91 w 94"/>
                <a:gd name="T3" fmla="*/ 31 h 94"/>
                <a:gd name="T4" fmla="*/ 91 w 94"/>
                <a:gd name="T5" fmla="*/ 22 h 94"/>
                <a:gd name="T6" fmla="*/ 72 w 94"/>
                <a:gd name="T7" fmla="*/ 3 h 94"/>
                <a:gd name="T8" fmla="*/ 63 w 94"/>
                <a:gd name="T9" fmla="*/ 3 h 94"/>
                <a:gd name="T10" fmla="*/ 0 w 94"/>
                <a:gd name="T11" fmla="*/ 65 h 94"/>
                <a:gd name="T12" fmla="*/ 29 w 9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94" h="94">
                  <a:moveTo>
                    <a:pt x="29" y="94"/>
                  </a:moveTo>
                  <a:cubicBezTo>
                    <a:pt x="91" y="31"/>
                    <a:pt x="91" y="31"/>
                    <a:pt x="91" y="31"/>
                  </a:cubicBezTo>
                  <a:cubicBezTo>
                    <a:pt x="94" y="29"/>
                    <a:pt x="94" y="24"/>
                    <a:pt x="91" y="22"/>
                  </a:cubicBezTo>
                  <a:cubicBezTo>
                    <a:pt x="72" y="3"/>
                    <a:pt x="72" y="3"/>
                    <a:pt x="72" y="3"/>
                  </a:cubicBezTo>
                  <a:cubicBezTo>
                    <a:pt x="69" y="0"/>
                    <a:pt x="65" y="0"/>
                    <a:pt x="63" y="3"/>
                  </a:cubicBezTo>
                  <a:cubicBezTo>
                    <a:pt x="0" y="65"/>
                    <a:pt x="0" y="65"/>
                    <a:pt x="0" y="65"/>
                  </a:cubicBezTo>
                  <a:lnTo>
                    <a:pt x="29"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9" name="Freeform 159"/>
            <p:cNvSpPr/>
            <p:nvPr/>
          </p:nvSpPr>
          <p:spPr bwMode="auto">
            <a:xfrm>
              <a:off x="9008619" y="1393345"/>
              <a:ext cx="46231" cy="44740"/>
            </a:xfrm>
            <a:custGeom>
              <a:avLst/>
              <a:gdLst>
                <a:gd name="T0" fmla="*/ 9 w 31"/>
                <a:gd name="T1" fmla="*/ 0 h 30"/>
                <a:gd name="T2" fmla="*/ 9 w 31"/>
                <a:gd name="T3" fmla="*/ 2 h 30"/>
                <a:gd name="T4" fmla="*/ 0 w 31"/>
                <a:gd name="T5" fmla="*/ 30 h 30"/>
                <a:gd name="T6" fmla="*/ 28 w 31"/>
                <a:gd name="T7" fmla="*/ 21 h 30"/>
                <a:gd name="T8" fmla="*/ 31 w 31"/>
                <a:gd name="T9" fmla="*/ 21 h 30"/>
                <a:gd name="T10" fmla="*/ 9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9" y="0"/>
                  </a:moveTo>
                  <a:lnTo>
                    <a:pt x="9" y="2"/>
                  </a:lnTo>
                  <a:lnTo>
                    <a:pt x="0" y="30"/>
                  </a:lnTo>
                  <a:lnTo>
                    <a:pt x="28" y="21"/>
                  </a:lnTo>
                  <a:lnTo>
                    <a:pt x="31" y="21"/>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0" name="Freeform 144"/>
          <p:cNvSpPr/>
          <p:nvPr/>
        </p:nvSpPr>
        <p:spPr bwMode="auto">
          <a:xfrm>
            <a:off x="10543732" y="4067545"/>
            <a:ext cx="290770" cy="314670"/>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nvGrpSpPr>
          <p:cNvPr id="61" name="组合 60"/>
          <p:cNvGrpSpPr/>
          <p:nvPr/>
        </p:nvGrpSpPr>
        <p:grpSpPr>
          <a:xfrm>
            <a:off x="9045196" y="4790589"/>
            <a:ext cx="271386" cy="348969"/>
            <a:chOff x="8188325" y="5464176"/>
            <a:chExt cx="288925" cy="371475"/>
          </a:xfrm>
          <a:solidFill>
            <a:schemeClr val="accent6"/>
          </a:solidFill>
        </p:grpSpPr>
        <p:sp>
          <p:nvSpPr>
            <p:cNvPr id="62" name="Freeform 324"/>
            <p:cNvSpPr>
              <a:spLocks noEditPoints="1"/>
            </p:cNvSpPr>
            <p:nvPr/>
          </p:nvSpPr>
          <p:spPr bwMode="auto">
            <a:xfrm>
              <a:off x="8226425" y="5464176"/>
              <a:ext cx="214313" cy="107950"/>
            </a:xfrm>
            <a:custGeom>
              <a:avLst/>
              <a:gdLst>
                <a:gd name="T0" fmla="*/ 84 w 93"/>
                <a:gd name="T1" fmla="*/ 10 h 47"/>
                <a:gd name="T2" fmla="*/ 54 w 93"/>
                <a:gd name="T3" fmla="*/ 9 h 47"/>
                <a:gd name="T4" fmla="*/ 46 w 93"/>
                <a:gd name="T5" fmla="*/ 22 h 47"/>
                <a:gd name="T6" fmla="*/ 39 w 93"/>
                <a:gd name="T7" fmla="*/ 9 h 47"/>
                <a:gd name="T8" fmla="*/ 8 w 93"/>
                <a:gd name="T9" fmla="*/ 10 h 47"/>
                <a:gd name="T10" fmla="*/ 13 w 93"/>
                <a:gd name="T11" fmla="*/ 40 h 47"/>
                <a:gd name="T12" fmla="*/ 46 w 93"/>
                <a:gd name="T13" fmla="*/ 46 h 47"/>
                <a:gd name="T14" fmla="*/ 80 w 93"/>
                <a:gd name="T15" fmla="*/ 40 h 47"/>
                <a:gd name="T16" fmla="*/ 84 w 93"/>
                <a:gd name="T17" fmla="*/ 10 h 47"/>
                <a:gd name="T18" fmla="*/ 18 w 93"/>
                <a:gd name="T19" fmla="*/ 34 h 47"/>
                <a:gd name="T20" fmla="*/ 14 w 93"/>
                <a:gd name="T21" fmla="*/ 15 h 47"/>
                <a:gd name="T22" fmla="*/ 34 w 93"/>
                <a:gd name="T23" fmla="*/ 15 h 47"/>
                <a:gd name="T24" fmla="*/ 42 w 93"/>
                <a:gd name="T25" fmla="*/ 39 h 47"/>
                <a:gd name="T26" fmla="*/ 18 w 93"/>
                <a:gd name="T27" fmla="*/ 34 h 47"/>
                <a:gd name="T28" fmla="*/ 75 w 93"/>
                <a:gd name="T29" fmla="*/ 34 h 47"/>
                <a:gd name="T30" fmla="*/ 51 w 93"/>
                <a:gd name="T31" fmla="*/ 39 h 47"/>
                <a:gd name="T32" fmla="*/ 59 w 93"/>
                <a:gd name="T33" fmla="*/ 15 h 47"/>
                <a:gd name="T34" fmla="*/ 78 w 93"/>
                <a:gd name="T35" fmla="*/ 15 h 47"/>
                <a:gd name="T36" fmla="*/ 75 w 93"/>
                <a:gd name="T37"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47">
                  <a:moveTo>
                    <a:pt x="84" y="10"/>
                  </a:moveTo>
                  <a:cubicBezTo>
                    <a:pt x="75" y="0"/>
                    <a:pt x="62" y="2"/>
                    <a:pt x="54" y="9"/>
                  </a:cubicBezTo>
                  <a:cubicBezTo>
                    <a:pt x="50" y="12"/>
                    <a:pt x="48" y="17"/>
                    <a:pt x="46" y="22"/>
                  </a:cubicBezTo>
                  <a:cubicBezTo>
                    <a:pt x="45" y="17"/>
                    <a:pt x="42" y="12"/>
                    <a:pt x="39" y="9"/>
                  </a:cubicBezTo>
                  <a:cubicBezTo>
                    <a:pt x="31" y="2"/>
                    <a:pt x="17" y="0"/>
                    <a:pt x="8" y="10"/>
                  </a:cubicBezTo>
                  <a:cubicBezTo>
                    <a:pt x="0" y="20"/>
                    <a:pt x="5" y="33"/>
                    <a:pt x="13" y="40"/>
                  </a:cubicBezTo>
                  <a:cubicBezTo>
                    <a:pt x="21" y="47"/>
                    <a:pt x="38" y="47"/>
                    <a:pt x="46" y="46"/>
                  </a:cubicBezTo>
                  <a:cubicBezTo>
                    <a:pt x="55" y="47"/>
                    <a:pt x="72" y="47"/>
                    <a:pt x="80" y="40"/>
                  </a:cubicBezTo>
                  <a:cubicBezTo>
                    <a:pt x="88" y="33"/>
                    <a:pt x="93" y="20"/>
                    <a:pt x="84" y="10"/>
                  </a:cubicBezTo>
                  <a:close/>
                  <a:moveTo>
                    <a:pt x="18" y="34"/>
                  </a:moveTo>
                  <a:cubicBezTo>
                    <a:pt x="13" y="30"/>
                    <a:pt x="8" y="22"/>
                    <a:pt x="14" y="15"/>
                  </a:cubicBezTo>
                  <a:cubicBezTo>
                    <a:pt x="20" y="8"/>
                    <a:pt x="29" y="11"/>
                    <a:pt x="34" y="15"/>
                  </a:cubicBezTo>
                  <a:cubicBezTo>
                    <a:pt x="39" y="19"/>
                    <a:pt x="41" y="31"/>
                    <a:pt x="42" y="39"/>
                  </a:cubicBezTo>
                  <a:cubicBezTo>
                    <a:pt x="34" y="39"/>
                    <a:pt x="23" y="38"/>
                    <a:pt x="18" y="34"/>
                  </a:cubicBezTo>
                  <a:close/>
                  <a:moveTo>
                    <a:pt x="75" y="34"/>
                  </a:moveTo>
                  <a:cubicBezTo>
                    <a:pt x="70" y="38"/>
                    <a:pt x="58" y="39"/>
                    <a:pt x="51" y="39"/>
                  </a:cubicBezTo>
                  <a:cubicBezTo>
                    <a:pt x="52" y="31"/>
                    <a:pt x="54" y="19"/>
                    <a:pt x="59" y="15"/>
                  </a:cubicBezTo>
                  <a:cubicBezTo>
                    <a:pt x="63" y="11"/>
                    <a:pt x="72" y="8"/>
                    <a:pt x="78" y="15"/>
                  </a:cubicBezTo>
                  <a:cubicBezTo>
                    <a:pt x="84" y="22"/>
                    <a:pt x="80" y="30"/>
                    <a:pt x="7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3" name="Freeform 325"/>
            <p:cNvSpPr/>
            <p:nvPr/>
          </p:nvSpPr>
          <p:spPr bwMode="auto">
            <a:xfrm>
              <a:off x="8196263" y="5581651"/>
              <a:ext cx="104775" cy="76200"/>
            </a:xfrm>
            <a:custGeom>
              <a:avLst/>
              <a:gdLst>
                <a:gd name="T0" fmla="*/ 46 w 46"/>
                <a:gd name="T1" fmla="*/ 0 h 33"/>
                <a:gd name="T2" fmla="*/ 2 w 46"/>
                <a:gd name="T3" fmla="*/ 0 h 33"/>
                <a:gd name="T4" fmla="*/ 0 w 46"/>
                <a:gd name="T5" fmla="*/ 1 h 33"/>
                <a:gd name="T6" fmla="*/ 0 w 46"/>
                <a:gd name="T7" fmla="*/ 32 h 33"/>
                <a:gd name="T8" fmla="*/ 2 w 46"/>
                <a:gd name="T9" fmla="*/ 33 h 33"/>
                <a:gd name="T10" fmla="*/ 46 w 46"/>
                <a:gd name="T11" fmla="*/ 33 h 33"/>
                <a:gd name="T12" fmla="*/ 46 w 4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6" h="33">
                  <a:moveTo>
                    <a:pt x="46" y="0"/>
                  </a:moveTo>
                  <a:cubicBezTo>
                    <a:pt x="2" y="0"/>
                    <a:pt x="2" y="0"/>
                    <a:pt x="2" y="0"/>
                  </a:cubicBezTo>
                  <a:cubicBezTo>
                    <a:pt x="1" y="0"/>
                    <a:pt x="0" y="1"/>
                    <a:pt x="0" y="1"/>
                  </a:cubicBezTo>
                  <a:cubicBezTo>
                    <a:pt x="0" y="32"/>
                    <a:pt x="0" y="32"/>
                    <a:pt x="0" y="32"/>
                  </a:cubicBezTo>
                  <a:cubicBezTo>
                    <a:pt x="0" y="32"/>
                    <a:pt x="1" y="33"/>
                    <a:pt x="2" y="33"/>
                  </a:cubicBezTo>
                  <a:cubicBezTo>
                    <a:pt x="46" y="33"/>
                    <a:pt x="46" y="33"/>
                    <a:pt x="46" y="33"/>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4" name="Freeform 326"/>
            <p:cNvSpPr/>
            <p:nvPr/>
          </p:nvSpPr>
          <p:spPr bwMode="auto">
            <a:xfrm>
              <a:off x="8361363" y="5581651"/>
              <a:ext cx="106363" cy="76200"/>
            </a:xfrm>
            <a:custGeom>
              <a:avLst/>
              <a:gdLst>
                <a:gd name="T0" fmla="*/ 45 w 46"/>
                <a:gd name="T1" fmla="*/ 0 h 33"/>
                <a:gd name="T2" fmla="*/ 0 w 46"/>
                <a:gd name="T3" fmla="*/ 0 h 33"/>
                <a:gd name="T4" fmla="*/ 0 w 46"/>
                <a:gd name="T5" fmla="*/ 33 h 33"/>
                <a:gd name="T6" fmla="*/ 45 w 46"/>
                <a:gd name="T7" fmla="*/ 33 h 33"/>
                <a:gd name="T8" fmla="*/ 46 w 46"/>
                <a:gd name="T9" fmla="*/ 32 h 33"/>
                <a:gd name="T10" fmla="*/ 46 w 46"/>
                <a:gd name="T11" fmla="*/ 1 h 33"/>
                <a:gd name="T12" fmla="*/ 45 w 4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6" h="33">
                  <a:moveTo>
                    <a:pt x="45" y="0"/>
                  </a:moveTo>
                  <a:cubicBezTo>
                    <a:pt x="0" y="0"/>
                    <a:pt x="0" y="0"/>
                    <a:pt x="0" y="0"/>
                  </a:cubicBezTo>
                  <a:cubicBezTo>
                    <a:pt x="0" y="33"/>
                    <a:pt x="0" y="33"/>
                    <a:pt x="0" y="33"/>
                  </a:cubicBezTo>
                  <a:cubicBezTo>
                    <a:pt x="45" y="33"/>
                    <a:pt x="45" y="33"/>
                    <a:pt x="45" y="33"/>
                  </a:cubicBezTo>
                  <a:cubicBezTo>
                    <a:pt x="46" y="33"/>
                    <a:pt x="46" y="32"/>
                    <a:pt x="46" y="32"/>
                  </a:cubicBezTo>
                  <a:cubicBezTo>
                    <a:pt x="46" y="1"/>
                    <a:pt x="46" y="1"/>
                    <a:pt x="46" y="1"/>
                  </a:cubicBezTo>
                  <a:cubicBezTo>
                    <a:pt x="46" y="1"/>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5" name="Freeform 327"/>
            <p:cNvSpPr/>
            <p:nvPr/>
          </p:nvSpPr>
          <p:spPr bwMode="auto">
            <a:xfrm>
              <a:off x="8213725" y="5667376"/>
              <a:ext cx="95250" cy="168275"/>
            </a:xfrm>
            <a:custGeom>
              <a:avLst/>
              <a:gdLst>
                <a:gd name="T0" fmla="*/ 0 w 41"/>
                <a:gd name="T1" fmla="*/ 1 h 73"/>
                <a:gd name="T2" fmla="*/ 0 w 41"/>
                <a:gd name="T3" fmla="*/ 72 h 73"/>
                <a:gd name="T4" fmla="*/ 1 w 41"/>
                <a:gd name="T5" fmla="*/ 73 h 73"/>
                <a:gd name="T6" fmla="*/ 41 w 41"/>
                <a:gd name="T7" fmla="*/ 73 h 73"/>
                <a:gd name="T8" fmla="*/ 41 w 41"/>
                <a:gd name="T9" fmla="*/ 1 h 73"/>
                <a:gd name="T10" fmla="*/ 41 w 41"/>
                <a:gd name="T11" fmla="*/ 0 h 73"/>
                <a:gd name="T12" fmla="*/ 1 w 41"/>
                <a:gd name="T13" fmla="*/ 0 h 73"/>
                <a:gd name="T14" fmla="*/ 0 w 41"/>
                <a:gd name="T15" fmla="*/ 1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3">
                  <a:moveTo>
                    <a:pt x="0" y="1"/>
                  </a:moveTo>
                  <a:cubicBezTo>
                    <a:pt x="0" y="72"/>
                    <a:pt x="0" y="72"/>
                    <a:pt x="0" y="72"/>
                  </a:cubicBezTo>
                  <a:cubicBezTo>
                    <a:pt x="0" y="73"/>
                    <a:pt x="0" y="73"/>
                    <a:pt x="1" y="73"/>
                  </a:cubicBezTo>
                  <a:cubicBezTo>
                    <a:pt x="41" y="73"/>
                    <a:pt x="41" y="73"/>
                    <a:pt x="41" y="73"/>
                  </a:cubicBezTo>
                  <a:cubicBezTo>
                    <a:pt x="41" y="1"/>
                    <a:pt x="41" y="1"/>
                    <a:pt x="41" y="1"/>
                  </a:cubicBezTo>
                  <a:cubicBezTo>
                    <a:pt x="41" y="1"/>
                    <a:pt x="41" y="1"/>
                    <a:pt x="41" y="0"/>
                  </a:cubicBezTo>
                  <a:cubicBezTo>
                    <a:pt x="1" y="0"/>
                    <a:pt x="1" y="0"/>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Freeform 328"/>
            <p:cNvSpPr/>
            <p:nvPr/>
          </p:nvSpPr>
          <p:spPr bwMode="auto">
            <a:xfrm>
              <a:off x="8356600" y="5667376"/>
              <a:ext cx="95250" cy="168275"/>
            </a:xfrm>
            <a:custGeom>
              <a:avLst/>
              <a:gdLst>
                <a:gd name="T0" fmla="*/ 40 w 41"/>
                <a:gd name="T1" fmla="*/ 0 h 73"/>
                <a:gd name="T2" fmla="*/ 0 w 41"/>
                <a:gd name="T3" fmla="*/ 0 h 73"/>
                <a:gd name="T4" fmla="*/ 0 w 41"/>
                <a:gd name="T5" fmla="*/ 1 h 73"/>
                <a:gd name="T6" fmla="*/ 0 w 41"/>
                <a:gd name="T7" fmla="*/ 73 h 73"/>
                <a:gd name="T8" fmla="*/ 40 w 41"/>
                <a:gd name="T9" fmla="*/ 73 h 73"/>
                <a:gd name="T10" fmla="*/ 41 w 41"/>
                <a:gd name="T11" fmla="*/ 72 h 73"/>
                <a:gd name="T12" fmla="*/ 41 w 41"/>
                <a:gd name="T13" fmla="*/ 1 h 73"/>
                <a:gd name="T14" fmla="*/ 40 w 41"/>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73">
                  <a:moveTo>
                    <a:pt x="40" y="0"/>
                  </a:moveTo>
                  <a:cubicBezTo>
                    <a:pt x="0" y="0"/>
                    <a:pt x="0" y="0"/>
                    <a:pt x="0" y="0"/>
                  </a:cubicBezTo>
                  <a:cubicBezTo>
                    <a:pt x="0" y="1"/>
                    <a:pt x="0" y="1"/>
                    <a:pt x="0" y="1"/>
                  </a:cubicBezTo>
                  <a:cubicBezTo>
                    <a:pt x="0" y="73"/>
                    <a:pt x="0" y="73"/>
                    <a:pt x="0" y="73"/>
                  </a:cubicBezTo>
                  <a:cubicBezTo>
                    <a:pt x="40" y="73"/>
                    <a:pt x="40" y="73"/>
                    <a:pt x="40" y="73"/>
                  </a:cubicBezTo>
                  <a:cubicBezTo>
                    <a:pt x="40" y="73"/>
                    <a:pt x="41" y="73"/>
                    <a:pt x="41" y="72"/>
                  </a:cubicBezTo>
                  <a:cubicBezTo>
                    <a:pt x="41" y="1"/>
                    <a:pt x="41" y="1"/>
                    <a:pt x="41" y="1"/>
                  </a:cubicBezTo>
                  <a:cubicBezTo>
                    <a:pt x="41" y="1"/>
                    <a:pt x="40"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329"/>
            <p:cNvSpPr/>
            <p:nvPr/>
          </p:nvSpPr>
          <p:spPr bwMode="auto">
            <a:xfrm>
              <a:off x="8401050" y="5538788"/>
              <a:ext cx="76200" cy="28575"/>
            </a:xfrm>
            <a:custGeom>
              <a:avLst/>
              <a:gdLst>
                <a:gd name="T0" fmla="*/ 23 w 48"/>
                <a:gd name="T1" fmla="*/ 18 h 18"/>
                <a:gd name="T2" fmla="*/ 48 w 48"/>
                <a:gd name="T3" fmla="*/ 18 h 18"/>
                <a:gd name="T4" fmla="*/ 33 w 48"/>
                <a:gd name="T5" fmla="*/ 11 h 18"/>
                <a:gd name="T6" fmla="*/ 43 w 48"/>
                <a:gd name="T7" fmla="*/ 0 h 18"/>
                <a:gd name="T8" fmla="*/ 22 w 48"/>
                <a:gd name="T9" fmla="*/ 8 h 18"/>
                <a:gd name="T10" fmla="*/ 0 w 48"/>
                <a:gd name="T11" fmla="*/ 18 h 18"/>
                <a:gd name="T12" fmla="*/ 23 w 4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8" h="18">
                  <a:moveTo>
                    <a:pt x="23" y="18"/>
                  </a:moveTo>
                  <a:lnTo>
                    <a:pt x="48" y="18"/>
                  </a:lnTo>
                  <a:lnTo>
                    <a:pt x="33" y="11"/>
                  </a:lnTo>
                  <a:lnTo>
                    <a:pt x="43" y="0"/>
                  </a:lnTo>
                  <a:lnTo>
                    <a:pt x="22" y="8"/>
                  </a:lnTo>
                  <a:lnTo>
                    <a:pt x="0" y="18"/>
                  </a:lnTo>
                  <a:lnTo>
                    <a:pt x="2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330"/>
            <p:cNvSpPr/>
            <p:nvPr/>
          </p:nvSpPr>
          <p:spPr bwMode="auto">
            <a:xfrm>
              <a:off x="8188325" y="5538788"/>
              <a:ext cx="76200" cy="28575"/>
            </a:xfrm>
            <a:custGeom>
              <a:avLst/>
              <a:gdLst>
                <a:gd name="T0" fmla="*/ 24 w 48"/>
                <a:gd name="T1" fmla="*/ 18 h 18"/>
                <a:gd name="T2" fmla="*/ 48 w 48"/>
                <a:gd name="T3" fmla="*/ 18 h 18"/>
                <a:gd name="T4" fmla="*/ 26 w 48"/>
                <a:gd name="T5" fmla="*/ 8 h 18"/>
                <a:gd name="T6" fmla="*/ 3 w 48"/>
                <a:gd name="T7" fmla="*/ 0 h 18"/>
                <a:gd name="T8" fmla="*/ 15 w 48"/>
                <a:gd name="T9" fmla="*/ 11 h 18"/>
                <a:gd name="T10" fmla="*/ 0 w 48"/>
                <a:gd name="T11" fmla="*/ 18 h 18"/>
                <a:gd name="T12" fmla="*/ 24 w 4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8" h="18">
                  <a:moveTo>
                    <a:pt x="24" y="18"/>
                  </a:moveTo>
                  <a:lnTo>
                    <a:pt x="48" y="18"/>
                  </a:lnTo>
                  <a:lnTo>
                    <a:pt x="26" y="8"/>
                  </a:lnTo>
                  <a:lnTo>
                    <a:pt x="3" y="0"/>
                  </a:lnTo>
                  <a:lnTo>
                    <a:pt x="15" y="11"/>
                  </a:lnTo>
                  <a:lnTo>
                    <a:pt x="0" y="18"/>
                  </a:lnTo>
                  <a:lnTo>
                    <a:pt x="2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9" name="Freeform 307"/>
          <p:cNvSpPr/>
          <p:nvPr/>
        </p:nvSpPr>
        <p:spPr bwMode="auto">
          <a:xfrm>
            <a:off x="9574361" y="3348919"/>
            <a:ext cx="307172" cy="292299"/>
          </a:xfrm>
          <a:custGeom>
            <a:avLst/>
            <a:gdLst>
              <a:gd name="T0" fmla="*/ 103 w 206"/>
              <a:gd name="T1" fmla="*/ 0 h 196"/>
              <a:gd name="T2" fmla="*/ 135 w 206"/>
              <a:gd name="T3" fmla="*/ 64 h 196"/>
              <a:gd name="T4" fmla="*/ 206 w 206"/>
              <a:gd name="T5" fmla="*/ 74 h 196"/>
              <a:gd name="T6" fmla="*/ 155 w 206"/>
              <a:gd name="T7" fmla="*/ 125 h 196"/>
              <a:gd name="T8" fmla="*/ 167 w 206"/>
              <a:gd name="T9" fmla="*/ 196 h 196"/>
              <a:gd name="T10" fmla="*/ 103 w 206"/>
              <a:gd name="T11" fmla="*/ 163 h 196"/>
              <a:gd name="T12" fmla="*/ 39 w 206"/>
              <a:gd name="T13" fmla="*/ 196 h 196"/>
              <a:gd name="T14" fmla="*/ 52 w 206"/>
              <a:gd name="T15" fmla="*/ 125 h 196"/>
              <a:gd name="T16" fmla="*/ 0 w 206"/>
              <a:gd name="T17" fmla="*/ 74 h 196"/>
              <a:gd name="T18" fmla="*/ 71 w 206"/>
              <a:gd name="T19" fmla="*/ 64 h 196"/>
              <a:gd name="T20" fmla="*/ 103 w 206"/>
              <a:gd name="T21"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96">
                <a:moveTo>
                  <a:pt x="103" y="0"/>
                </a:moveTo>
                <a:lnTo>
                  <a:pt x="135" y="64"/>
                </a:lnTo>
                <a:lnTo>
                  <a:pt x="206" y="74"/>
                </a:lnTo>
                <a:lnTo>
                  <a:pt x="155" y="125"/>
                </a:lnTo>
                <a:lnTo>
                  <a:pt x="167" y="196"/>
                </a:lnTo>
                <a:lnTo>
                  <a:pt x="103" y="163"/>
                </a:lnTo>
                <a:lnTo>
                  <a:pt x="39" y="196"/>
                </a:lnTo>
                <a:lnTo>
                  <a:pt x="52" y="125"/>
                </a:lnTo>
                <a:lnTo>
                  <a:pt x="0" y="74"/>
                </a:lnTo>
                <a:lnTo>
                  <a:pt x="71" y="64"/>
                </a:lnTo>
                <a:lnTo>
                  <a:pt x="103" y="0"/>
                </a:ln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nvGrpSpPr>
          <p:cNvPr id="70" name="组合 69"/>
          <p:cNvGrpSpPr/>
          <p:nvPr/>
        </p:nvGrpSpPr>
        <p:grpSpPr>
          <a:xfrm>
            <a:off x="1854496" y="5389440"/>
            <a:ext cx="162534" cy="383271"/>
            <a:chOff x="10488011" y="3227671"/>
            <a:chExt cx="162555" cy="383271"/>
          </a:xfrm>
          <a:solidFill>
            <a:schemeClr val="bg1"/>
          </a:solidFill>
        </p:grpSpPr>
        <p:sp>
          <p:nvSpPr>
            <p:cNvPr id="71"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endParaRPr>
            </a:p>
          </p:txBody>
        </p:sp>
        <p:sp>
          <p:nvSpPr>
            <p:cNvPr id="72"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endParaRPr>
            </a:p>
          </p:txBody>
        </p:sp>
      </p:grpSp>
      <p:grpSp>
        <p:nvGrpSpPr>
          <p:cNvPr id="73" name="组合 72"/>
          <p:cNvGrpSpPr/>
          <p:nvPr/>
        </p:nvGrpSpPr>
        <p:grpSpPr>
          <a:xfrm>
            <a:off x="1821532" y="4539896"/>
            <a:ext cx="222179" cy="372830"/>
            <a:chOff x="9749806" y="3232145"/>
            <a:chExt cx="222208" cy="372830"/>
          </a:xfrm>
          <a:solidFill>
            <a:schemeClr val="bg1"/>
          </a:solidFill>
        </p:grpSpPr>
        <p:sp>
          <p:nvSpPr>
            <p:cNvPr id="74"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endParaRPr>
            </a:p>
          </p:txBody>
        </p:sp>
        <p:sp>
          <p:nvSpPr>
            <p:cNvPr id="75"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anim calcmode="lin" valueType="num">
                                      <p:cBhvr>
                                        <p:cTn id="8" dur="1000" fill="hold"/>
                                        <p:tgtEl>
                                          <p:spTgt spid="115"/>
                                        </p:tgtEl>
                                        <p:attrNameLst>
                                          <p:attrName>ppt_x</p:attrName>
                                        </p:attrNameLst>
                                      </p:cBhvr>
                                      <p:tavLst>
                                        <p:tav tm="0">
                                          <p:val>
                                            <p:strVal val="#ppt_x"/>
                                          </p:val>
                                        </p:tav>
                                        <p:tav tm="100000">
                                          <p:val>
                                            <p:strVal val="#ppt_x"/>
                                          </p:val>
                                        </p:tav>
                                      </p:tavLst>
                                    </p:anim>
                                    <p:anim calcmode="lin" valueType="num">
                                      <p:cBhvr>
                                        <p:cTn id="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6"/>
                                        </p:tgtEl>
                                        <p:attrNameLst>
                                          <p:attrName>style.visibility</p:attrName>
                                        </p:attrNameLst>
                                      </p:cBhvr>
                                      <p:to>
                                        <p:strVal val="visible"/>
                                      </p:to>
                                    </p:set>
                                    <p:animEffect transition="in" filter="fade">
                                      <p:cBhvr>
                                        <p:cTn id="14" dur="500"/>
                                        <p:tgtEl>
                                          <p:spTgt spid="14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left)">
                                      <p:cBhvr>
                                        <p:cTn id="19" dur="500"/>
                                        <p:tgtEl>
                                          <p:spTgt spid="9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fade">
                                      <p:cBhvr>
                                        <p:cTn id="24" dur="500"/>
                                        <p:tgtEl>
                                          <p:spTgt spid="1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wipe(left)">
                                      <p:cBhvr>
                                        <p:cTn id="29" dur="500"/>
                                        <p:tgtEl>
                                          <p:spTgt spid="10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fade">
                                      <p:cBhvr>
                                        <p:cTn id="34" dur="500"/>
                                        <p:tgtEl>
                                          <p:spTgt spid="1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left)">
                                      <p:cBhvr>
                                        <p:cTn id="39" dur="5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wipe(left)">
                                      <p:cBhvr>
                                        <p:cTn id="49" dur="500"/>
                                        <p:tgtEl>
                                          <p:spTgt spid="10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7"/>
                                        </p:tgtEl>
                                        <p:attrNameLst>
                                          <p:attrName>style.visibility</p:attrName>
                                        </p:attrNameLst>
                                      </p:cBhvr>
                                      <p:to>
                                        <p:strVal val="visible"/>
                                      </p:to>
                                    </p:set>
                                    <p:animEffect transition="in" filter="fade">
                                      <p:cBhvr>
                                        <p:cTn id="54" dur="500"/>
                                        <p:tgtEl>
                                          <p:spTgt spid="14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6"/>
                                        </p:tgtEl>
                                        <p:attrNameLst>
                                          <p:attrName>style.visibility</p:attrName>
                                        </p:attrNameLst>
                                      </p:cBhvr>
                                      <p:to>
                                        <p:strVal val="visible"/>
                                      </p:to>
                                    </p:set>
                                    <p:animEffect transition="in" filter="wipe(left)">
                                      <p:cBhvr>
                                        <p:cTn id="59" dur="500"/>
                                        <p:tgtEl>
                                          <p:spTgt spid="13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5"/>
                                        </p:tgtEl>
                                        <p:attrNameLst>
                                          <p:attrName>style.visibility</p:attrName>
                                        </p:attrNameLst>
                                      </p:cBhvr>
                                      <p:to>
                                        <p:strVal val="visible"/>
                                      </p:to>
                                    </p:set>
                                    <p:animEffect transition="in" filter="wipe(left)">
                                      <p:cBhvr>
                                        <p:cTn id="62" dur="500"/>
                                        <p:tgtEl>
                                          <p:spTgt spid="1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7"/>
                                        </p:tgtEl>
                                        <p:attrNameLst>
                                          <p:attrName>style.visibility</p:attrName>
                                        </p:attrNameLst>
                                      </p:cBhvr>
                                      <p:to>
                                        <p:strVal val="visible"/>
                                      </p:to>
                                    </p:set>
                                    <p:animEffect transition="in" filter="fade">
                                      <p:cBhvr>
                                        <p:cTn id="72" dur="500"/>
                                        <p:tgtEl>
                                          <p:spTgt spid="1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fade">
                                      <p:cBhvr>
                                        <p:cTn id="75" dur="500"/>
                                        <p:tgtEl>
                                          <p:spTgt spid="14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8"/>
                                        </p:tgtEl>
                                        <p:attrNameLst>
                                          <p:attrName>style.visibility</p:attrName>
                                        </p:attrNameLst>
                                      </p:cBhvr>
                                      <p:to>
                                        <p:strVal val="visible"/>
                                      </p:to>
                                    </p:set>
                                    <p:animEffect transition="in" filter="fade">
                                      <p:cBhvr>
                                        <p:cTn id="78" dur="500"/>
                                        <p:tgtEl>
                                          <p:spTgt spid="13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39"/>
                                        </p:tgtEl>
                                        <p:attrNameLst>
                                          <p:attrName>style.visibility</p:attrName>
                                        </p:attrNameLst>
                                      </p:cBhvr>
                                      <p:to>
                                        <p:strVal val="visible"/>
                                      </p:to>
                                    </p:set>
                                    <p:animEffect transition="in" filter="fade">
                                      <p:cBhvr>
                                        <p:cTn id="83" dur="500"/>
                                        <p:tgtEl>
                                          <p:spTgt spid="13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2"/>
                                        </p:tgtEl>
                                        <p:attrNameLst>
                                          <p:attrName>style.visibility</p:attrName>
                                        </p:attrNameLst>
                                      </p:cBhvr>
                                      <p:to>
                                        <p:strVal val="visible"/>
                                      </p:to>
                                    </p:set>
                                    <p:animEffect transition="in" filter="fade">
                                      <p:cBhvr>
                                        <p:cTn id="86" dur="500"/>
                                        <p:tgtEl>
                                          <p:spTgt spid="1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0"/>
                                        </p:tgtEl>
                                        <p:attrNameLst>
                                          <p:attrName>style.visibility</p:attrName>
                                        </p:attrNameLst>
                                      </p:cBhvr>
                                      <p:to>
                                        <p:strVal val="visible"/>
                                      </p:to>
                                    </p:set>
                                    <p:animEffect transition="in" filter="fade">
                                      <p:cBhvr>
                                        <p:cTn id="8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35" grpId="0"/>
      <p:bldP spid="136" grpId="0"/>
      <p:bldP spid="137" grpId="0" animBg="1"/>
      <p:bldP spid="138" grpId="0"/>
      <p:bldP spid="139" grpId="0" animBg="1"/>
      <p:bldP spid="140" grpId="0"/>
      <p:bldP spid="141" grpId="0"/>
      <p:bldP spid="142" grpId="0"/>
      <p:bldP spid="143" grpId="0" animBg="1"/>
      <p:bldP spid="144" grpId="0" animBg="1"/>
      <p:bldP spid="145" grpId="0" animBg="1"/>
      <p:bldP spid="146" grpId="0" animBg="1"/>
      <p:bldP spid="1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2" name="Rounded Rectangle 1"/>
          <p:cNvSpPr/>
          <p:nvPr/>
        </p:nvSpPr>
        <p:spPr>
          <a:xfrm>
            <a:off x="1533265" y="5299532"/>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27" name="Text Placeholder 32"/>
          <p:cNvSpPr txBox="1"/>
          <p:nvPr/>
        </p:nvSpPr>
        <p:spPr>
          <a:xfrm>
            <a:off x="6537304" y="2262673"/>
            <a:ext cx="4333225"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zh-CN" altLang="en-US" sz="1000" dirty="0">
              <a:solidFill>
                <a:srgbClr val="7F7F7F"/>
              </a:solidFill>
              <a:latin typeface="+mn-ea"/>
              <a:cs typeface="+mn-ea"/>
            </a:endParaRPr>
          </a:p>
        </p:txBody>
      </p:sp>
      <p:sp>
        <p:nvSpPr>
          <p:cNvPr id="28" name="Text Placeholder 33"/>
          <p:cNvSpPr txBox="1"/>
          <p:nvPr/>
        </p:nvSpPr>
        <p:spPr>
          <a:xfrm>
            <a:off x="6523639" y="1956480"/>
            <a:ext cx="3880273"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chemeClr val="accent5"/>
                </a:solidFill>
                <a:latin typeface="+mn-ea"/>
                <a:cs typeface="+mn-ea"/>
              </a:rPr>
              <a:t>社交网络数据分析</a:t>
            </a:r>
            <a:endParaRPr lang="en-AU" sz="1300" dirty="0">
              <a:solidFill>
                <a:schemeClr val="accent5"/>
              </a:solidFill>
              <a:latin typeface="+mn-ea"/>
              <a:cs typeface="+mn-ea"/>
            </a:endParaRPr>
          </a:p>
        </p:txBody>
      </p:sp>
      <p:sp>
        <p:nvSpPr>
          <p:cNvPr id="60" name="Rounded Rectangle 59"/>
          <p:cNvSpPr/>
          <p:nvPr/>
        </p:nvSpPr>
        <p:spPr>
          <a:xfrm>
            <a:off x="1533265" y="5015649"/>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1" name="Rounded Rectangle 60"/>
          <p:cNvSpPr/>
          <p:nvPr/>
        </p:nvSpPr>
        <p:spPr>
          <a:xfrm>
            <a:off x="1533265" y="4738623"/>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2" name="Rounded Rectangle 61"/>
          <p:cNvSpPr/>
          <p:nvPr/>
        </p:nvSpPr>
        <p:spPr>
          <a:xfrm>
            <a:off x="1533265" y="4454740"/>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3" name="Rounded Rectangle 62"/>
          <p:cNvSpPr/>
          <p:nvPr/>
        </p:nvSpPr>
        <p:spPr>
          <a:xfrm>
            <a:off x="1533265" y="417037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79" name="Rounded Rectangle 78"/>
          <p:cNvSpPr/>
          <p:nvPr/>
        </p:nvSpPr>
        <p:spPr>
          <a:xfrm>
            <a:off x="1533265" y="3886491"/>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0" name="Rounded Rectangle 79"/>
          <p:cNvSpPr/>
          <p:nvPr/>
        </p:nvSpPr>
        <p:spPr>
          <a:xfrm>
            <a:off x="1533265"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1" name="Rounded Rectangle 80"/>
          <p:cNvSpPr/>
          <p:nvPr/>
        </p:nvSpPr>
        <p:spPr>
          <a:xfrm>
            <a:off x="1533265"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2" name="Rounded Rectangle 81"/>
          <p:cNvSpPr/>
          <p:nvPr/>
        </p:nvSpPr>
        <p:spPr>
          <a:xfrm>
            <a:off x="2982370" y="529953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3" name="Rounded Rectangle 82"/>
          <p:cNvSpPr/>
          <p:nvPr/>
        </p:nvSpPr>
        <p:spPr>
          <a:xfrm>
            <a:off x="2982370" y="5015649"/>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4" name="Rounded Rectangle 83"/>
          <p:cNvSpPr/>
          <p:nvPr/>
        </p:nvSpPr>
        <p:spPr>
          <a:xfrm>
            <a:off x="2982370" y="4738623"/>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5" name="Rounded Rectangle 84"/>
          <p:cNvSpPr/>
          <p:nvPr/>
        </p:nvSpPr>
        <p:spPr>
          <a:xfrm>
            <a:off x="2982370" y="4454740"/>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6" name="Rounded Rectangle 85"/>
          <p:cNvSpPr/>
          <p:nvPr/>
        </p:nvSpPr>
        <p:spPr>
          <a:xfrm>
            <a:off x="2982370" y="4170374"/>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7" name="Rounded Rectangle 86"/>
          <p:cNvSpPr/>
          <p:nvPr/>
        </p:nvSpPr>
        <p:spPr>
          <a:xfrm>
            <a:off x="2982370" y="3886491"/>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8" name="Rounded Rectangle 87"/>
          <p:cNvSpPr/>
          <p:nvPr/>
        </p:nvSpPr>
        <p:spPr>
          <a:xfrm>
            <a:off x="2982370" y="3609465"/>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9" name="Rounded Rectangle 88"/>
          <p:cNvSpPr/>
          <p:nvPr/>
        </p:nvSpPr>
        <p:spPr>
          <a:xfrm>
            <a:off x="2982370" y="332558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0" name="Rounded Rectangle 89"/>
          <p:cNvSpPr/>
          <p:nvPr/>
        </p:nvSpPr>
        <p:spPr>
          <a:xfrm>
            <a:off x="4476293" y="5299532"/>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1" name="Rounded Rectangle 90"/>
          <p:cNvSpPr/>
          <p:nvPr/>
        </p:nvSpPr>
        <p:spPr>
          <a:xfrm>
            <a:off x="4476293" y="5015649"/>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2" name="Rounded Rectangle 91"/>
          <p:cNvSpPr/>
          <p:nvPr/>
        </p:nvSpPr>
        <p:spPr>
          <a:xfrm>
            <a:off x="4476293" y="4738623"/>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3" name="Rounded Rectangle 92"/>
          <p:cNvSpPr/>
          <p:nvPr/>
        </p:nvSpPr>
        <p:spPr>
          <a:xfrm>
            <a:off x="4476293" y="4454740"/>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4" name="Rounded Rectangle 93"/>
          <p:cNvSpPr/>
          <p:nvPr/>
        </p:nvSpPr>
        <p:spPr>
          <a:xfrm>
            <a:off x="4476293" y="4170374"/>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5" name="Rounded Rectangle 94"/>
          <p:cNvSpPr/>
          <p:nvPr/>
        </p:nvSpPr>
        <p:spPr>
          <a:xfrm>
            <a:off x="4476293" y="3886491"/>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6" name="Rounded Rectangle 95"/>
          <p:cNvSpPr/>
          <p:nvPr/>
        </p:nvSpPr>
        <p:spPr>
          <a:xfrm>
            <a:off x="4476293"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7" name="Rounded Rectangle 96"/>
          <p:cNvSpPr/>
          <p:nvPr/>
        </p:nvSpPr>
        <p:spPr>
          <a:xfrm>
            <a:off x="4476293"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8" name="Rounded Rectangle 97"/>
          <p:cNvSpPr/>
          <p:nvPr/>
        </p:nvSpPr>
        <p:spPr>
          <a:xfrm>
            <a:off x="1533265"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9" name="Rounded Rectangle 98"/>
          <p:cNvSpPr/>
          <p:nvPr/>
        </p:nvSpPr>
        <p:spPr>
          <a:xfrm>
            <a:off x="2982370"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0" name="Rounded Rectangle 99"/>
          <p:cNvSpPr/>
          <p:nvPr/>
        </p:nvSpPr>
        <p:spPr>
          <a:xfrm>
            <a:off x="4476293"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3" name="Rounded Rectangle 102"/>
          <p:cNvSpPr/>
          <p:nvPr/>
        </p:nvSpPr>
        <p:spPr>
          <a:xfrm>
            <a:off x="1533265"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4" name="Rounded Rectangle 103"/>
          <p:cNvSpPr/>
          <p:nvPr/>
        </p:nvSpPr>
        <p:spPr>
          <a:xfrm>
            <a:off x="2982370"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5" name="Rounded Rectangle 104"/>
          <p:cNvSpPr/>
          <p:nvPr/>
        </p:nvSpPr>
        <p:spPr>
          <a:xfrm>
            <a:off x="4476293"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9" name="Oval 108"/>
          <p:cNvSpPr>
            <a:spLocks noChangeAspect="1"/>
          </p:cNvSpPr>
          <p:nvPr/>
        </p:nvSpPr>
        <p:spPr>
          <a:xfrm>
            <a:off x="6510812"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0" name="TextBox 109"/>
          <p:cNvSpPr txBox="1"/>
          <p:nvPr/>
        </p:nvSpPr>
        <p:spPr>
          <a:xfrm>
            <a:off x="7183960" y="3496257"/>
            <a:ext cx="1181580" cy="400110"/>
          </a:xfrm>
          <a:prstGeom prst="rect">
            <a:avLst/>
          </a:prstGeom>
          <a:noFill/>
        </p:spPr>
        <p:txBody>
          <a:bodyPr wrap="none" rtlCol="0">
            <a:spAutoFit/>
          </a:bodyPr>
          <a:lstStyle/>
          <a:p>
            <a:r>
              <a:rPr lang="en-US" sz="2000" dirty="0">
                <a:solidFill>
                  <a:srgbClr val="7F7F7F"/>
                </a:solidFill>
                <a:latin typeface="+mn-ea"/>
                <a:cs typeface="+mn-ea"/>
              </a:rPr>
              <a:t>1.908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12" name="Oval 111"/>
          <p:cNvSpPr>
            <a:spLocks noChangeAspect="1"/>
          </p:cNvSpPr>
          <p:nvPr/>
        </p:nvSpPr>
        <p:spPr>
          <a:xfrm>
            <a:off x="8816810"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3" name="TextBox 112"/>
          <p:cNvSpPr txBox="1"/>
          <p:nvPr/>
        </p:nvSpPr>
        <p:spPr>
          <a:xfrm>
            <a:off x="9489958" y="3496257"/>
            <a:ext cx="1181580" cy="400110"/>
          </a:xfrm>
          <a:prstGeom prst="rect">
            <a:avLst/>
          </a:prstGeom>
          <a:noFill/>
        </p:spPr>
        <p:txBody>
          <a:bodyPr wrap="none" rtlCol="0">
            <a:spAutoFit/>
          </a:bodyPr>
          <a:lstStyle/>
          <a:p>
            <a:r>
              <a:rPr lang="en-US" sz="2000" dirty="0">
                <a:solidFill>
                  <a:srgbClr val="7F7F7F"/>
                </a:solidFill>
                <a:latin typeface="+mn-ea"/>
                <a:cs typeface="+mn-ea"/>
              </a:rPr>
              <a:t>2.074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14" name="Rectangle 113"/>
          <p:cNvSpPr/>
          <p:nvPr/>
        </p:nvSpPr>
        <p:spPr>
          <a:xfrm>
            <a:off x="7285620" y="387841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男性用户</a:t>
            </a:r>
            <a:endParaRPr lang="en-US" sz="1000" dirty="0">
              <a:solidFill>
                <a:srgbClr val="7F7F7F"/>
              </a:solidFill>
              <a:latin typeface="+mn-ea"/>
              <a:cs typeface="+mn-ea"/>
            </a:endParaRPr>
          </a:p>
        </p:txBody>
      </p:sp>
      <p:sp>
        <p:nvSpPr>
          <p:cNvPr id="115" name="Rectangle 114"/>
          <p:cNvSpPr/>
          <p:nvPr/>
        </p:nvSpPr>
        <p:spPr>
          <a:xfrm>
            <a:off x="9591618" y="386779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女性用户</a:t>
            </a:r>
            <a:endParaRPr lang="en-US" sz="1000" dirty="0">
              <a:solidFill>
                <a:srgbClr val="7F7F7F"/>
              </a:solidFill>
              <a:latin typeface="+mn-ea"/>
              <a:cs typeface="+mn-ea"/>
            </a:endParaRPr>
          </a:p>
        </p:txBody>
      </p:sp>
      <p:sp>
        <p:nvSpPr>
          <p:cNvPr id="116" name="Rounded Rectangle 115"/>
          <p:cNvSpPr/>
          <p:nvPr/>
        </p:nvSpPr>
        <p:spPr>
          <a:xfrm>
            <a:off x="6523638" y="4498539"/>
            <a:ext cx="4346890" cy="97618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sz="900" dirty="0">
              <a:solidFill>
                <a:srgbClr val="7F7F7F"/>
              </a:solidFill>
              <a:latin typeface="+mn-ea"/>
              <a:cs typeface="+mn-ea"/>
            </a:endParaRPr>
          </a:p>
        </p:txBody>
      </p:sp>
      <p:sp>
        <p:nvSpPr>
          <p:cNvPr id="51" name="Freeform 142"/>
          <p:cNvSpPr/>
          <p:nvPr/>
        </p:nvSpPr>
        <p:spPr bwMode="auto">
          <a:xfrm>
            <a:off x="4676761" y="1971988"/>
            <a:ext cx="601196" cy="490837"/>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52" name="Freeform 149"/>
          <p:cNvSpPr/>
          <p:nvPr/>
        </p:nvSpPr>
        <p:spPr bwMode="auto">
          <a:xfrm>
            <a:off x="3179286" y="1880273"/>
            <a:ext cx="631869" cy="619681"/>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56" name="Freeform 116"/>
          <p:cNvSpPr>
            <a:spLocks noEditPoints="1"/>
          </p:cNvSpPr>
          <p:nvPr/>
        </p:nvSpPr>
        <p:spPr bwMode="auto">
          <a:xfrm>
            <a:off x="1723979" y="1864618"/>
            <a:ext cx="677881" cy="598207"/>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57" name="组合 56"/>
          <p:cNvGrpSpPr/>
          <p:nvPr/>
        </p:nvGrpSpPr>
        <p:grpSpPr>
          <a:xfrm>
            <a:off x="6698098" y="3597216"/>
            <a:ext cx="162534" cy="383271"/>
            <a:chOff x="10488011" y="3227671"/>
            <a:chExt cx="162555" cy="383271"/>
          </a:xfrm>
          <a:solidFill>
            <a:schemeClr val="bg1"/>
          </a:solidFill>
        </p:grpSpPr>
        <p:sp>
          <p:nvSpPr>
            <p:cNvPr id="58"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9"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64" name="组合 63"/>
          <p:cNvGrpSpPr/>
          <p:nvPr/>
        </p:nvGrpSpPr>
        <p:grpSpPr>
          <a:xfrm>
            <a:off x="8980005" y="3615853"/>
            <a:ext cx="222179" cy="372830"/>
            <a:chOff x="9749806" y="3232145"/>
            <a:chExt cx="222208" cy="372830"/>
          </a:xfrm>
          <a:solidFill>
            <a:schemeClr val="bg1"/>
          </a:solidFill>
        </p:grpSpPr>
        <p:sp>
          <p:nvSpPr>
            <p:cNvPr id="65"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500"/>
                                        <p:tgtEl>
                                          <p:spTgt spid="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500"/>
                                        <p:tgtEl>
                                          <p:spTgt spid="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500"/>
                                        <p:tgtEl>
                                          <p:spTgt spid="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500"/>
                                        <p:tgtEl>
                                          <p:spTgt spid="10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500"/>
                                        <p:tgtEl>
                                          <p:spTgt spid="10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00"/>
                                        <p:tgtEl>
                                          <p:spTgt spid="28"/>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fade">
                                      <p:cBhvr>
                                        <p:cTn id="111" dur="500"/>
                                        <p:tgtEl>
                                          <p:spTgt spid="11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500"/>
                                        <p:tgtEl>
                                          <p:spTgt spid="10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fade">
                                      <p:cBhvr>
                                        <p:cTn id="128" dur="500"/>
                                        <p:tgtEl>
                                          <p:spTgt spid="1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fade">
                                      <p:cBhvr>
                                        <p:cTn id="13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3" grpId="0" animBg="1"/>
      <p:bldP spid="104" grpId="0" animBg="1"/>
      <p:bldP spid="105" grpId="0" animBg="1"/>
      <p:bldP spid="109" grpId="0" animBg="1"/>
      <p:bldP spid="110" grpId="0"/>
      <p:bldP spid="112" grpId="0" animBg="1"/>
      <p:bldP spid="113" grpId="0"/>
      <p:bldP spid="114" grpId="0"/>
      <p:bldP spid="115" grpId="0"/>
      <p:bldP spid="1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7"/>
          <p:cNvSpPr/>
          <p:nvPr/>
        </p:nvSpPr>
        <p:spPr bwMode="auto">
          <a:xfrm>
            <a:off x="1255736" y="2438317"/>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1" name="Rectangle 17"/>
          <p:cNvSpPr/>
          <p:nvPr/>
        </p:nvSpPr>
        <p:spPr bwMode="auto">
          <a:xfrm>
            <a:off x="3827406" y="2438317"/>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7"/>
          <p:cNvSpPr/>
          <p:nvPr/>
        </p:nvSpPr>
        <p:spPr bwMode="auto">
          <a:xfrm>
            <a:off x="6474592" y="2438317"/>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3" name="Rectangle 17"/>
          <p:cNvSpPr/>
          <p:nvPr/>
        </p:nvSpPr>
        <p:spPr bwMode="auto">
          <a:xfrm>
            <a:off x="9024688" y="2438317"/>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Rectangle 20"/>
          <p:cNvSpPr/>
          <p:nvPr/>
        </p:nvSpPr>
        <p:spPr bwMode="auto">
          <a:xfrm>
            <a:off x="1418418"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21"/>
          <p:cNvSpPr/>
          <p:nvPr/>
        </p:nvSpPr>
        <p:spPr bwMode="auto">
          <a:xfrm>
            <a:off x="1491401"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chemeClr val="bg2"/>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chemeClr val="bg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7" name="Rectangle 23"/>
          <p:cNvSpPr/>
          <p:nvPr/>
        </p:nvSpPr>
        <p:spPr bwMode="auto">
          <a:xfrm>
            <a:off x="4068924"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8" name="Rectangle 25"/>
          <p:cNvSpPr/>
          <p:nvPr/>
        </p:nvSpPr>
        <p:spPr bwMode="auto">
          <a:xfrm>
            <a:off x="6719132"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chemeClr val="bg2"/>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chemeClr val="bg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9" name="Rectangle 27"/>
          <p:cNvSpPr/>
          <p:nvPr/>
        </p:nvSpPr>
        <p:spPr bwMode="auto">
          <a:xfrm>
            <a:off x="9282930"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20"/>
          <p:cNvSpPr/>
          <p:nvPr/>
        </p:nvSpPr>
        <p:spPr bwMode="auto">
          <a:xfrm>
            <a:off x="3995940"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0"/>
          <p:cNvSpPr/>
          <p:nvPr/>
        </p:nvSpPr>
        <p:spPr bwMode="auto">
          <a:xfrm>
            <a:off x="6646149"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2" name="Rectangle 20"/>
          <p:cNvSpPr/>
          <p:nvPr/>
        </p:nvSpPr>
        <p:spPr bwMode="auto">
          <a:xfrm>
            <a:off x="9209948"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3" name="Group 2"/>
          <p:cNvGrpSpPr/>
          <p:nvPr/>
        </p:nvGrpSpPr>
        <p:grpSpPr>
          <a:xfrm>
            <a:off x="4388904" y="2707757"/>
            <a:ext cx="900428" cy="901268"/>
            <a:chOff x="3291510" y="2125758"/>
            <a:chExt cx="675409" cy="675951"/>
          </a:xfrm>
        </p:grpSpPr>
        <p:sp>
          <p:nvSpPr>
            <p:cNvPr id="44" name="Oval 7"/>
            <p:cNvSpPr/>
            <p:nvPr/>
          </p:nvSpPr>
          <p:spPr bwMode="auto">
            <a:xfrm>
              <a:off x="3291510" y="2125758"/>
              <a:ext cx="675409" cy="675951"/>
            </a:xfrm>
            <a:prstGeom prst="ellipse">
              <a:avLst/>
            </a:prstGeom>
            <a:solidFill>
              <a:srgbClr val="7F7F7F">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5"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6" name="Group 4"/>
          <p:cNvGrpSpPr/>
          <p:nvPr/>
        </p:nvGrpSpPr>
        <p:grpSpPr>
          <a:xfrm>
            <a:off x="9601289" y="2707757"/>
            <a:ext cx="900428" cy="901268"/>
            <a:chOff x="7201308" y="2125758"/>
            <a:chExt cx="675409" cy="675951"/>
          </a:xfrm>
        </p:grpSpPr>
        <p:sp>
          <p:nvSpPr>
            <p:cNvPr id="47" name="Oval 13"/>
            <p:cNvSpPr/>
            <p:nvPr/>
          </p:nvSpPr>
          <p:spPr bwMode="auto">
            <a:xfrm>
              <a:off x="7201308" y="2125758"/>
              <a:ext cx="675409" cy="675951"/>
            </a:xfrm>
            <a:prstGeom prst="ellipse">
              <a:avLst/>
            </a:prstGeom>
            <a:solidFill>
              <a:srgbClr val="969696">
                <a:lumMod val="75000"/>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7"/>
            <p:cNvSpPr>
              <a:spLocks noEditPoints="1"/>
            </p:cNvSpPr>
            <p:nvPr/>
          </p:nvSpPr>
          <p:spPr bwMode="auto">
            <a:xfrm>
              <a:off x="7349201" y="2302020"/>
              <a:ext cx="362484" cy="335870"/>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1"/>
          <p:cNvGrpSpPr/>
          <p:nvPr/>
        </p:nvGrpSpPr>
        <p:grpSpPr>
          <a:xfrm>
            <a:off x="1771241" y="2707757"/>
            <a:ext cx="901149" cy="901268"/>
            <a:chOff x="1328007" y="2125758"/>
            <a:chExt cx="675950" cy="675951"/>
          </a:xfrm>
        </p:grpSpPr>
        <p:sp>
          <p:nvSpPr>
            <p:cNvPr id="50" name="Oval 4"/>
            <p:cNvSpPr/>
            <p:nvPr/>
          </p:nvSpPr>
          <p:spPr bwMode="auto">
            <a:xfrm>
              <a:off x="1328007" y="2125758"/>
              <a:ext cx="675950" cy="675951"/>
            </a:xfrm>
            <a:prstGeom prst="ellipse">
              <a:avLst/>
            </a:prstGeom>
            <a:solidFill>
              <a:schemeClr val="accent2">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1" name="Freeform 8"/>
            <p:cNvSpPr>
              <a:spLocks noEditPoints="1"/>
            </p:cNvSpPr>
            <p:nvPr/>
          </p:nvSpPr>
          <p:spPr bwMode="auto">
            <a:xfrm>
              <a:off x="1560757" y="2287931"/>
              <a:ext cx="244316" cy="364048"/>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2" name="Group 3"/>
          <p:cNvGrpSpPr/>
          <p:nvPr/>
        </p:nvGrpSpPr>
        <p:grpSpPr>
          <a:xfrm>
            <a:off x="7011778" y="2707757"/>
            <a:ext cx="900428" cy="901268"/>
            <a:chOff x="5258922" y="2125758"/>
            <a:chExt cx="675409" cy="675951"/>
          </a:xfrm>
        </p:grpSpPr>
        <p:sp>
          <p:nvSpPr>
            <p:cNvPr id="53" name="Oval 10"/>
            <p:cNvSpPr/>
            <p:nvPr/>
          </p:nvSpPr>
          <p:spPr bwMode="auto">
            <a:xfrm>
              <a:off x="5258922" y="2125758"/>
              <a:ext cx="675409" cy="675951"/>
            </a:xfrm>
            <a:prstGeom prst="ellipse">
              <a:avLst/>
            </a:prstGeom>
            <a:solidFill>
              <a:schemeClr val="accent3">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Freeform 11"/>
            <p:cNvSpPr>
              <a:spLocks noEditPoints="1"/>
            </p:cNvSpPr>
            <p:nvPr/>
          </p:nvSpPr>
          <p:spPr bwMode="auto">
            <a:xfrm>
              <a:off x="5442652" y="2316469"/>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5" name="Rectangle 14"/>
          <p:cNvSpPr/>
          <p:nvPr/>
        </p:nvSpPr>
        <p:spPr bwMode="auto">
          <a:xfrm>
            <a:off x="1482963" y="1577232"/>
            <a:ext cx="9565338"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00" fill="hold"/>
                                        <p:tgtEl>
                                          <p:spTgt spid="49"/>
                                        </p:tgtEl>
                                        <p:attrNameLst>
                                          <p:attrName>ppt_x</p:attrName>
                                        </p:attrNameLst>
                                      </p:cBhvr>
                                      <p:tavLst>
                                        <p:tav tm="0">
                                          <p:val>
                                            <p:strVal val="#ppt_x"/>
                                          </p:val>
                                        </p:tav>
                                        <p:tav tm="100000">
                                          <p:val>
                                            <p:strVal val="#ppt_x"/>
                                          </p:val>
                                        </p:tav>
                                      </p:tavLst>
                                    </p:anim>
                                    <p:anim calcmode="lin" valueType="num">
                                      <p:cBhvr additive="base">
                                        <p:cTn id="8" dur="2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200" fill="hold"/>
                                        <p:tgtEl>
                                          <p:spTgt spid="36"/>
                                        </p:tgtEl>
                                        <p:attrNameLst>
                                          <p:attrName>ppt_x</p:attrName>
                                        </p:attrNameLst>
                                      </p:cBhvr>
                                      <p:tavLst>
                                        <p:tav tm="0">
                                          <p:val>
                                            <p:strVal val="#ppt_x"/>
                                          </p:val>
                                        </p:tav>
                                        <p:tav tm="100000">
                                          <p:val>
                                            <p:strVal val="#ppt_x"/>
                                          </p:val>
                                        </p:tav>
                                      </p:tavLst>
                                    </p:anim>
                                    <p:anim calcmode="lin" valueType="num">
                                      <p:cBhvr additive="base">
                                        <p:cTn id="13" dur="200" fill="hold"/>
                                        <p:tgtEl>
                                          <p:spTgt spid="3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200" fill="hold"/>
                                        <p:tgtEl>
                                          <p:spTgt spid="35"/>
                                        </p:tgtEl>
                                        <p:attrNameLst>
                                          <p:attrName>ppt_x</p:attrName>
                                        </p:attrNameLst>
                                      </p:cBhvr>
                                      <p:tavLst>
                                        <p:tav tm="0">
                                          <p:val>
                                            <p:strVal val="0-#ppt_w/2"/>
                                          </p:val>
                                        </p:tav>
                                        <p:tav tm="100000">
                                          <p:val>
                                            <p:strVal val="#ppt_x"/>
                                          </p:val>
                                        </p:tav>
                                      </p:tavLst>
                                    </p:anim>
                                    <p:anim calcmode="lin" valueType="num">
                                      <p:cBhvr additive="base">
                                        <p:cTn id="18" dur="200" fill="hold"/>
                                        <p:tgtEl>
                                          <p:spTgt spid="35"/>
                                        </p:tgtEl>
                                        <p:attrNameLst>
                                          <p:attrName>ppt_y</p:attrName>
                                        </p:attrNameLst>
                                      </p:cBhvr>
                                      <p:tavLst>
                                        <p:tav tm="0">
                                          <p:val>
                                            <p:strVal val="#ppt_y"/>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200" fill="hold"/>
                                        <p:tgtEl>
                                          <p:spTgt spid="30"/>
                                        </p:tgtEl>
                                        <p:attrNameLst>
                                          <p:attrName>ppt_w</p:attrName>
                                        </p:attrNameLst>
                                      </p:cBhvr>
                                      <p:tavLst>
                                        <p:tav tm="0">
                                          <p:val>
                                            <p:fltVal val="0"/>
                                          </p:val>
                                        </p:tav>
                                        <p:tav tm="100000">
                                          <p:val>
                                            <p:strVal val="#ppt_w"/>
                                          </p:val>
                                        </p:tav>
                                      </p:tavLst>
                                    </p:anim>
                                    <p:anim calcmode="lin" valueType="num">
                                      <p:cBhvr>
                                        <p:cTn id="22" dur="2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200" fill="hold"/>
                                        <p:tgtEl>
                                          <p:spTgt spid="43"/>
                                        </p:tgtEl>
                                        <p:attrNameLst>
                                          <p:attrName>ppt_w</p:attrName>
                                        </p:attrNameLst>
                                      </p:cBhvr>
                                      <p:tavLst>
                                        <p:tav tm="0">
                                          <p:val>
                                            <p:fltVal val="0"/>
                                          </p:val>
                                        </p:tav>
                                        <p:tav tm="100000">
                                          <p:val>
                                            <p:strVal val="#ppt_w"/>
                                          </p:val>
                                        </p:tav>
                                      </p:tavLst>
                                    </p:anim>
                                    <p:anim calcmode="lin" valueType="num">
                                      <p:cBhvr>
                                        <p:cTn id="27" dur="200" fill="hold"/>
                                        <p:tgtEl>
                                          <p:spTgt spid="43"/>
                                        </p:tgtEl>
                                        <p:attrNameLst>
                                          <p:attrName>ppt_h</p:attrName>
                                        </p:attrNameLst>
                                      </p:cBhvr>
                                      <p:tavLst>
                                        <p:tav tm="0">
                                          <p:val>
                                            <p:fltVal val="0"/>
                                          </p:val>
                                        </p:tav>
                                        <p:tav tm="100000">
                                          <p:val>
                                            <p:strVal val="#ppt_h"/>
                                          </p:val>
                                        </p:tav>
                                      </p:tavLst>
                                    </p:anim>
                                    <p:animEffect transition="in" filter="fade">
                                      <p:cBhvr>
                                        <p:cTn id="28" dur="200"/>
                                        <p:tgtEl>
                                          <p:spTgt spid="4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200"/>
                                        <p:tgtEl>
                                          <p:spTgt spid="37"/>
                                        </p:tgtEl>
                                      </p:cBhvr>
                                    </p:animEffect>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200" fill="hold"/>
                                        <p:tgtEl>
                                          <p:spTgt spid="40"/>
                                        </p:tgtEl>
                                        <p:attrNameLst>
                                          <p:attrName>ppt_x</p:attrName>
                                        </p:attrNameLst>
                                      </p:cBhvr>
                                      <p:tavLst>
                                        <p:tav tm="0">
                                          <p:val>
                                            <p:strVal val="#ppt_x"/>
                                          </p:val>
                                        </p:tav>
                                        <p:tav tm="100000">
                                          <p:val>
                                            <p:strVal val="#ppt_x"/>
                                          </p:val>
                                        </p:tav>
                                      </p:tavLst>
                                    </p:anim>
                                    <p:anim calcmode="lin" valueType="num">
                                      <p:cBhvr additive="base">
                                        <p:cTn id="37" dur="200" fill="hold"/>
                                        <p:tgtEl>
                                          <p:spTgt spid="40"/>
                                        </p:tgtEl>
                                        <p:attrNameLst>
                                          <p:attrName>ppt_y</p:attrName>
                                        </p:attrNameLst>
                                      </p:cBhvr>
                                      <p:tavLst>
                                        <p:tav tm="0">
                                          <p:val>
                                            <p:strVal val="1+#ppt_h/2"/>
                                          </p:val>
                                        </p:tav>
                                        <p:tav tm="100000">
                                          <p:val>
                                            <p:strVal val="#ppt_y"/>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200" fill="hold"/>
                                        <p:tgtEl>
                                          <p:spTgt spid="31"/>
                                        </p:tgtEl>
                                        <p:attrNameLst>
                                          <p:attrName>ppt_w</p:attrName>
                                        </p:attrNameLst>
                                      </p:cBhvr>
                                      <p:tavLst>
                                        <p:tav tm="0">
                                          <p:val>
                                            <p:fltVal val="0"/>
                                          </p:val>
                                        </p:tav>
                                        <p:tav tm="100000">
                                          <p:val>
                                            <p:strVal val="#ppt_w"/>
                                          </p:val>
                                        </p:tav>
                                      </p:tavLst>
                                    </p:anim>
                                    <p:anim calcmode="lin" valueType="num">
                                      <p:cBhvr>
                                        <p:cTn id="41" dur="200" fill="hold"/>
                                        <p:tgtEl>
                                          <p:spTgt spid="31"/>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45"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200"/>
                                        <p:tgtEl>
                                          <p:spTgt spid="52"/>
                                        </p:tgtEl>
                                      </p:cBhvr>
                                    </p:animEffect>
                                    <p:anim calcmode="lin" valueType="num">
                                      <p:cBhvr>
                                        <p:cTn id="46" dur="200" fill="hold"/>
                                        <p:tgtEl>
                                          <p:spTgt spid="52"/>
                                        </p:tgtEl>
                                        <p:attrNameLst>
                                          <p:attrName>ppt_w</p:attrName>
                                        </p:attrNameLst>
                                      </p:cBhvr>
                                      <p:tavLst>
                                        <p:tav tm="0" fmla="#ppt_w*sin(2.5*pi*$)">
                                          <p:val>
                                            <p:fltVal val="0"/>
                                          </p:val>
                                        </p:tav>
                                        <p:tav tm="100000">
                                          <p:val>
                                            <p:fltVal val="1"/>
                                          </p:val>
                                        </p:tav>
                                      </p:tavLst>
                                    </p:anim>
                                    <p:anim calcmode="lin" valueType="num">
                                      <p:cBhvr>
                                        <p:cTn id="47" dur="200" fill="hold"/>
                                        <p:tgtEl>
                                          <p:spTgt spid="52"/>
                                        </p:tgtEl>
                                        <p:attrNameLst>
                                          <p:attrName>ppt_h</p:attrName>
                                        </p:attrNameLst>
                                      </p:cBhvr>
                                      <p:tavLst>
                                        <p:tav tm="0">
                                          <p:val>
                                            <p:strVal val="#ppt_h"/>
                                          </p:val>
                                        </p:tav>
                                        <p:tav tm="100000">
                                          <p:val>
                                            <p:strVal val="#ppt_h"/>
                                          </p:val>
                                        </p:tav>
                                      </p:tavLst>
                                    </p:anim>
                                  </p:childTnLst>
                                </p:cTn>
                              </p:par>
                            </p:childTnLst>
                          </p:cTn>
                        </p:par>
                        <p:par>
                          <p:cTn id="48" fill="hold">
                            <p:stCondLst>
                              <p:cond delay="3500"/>
                            </p:stCondLst>
                            <p:childTnLst>
                              <p:par>
                                <p:cTn id="49" presetID="23" presetClass="entr" presetSubtype="1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00" fill="hold"/>
                                        <p:tgtEl>
                                          <p:spTgt spid="38"/>
                                        </p:tgtEl>
                                        <p:attrNameLst>
                                          <p:attrName>ppt_w</p:attrName>
                                        </p:attrNameLst>
                                      </p:cBhvr>
                                      <p:tavLst>
                                        <p:tav tm="0">
                                          <p:val>
                                            <p:fltVal val="0"/>
                                          </p:val>
                                        </p:tav>
                                        <p:tav tm="100000">
                                          <p:val>
                                            <p:strVal val="#ppt_w"/>
                                          </p:val>
                                        </p:tav>
                                      </p:tavLst>
                                    </p:anim>
                                    <p:anim calcmode="lin" valueType="num">
                                      <p:cBhvr>
                                        <p:cTn id="52" dur="20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200" fill="hold"/>
                                        <p:tgtEl>
                                          <p:spTgt spid="41"/>
                                        </p:tgtEl>
                                        <p:attrNameLst>
                                          <p:attrName>ppt_x</p:attrName>
                                        </p:attrNameLst>
                                      </p:cBhvr>
                                      <p:tavLst>
                                        <p:tav tm="0">
                                          <p:val>
                                            <p:strVal val="1+#ppt_w/2"/>
                                          </p:val>
                                        </p:tav>
                                        <p:tav tm="100000">
                                          <p:val>
                                            <p:strVal val="#ppt_x"/>
                                          </p:val>
                                        </p:tav>
                                      </p:tavLst>
                                    </p:anim>
                                    <p:anim calcmode="lin" valueType="num">
                                      <p:cBhvr additive="base">
                                        <p:cTn id="57" dur="200" fill="hold"/>
                                        <p:tgtEl>
                                          <p:spTgt spid="41"/>
                                        </p:tgtEl>
                                        <p:attrNameLst>
                                          <p:attrName>ppt_y</p:attrName>
                                        </p:attrNameLst>
                                      </p:cBhvr>
                                      <p:tavLst>
                                        <p:tav tm="0">
                                          <p:val>
                                            <p:strVal val="#ppt_y"/>
                                          </p:val>
                                        </p:tav>
                                        <p:tav tm="100000">
                                          <p:val>
                                            <p:strVal val="#ppt_y"/>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200" fill="hold"/>
                                        <p:tgtEl>
                                          <p:spTgt spid="32"/>
                                        </p:tgtEl>
                                        <p:attrNameLst>
                                          <p:attrName>ppt_w</p:attrName>
                                        </p:attrNameLst>
                                      </p:cBhvr>
                                      <p:tavLst>
                                        <p:tav tm="0">
                                          <p:val>
                                            <p:fltVal val="0"/>
                                          </p:val>
                                        </p:tav>
                                        <p:tav tm="100000">
                                          <p:val>
                                            <p:strVal val="#ppt_w"/>
                                          </p:val>
                                        </p:tav>
                                      </p:tavLst>
                                    </p:anim>
                                    <p:anim calcmode="lin" valueType="num">
                                      <p:cBhvr>
                                        <p:cTn id="61" dur="2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4500"/>
                            </p:stCondLst>
                            <p:childTnLst>
                              <p:par>
                                <p:cTn id="63" presetID="18" presetClass="entr" presetSubtype="12"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strips(downLeft)">
                                      <p:cBhvr>
                                        <p:cTn id="65" dur="200"/>
                                        <p:tgtEl>
                                          <p:spTgt spid="46"/>
                                        </p:tgtEl>
                                      </p:cBhvr>
                                    </p:animEffect>
                                  </p:childTnLst>
                                </p:cTn>
                              </p:par>
                            </p:childTnLst>
                          </p:cTn>
                        </p:par>
                        <p:par>
                          <p:cTn id="66" fill="hold">
                            <p:stCondLst>
                              <p:cond delay="5000"/>
                            </p:stCondLst>
                            <p:childTnLst>
                              <p:par>
                                <p:cTn id="67" presetID="17" presetClass="entr" presetSubtype="8"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200" fill="hold"/>
                                        <p:tgtEl>
                                          <p:spTgt spid="39"/>
                                        </p:tgtEl>
                                        <p:attrNameLst>
                                          <p:attrName>ppt_x</p:attrName>
                                        </p:attrNameLst>
                                      </p:cBhvr>
                                      <p:tavLst>
                                        <p:tav tm="0">
                                          <p:val>
                                            <p:strVal val="#ppt_x-#ppt_w/2"/>
                                          </p:val>
                                        </p:tav>
                                        <p:tav tm="100000">
                                          <p:val>
                                            <p:strVal val="#ppt_x"/>
                                          </p:val>
                                        </p:tav>
                                      </p:tavLst>
                                    </p:anim>
                                    <p:anim calcmode="lin" valueType="num">
                                      <p:cBhvr>
                                        <p:cTn id="70" dur="200" fill="hold"/>
                                        <p:tgtEl>
                                          <p:spTgt spid="39"/>
                                        </p:tgtEl>
                                        <p:attrNameLst>
                                          <p:attrName>ppt_y</p:attrName>
                                        </p:attrNameLst>
                                      </p:cBhvr>
                                      <p:tavLst>
                                        <p:tav tm="0">
                                          <p:val>
                                            <p:strVal val="#ppt_y"/>
                                          </p:val>
                                        </p:tav>
                                        <p:tav tm="100000">
                                          <p:val>
                                            <p:strVal val="#ppt_y"/>
                                          </p:val>
                                        </p:tav>
                                      </p:tavLst>
                                    </p:anim>
                                    <p:anim calcmode="lin" valueType="num">
                                      <p:cBhvr>
                                        <p:cTn id="71" dur="200" fill="hold"/>
                                        <p:tgtEl>
                                          <p:spTgt spid="39"/>
                                        </p:tgtEl>
                                        <p:attrNameLst>
                                          <p:attrName>ppt_w</p:attrName>
                                        </p:attrNameLst>
                                      </p:cBhvr>
                                      <p:tavLst>
                                        <p:tav tm="0">
                                          <p:val>
                                            <p:fltVal val="0"/>
                                          </p:val>
                                        </p:tav>
                                        <p:tav tm="100000">
                                          <p:val>
                                            <p:strVal val="#ppt_w"/>
                                          </p:val>
                                        </p:tav>
                                      </p:tavLst>
                                    </p:anim>
                                    <p:anim calcmode="lin" valueType="num">
                                      <p:cBhvr>
                                        <p:cTn id="72" dur="200" fill="hold"/>
                                        <p:tgtEl>
                                          <p:spTgt spid="39"/>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2" presetClass="entr" presetSubtype="2"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200" fill="hold"/>
                                        <p:tgtEl>
                                          <p:spTgt spid="42"/>
                                        </p:tgtEl>
                                        <p:attrNameLst>
                                          <p:attrName>ppt_x</p:attrName>
                                        </p:attrNameLst>
                                      </p:cBhvr>
                                      <p:tavLst>
                                        <p:tav tm="0">
                                          <p:val>
                                            <p:strVal val="1+#ppt_w/2"/>
                                          </p:val>
                                        </p:tav>
                                        <p:tav tm="100000">
                                          <p:val>
                                            <p:strVal val="#ppt_x"/>
                                          </p:val>
                                        </p:tav>
                                      </p:tavLst>
                                    </p:anim>
                                    <p:anim calcmode="lin" valueType="num">
                                      <p:cBhvr additive="base">
                                        <p:cTn id="77" dur="200" fill="hold"/>
                                        <p:tgtEl>
                                          <p:spTgt spid="42"/>
                                        </p:tgtEl>
                                        <p:attrNameLst>
                                          <p:attrName>ppt_y</p:attrName>
                                        </p:attrNameLst>
                                      </p:cBhvr>
                                      <p:tavLst>
                                        <p:tav tm="0">
                                          <p:val>
                                            <p:strVal val="#ppt_y"/>
                                          </p:val>
                                        </p:tav>
                                        <p:tav tm="100000">
                                          <p:val>
                                            <p:strVal val="#ppt_y"/>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200" fill="hold"/>
                                        <p:tgtEl>
                                          <p:spTgt spid="33"/>
                                        </p:tgtEl>
                                        <p:attrNameLst>
                                          <p:attrName>ppt_w</p:attrName>
                                        </p:attrNameLst>
                                      </p:cBhvr>
                                      <p:tavLst>
                                        <p:tav tm="0">
                                          <p:val>
                                            <p:fltVal val="0"/>
                                          </p:val>
                                        </p:tav>
                                        <p:tav tm="100000">
                                          <p:val>
                                            <p:strVal val="#ppt_w"/>
                                          </p:val>
                                        </p:tav>
                                      </p:tavLst>
                                    </p:anim>
                                    <p:anim calcmode="lin" valueType="num">
                                      <p:cBhvr>
                                        <p:cTn id="81" dur="200" fill="hold"/>
                                        <p:tgtEl>
                                          <p:spTgt spid="33"/>
                                        </p:tgtEl>
                                        <p:attrNameLst>
                                          <p:attrName>ppt_h</p:attrName>
                                        </p:attrNameLst>
                                      </p:cBhvr>
                                      <p:tavLst>
                                        <p:tav tm="0">
                                          <p:val>
                                            <p:fltVal val="0"/>
                                          </p:val>
                                        </p:tav>
                                        <p:tav tm="100000">
                                          <p:val>
                                            <p:strVal val="#ppt_h"/>
                                          </p:val>
                                        </p:tav>
                                      </p:tavLst>
                                    </p:anim>
                                  </p:childTnLst>
                                </p:cTn>
                              </p:par>
                              <p:par>
                                <p:cTn id="82" presetID="16" presetClass="entr" presetSubtype="37"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arn(outVertical)">
                                      <p:cBhvr>
                                        <p:cTn id="84"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42194" y="3708844"/>
            <a:ext cx="2068760" cy="1880396"/>
            <a:chOff x="1030439" y="3618023"/>
            <a:chExt cx="1551772" cy="1410297"/>
          </a:xfrm>
        </p:grpSpPr>
        <p:sp>
          <p:nvSpPr>
            <p:cNvPr id="5"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grpSp>
          <p:nvGrpSpPr>
            <p:cNvPr id="6" name="组合 5"/>
            <p:cNvGrpSpPr/>
            <p:nvPr/>
          </p:nvGrpSpPr>
          <p:grpSpPr>
            <a:xfrm>
              <a:off x="1139650" y="3618023"/>
              <a:ext cx="1365121" cy="947175"/>
              <a:chOff x="1139650" y="3618023"/>
              <a:chExt cx="1365121" cy="947175"/>
            </a:xfrm>
          </p:grpSpPr>
          <p:sp>
            <p:nvSpPr>
              <p:cNvPr id="7" name="椭圆 6"/>
              <p:cNvSpPr/>
              <p:nvPr/>
            </p:nvSpPr>
            <p:spPr bwMode="auto">
              <a:xfrm rot="1267204">
                <a:off x="1402404" y="3739108"/>
                <a:ext cx="826088" cy="8260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139650" y="3618023"/>
                <a:ext cx="136512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06325" y="3618024"/>
                <a:ext cx="0" cy="1148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3160" y="3967487"/>
                <a:ext cx="484811" cy="276999"/>
              </a:xfrm>
              <a:prstGeom prst="rect">
                <a:avLst/>
              </a:prstGeom>
              <a:noFill/>
            </p:spPr>
            <p:txBody>
              <a:bodyPr wrap="none" rtlCol="0">
                <a:spAutoFit/>
              </a:bodyPr>
              <a:lstStyle/>
              <a:p>
                <a:r>
                  <a:rPr lang="zh-CN" altLang="en-US" dirty="0">
                    <a:solidFill>
                      <a:schemeClr val="bg1"/>
                    </a:solidFill>
                  </a:rPr>
                  <a:t>标题</a:t>
                </a:r>
                <a:endParaRPr lang="zh-CN" altLang="en-US" dirty="0">
                  <a:solidFill>
                    <a:schemeClr val="bg1"/>
                  </a:solidFill>
                </a:endParaRPr>
              </a:p>
            </p:txBody>
          </p:sp>
        </p:grpSp>
      </p:grpSp>
      <p:grpSp>
        <p:nvGrpSpPr>
          <p:cNvPr id="11" name="组合 10"/>
          <p:cNvGrpSpPr/>
          <p:nvPr/>
        </p:nvGrpSpPr>
        <p:grpSpPr>
          <a:xfrm>
            <a:off x="3738467" y="1870160"/>
            <a:ext cx="2068760" cy="2153833"/>
            <a:chOff x="2902888" y="2239009"/>
            <a:chExt cx="1551772" cy="1615375"/>
          </a:xfrm>
        </p:grpSpPr>
        <p:sp>
          <p:nvSpPr>
            <p:cNvPr id="12"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3" name="椭圆 12"/>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1267" y="2395058"/>
              <a:ext cx="484811" cy="276999"/>
            </a:xfrm>
            <a:prstGeom prst="rect">
              <a:avLst/>
            </a:prstGeom>
            <a:noFill/>
          </p:spPr>
          <p:txBody>
            <a:bodyPr wrap="none" rtlCol="0">
              <a:spAutoFit/>
            </a:bodyPr>
            <a:lstStyle/>
            <a:p>
              <a:r>
                <a:rPr lang="zh-CN" altLang="en-US" dirty="0">
                  <a:solidFill>
                    <a:schemeClr val="bg1"/>
                  </a:solidFill>
                </a:rPr>
                <a:t>标题</a:t>
              </a:r>
              <a:endParaRPr lang="zh-CN" altLang="en-US" dirty="0">
                <a:solidFill>
                  <a:schemeClr val="bg1"/>
                </a:solidFill>
              </a:endParaRPr>
            </a:p>
          </p:txBody>
        </p:sp>
      </p:grpSp>
      <p:grpSp>
        <p:nvGrpSpPr>
          <p:cNvPr id="17" name="组合 16"/>
          <p:cNvGrpSpPr/>
          <p:nvPr/>
        </p:nvGrpSpPr>
        <p:grpSpPr>
          <a:xfrm>
            <a:off x="6234741" y="3685490"/>
            <a:ext cx="2068760" cy="1888329"/>
            <a:chOff x="4775337" y="3600507"/>
            <a:chExt cx="1551772" cy="1416247"/>
          </a:xfrm>
        </p:grpSpPr>
        <p:sp>
          <p:nvSpPr>
            <p:cNvPr id="18" name="椭圆 17"/>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9"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4868663" y="3600507"/>
              <a:ext cx="136512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551222" y="3600508"/>
              <a:ext cx="0" cy="1148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30427" y="3967487"/>
              <a:ext cx="484811" cy="276999"/>
            </a:xfrm>
            <a:prstGeom prst="rect">
              <a:avLst/>
            </a:prstGeom>
            <a:noFill/>
          </p:spPr>
          <p:txBody>
            <a:bodyPr wrap="none" rtlCol="0">
              <a:spAutoFit/>
            </a:bodyPr>
            <a:lstStyle/>
            <a:p>
              <a:r>
                <a:rPr lang="zh-CN" altLang="en-US" dirty="0">
                  <a:solidFill>
                    <a:schemeClr val="bg1"/>
                  </a:solidFill>
                </a:rPr>
                <a:t>标题</a:t>
              </a:r>
              <a:endParaRPr lang="zh-CN" altLang="en-US" dirty="0">
                <a:solidFill>
                  <a:schemeClr val="bg1"/>
                </a:solidFill>
              </a:endParaRPr>
            </a:p>
          </p:txBody>
        </p:sp>
      </p:grpSp>
      <p:grpSp>
        <p:nvGrpSpPr>
          <p:cNvPr id="23" name="组合 22"/>
          <p:cNvGrpSpPr/>
          <p:nvPr/>
        </p:nvGrpSpPr>
        <p:grpSpPr>
          <a:xfrm>
            <a:off x="8975488" y="1789448"/>
            <a:ext cx="2068760" cy="2153833"/>
            <a:chOff x="6831165" y="2178475"/>
            <a:chExt cx="1551772" cy="1615375"/>
          </a:xfrm>
        </p:grpSpPr>
        <p:sp>
          <p:nvSpPr>
            <p:cNvPr id="24"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bwMode="auto">
            <a:xfrm rot="1267204">
              <a:off x="7211462" y="2178475"/>
              <a:ext cx="802497" cy="8024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6924491" y="3793838"/>
              <a:ext cx="136512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610464" y="3442635"/>
              <a:ext cx="420" cy="3512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89544" y="2395058"/>
              <a:ext cx="484811" cy="276999"/>
            </a:xfrm>
            <a:prstGeom prst="rect">
              <a:avLst/>
            </a:prstGeom>
            <a:noFill/>
          </p:spPr>
          <p:txBody>
            <a:bodyPr wrap="none" rtlCol="0">
              <a:spAutoFit/>
            </a:bodyPr>
            <a:lstStyle/>
            <a:p>
              <a:r>
                <a:rPr lang="zh-CN" altLang="en-US" dirty="0">
                  <a:solidFill>
                    <a:schemeClr val="bg1"/>
                  </a:solidFill>
                </a:rPr>
                <a:t>标题</a:t>
              </a:r>
              <a:endParaRPr lang="zh-CN" altLang="en-US" dirty="0">
                <a:solidFill>
                  <a:schemeClr val="bg1"/>
                </a:solidFill>
              </a:endParaRPr>
            </a:p>
          </p:txBody>
        </p:sp>
      </p:grpSp>
      <p:sp>
        <p:nvSpPr>
          <p:cNvPr id="29" name="TextBox 28"/>
          <p:cNvSpPr txBox="1"/>
          <p:nvPr/>
        </p:nvSpPr>
        <p:spPr>
          <a:xfrm>
            <a:off x="1104097" y="1669264"/>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75000"/>
                    <a:lumOff val="25000"/>
                  </a:schemeClr>
                </a:solidFill>
              </a:rPr>
              <a:t>这里根据您的需要输入介绍文本，这里根据您的需要输入介绍文本，这里根据您的需要输入介绍文本。</a:t>
            </a:r>
            <a:endParaRPr lang="zh-CN" altLang="en-US" sz="1400" dirty="0">
              <a:solidFill>
                <a:schemeClr val="tx1">
                  <a:lumMod val="75000"/>
                  <a:lumOff val="25000"/>
                </a:schemeClr>
              </a:solidFill>
            </a:endParaRPr>
          </a:p>
        </p:txBody>
      </p:sp>
      <p:sp>
        <p:nvSpPr>
          <p:cNvPr id="30" name="TextBox 29"/>
          <p:cNvSpPr txBox="1"/>
          <p:nvPr/>
        </p:nvSpPr>
        <p:spPr>
          <a:xfrm>
            <a:off x="3583454" y="408709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75000"/>
                    <a:lumOff val="25000"/>
                  </a:schemeClr>
                </a:solidFill>
              </a:rPr>
              <a:t>这里根据您的需要输入介绍文本，这里根据您的需要输入介绍文本，这里根据您的需要输入介绍文本。</a:t>
            </a:r>
            <a:endParaRPr lang="zh-CN" altLang="en-US" sz="1400" dirty="0">
              <a:solidFill>
                <a:schemeClr val="tx1">
                  <a:lumMod val="75000"/>
                  <a:lumOff val="25000"/>
                </a:schemeClr>
              </a:solidFill>
            </a:endParaRPr>
          </a:p>
        </p:txBody>
      </p:sp>
      <p:sp>
        <p:nvSpPr>
          <p:cNvPr id="31" name="TextBox 30"/>
          <p:cNvSpPr txBox="1"/>
          <p:nvPr/>
        </p:nvSpPr>
        <p:spPr>
          <a:xfrm>
            <a:off x="6234742" y="1632610"/>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75000"/>
                    <a:lumOff val="25000"/>
                  </a:schemeClr>
                </a:solidFill>
              </a:rPr>
              <a:t>这里根据您的需要输入介绍文本，这里根据您的需要输入介绍文本，这里根据您的需要输入介绍文本。</a:t>
            </a:r>
            <a:endParaRPr lang="zh-CN" altLang="en-US" sz="1400" dirty="0">
              <a:solidFill>
                <a:schemeClr val="tx1">
                  <a:lumMod val="75000"/>
                  <a:lumOff val="25000"/>
                </a:schemeClr>
              </a:solidFill>
            </a:endParaRPr>
          </a:p>
        </p:txBody>
      </p:sp>
      <p:sp>
        <p:nvSpPr>
          <p:cNvPr id="32" name="TextBox 31"/>
          <p:cNvSpPr txBox="1"/>
          <p:nvPr/>
        </p:nvSpPr>
        <p:spPr>
          <a:xfrm>
            <a:off x="8791264" y="4023990"/>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75000"/>
                    <a:lumOff val="25000"/>
                  </a:schemeClr>
                </a:solidFill>
              </a:rPr>
              <a:t>这里根据您的需要输入介绍文本，这里根据您的需要输入介绍文本，这里根据您的需要输入介绍文本。</a:t>
            </a:r>
            <a:endParaRPr lang="zh-CN" altLang="en-US" sz="1400" dirty="0">
              <a:solidFill>
                <a:schemeClr val="tx1">
                  <a:lumMod val="75000"/>
                  <a:lumOff val="25000"/>
                </a:schemeClr>
              </a:solidFill>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ppt_h*1.125000"/>
                                          </p:val>
                                        </p:tav>
                                        <p:tav tm="100000">
                                          <p:val>
                                            <p:strVal val="#ppt_y"/>
                                          </p:val>
                                        </p:tav>
                                      </p:tavLst>
                                    </p:anim>
                                    <p:animEffect transition="in" filter="wipe(up)">
                                      <p:cBhvr>
                                        <p:cTn id="16" dur="500"/>
                                        <p:tgtEl>
                                          <p:spTgt spid="17"/>
                                        </p:tgtEl>
                                      </p:cBhvr>
                                    </p:animEffect>
                                  </p:childTnLst>
                                </p:cTn>
                              </p:par>
                              <p:par>
                                <p:cTn id="17" presetID="1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40" name="Rectangle 39"/>
          <p:cNvSpPr/>
          <p:nvPr/>
        </p:nvSpPr>
        <p:spPr>
          <a:xfrm flipH="1">
            <a:off x="4000664" y="3801584"/>
            <a:ext cx="2434926" cy="20953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0" dirty="0">
              <a:solidFill>
                <a:srgbClr val="FFFFFF"/>
              </a:solidFill>
              <a:latin typeface="+mn-ea"/>
              <a:cs typeface="+mn-ea"/>
            </a:endParaRPr>
          </a:p>
        </p:txBody>
      </p:sp>
      <p:sp>
        <p:nvSpPr>
          <p:cNvPr id="41" name="Rectangle 40"/>
          <p:cNvSpPr/>
          <p:nvPr/>
        </p:nvSpPr>
        <p:spPr>
          <a:xfrm>
            <a:off x="8463359" y="1648254"/>
            <a:ext cx="2434926" cy="20953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bg1"/>
              </a:solidFill>
              <a:latin typeface="+mn-ea"/>
              <a:cs typeface="+mn-ea"/>
            </a:endParaRPr>
          </a:p>
        </p:txBody>
      </p:sp>
      <p:grpSp>
        <p:nvGrpSpPr>
          <p:cNvPr id="42" name="Group 41"/>
          <p:cNvGrpSpPr/>
          <p:nvPr/>
        </p:nvGrpSpPr>
        <p:grpSpPr>
          <a:xfrm>
            <a:off x="1293718" y="1648254"/>
            <a:ext cx="2638993" cy="4248726"/>
            <a:chOff x="1293091" y="1708726"/>
            <a:chExt cx="2639337" cy="4248726"/>
          </a:xfrm>
        </p:grpSpPr>
        <p:sp>
          <p:nvSpPr>
            <p:cNvPr id="43" name="Rectangle 42"/>
            <p:cNvSpPr/>
            <p:nvPr/>
          </p:nvSpPr>
          <p:spPr>
            <a:xfrm>
              <a:off x="1293091" y="1708726"/>
              <a:ext cx="2639337" cy="424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64" name="Text Placeholder 32"/>
            <p:cNvSpPr txBox="1"/>
            <p:nvPr/>
          </p:nvSpPr>
          <p:spPr>
            <a:xfrm>
              <a:off x="1527049" y="2883040"/>
              <a:ext cx="2130552" cy="267651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endParaRPr lang="zh-CN" altLang="en-US" sz="1000" dirty="0">
                <a:solidFill>
                  <a:schemeClr val="bg1"/>
                </a:solidFill>
                <a:latin typeface="+mn-ea"/>
                <a:cs typeface="+mn-ea"/>
              </a:endParaRPr>
            </a:p>
          </p:txBody>
        </p:sp>
        <p:sp>
          <p:nvSpPr>
            <p:cNvPr id="65" name="Text Placeholder 33"/>
            <p:cNvSpPr txBox="1"/>
            <p:nvPr/>
          </p:nvSpPr>
          <p:spPr>
            <a:xfrm>
              <a:off x="2121512" y="2262900"/>
              <a:ext cx="1551209" cy="46253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AU" sz="1300" b="1" dirty="0">
                  <a:solidFill>
                    <a:schemeClr val="bg1"/>
                  </a:solidFill>
                  <a:latin typeface="+mn-ea"/>
                  <a:cs typeface="+mn-ea"/>
                </a:rPr>
                <a:t>06 </a:t>
              </a:r>
              <a:r>
                <a:rPr lang="zh-CN" altLang="en-US" sz="1300" b="1" dirty="0">
                  <a:solidFill>
                    <a:schemeClr val="bg1"/>
                  </a:solidFill>
                  <a:latin typeface="+mn-ea"/>
                  <a:cs typeface="+mn-ea"/>
                </a:rPr>
                <a:t>商业</a:t>
              </a:r>
              <a:endParaRPr lang="en-AU" sz="1300" b="1" dirty="0">
                <a:solidFill>
                  <a:schemeClr val="bg1"/>
                </a:solidFill>
                <a:latin typeface="+mn-ea"/>
                <a:cs typeface="+mn-ea"/>
              </a:endParaRPr>
            </a:p>
            <a:p>
              <a:pPr marL="0" indent="0">
                <a:lnSpc>
                  <a:spcPct val="100000"/>
                </a:lnSpc>
                <a:spcBef>
                  <a:spcPts val="0"/>
                </a:spcBef>
                <a:buNone/>
              </a:pPr>
              <a:r>
                <a:rPr lang="zh-CN" altLang="en-US" sz="1300" b="1" dirty="0">
                  <a:solidFill>
                    <a:schemeClr val="bg1"/>
                  </a:solidFill>
                  <a:latin typeface="+mn-ea"/>
                  <a:cs typeface="+mn-ea"/>
                </a:rPr>
                <a:t>策略</a:t>
              </a:r>
              <a:endParaRPr lang="en-AU" sz="1300" b="1" dirty="0">
                <a:solidFill>
                  <a:schemeClr val="bg1"/>
                </a:solidFill>
                <a:latin typeface="+mn-ea"/>
                <a:cs typeface="+mn-ea"/>
              </a:endParaRPr>
            </a:p>
          </p:txBody>
        </p:sp>
      </p:grpSp>
      <p:grpSp>
        <p:nvGrpSpPr>
          <p:cNvPr id="66" name="Group 65"/>
          <p:cNvGrpSpPr/>
          <p:nvPr/>
        </p:nvGrpSpPr>
        <p:grpSpPr>
          <a:xfrm>
            <a:off x="4000663" y="1648254"/>
            <a:ext cx="4394742" cy="2104540"/>
            <a:chOff x="4000390" y="1708726"/>
            <a:chExt cx="4395314" cy="2104540"/>
          </a:xfrm>
        </p:grpSpPr>
        <p:sp>
          <p:nvSpPr>
            <p:cNvPr id="67" name="Rectangle 66"/>
            <p:cNvSpPr/>
            <p:nvPr/>
          </p:nvSpPr>
          <p:spPr>
            <a:xfrm>
              <a:off x="4000390" y="1708726"/>
              <a:ext cx="4395314" cy="20953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68" name="Text Placeholder 32"/>
            <p:cNvSpPr txBox="1"/>
            <p:nvPr/>
          </p:nvSpPr>
          <p:spPr>
            <a:xfrm>
              <a:off x="4305080" y="2594238"/>
              <a:ext cx="3723351" cy="12190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endParaRPr lang="en-US" sz="1000" dirty="0">
                <a:solidFill>
                  <a:schemeClr val="bg1"/>
                </a:solidFill>
                <a:latin typeface="+mn-ea"/>
                <a:cs typeface="+mn-ea"/>
              </a:endParaRPr>
            </a:p>
          </p:txBody>
        </p:sp>
        <p:sp>
          <p:nvSpPr>
            <p:cNvPr id="69" name="Text Placeholder 33"/>
            <p:cNvSpPr txBox="1"/>
            <p:nvPr/>
          </p:nvSpPr>
          <p:spPr>
            <a:xfrm>
              <a:off x="4305080" y="2028962"/>
              <a:ext cx="3144008" cy="46253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bg1"/>
                  </a:solidFill>
                  <a:latin typeface="+mn-ea"/>
                  <a:cs typeface="+mn-ea"/>
                </a:rPr>
                <a:t>企业</a:t>
              </a:r>
              <a:endParaRPr lang="en-AU" sz="1600" b="1" dirty="0">
                <a:solidFill>
                  <a:schemeClr val="bg1"/>
                </a:solidFill>
                <a:latin typeface="+mn-ea"/>
                <a:cs typeface="+mn-ea"/>
              </a:endParaRPr>
            </a:p>
            <a:p>
              <a:pPr marL="0" indent="0">
                <a:lnSpc>
                  <a:spcPct val="100000"/>
                </a:lnSpc>
                <a:spcBef>
                  <a:spcPts val="0"/>
                </a:spcBef>
                <a:buNone/>
              </a:pPr>
              <a:r>
                <a:rPr lang="zh-CN" altLang="en-US" sz="1600" b="1" dirty="0">
                  <a:solidFill>
                    <a:schemeClr val="bg1"/>
                  </a:solidFill>
                  <a:latin typeface="+mn-ea"/>
                  <a:cs typeface="+mn-ea"/>
                </a:rPr>
                <a:t>成功秘诀</a:t>
              </a:r>
              <a:endParaRPr lang="en-AU" sz="1600" b="1" dirty="0">
                <a:solidFill>
                  <a:schemeClr val="bg1"/>
                </a:solidFill>
                <a:latin typeface="+mn-ea"/>
                <a:cs typeface="+mn-ea"/>
              </a:endParaRPr>
            </a:p>
          </p:txBody>
        </p:sp>
      </p:grpSp>
      <p:grpSp>
        <p:nvGrpSpPr>
          <p:cNvPr id="70" name="Group 69"/>
          <p:cNvGrpSpPr/>
          <p:nvPr/>
        </p:nvGrpSpPr>
        <p:grpSpPr>
          <a:xfrm>
            <a:off x="6503542" y="3801584"/>
            <a:ext cx="4394742" cy="2095396"/>
            <a:chOff x="6503595" y="3862056"/>
            <a:chExt cx="4395314" cy="2095396"/>
          </a:xfrm>
        </p:grpSpPr>
        <p:sp>
          <p:nvSpPr>
            <p:cNvPr id="71" name="Rectangle 70"/>
            <p:cNvSpPr/>
            <p:nvPr/>
          </p:nvSpPr>
          <p:spPr>
            <a:xfrm flipH="1">
              <a:off x="6503595" y="3862056"/>
              <a:ext cx="4395314" cy="20953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cs typeface="+mn-ea"/>
              </a:endParaRPr>
            </a:p>
          </p:txBody>
        </p:sp>
        <p:sp>
          <p:nvSpPr>
            <p:cNvPr id="72" name="Text Placeholder 32"/>
            <p:cNvSpPr txBox="1"/>
            <p:nvPr/>
          </p:nvSpPr>
          <p:spPr>
            <a:xfrm>
              <a:off x="6847112" y="4735354"/>
              <a:ext cx="3723351" cy="121902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chemeClr val="bg1"/>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bg1"/>
                  </a:solidFill>
                  <a:latin typeface="+mn-ea"/>
                  <a:cs typeface="+mn-ea"/>
                </a:rPr>
                <a:t>200</a:t>
              </a:r>
              <a:r>
                <a:rPr lang="zh-CN" altLang="en-US" sz="1000" dirty="0">
                  <a:solidFill>
                    <a:schemeClr val="bg1"/>
                  </a:solidFill>
                  <a:latin typeface="+mn-ea"/>
                  <a:cs typeface="+mn-ea"/>
                </a:rPr>
                <a:t>字以内，据统计每页幻灯片的最好控制在</a:t>
              </a:r>
              <a:r>
                <a:rPr lang="en-US" altLang="zh-CN" sz="1000" dirty="0">
                  <a:solidFill>
                    <a:schemeClr val="bg1"/>
                  </a:solidFill>
                  <a:latin typeface="+mn-ea"/>
                  <a:cs typeface="+mn-ea"/>
                </a:rPr>
                <a:t>5</a:t>
              </a:r>
              <a:r>
                <a:rPr lang="zh-CN" altLang="en-US" sz="1000" dirty="0">
                  <a:solidFill>
                    <a:schemeClr val="bg1"/>
                  </a:solidFill>
                  <a:latin typeface="+mn-ea"/>
                  <a:cs typeface="+mn-ea"/>
                </a:rPr>
                <a:t>分钟之内。</a:t>
              </a:r>
              <a:endParaRPr lang="en-US" sz="1000" dirty="0">
                <a:solidFill>
                  <a:schemeClr val="bg1"/>
                </a:solidFill>
                <a:latin typeface="+mn-ea"/>
                <a:cs typeface="+mn-ea"/>
              </a:endParaRPr>
            </a:p>
          </p:txBody>
        </p:sp>
        <p:sp>
          <p:nvSpPr>
            <p:cNvPr id="73" name="Text Placeholder 33"/>
            <p:cNvSpPr txBox="1"/>
            <p:nvPr/>
          </p:nvSpPr>
          <p:spPr>
            <a:xfrm>
              <a:off x="6847112" y="4170078"/>
              <a:ext cx="3144008" cy="46253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600" b="1" dirty="0">
                  <a:solidFill>
                    <a:schemeClr val="bg1"/>
                  </a:solidFill>
                  <a:latin typeface="+mn-ea"/>
                  <a:cs typeface="+mn-ea"/>
                </a:rPr>
                <a:t>用户</a:t>
              </a:r>
              <a:endParaRPr lang="en-AU" sz="1600" b="1" dirty="0">
                <a:solidFill>
                  <a:schemeClr val="bg1"/>
                </a:solidFill>
                <a:latin typeface="+mn-ea"/>
                <a:cs typeface="+mn-ea"/>
              </a:endParaRPr>
            </a:p>
            <a:p>
              <a:pPr marL="0" indent="0">
                <a:lnSpc>
                  <a:spcPct val="100000"/>
                </a:lnSpc>
                <a:spcBef>
                  <a:spcPts val="0"/>
                </a:spcBef>
                <a:buNone/>
              </a:pPr>
              <a:r>
                <a:rPr lang="zh-CN" altLang="en-US" sz="1600" b="1" dirty="0">
                  <a:solidFill>
                    <a:schemeClr val="bg1"/>
                  </a:solidFill>
                  <a:latin typeface="+mn-ea"/>
                  <a:cs typeface="+mn-ea"/>
                </a:rPr>
                <a:t>推广经验</a:t>
              </a:r>
              <a:endParaRPr lang="en-AU" sz="1600" b="1" dirty="0">
                <a:solidFill>
                  <a:schemeClr val="bg1"/>
                </a:solidFill>
                <a:latin typeface="+mn-ea"/>
                <a:cs typeface="+mn-ea"/>
              </a:endParaRPr>
            </a:p>
          </p:txBody>
        </p:sp>
      </p:grpSp>
      <p:sp>
        <p:nvSpPr>
          <p:cNvPr id="21" name="Freeform 142"/>
          <p:cNvSpPr/>
          <p:nvPr/>
        </p:nvSpPr>
        <p:spPr bwMode="auto">
          <a:xfrm>
            <a:off x="4794615" y="4503514"/>
            <a:ext cx="847023" cy="691539"/>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2" name="Freeform 149"/>
          <p:cNvSpPr/>
          <p:nvPr/>
        </p:nvSpPr>
        <p:spPr bwMode="auto">
          <a:xfrm>
            <a:off x="9235703" y="2259421"/>
            <a:ext cx="890237" cy="87306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3" name="Freeform 116"/>
          <p:cNvSpPr>
            <a:spLocks noEditPoints="1"/>
          </p:cNvSpPr>
          <p:nvPr/>
        </p:nvSpPr>
        <p:spPr bwMode="auto">
          <a:xfrm>
            <a:off x="1660847" y="2220625"/>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tags/tag1.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2115">
      <a:dk1>
        <a:sysClr val="windowText" lastClr="000000"/>
      </a:dk1>
      <a:lt1>
        <a:sysClr val="window" lastClr="FFFFFF"/>
      </a:lt1>
      <a:dk2>
        <a:srgbClr val="3BAF2A"/>
      </a:dk2>
      <a:lt2>
        <a:srgbClr val="2A7F1F"/>
      </a:lt2>
      <a:accent1>
        <a:srgbClr val="2A7F1F"/>
      </a:accent1>
      <a:accent2>
        <a:srgbClr val="3BAF2A"/>
      </a:accent2>
      <a:accent3>
        <a:srgbClr val="2A7F1F"/>
      </a:accent3>
      <a:accent4>
        <a:srgbClr val="3BAF2A"/>
      </a:accent4>
      <a:accent5>
        <a:srgbClr val="2A7F1F"/>
      </a:accent5>
      <a:accent6>
        <a:srgbClr val="3BAF2A"/>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5356</Words>
  <Application>WPS 演示</Application>
  <PresentationFormat>宽屏</PresentationFormat>
  <Paragraphs>637</Paragraphs>
  <Slides>30</Slides>
  <Notes>23</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30</vt:i4>
      </vt:variant>
    </vt:vector>
  </HeadingPairs>
  <TitlesOfParts>
    <vt:vector size="58" baseType="lpstr">
      <vt:lpstr>Arial</vt:lpstr>
      <vt:lpstr>宋体</vt:lpstr>
      <vt:lpstr>Wingdings</vt:lpstr>
      <vt:lpstr>方正少儿简体</vt:lpstr>
      <vt:lpstr>造字工房悦圆演示版常规体</vt:lpstr>
      <vt:lpstr>方正兰亭黑_GBK</vt:lpstr>
      <vt:lpstr>微软雅黑</vt:lpstr>
      <vt:lpstr>Andalus</vt:lpstr>
      <vt:lpstr>Calibri</vt:lpstr>
      <vt:lpstr>Neris Thin</vt:lpstr>
      <vt:lpstr>Gill Sans</vt:lpstr>
      <vt:lpstr>Lato Light</vt:lpstr>
      <vt:lpstr>Lato Regular</vt:lpstr>
      <vt:lpstr>Arial Unicode MS</vt:lpstr>
      <vt:lpstr>Arial Black</vt:lpstr>
      <vt:lpstr>Microsoft YaHei UI</vt:lpstr>
      <vt:lpstr>Times New Roman</vt:lpstr>
      <vt:lpstr>Stencil Std</vt:lpstr>
      <vt:lpstr>Calibri</vt:lpstr>
      <vt:lpstr>Agency FB</vt:lpstr>
      <vt:lpstr>Raleway</vt:lpstr>
      <vt:lpstr>PT Sans</vt:lpstr>
      <vt:lpstr>黑体</vt:lpstr>
      <vt:lpstr>GoodVibrationsROB</vt:lpstr>
      <vt:lpstr>Gill Sans MT</vt:lpstr>
      <vt:lpstr>Lato</vt:lpstr>
      <vt:lpstr>Front Page News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dcterms:created xsi:type="dcterms:W3CDTF">2015-05-05T08:02:00Z</dcterms:created>
  <dcterms:modified xsi:type="dcterms:W3CDTF">2017-09-17T04:16:41Z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