
<file path=[Content_Types].xml><?xml version="1.0" encoding="utf-8"?>
<Types xmlns="http://schemas.openxmlformats.org/package/2006/content-types">
  <Default Extension="jpeg" ContentType="image/jpeg"/>
  <Default Extension="xlsx" ContentType="application/vnd.openxmlformats-officedocument.spreadsheetml.sheet"/>
  <Default Extension="wdp" ContentType="image/vnd.ms-photo"/>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57" r:id="rId5"/>
    <p:sldId id="258" r:id="rId6"/>
    <p:sldId id="267" r:id="rId7"/>
    <p:sldId id="283" r:id="rId8"/>
    <p:sldId id="280" r:id="rId9"/>
    <p:sldId id="263" r:id="rId10"/>
    <p:sldId id="264" r:id="rId11"/>
    <p:sldId id="259" r:id="rId12"/>
    <p:sldId id="265" r:id="rId13"/>
    <p:sldId id="275" r:id="rId14"/>
    <p:sldId id="273" r:id="rId15"/>
    <p:sldId id="274" r:id="rId16"/>
    <p:sldId id="276" r:id="rId17"/>
    <p:sldId id="277" r:id="rId18"/>
    <p:sldId id="278" r:id="rId19"/>
    <p:sldId id="260" r:id="rId20"/>
    <p:sldId id="279" r:id="rId21"/>
    <p:sldId id="281" r:id="rId22"/>
    <p:sldId id="282" r:id="rId23"/>
    <p:sldId id="284" r:id="rId24"/>
    <p:sldId id="285" r:id="rId25"/>
    <p:sldId id="266" r:id="rId26"/>
    <p:sldId id="268" r:id="rId27"/>
    <p:sldId id="261" r:id="rId28"/>
    <p:sldId id="269" r:id="rId29"/>
    <p:sldId id="270" r:id="rId30"/>
    <p:sldId id="271" r:id="rId31"/>
    <p:sldId id="272" r:id="rId32"/>
    <p:sldId id="286" r:id="rId3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403A"/>
    <a:srgbClr val="7A6F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68" d="100"/>
          <a:sy n="68" d="100"/>
        </p:scale>
        <p:origin x="2178" y="1092"/>
      </p:cViewPr>
      <p:guideLst/>
    </p:cSldViewPr>
  </p:slideViewPr>
  <p:notesTextViewPr>
    <p:cViewPr>
      <p:scale>
        <a:sx n="1" d="1"/>
        <a:sy n="1" d="1"/>
      </p:scale>
      <p:origin x="0" y="0"/>
    </p:cViewPr>
  </p:notesTextViewPr>
  <p:sorterViewPr>
    <p:cViewPr>
      <p:scale>
        <a:sx n="63" d="100"/>
        <a:sy n="63"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Sheet1!$B$1</c:f>
              <c:strCache>
                <c:ptCount val="1"/>
                <c:pt idx="0">
                  <c:v>Type A</c:v>
                </c:pt>
              </c:strCache>
            </c:strRef>
          </c:tx>
          <c:spPr>
            <a:solidFill>
              <a:schemeClr val="accent1"/>
            </a:solidFill>
          </c:spPr>
          <c:dLbls>
            <c:delete val="1"/>
          </c:dLbls>
          <c:cat>
            <c:numRef>
              <c:f>Sheet1!$A$2:$A$6</c:f>
              <c:numCache>
                <c:formatCode>General</c:formatCode>
                <c:ptCount val="5"/>
                <c:pt idx="0">
                  <c:v>2013</c:v>
                </c:pt>
                <c:pt idx="1">
                  <c:v>2014</c:v>
                </c:pt>
                <c:pt idx="2">
                  <c:v>2015</c:v>
                </c:pt>
                <c:pt idx="3">
                  <c:v>2016</c:v>
                </c:pt>
                <c:pt idx="4">
                  <c:v>2017</c:v>
                </c:pt>
              </c:numCache>
            </c:numRef>
          </c:cat>
          <c:val>
            <c:numRef>
              <c:f>Sheet1!$B$2:$B$6</c:f>
              <c:numCache>
                <c:formatCode>General</c:formatCode>
                <c:ptCount val="5"/>
                <c:pt idx="0">
                  <c:v>2</c:v>
                </c:pt>
                <c:pt idx="1">
                  <c:v>26</c:v>
                </c:pt>
                <c:pt idx="2">
                  <c:v>21</c:v>
                </c:pt>
                <c:pt idx="3">
                  <c:v>24</c:v>
                </c:pt>
                <c:pt idx="4">
                  <c:v>24</c:v>
                </c:pt>
              </c:numCache>
            </c:numRef>
          </c:val>
        </c:ser>
        <c:ser>
          <c:idx val="1"/>
          <c:order val="1"/>
          <c:tx>
            <c:strRef>
              <c:f>Sheet1!$C$1</c:f>
              <c:strCache>
                <c:ptCount val="1"/>
                <c:pt idx="0">
                  <c:v>Type B</c:v>
                </c:pt>
              </c:strCache>
            </c:strRef>
          </c:tx>
          <c:spPr>
            <a:solidFill>
              <a:schemeClr val="accent3"/>
            </a:solidFill>
          </c:spPr>
          <c:dLbls>
            <c:delete val="1"/>
          </c:dLbls>
          <c:cat>
            <c:numRef>
              <c:f>Sheet1!$A$2:$A$6</c:f>
              <c:numCache>
                <c:formatCode>General</c:formatCode>
                <c:ptCount val="5"/>
                <c:pt idx="0">
                  <c:v>2013</c:v>
                </c:pt>
                <c:pt idx="1">
                  <c:v>2014</c:v>
                </c:pt>
                <c:pt idx="2">
                  <c:v>2015</c:v>
                </c:pt>
                <c:pt idx="3">
                  <c:v>2016</c:v>
                </c:pt>
                <c:pt idx="4">
                  <c:v>2017</c:v>
                </c:pt>
              </c:numCache>
            </c:numRef>
          </c:cat>
          <c:val>
            <c:numRef>
              <c:f>Sheet1!$C$2:$C$6</c:f>
              <c:numCache>
                <c:formatCode>General</c:formatCode>
                <c:ptCount val="5"/>
                <c:pt idx="0">
                  <c:v>12</c:v>
                </c:pt>
                <c:pt idx="1">
                  <c:v>12</c:v>
                </c:pt>
                <c:pt idx="2">
                  <c:v>6</c:v>
                </c:pt>
                <c:pt idx="3">
                  <c:v>19</c:v>
                </c:pt>
                <c:pt idx="4">
                  <c:v>17</c:v>
                </c:pt>
              </c:numCache>
            </c:numRef>
          </c:val>
        </c:ser>
        <c:ser>
          <c:idx val="2"/>
          <c:order val="2"/>
          <c:tx>
            <c:strRef>
              <c:f>Sheet1!$D$1</c:f>
              <c:strCache>
                <c:ptCount val="1"/>
                <c:pt idx="0">
                  <c:v>Type C</c:v>
                </c:pt>
              </c:strCache>
            </c:strRef>
          </c:tx>
          <c:spPr>
            <a:solidFill>
              <a:schemeClr val="accent5"/>
            </a:solidFill>
            <a:ln w="25400">
              <a:noFill/>
            </a:ln>
          </c:spPr>
          <c:dLbls>
            <c:delete val="1"/>
          </c:dLbls>
          <c:cat>
            <c:numRef>
              <c:f>Sheet1!$A$2:$A$6</c:f>
              <c:numCache>
                <c:formatCode>General</c:formatCode>
                <c:ptCount val="5"/>
                <c:pt idx="0">
                  <c:v>2013</c:v>
                </c:pt>
                <c:pt idx="1">
                  <c:v>2014</c:v>
                </c:pt>
                <c:pt idx="2">
                  <c:v>2015</c:v>
                </c:pt>
                <c:pt idx="3">
                  <c:v>2016</c:v>
                </c:pt>
                <c:pt idx="4">
                  <c:v>2017</c:v>
                </c:pt>
              </c:numCache>
            </c:numRef>
          </c:cat>
          <c:val>
            <c:numRef>
              <c:f>Sheet1!$D$2:$D$6</c:f>
              <c:numCache>
                <c:formatCode>General</c:formatCode>
                <c:ptCount val="5"/>
                <c:pt idx="0">
                  <c:v>5</c:v>
                </c:pt>
                <c:pt idx="1">
                  <c:v>7</c:v>
                </c:pt>
                <c:pt idx="2">
                  <c:v>18</c:v>
                </c:pt>
                <c:pt idx="3">
                  <c:v>6</c:v>
                </c:pt>
                <c:pt idx="4">
                  <c:v>12</c:v>
                </c:pt>
              </c:numCache>
            </c:numRef>
          </c:val>
        </c:ser>
        <c:ser>
          <c:idx val="3"/>
          <c:order val="3"/>
          <c:tx>
            <c:strRef>
              <c:f>Sheet1!$E$1</c:f>
              <c:strCache>
                <c:ptCount val="1"/>
                <c:pt idx="0">
                  <c:v>Type D</c:v>
                </c:pt>
              </c:strCache>
            </c:strRef>
          </c:tx>
          <c:spPr>
            <a:solidFill>
              <a:schemeClr val="accent6"/>
            </a:solidFill>
            <a:ln w="25400">
              <a:noFill/>
            </a:ln>
          </c:spPr>
          <c:dLbls>
            <c:delete val="1"/>
          </c:dLbls>
          <c:cat>
            <c:numRef>
              <c:f>Sheet1!$A$2:$A$6</c:f>
              <c:numCache>
                <c:formatCode>General</c:formatCode>
                <c:ptCount val="5"/>
                <c:pt idx="0">
                  <c:v>2013</c:v>
                </c:pt>
                <c:pt idx="1">
                  <c:v>2014</c:v>
                </c:pt>
                <c:pt idx="2">
                  <c:v>2015</c:v>
                </c:pt>
                <c:pt idx="3">
                  <c:v>2016</c:v>
                </c:pt>
                <c:pt idx="4">
                  <c:v>2017</c:v>
                </c:pt>
              </c:numCache>
            </c:numRef>
          </c:cat>
          <c:val>
            <c:numRef>
              <c:f>Sheet1!$E$2:$E$6</c:f>
              <c:numCache>
                <c:formatCode>General</c:formatCode>
                <c:ptCount val="5"/>
                <c:pt idx="0">
                  <c:v>2</c:v>
                </c:pt>
                <c:pt idx="1">
                  <c:v>2</c:v>
                </c:pt>
                <c:pt idx="2">
                  <c:v>4</c:v>
                </c:pt>
                <c:pt idx="3">
                  <c:v>14</c:v>
                </c:pt>
                <c:pt idx="4">
                  <c:v>3</c:v>
                </c:pt>
              </c:numCache>
            </c:numRef>
          </c:val>
        </c:ser>
        <c:dLbls>
          <c:showLegendKey val="0"/>
          <c:showVal val="0"/>
          <c:showCatName val="0"/>
          <c:showSerName val="0"/>
          <c:showPercent val="0"/>
          <c:showBubbleSize val="0"/>
        </c:dLbls>
        <c:axId val="170815232"/>
        <c:axId val="170815776"/>
      </c:areaChart>
      <c:catAx>
        <c:axId val="170815232"/>
        <c:scaling>
          <c:orientation val="minMax"/>
        </c:scaling>
        <c:delete val="0"/>
        <c:axPos val="b"/>
        <c:numFmt formatCode="General" sourceLinked="0"/>
        <c:majorTickMark val="out"/>
        <c:minorTickMark val="none"/>
        <c:tickLblPos val="nextTo"/>
        <c:txPr>
          <a:bodyPr rot="-60000000" spcFirstLastPara="0" vertOverflow="ellipsis" vert="horz" wrap="square" anchor="ctr" anchorCtr="1"/>
          <a:lstStyle/>
          <a:p>
            <a:pPr>
              <a:defRPr lang="zh-CN" sz="1800" b="0" i="0" u="none" strike="noStrike" kern="1200" baseline="0">
                <a:solidFill>
                  <a:schemeClr val="tx1"/>
                </a:solidFill>
                <a:latin typeface="+mn-lt"/>
                <a:ea typeface="+mn-ea"/>
                <a:cs typeface="+mn-ea"/>
              </a:defRPr>
            </a:pPr>
          </a:p>
        </c:txPr>
        <c:crossAx val="170815776"/>
        <c:crosses val="autoZero"/>
        <c:auto val="1"/>
        <c:lblAlgn val="ctr"/>
        <c:lblOffset val="100"/>
        <c:noMultiLvlLbl val="0"/>
      </c:catAx>
      <c:valAx>
        <c:axId val="170815776"/>
        <c:scaling>
          <c:orientation val="minMax"/>
        </c:scaling>
        <c:delete val="0"/>
        <c:axPos val="l"/>
        <c:numFmt formatCode="General" sourceLinked="1"/>
        <c:majorTickMark val="out"/>
        <c:minorTickMark val="none"/>
        <c:tickLblPos val="nextTo"/>
        <c:txPr>
          <a:bodyPr rot="-60000000" spcFirstLastPara="0" vertOverflow="ellipsis" vert="horz" wrap="square" anchor="ctr" anchorCtr="1"/>
          <a:lstStyle/>
          <a:p>
            <a:pPr>
              <a:defRPr lang="zh-CN" sz="1800" b="0" i="0" u="none" strike="noStrike" kern="1200" baseline="0">
                <a:solidFill>
                  <a:schemeClr val="tx1"/>
                </a:solidFill>
                <a:latin typeface="+mn-lt"/>
                <a:ea typeface="+mn-ea"/>
                <a:cs typeface="+mn-ea"/>
              </a:defRPr>
            </a:pPr>
          </a:p>
        </c:txPr>
        <c:crossAx val="170815232"/>
        <c:crosses val="autoZero"/>
        <c:crossBetween val="midCat"/>
      </c:valAx>
    </c:plotArea>
    <c:plotVisOnly val="1"/>
    <c:dispBlanksAs val="gap"/>
    <c:showDLblsOverMax val="0"/>
  </c:chart>
  <c:txPr>
    <a:bodyPr/>
    <a:lstStyle/>
    <a:p>
      <a:pPr>
        <a:defRPr lang="zh-CN" sz="1800">
          <a:ea typeface="+mn-ea"/>
          <a:cs typeface="+mn-ea"/>
        </a:defRPr>
      </a:pP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1478E8-D707-4063-B6CA-13B370192504}"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D8D60A-BB7B-41FE-87B6-E5D0413C97D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更多模板请关注：https://haosc.taobao.com</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35C7C7-FCC0-473E-8738-608D4B0E5BD2}"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35C7C7-FCC0-473E-8738-608D4B0E5BD2}"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35C7C7-FCC0-473E-8738-608D4B0E5BD2}"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44F346-9435-41B1-AD1D-461963F20BEE}"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grpSp>
        <p:nvGrpSpPr>
          <p:cNvPr id="15" name="Group 106"/>
          <p:cNvGrpSpPr>
            <a:grpSpLocks noChangeAspect="1"/>
          </p:cNvGrpSpPr>
          <p:nvPr userDrawn="1"/>
        </p:nvGrpSpPr>
        <p:grpSpPr bwMode="auto">
          <a:xfrm>
            <a:off x="0" y="-275"/>
            <a:ext cx="12192000" cy="4930268"/>
            <a:chOff x="1602" y="283"/>
            <a:chExt cx="5028" cy="2711"/>
          </a:xfrm>
        </p:grpSpPr>
        <p:sp>
          <p:nvSpPr>
            <p:cNvPr id="17" name="Freeform 107"/>
            <p:cNvSpPr/>
            <p:nvPr/>
          </p:nvSpPr>
          <p:spPr bwMode="auto">
            <a:xfrm>
              <a:off x="1602" y="426"/>
              <a:ext cx="5028" cy="2568"/>
            </a:xfrm>
            <a:custGeom>
              <a:avLst/>
              <a:gdLst/>
              <a:ahLst/>
              <a:cxnLst>
                <a:cxn ang="0">
                  <a:pos x="2129" y="670"/>
                </a:cxn>
                <a:cxn ang="0">
                  <a:pos x="2129" y="640"/>
                </a:cxn>
                <a:cxn ang="0">
                  <a:pos x="0" y="0"/>
                </a:cxn>
                <a:cxn ang="0">
                  <a:pos x="0" y="688"/>
                </a:cxn>
                <a:cxn ang="0">
                  <a:pos x="1053" y="1054"/>
                </a:cxn>
                <a:cxn ang="0">
                  <a:pos x="2129" y="670"/>
                </a:cxn>
              </a:cxnLst>
              <a:rect l="0" t="0" r="r" b="b"/>
              <a:pathLst>
                <a:path w="2129" h="1054">
                  <a:moveTo>
                    <a:pt x="2129" y="670"/>
                  </a:moveTo>
                  <a:cubicBezTo>
                    <a:pt x="2129" y="640"/>
                    <a:pt x="2129" y="640"/>
                    <a:pt x="2129" y="640"/>
                  </a:cubicBezTo>
                  <a:cubicBezTo>
                    <a:pt x="1070" y="830"/>
                    <a:pt x="360" y="617"/>
                    <a:pt x="0" y="0"/>
                  </a:cubicBezTo>
                  <a:cubicBezTo>
                    <a:pt x="0" y="688"/>
                    <a:pt x="0" y="688"/>
                    <a:pt x="0" y="688"/>
                  </a:cubicBezTo>
                  <a:cubicBezTo>
                    <a:pt x="310" y="932"/>
                    <a:pt x="661" y="1054"/>
                    <a:pt x="1053" y="1054"/>
                  </a:cubicBezTo>
                  <a:cubicBezTo>
                    <a:pt x="1454" y="1054"/>
                    <a:pt x="1813" y="926"/>
                    <a:pt x="2129" y="670"/>
                  </a:cubicBezTo>
                  <a:close/>
                </a:path>
              </a:pathLst>
            </a:custGeom>
            <a:gradFill flip="none" rotWithShape="1">
              <a:gsLst>
                <a:gs pos="0">
                  <a:srgbClr val="2B9BD3"/>
                </a:gs>
                <a:gs pos="31000">
                  <a:srgbClr val="21D6E0"/>
                </a:gs>
                <a:gs pos="77000">
                  <a:srgbClr val="0087E6"/>
                </a:gs>
              </a:gsLst>
              <a:path path="circle">
                <a:fillToRect l="100000" t="100000"/>
              </a:path>
              <a:tileRect r="-100000" b="-100000"/>
            </a:gradFill>
            <a:ln w="9525">
              <a:noFill/>
              <a:round/>
            </a:ln>
          </p:spPr>
          <p:txBody>
            <a:bodyPr vert="horz" wrap="square" lIns="91440" tIns="45720" rIns="91440" bIns="45720" numCol="1" anchor="t" anchorCtr="0" compatLnSpc="1"/>
            <a:lstStyle/>
            <a:p>
              <a:endParaRPr lang="zh-CN" altLang="en-US">
                <a:solidFill>
                  <a:prstClr val="black"/>
                </a:solidFill>
              </a:endParaRPr>
            </a:p>
          </p:txBody>
        </p:sp>
        <p:sp>
          <p:nvSpPr>
            <p:cNvPr id="18" name="Freeform 108"/>
            <p:cNvSpPr/>
            <p:nvPr/>
          </p:nvSpPr>
          <p:spPr bwMode="auto">
            <a:xfrm>
              <a:off x="1602" y="283"/>
              <a:ext cx="5028" cy="2200"/>
            </a:xfrm>
            <a:custGeom>
              <a:avLst/>
              <a:gdLst/>
              <a:ahLst/>
              <a:cxnLst>
                <a:cxn ang="0">
                  <a:pos x="2129" y="697"/>
                </a:cxn>
                <a:cxn ang="0">
                  <a:pos x="2129" y="623"/>
                </a:cxn>
                <a:cxn ang="0">
                  <a:pos x="1181" y="0"/>
                </a:cxn>
                <a:cxn ang="0">
                  <a:pos x="0" y="0"/>
                </a:cxn>
                <a:cxn ang="0">
                  <a:pos x="0" y="57"/>
                </a:cxn>
                <a:cxn ang="0">
                  <a:pos x="2129" y="697"/>
                </a:cxn>
              </a:cxnLst>
              <a:rect l="0" t="0" r="r" b="b"/>
              <a:pathLst>
                <a:path w="2129" h="887">
                  <a:moveTo>
                    <a:pt x="2129" y="697"/>
                  </a:moveTo>
                  <a:cubicBezTo>
                    <a:pt x="2129" y="623"/>
                    <a:pt x="2129" y="623"/>
                    <a:pt x="2129" y="623"/>
                  </a:cubicBezTo>
                  <a:cubicBezTo>
                    <a:pt x="1448" y="642"/>
                    <a:pt x="1132" y="434"/>
                    <a:pt x="1181" y="0"/>
                  </a:cubicBezTo>
                  <a:cubicBezTo>
                    <a:pt x="0" y="0"/>
                    <a:pt x="0" y="0"/>
                    <a:pt x="0" y="0"/>
                  </a:cubicBezTo>
                  <a:cubicBezTo>
                    <a:pt x="0" y="57"/>
                    <a:pt x="0" y="57"/>
                    <a:pt x="0" y="57"/>
                  </a:cubicBezTo>
                  <a:cubicBezTo>
                    <a:pt x="360" y="674"/>
                    <a:pt x="1070" y="887"/>
                    <a:pt x="2129" y="697"/>
                  </a:cubicBezTo>
                  <a:close/>
                </a:path>
              </a:pathLst>
            </a:custGeom>
            <a:gradFill flip="none" rotWithShape="1">
              <a:gsLst>
                <a:gs pos="27000">
                  <a:srgbClr val="0D7AB9"/>
                </a:gs>
                <a:gs pos="17000">
                  <a:srgbClr val="21D6E0"/>
                </a:gs>
                <a:gs pos="75000">
                  <a:srgbClr val="0087E6"/>
                </a:gs>
              </a:gsLst>
              <a:lin ang="7200000" scaled="0"/>
              <a:tileRect/>
            </a:gradFill>
            <a:ln w="9525">
              <a:noFill/>
              <a:round/>
            </a:ln>
          </p:spPr>
          <p:txBody>
            <a:bodyPr vert="horz" wrap="square" lIns="91440" tIns="45720" rIns="91440" bIns="45720" numCol="1" anchor="t" anchorCtr="0" compatLnSpc="1"/>
            <a:lstStyle/>
            <a:p>
              <a:endParaRPr lang="zh-CN" altLang="en-US">
                <a:solidFill>
                  <a:prstClr val="black"/>
                </a:solidFill>
              </a:endParaRPr>
            </a:p>
          </p:txBody>
        </p:sp>
        <p:sp>
          <p:nvSpPr>
            <p:cNvPr id="19" name="Freeform 109"/>
            <p:cNvSpPr/>
            <p:nvPr/>
          </p:nvSpPr>
          <p:spPr bwMode="auto">
            <a:xfrm>
              <a:off x="4255" y="283"/>
              <a:ext cx="2375" cy="1650"/>
            </a:xfrm>
            <a:custGeom>
              <a:avLst/>
              <a:gdLst/>
              <a:ahLst/>
              <a:cxnLst>
                <a:cxn ang="0">
                  <a:pos x="997" y="623"/>
                </a:cxn>
                <a:cxn ang="0">
                  <a:pos x="997" y="0"/>
                </a:cxn>
                <a:cxn ang="0">
                  <a:pos x="49" y="0"/>
                </a:cxn>
                <a:cxn ang="0">
                  <a:pos x="997" y="623"/>
                </a:cxn>
              </a:cxnLst>
              <a:rect l="0" t="0" r="r" b="b"/>
              <a:pathLst>
                <a:path w="997" h="642">
                  <a:moveTo>
                    <a:pt x="997" y="623"/>
                  </a:moveTo>
                  <a:cubicBezTo>
                    <a:pt x="997" y="0"/>
                    <a:pt x="997" y="0"/>
                    <a:pt x="997" y="0"/>
                  </a:cubicBezTo>
                  <a:cubicBezTo>
                    <a:pt x="49" y="0"/>
                    <a:pt x="49" y="0"/>
                    <a:pt x="49" y="0"/>
                  </a:cubicBezTo>
                  <a:cubicBezTo>
                    <a:pt x="0" y="434"/>
                    <a:pt x="316" y="642"/>
                    <a:pt x="997" y="623"/>
                  </a:cubicBezTo>
                  <a:close/>
                </a:path>
              </a:pathLst>
            </a:custGeom>
            <a:gradFill flip="none" rotWithShape="1">
              <a:gsLst>
                <a:gs pos="18000">
                  <a:srgbClr val="4ABEEE"/>
                </a:gs>
                <a:gs pos="75000">
                  <a:srgbClr val="0D7AB9"/>
                </a:gs>
              </a:gsLst>
              <a:path path="circle">
                <a:fillToRect l="100000" b="100000"/>
              </a:path>
              <a:tileRect t="-100000" r="-100000"/>
            </a:gradFill>
            <a:ln w="9525">
              <a:noFill/>
              <a:round/>
            </a:ln>
          </p:spPr>
          <p:txBody>
            <a:bodyPr vert="horz" wrap="square" lIns="91440" tIns="45720" rIns="91440" bIns="45720" numCol="1" anchor="t" anchorCtr="0" compatLnSpc="1"/>
            <a:lstStyle/>
            <a:p>
              <a:endParaRPr lang="zh-CN" altLang="en-US">
                <a:solidFill>
                  <a:prstClr val="black"/>
                </a:solidFill>
              </a:endParaRPr>
            </a:p>
          </p:txBody>
        </p:sp>
      </p:grpSp>
      <p:sp>
        <p:nvSpPr>
          <p:cNvPr id="22" name="Freeform 26"/>
          <p:cNvSpPr/>
          <p:nvPr userDrawn="1"/>
        </p:nvSpPr>
        <p:spPr bwMode="auto">
          <a:xfrm>
            <a:off x="0" y="3968740"/>
            <a:ext cx="12192000" cy="2889261"/>
          </a:xfrm>
          <a:custGeom>
            <a:avLst/>
            <a:gdLst/>
            <a:ahLst/>
            <a:cxnLst>
              <a:cxn ang="0">
                <a:pos x="2861" y="904"/>
              </a:cxn>
              <a:cxn ang="0">
                <a:pos x="2861" y="0"/>
              </a:cxn>
              <a:cxn ang="0">
                <a:pos x="1382" y="332"/>
              </a:cxn>
              <a:cxn ang="0">
                <a:pos x="0" y="46"/>
              </a:cxn>
              <a:cxn ang="0">
                <a:pos x="0" y="904"/>
              </a:cxn>
              <a:cxn ang="0">
                <a:pos x="2861" y="904"/>
              </a:cxn>
            </a:cxnLst>
            <a:rect l="0" t="0" r="r" b="b"/>
            <a:pathLst>
              <a:path w="2861" h="904">
                <a:moveTo>
                  <a:pt x="2861" y="904"/>
                </a:moveTo>
                <a:cubicBezTo>
                  <a:pt x="2861" y="0"/>
                  <a:pt x="2861" y="0"/>
                  <a:pt x="2861" y="0"/>
                </a:cubicBezTo>
                <a:cubicBezTo>
                  <a:pt x="2414" y="221"/>
                  <a:pt x="1921" y="332"/>
                  <a:pt x="1382" y="332"/>
                </a:cubicBezTo>
                <a:cubicBezTo>
                  <a:pt x="882" y="332"/>
                  <a:pt x="421" y="237"/>
                  <a:pt x="0" y="46"/>
                </a:cubicBezTo>
                <a:cubicBezTo>
                  <a:pt x="0" y="904"/>
                  <a:pt x="0" y="904"/>
                  <a:pt x="0" y="904"/>
                </a:cubicBezTo>
                <a:cubicBezTo>
                  <a:pt x="2861" y="904"/>
                  <a:pt x="2861" y="904"/>
                  <a:pt x="2861" y="904"/>
                </a:cubicBezTo>
                <a:close/>
              </a:path>
            </a:pathLst>
          </a:custGeom>
          <a:gradFill flip="none" rotWithShape="1">
            <a:gsLst>
              <a:gs pos="0">
                <a:schemeClr val="bg1">
                  <a:lumMod val="75000"/>
                </a:schemeClr>
              </a:gs>
              <a:gs pos="59000">
                <a:schemeClr val="bg1">
                  <a:lumMod val="95000"/>
                </a:schemeClr>
              </a:gs>
              <a:gs pos="100000">
                <a:schemeClr val="bg1">
                  <a:lumMod val="75000"/>
                </a:schemeClr>
              </a:gs>
            </a:gsLst>
            <a:path path="circle">
              <a:fillToRect l="100000" t="100000"/>
            </a:path>
            <a:tileRect r="-100000" b="-100000"/>
          </a:gradFill>
          <a:ln w="9525">
            <a:noFill/>
            <a:round/>
          </a:ln>
        </p:spPr>
        <p:txBody>
          <a:bodyPr vert="horz" wrap="square" lIns="91440" tIns="45720" rIns="91440" bIns="45720" numCol="1" anchor="t" anchorCtr="0" compatLnSpc="1"/>
          <a:lstStyle/>
          <a:p>
            <a:endParaRPr lang="zh-CN" altLang="en-US">
              <a:solidFill>
                <a:prstClr val="black"/>
              </a:solidFill>
            </a:endParaRPr>
          </a:p>
        </p:txBody>
      </p:sp>
      <p:sp>
        <p:nvSpPr>
          <p:cNvPr id="23" name="Freeform 27"/>
          <p:cNvSpPr/>
          <p:nvPr/>
        </p:nvSpPr>
        <p:spPr bwMode="auto">
          <a:xfrm>
            <a:off x="0" y="3148980"/>
            <a:ext cx="12192000" cy="1780219"/>
          </a:xfrm>
          <a:custGeom>
            <a:avLst/>
            <a:gdLst/>
            <a:ahLst/>
            <a:cxnLst>
              <a:cxn ang="0">
                <a:pos x="2861" y="225"/>
              </a:cxn>
              <a:cxn ang="0">
                <a:pos x="2861" y="0"/>
              </a:cxn>
              <a:cxn ang="0">
                <a:pos x="1415" y="516"/>
              </a:cxn>
              <a:cxn ang="0">
                <a:pos x="0" y="25"/>
              </a:cxn>
              <a:cxn ang="0">
                <a:pos x="0" y="271"/>
              </a:cxn>
              <a:cxn ang="0">
                <a:pos x="1382" y="557"/>
              </a:cxn>
              <a:cxn ang="0">
                <a:pos x="2861" y="225"/>
              </a:cxn>
            </a:cxnLst>
            <a:rect l="0" t="0" r="r" b="b"/>
            <a:pathLst>
              <a:path w="2861" h="557">
                <a:moveTo>
                  <a:pt x="2861" y="225"/>
                </a:moveTo>
                <a:cubicBezTo>
                  <a:pt x="2861" y="0"/>
                  <a:pt x="2861" y="0"/>
                  <a:pt x="2861" y="0"/>
                </a:cubicBezTo>
                <a:cubicBezTo>
                  <a:pt x="2436" y="344"/>
                  <a:pt x="1954" y="516"/>
                  <a:pt x="1415" y="516"/>
                </a:cubicBezTo>
                <a:cubicBezTo>
                  <a:pt x="889" y="516"/>
                  <a:pt x="417" y="352"/>
                  <a:pt x="0" y="25"/>
                </a:cubicBezTo>
                <a:cubicBezTo>
                  <a:pt x="0" y="271"/>
                  <a:pt x="0" y="271"/>
                  <a:pt x="0" y="271"/>
                </a:cubicBezTo>
                <a:cubicBezTo>
                  <a:pt x="421" y="462"/>
                  <a:pt x="882" y="557"/>
                  <a:pt x="1382" y="557"/>
                </a:cubicBezTo>
                <a:cubicBezTo>
                  <a:pt x="1921" y="557"/>
                  <a:pt x="2414" y="446"/>
                  <a:pt x="2861" y="225"/>
                </a:cubicBezTo>
                <a:close/>
              </a:path>
            </a:pathLst>
          </a:custGeom>
          <a:solidFill>
            <a:srgbClr val="000000"/>
          </a:solidFill>
          <a:ln w="9525">
            <a:noFill/>
            <a:round/>
          </a:ln>
        </p:spPr>
        <p:txBody>
          <a:bodyPr vert="horz" wrap="square" lIns="91440" tIns="45720" rIns="91440" bIns="45720" numCol="1" anchor="t" anchorCtr="0" compatLnSpc="1"/>
          <a:lstStyle/>
          <a:p>
            <a:endParaRPr lang="zh-CN" altLang="en-US">
              <a:solidFill>
                <a:prstClr val="black"/>
              </a:solidFill>
            </a:endParaRPr>
          </a:p>
        </p:txBody>
      </p:sp>
      <p:sp>
        <p:nvSpPr>
          <p:cNvPr id="24" name="Freeform 28"/>
          <p:cNvSpPr/>
          <p:nvPr/>
        </p:nvSpPr>
        <p:spPr bwMode="auto">
          <a:xfrm>
            <a:off x="0" y="3840896"/>
            <a:ext cx="12192000" cy="1188944"/>
          </a:xfrm>
          <a:custGeom>
            <a:avLst/>
            <a:gdLst/>
            <a:ahLst/>
            <a:cxnLst>
              <a:cxn ang="0">
                <a:pos x="2861" y="40"/>
              </a:cxn>
              <a:cxn ang="0">
                <a:pos x="2861" y="0"/>
              </a:cxn>
              <a:cxn ang="0">
                <a:pos x="1382" y="332"/>
              </a:cxn>
              <a:cxn ang="0">
                <a:pos x="0" y="46"/>
              </a:cxn>
              <a:cxn ang="0">
                <a:pos x="0" y="86"/>
              </a:cxn>
              <a:cxn ang="0">
                <a:pos x="1382" y="372"/>
              </a:cxn>
              <a:cxn ang="0">
                <a:pos x="2861" y="40"/>
              </a:cxn>
            </a:cxnLst>
            <a:rect l="0" t="0" r="r" b="b"/>
            <a:pathLst>
              <a:path w="2861" h="372">
                <a:moveTo>
                  <a:pt x="2861" y="40"/>
                </a:moveTo>
                <a:cubicBezTo>
                  <a:pt x="2861" y="0"/>
                  <a:pt x="2861" y="0"/>
                  <a:pt x="2861" y="0"/>
                </a:cubicBezTo>
                <a:cubicBezTo>
                  <a:pt x="2414" y="221"/>
                  <a:pt x="1921" y="332"/>
                  <a:pt x="1382" y="332"/>
                </a:cubicBezTo>
                <a:cubicBezTo>
                  <a:pt x="882" y="332"/>
                  <a:pt x="421" y="237"/>
                  <a:pt x="0" y="46"/>
                </a:cubicBezTo>
                <a:cubicBezTo>
                  <a:pt x="0" y="86"/>
                  <a:pt x="0" y="86"/>
                  <a:pt x="0" y="86"/>
                </a:cubicBezTo>
                <a:cubicBezTo>
                  <a:pt x="421" y="277"/>
                  <a:pt x="882" y="372"/>
                  <a:pt x="1382" y="372"/>
                </a:cubicBezTo>
                <a:cubicBezTo>
                  <a:pt x="1921" y="372"/>
                  <a:pt x="2414" y="261"/>
                  <a:pt x="2861" y="40"/>
                </a:cubicBezTo>
                <a:close/>
              </a:path>
            </a:pathLst>
          </a:custGeom>
          <a:solidFill>
            <a:srgbClr val="97BD4F"/>
          </a:solidFill>
          <a:ln w="9525">
            <a:noFill/>
            <a:round/>
          </a:ln>
        </p:spPr>
        <p:txBody>
          <a:bodyPr vert="horz" wrap="square" lIns="91440" tIns="45720" rIns="91440" bIns="45720" numCol="1" anchor="t" anchorCtr="0" compatLnSpc="1"/>
          <a:lstStyle/>
          <a:p>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59328" y="157307"/>
            <a:ext cx="10515600" cy="660111"/>
          </a:xfrm>
        </p:spPr>
        <p:txBody>
          <a:bodyPr>
            <a:normAutofit/>
          </a:bodyPr>
          <a:lstStyle>
            <a:lvl1pPr>
              <a:defRPr sz="2800" b="1">
                <a:solidFill>
                  <a:schemeClr val="tx2"/>
                </a:solidFill>
              </a:defRPr>
            </a:lvl1p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6" name="矩形 5"/>
          <p:cNvSpPr/>
          <p:nvPr userDrawn="1"/>
        </p:nvSpPr>
        <p:spPr>
          <a:xfrm>
            <a:off x="0" y="817418"/>
            <a:ext cx="12192000" cy="59040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8" Type="http://schemas.openxmlformats.org/officeDocument/2006/relationships/theme" Target="../theme/theme1.xml"/><Relationship Id="rId27" Type="http://schemas.openxmlformats.org/officeDocument/2006/relationships/image" Target="../media/image2.jpeg"/><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7">
            <a:lum/>
          </a:blip>
          <a:srcRect/>
          <a:stretch>
            <a:fillRect t="-4000" b="-4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image" Target="../media/image3.png"/><Relationship Id="rId2" Type="http://schemas.microsoft.com/office/2007/relationships/media" Target="../media/media1.mp3"/><Relationship Id="rId1" Type="http://schemas.openxmlformats.org/officeDocument/2006/relationships/audio" Target="NULL"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chart" Target="../charts/char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6.xml"/><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hdphoto" Target="../media/hdphoto1.wdp"/><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p:cNvSpPr txBox="1">
            <a:spLocks noChangeArrowheads="1"/>
          </p:cNvSpPr>
          <p:nvPr/>
        </p:nvSpPr>
        <p:spPr bwMode="auto">
          <a:xfrm>
            <a:off x="651100" y="3928131"/>
            <a:ext cx="5849678" cy="1200329"/>
          </a:xfrm>
          <a:prstGeom prst="rect">
            <a:avLst/>
          </a:prstGeom>
          <a:noFill/>
          <a:ln w="9525">
            <a:noFill/>
            <a:miter lim="800000"/>
          </a:ln>
        </p:spPr>
        <p:txBody>
          <a:bodyPr wrap="none">
            <a:spAutoFit/>
          </a:bodyPr>
          <a:lstStyle/>
          <a:p>
            <a:pPr>
              <a:defRPr/>
            </a:pPr>
            <a:r>
              <a:rPr lang="zh-CN" altLang="en-US" sz="7200" b="1" spc="200" dirty="0" smtClean="0">
                <a:solidFill>
                  <a:srgbClr val="5D403A"/>
                </a:solidFill>
                <a:latin typeface="微软雅黑" panose="020B0503020204020204" pitchFamily="34" charset="-122"/>
                <a:ea typeface="微软雅黑" panose="020B0503020204020204" pitchFamily="34" charset="-122"/>
              </a:rPr>
              <a:t>读书教育</a:t>
            </a:r>
            <a:r>
              <a:rPr lang="en-US" altLang="zh-CN" sz="7200" b="1" spc="200" dirty="0" smtClean="0">
                <a:solidFill>
                  <a:srgbClr val="5D403A"/>
                </a:solidFill>
                <a:latin typeface="微软雅黑" panose="020B0503020204020204" pitchFamily="34" charset="-122"/>
                <a:ea typeface="微软雅黑" panose="020B0503020204020204" pitchFamily="34" charset="-122"/>
              </a:rPr>
              <a:t>PPT</a:t>
            </a:r>
            <a:endParaRPr lang="zh-CN" altLang="en-US" sz="7200" b="1" spc="200" dirty="0">
              <a:solidFill>
                <a:srgbClr val="5D403A"/>
              </a:solidFill>
              <a:latin typeface="微软雅黑" panose="020B0503020204020204" pitchFamily="34" charset="-122"/>
              <a:ea typeface="微软雅黑" panose="020B0503020204020204" pitchFamily="34" charset="-122"/>
            </a:endParaRPr>
          </a:p>
        </p:txBody>
      </p:sp>
      <p:sp>
        <p:nvSpPr>
          <p:cNvPr id="3" name="TextBox 11"/>
          <p:cNvSpPr txBox="1">
            <a:spLocks noChangeArrowheads="1"/>
          </p:cNvSpPr>
          <p:nvPr/>
        </p:nvSpPr>
        <p:spPr bwMode="auto">
          <a:xfrm>
            <a:off x="723108" y="3350033"/>
            <a:ext cx="3813865" cy="369332"/>
          </a:xfrm>
          <a:prstGeom prst="rect">
            <a:avLst/>
          </a:prstGeom>
          <a:noFill/>
          <a:ln w="9525">
            <a:noFill/>
            <a:miter lim="800000"/>
          </a:ln>
        </p:spPr>
        <p:txBody>
          <a:bodyPr wrap="none">
            <a:spAutoFit/>
          </a:bodyPr>
          <a:lstStyle/>
          <a:p>
            <a:pPr>
              <a:defRPr/>
            </a:pPr>
            <a:r>
              <a:rPr lang="zh-CN" altLang="en-US" dirty="0" smtClean="0">
                <a:solidFill>
                  <a:srgbClr val="5D403A"/>
                </a:solidFill>
                <a:latin typeface="微软雅黑" panose="020B0503020204020204" pitchFamily="34" charset="-122"/>
                <a:ea typeface="微软雅黑" panose="020B0503020204020204" pitchFamily="34" charset="-122"/>
              </a:rPr>
              <a:t>教师演讲</a:t>
            </a:r>
            <a:r>
              <a:rPr lang="en-US" altLang="zh-CN" dirty="0" smtClean="0">
                <a:solidFill>
                  <a:srgbClr val="5D403A"/>
                </a:solidFill>
                <a:latin typeface="微软雅黑" panose="020B0503020204020204" pitchFamily="34" charset="-122"/>
                <a:ea typeface="微软雅黑" panose="020B0503020204020204" pitchFamily="34" charset="-122"/>
              </a:rPr>
              <a:t>/</a:t>
            </a:r>
            <a:r>
              <a:rPr lang="zh-CN" altLang="en-US" dirty="0" smtClean="0">
                <a:solidFill>
                  <a:srgbClr val="5D403A"/>
                </a:solidFill>
                <a:latin typeface="微软雅黑" panose="020B0503020204020204" pitchFamily="34" charset="-122"/>
                <a:ea typeface="微软雅黑" panose="020B0503020204020204" pitchFamily="34" charset="-122"/>
              </a:rPr>
              <a:t>竞聘</a:t>
            </a:r>
            <a:r>
              <a:rPr lang="en-US" altLang="zh-CN" dirty="0" smtClean="0">
                <a:solidFill>
                  <a:srgbClr val="5D403A"/>
                </a:solidFill>
                <a:latin typeface="微软雅黑" panose="020B0503020204020204" pitchFamily="34" charset="-122"/>
                <a:ea typeface="微软雅黑" panose="020B0503020204020204" pitchFamily="34" charset="-122"/>
              </a:rPr>
              <a:t>/</a:t>
            </a:r>
            <a:r>
              <a:rPr lang="zh-CN" altLang="en-US" dirty="0" smtClean="0">
                <a:solidFill>
                  <a:srgbClr val="5D403A"/>
                </a:solidFill>
                <a:latin typeface="微软雅黑" panose="020B0503020204020204" pitchFamily="34" charset="-122"/>
                <a:ea typeface="微软雅黑" panose="020B0503020204020204" pitchFamily="34" charset="-122"/>
              </a:rPr>
              <a:t>学校汇报</a:t>
            </a:r>
            <a:r>
              <a:rPr lang="en-US" altLang="zh-CN" dirty="0" smtClean="0">
                <a:solidFill>
                  <a:srgbClr val="5D403A"/>
                </a:solidFill>
                <a:latin typeface="微软雅黑" panose="020B0503020204020204" pitchFamily="34" charset="-122"/>
                <a:ea typeface="微软雅黑" panose="020B0503020204020204" pitchFamily="34" charset="-122"/>
              </a:rPr>
              <a:t>/</a:t>
            </a:r>
            <a:r>
              <a:rPr lang="zh-CN" altLang="en-US" dirty="0" smtClean="0">
                <a:solidFill>
                  <a:srgbClr val="5D403A"/>
                </a:solidFill>
                <a:latin typeface="微软雅黑" panose="020B0503020204020204" pitchFamily="34" charset="-122"/>
                <a:ea typeface="微软雅黑" panose="020B0503020204020204" pitchFamily="34" charset="-122"/>
              </a:rPr>
              <a:t>职称评比</a:t>
            </a:r>
            <a:r>
              <a:rPr lang="en-US" altLang="zh-CN" dirty="0" smtClean="0">
                <a:solidFill>
                  <a:srgbClr val="5D403A"/>
                </a:solidFill>
                <a:latin typeface="微软雅黑" panose="020B0503020204020204" pitchFamily="34" charset="-122"/>
                <a:ea typeface="微软雅黑" panose="020B0503020204020204" pitchFamily="34" charset="-122"/>
              </a:rPr>
              <a:t>/</a:t>
            </a:r>
            <a:endParaRPr lang="zh-CN" altLang="en-US" dirty="0">
              <a:solidFill>
                <a:srgbClr val="5D403A"/>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723108" y="3864790"/>
            <a:ext cx="5734516" cy="0"/>
          </a:xfrm>
          <a:prstGeom prst="line">
            <a:avLst/>
          </a:prstGeom>
          <a:ln w="57150">
            <a:solidFill>
              <a:srgbClr val="5D403A"/>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723108" y="5200467"/>
            <a:ext cx="5734516" cy="0"/>
          </a:xfrm>
          <a:prstGeom prst="line">
            <a:avLst/>
          </a:prstGeom>
          <a:ln w="57150">
            <a:solidFill>
              <a:srgbClr val="5D403A"/>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723108" y="5458250"/>
            <a:ext cx="2914696" cy="829945"/>
          </a:xfrm>
          <a:prstGeom prst="rect">
            <a:avLst/>
          </a:prstGeom>
          <a:noFill/>
        </p:spPr>
        <p:txBody>
          <a:bodyPr wrap="square" rtlCol="0">
            <a:spAutoFit/>
          </a:bodyPr>
          <a:lstStyle/>
          <a:p>
            <a:r>
              <a:rPr lang="zh-CN" altLang="en-US" sz="1600" dirty="0" smtClean="0">
                <a:solidFill>
                  <a:srgbClr val="5D403A"/>
                </a:solidFill>
                <a:latin typeface="微软雅黑" panose="020B0503020204020204" pitchFamily="34" charset="-122"/>
                <a:ea typeface="微软雅黑" panose="020B0503020204020204" pitchFamily="34" charset="-122"/>
              </a:rPr>
              <a:t>演  讲  者：情缘素材</a:t>
            </a:r>
            <a:endParaRPr lang="zh-CN" altLang="en-US" sz="1600" dirty="0" smtClean="0">
              <a:solidFill>
                <a:srgbClr val="5D403A"/>
              </a:solidFill>
              <a:latin typeface="微软雅黑" panose="020B0503020204020204" pitchFamily="34" charset="-122"/>
              <a:ea typeface="微软雅黑" panose="020B0503020204020204" pitchFamily="34" charset="-122"/>
            </a:endParaRPr>
          </a:p>
          <a:p>
            <a:r>
              <a:rPr lang="zh-CN" altLang="en-US" sz="1600" dirty="0" smtClean="0">
                <a:solidFill>
                  <a:srgbClr val="5D403A"/>
                </a:solidFill>
                <a:latin typeface="微软雅黑" panose="020B0503020204020204" pitchFamily="34" charset="-122"/>
                <a:ea typeface="微软雅黑" panose="020B0503020204020204" pitchFamily="34" charset="-122"/>
              </a:rPr>
              <a:t>演讲日期：</a:t>
            </a:r>
            <a:r>
              <a:rPr lang="en-US" altLang="zh-CN" sz="1600" dirty="0" smtClean="0">
                <a:solidFill>
                  <a:srgbClr val="5D403A"/>
                </a:solidFill>
                <a:latin typeface="微软雅黑" panose="020B0503020204020204" pitchFamily="34" charset="-122"/>
                <a:ea typeface="微软雅黑" panose="020B0503020204020204" pitchFamily="34" charset="-122"/>
              </a:rPr>
              <a:t>2018.10.15</a:t>
            </a:r>
            <a:endParaRPr lang="zh-CN" altLang="en-US" sz="1600" dirty="0" smtClean="0">
              <a:solidFill>
                <a:srgbClr val="5D403A"/>
              </a:solidFill>
              <a:latin typeface="微软雅黑" panose="020B0503020204020204" pitchFamily="34" charset="-122"/>
              <a:ea typeface="微软雅黑" panose="020B0503020204020204" pitchFamily="34" charset="-122"/>
            </a:endParaRPr>
          </a:p>
          <a:p>
            <a:endParaRPr lang="zh-CN" altLang="en-US" sz="1600" dirty="0">
              <a:solidFill>
                <a:srgbClr val="5D403A"/>
              </a:solidFill>
              <a:latin typeface="微软雅黑" panose="020B0503020204020204" pitchFamily="34" charset="-122"/>
              <a:ea typeface="微软雅黑" panose="020B0503020204020204" pitchFamily="34" charset="-122"/>
            </a:endParaRPr>
          </a:p>
        </p:txBody>
      </p:sp>
      <p:pic>
        <p:nvPicPr>
          <p:cNvPr id="7" name="久石譲 - 菊次郎的夏天">
            <a:hlinkClick r:id="" action="ppaction://media"/>
          </p:cNvPr>
          <p:cNvPicPr>
            <a:picLocks noChangeAspect="1"/>
          </p:cNvPicPr>
          <p:nvPr>
            <a:audioFile r:link="rId1"/>
            <p:extLst>
              <p:ext uri="{DAA4B4D4-6D71-4841-9C94-3DE7FCFB9230}">
                <p14:media xmlns:p14="http://schemas.microsoft.com/office/powerpoint/2010/main" r:embed="rId2">
                  <p14:trim st="6611.000000"/>
                </p14:media>
              </p:ext>
            </p:extLst>
          </p:nvPr>
        </p:nvPicPr>
        <p:blipFill>
          <a:blip r:embed="rId3"/>
          <a:stretch>
            <a:fillRect/>
          </a:stretch>
        </p:blipFill>
        <p:spPr>
          <a:xfrm>
            <a:off x="-304800" y="-1430114"/>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anim calcmode="lin" valueType="num">
                                      <p:cBhvr>
                                        <p:cTn id="11" dur="500" fill="hold"/>
                                        <p:tgtEl>
                                          <p:spTgt spid="3"/>
                                        </p:tgtEl>
                                        <p:attrNameLst>
                                          <p:attrName>ppt_x</p:attrName>
                                        </p:attrNameLst>
                                      </p:cBhvr>
                                      <p:tavLst>
                                        <p:tav tm="0">
                                          <p:val>
                                            <p:strVal val="#ppt_x"/>
                                          </p:val>
                                        </p:tav>
                                        <p:tav tm="100000">
                                          <p:val>
                                            <p:strVal val="#ppt_x"/>
                                          </p:val>
                                        </p:tav>
                                      </p:tavLst>
                                    </p:anim>
                                    <p:anim calcmode="lin" valueType="num">
                                      <p:cBhvr>
                                        <p:cTn id="12" dur="500" fill="hold"/>
                                        <p:tgtEl>
                                          <p:spTgt spid="3"/>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250" fill="hold"/>
                                        <p:tgtEl>
                                          <p:spTgt spid="4"/>
                                        </p:tgtEl>
                                        <p:attrNameLst>
                                          <p:attrName>ppt_x</p:attrName>
                                        </p:attrNameLst>
                                      </p:cBhvr>
                                      <p:tavLst>
                                        <p:tav tm="0">
                                          <p:val>
                                            <p:strVal val="0-#ppt_w/2"/>
                                          </p:val>
                                        </p:tav>
                                        <p:tav tm="100000">
                                          <p:val>
                                            <p:strVal val="#ppt_x"/>
                                          </p:val>
                                        </p:tav>
                                      </p:tavLst>
                                    </p:anim>
                                    <p:anim calcmode="lin" valueType="num">
                                      <p:cBhvr additive="base">
                                        <p:cTn id="17" dur="250" fill="hold"/>
                                        <p:tgtEl>
                                          <p:spTgt spid="4"/>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250" fill="hold"/>
                                        <p:tgtEl>
                                          <p:spTgt spid="5"/>
                                        </p:tgtEl>
                                        <p:attrNameLst>
                                          <p:attrName>ppt_x</p:attrName>
                                        </p:attrNameLst>
                                      </p:cBhvr>
                                      <p:tavLst>
                                        <p:tav tm="0">
                                          <p:val>
                                            <p:strVal val="1+#ppt_w/2"/>
                                          </p:val>
                                        </p:tav>
                                        <p:tav tm="100000">
                                          <p:val>
                                            <p:strVal val="#ppt_x"/>
                                          </p:val>
                                        </p:tav>
                                      </p:tavLst>
                                    </p:anim>
                                    <p:anim calcmode="lin" valueType="num">
                                      <p:cBhvr additive="base">
                                        <p:cTn id="21" dur="250" fill="hold"/>
                                        <p:tgtEl>
                                          <p:spTgt spid="5"/>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grpId="0" nodeType="afterEffect">
                                  <p:stCondLst>
                                    <p:cond delay="0"/>
                                  </p:stCondLst>
                                  <p:iterate type="lt">
                                    <p:tmPct val="10000"/>
                                  </p:iterate>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par>
                                <p:cTn id="26" presetID="35" presetClass="entr" presetSubtype="0" fill="hold" grpId="1" nodeType="withEffect">
                                  <p:stCondLst>
                                    <p:cond delay="0"/>
                                  </p:stCondLst>
                                  <p:iterate type="lt">
                                    <p:tmPct val="10000"/>
                                  </p:iterate>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anim calcmode="lin" valueType="num">
                                      <p:cBhvr>
                                        <p:cTn id="29" dur="500" fill="hold"/>
                                        <p:tgtEl>
                                          <p:spTgt spid="2"/>
                                        </p:tgtEl>
                                        <p:attrNameLst>
                                          <p:attrName>style.rotation</p:attrName>
                                        </p:attrNameLst>
                                      </p:cBhvr>
                                      <p:tavLst>
                                        <p:tav tm="0">
                                          <p:val>
                                            <p:fltVal val="720"/>
                                          </p:val>
                                        </p:tav>
                                        <p:tav tm="100000">
                                          <p:val>
                                            <p:fltVal val="0"/>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 calcmode="lin" valueType="num">
                                      <p:cBhvr>
                                        <p:cTn id="31" dur="500" fill="hold"/>
                                        <p:tgtEl>
                                          <p:spTgt spid="2"/>
                                        </p:tgtEl>
                                        <p:attrNameLst>
                                          <p:attrName>ppt_w</p:attrName>
                                        </p:attrNameLst>
                                      </p:cBhvr>
                                      <p:tavLst>
                                        <p:tav tm="0">
                                          <p:val>
                                            <p:fltVal val="0"/>
                                          </p:val>
                                        </p:tav>
                                        <p:tav tm="100000">
                                          <p:val>
                                            <p:strVal val="#ppt_w"/>
                                          </p:val>
                                        </p:tav>
                                      </p:tavLst>
                                    </p:anim>
                                  </p:childTnLst>
                                </p:cTn>
                              </p:par>
                              <p:par>
                                <p:cTn id="32" presetID="53" presetClass="entr" presetSubtype="16" fill="hold" grpId="2" nodeType="withEffect">
                                  <p:stCondLst>
                                    <p:cond delay="0"/>
                                  </p:stCondLst>
                                  <p:iterate type="lt">
                                    <p:tmPct val="10000"/>
                                  </p:iterate>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ppt_w</p:attrName>
                                        </p:attrNameLst>
                                      </p:cBhvr>
                                      <p:tavLst>
                                        <p:tav tm="0">
                                          <p:val>
                                            <p:fltVal val="0"/>
                                          </p:val>
                                        </p:tav>
                                        <p:tav tm="100000">
                                          <p:val>
                                            <p:strVal val="#ppt_w"/>
                                          </p:val>
                                        </p:tav>
                                      </p:tavLst>
                                    </p:anim>
                                    <p:anim calcmode="lin" valueType="num">
                                      <p:cBhvr>
                                        <p:cTn id="35" dur="500" fill="hold"/>
                                        <p:tgtEl>
                                          <p:spTgt spid="2"/>
                                        </p:tgtEl>
                                        <p:attrNameLst>
                                          <p:attrName>ppt_h</p:attrName>
                                        </p:attrNameLst>
                                      </p:cBhvr>
                                      <p:tavLst>
                                        <p:tav tm="0">
                                          <p:val>
                                            <p:fltVal val="0"/>
                                          </p:val>
                                        </p:tav>
                                        <p:tav tm="100000">
                                          <p:val>
                                            <p:strVal val="#ppt_h"/>
                                          </p:val>
                                        </p:tav>
                                      </p:tavLst>
                                    </p:anim>
                                    <p:animEffect transition="in" filter="fade">
                                      <p:cBhvr>
                                        <p:cTn id="36" dur="500"/>
                                        <p:tgtEl>
                                          <p:spTgt spid="2"/>
                                        </p:tgtEl>
                                      </p:cBhvr>
                                    </p:animEffect>
                                  </p:childTnLst>
                                </p:cTn>
                              </p:par>
                            </p:childTnLst>
                          </p:cTn>
                        </p:par>
                        <p:par>
                          <p:cTn id="37" fill="hold">
                            <p:stCondLst>
                              <p:cond delay="1550"/>
                            </p:stCondLst>
                            <p:childTnLst>
                              <p:par>
                                <p:cTn id="38" presetID="22" presetClass="entr" presetSubtype="8"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1" repeatCount="indefinite" fill="hold" display="0">
                  <p:stCondLst>
                    <p:cond delay="indefinite"/>
                  </p:stCondLst>
                  <p:endCondLst>
                    <p:cond evt="onStopAudio" delay="0">
                      <p:tgtEl>
                        <p:sldTgt/>
                      </p:tgtEl>
                    </p:cond>
                  </p:endCondLst>
                </p:cTn>
                <p:tgtEl>
                  <p:spTgt spid="7"/>
                </p:tgtEl>
              </p:cMediaNode>
            </p:audio>
          </p:childTnLst>
        </p:cTn>
      </p:par>
    </p:tnLst>
    <p:bldLst>
      <p:bldP spid="2" grpId="0"/>
      <p:bldP spid="2" grpId="1"/>
      <p:bldP spid="2" grpId="2"/>
      <p:bldP spid="3"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816712" y="1521327"/>
            <a:ext cx="4440873" cy="4479948"/>
            <a:chOff x="2929892" y="860442"/>
            <a:chExt cx="3409739" cy="3409738"/>
          </a:xfrm>
        </p:grpSpPr>
        <p:sp>
          <p:nvSpPr>
            <p:cNvPr id="23" name="空心弧 22"/>
            <p:cNvSpPr/>
            <p:nvPr/>
          </p:nvSpPr>
          <p:spPr>
            <a:xfrm>
              <a:off x="2929892" y="860442"/>
              <a:ext cx="3409739" cy="3409738"/>
            </a:xfrm>
            <a:prstGeom prst="blockArc">
              <a:avLst>
                <a:gd name="adj1" fmla="val 1140662"/>
                <a:gd name="adj2" fmla="val 5047389"/>
                <a:gd name="adj3" fmla="val 26154"/>
              </a:avLst>
            </a:prstGeom>
            <a:gradFill flip="none" rotWithShape="1">
              <a:gsLst>
                <a:gs pos="100000">
                  <a:srgbClr val="C1C1C1"/>
                </a:gs>
                <a:gs pos="0">
                  <a:srgbClr val="D9D9D9"/>
                </a:gs>
              </a:gsLst>
              <a:path path="circle">
                <a:fillToRect l="100000" t="100000"/>
              </a:path>
              <a:tileRect r="-100000" b="-100000"/>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chemeClr val="tx1"/>
                </a:solidFill>
                <a:cs typeface="+mn-ea"/>
              </a:endParaRPr>
            </a:p>
          </p:txBody>
        </p:sp>
        <p:sp>
          <p:nvSpPr>
            <p:cNvPr id="35" name="文本框 34"/>
            <p:cNvSpPr txBox="1"/>
            <p:nvPr/>
          </p:nvSpPr>
          <p:spPr>
            <a:xfrm>
              <a:off x="4827430" y="3557523"/>
              <a:ext cx="694451" cy="398229"/>
            </a:xfrm>
            <a:prstGeom prst="rect">
              <a:avLst/>
            </a:prstGeom>
            <a:noFill/>
          </p:spPr>
          <p:txBody>
            <a:bodyPr wrap="square" rtlCol="0">
              <a:spAutoFit/>
            </a:bodyPr>
            <a:lstStyle>
              <a:defPPr>
                <a:defRPr lang="zh-CN"/>
              </a:defPPr>
              <a:lvl1pPr>
                <a:defRPr sz="1200">
                  <a:solidFill>
                    <a:schemeClr val="bg1">
                      <a:lumMod val="50000"/>
                    </a:schemeClr>
                  </a:solidFill>
                  <a:latin typeface="微软雅黑" panose="020B0503020204020204" pitchFamily="34" charset="-122"/>
                  <a:ea typeface="微软雅黑" panose="020B0503020204020204" pitchFamily="34" charset="-122"/>
                </a:defRPr>
              </a:lvl1pPr>
            </a:lstStyle>
            <a:p>
              <a:r>
                <a:rPr lang="zh-CN" altLang="en-US" sz="1400" dirty="0">
                  <a:ea typeface="+mn-ea"/>
                  <a:cs typeface="+mn-ea"/>
                </a:rPr>
                <a:t>点击插入文本</a:t>
              </a:r>
              <a:endParaRPr lang="zh-CN" altLang="en-US" sz="1400" dirty="0">
                <a:ea typeface="+mn-ea"/>
                <a:cs typeface="+mn-ea"/>
              </a:endParaRPr>
            </a:p>
          </p:txBody>
        </p:sp>
      </p:grpSp>
      <p:grpSp>
        <p:nvGrpSpPr>
          <p:cNvPr id="21" name="组合 20"/>
          <p:cNvGrpSpPr/>
          <p:nvPr/>
        </p:nvGrpSpPr>
        <p:grpSpPr>
          <a:xfrm>
            <a:off x="7971642" y="2834058"/>
            <a:ext cx="1674542" cy="1601472"/>
            <a:chOff x="6023394" y="2102380"/>
            <a:chExt cx="1175464" cy="1114366"/>
          </a:xfrm>
          <a:solidFill>
            <a:schemeClr val="accent2"/>
          </a:solidFill>
        </p:grpSpPr>
        <p:sp>
          <p:nvSpPr>
            <p:cNvPr id="39" name="右箭头 38"/>
            <p:cNvSpPr/>
            <p:nvPr/>
          </p:nvSpPr>
          <p:spPr>
            <a:xfrm>
              <a:off x="6023394" y="2102380"/>
              <a:ext cx="1175464" cy="1114366"/>
            </a:xfrm>
            <a:prstGeom prst="rightArrow">
              <a:avLst>
                <a:gd name="adj1" fmla="val 82794"/>
                <a:gd name="adj2" fmla="val 49387"/>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cs typeface="+mn-ea"/>
              </a:endParaRPr>
            </a:p>
          </p:txBody>
        </p:sp>
        <p:sp>
          <p:nvSpPr>
            <p:cNvPr id="40" name="文本框 39"/>
            <p:cNvSpPr txBox="1"/>
            <p:nvPr/>
          </p:nvSpPr>
          <p:spPr>
            <a:xfrm>
              <a:off x="6238657" y="2511716"/>
              <a:ext cx="791211" cy="235579"/>
            </a:xfrm>
            <a:prstGeom prst="rect">
              <a:avLst/>
            </a:prstGeom>
            <a:grpFill/>
          </p:spPr>
          <p:txBody>
            <a:bodyPr wrap="square" rtlCol="0">
              <a:spAutoFit/>
            </a:bodyPr>
            <a:lstStyle/>
            <a:p>
              <a:r>
                <a:rPr lang="zh-CN" altLang="en-US" sz="1600" dirty="0">
                  <a:solidFill>
                    <a:schemeClr val="bg1"/>
                  </a:solidFill>
                  <a:latin typeface="+mn-ea"/>
                  <a:cs typeface="+mn-ea"/>
                </a:rPr>
                <a:t>插入文本</a:t>
              </a:r>
              <a:endParaRPr lang="zh-CN" altLang="en-US" sz="1600" dirty="0">
                <a:solidFill>
                  <a:schemeClr val="bg1"/>
                </a:solidFill>
                <a:latin typeface="+mn-ea"/>
                <a:cs typeface="+mn-ea"/>
              </a:endParaRPr>
            </a:p>
          </p:txBody>
        </p:sp>
      </p:grpSp>
      <p:grpSp>
        <p:nvGrpSpPr>
          <p:cNvPr id="22" name="组合 21"/>
          <p:cNvGrpSpPr/>
          <p:nvPr/>
        </p:nvGrpSpPr>
        <p:grpSpPr>
          <a:xfrm>
            <a:off x="2404710" y="2895903"/>
            <a:ext cx="1674542" cy="1601472"/>
            <a:chOff x="6023394" y="2102380"/>
            <a:chExt cx="1175464" cy="1114366"/>
          </a:xfrm>
          <a:solidFill>
            <a:schemeClr val="accent1"/>
          </a:solidFill>
        </p:grpSpPr>
        <p:sp>
          <p:nvSpPr>
            <p:cNvPr id="37" name="右箭头 36"/>
            <p:cNvSpPr/>
            <p:nvPr/>
          </p:nvSpPr>
          <p:spPr>
            <a:xfrm flipH="1">
              <a:off x="6023394" y="2102380"/>
              <a:ext cx="1175464" cy="1114366"/>
            </a:xfrm>
            <a:prstGeom prst="rightArrow">
              <a:avLst>
                <a:gd name="adj1" fmla="val 82794"/>
                <a:gd name="adj2" fmla="val 49387"/>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cs typeface="+mn-ea"/>
              </a:endParaRPr>
            </a:p>
          </p:txBody>
        </p:sp>
        <p:sp>
          <p:nvSpPr>
            <p:cNvPr id="38" name="文本框 37"/>
            <p:cNvSpPr txBox="1"/>
            <p:nvPr/>
          </p:nvSpPr>
          <p:spPr>
            <a:xfrm>
              <a:off x="6238657" y="2511716"/>
              <a:ext cx="791211" cy="235579"/>
            </a:xfrm>
            <a:prstGeom prst="rect">
              <a:avLst/>
            </a:prstGeom>
            <a:grpFill/>
          </p:spPr>
          <p:txBody>
            <a:bodyPr wrap="square" rtlCol="0">
              <a:spAutoFit/>
            </a:bodyPr>
            <a:lstStyle/>
            <a:p>
              <a:r>
                <a:rPr lang="zh-CN" altLang="en-US" sz="1600" dirty="0">
                  <a:solidFill>
                    <a:schemeClr val="bg1"/>
                  </a:solidFill>
                  <a:latin typeface="+mn-ea"/>
                  <a:cs typeface="+mn-ea"/>
                </a:rPr>
                <a:t>插入文本</a:t>
              </a:r>
              <a:endParaRPr lang="zh-CN" altLang="en-US" sz="1600" dirty="0">
                <a:solidFill>
                  <a:schemeClr val="bg1"/>
                </a:solidFill>
                <a:latin typeface="+mn-ea"/>
                <a:cs typeface="+mn-ea"/>
              </a:endParaRPr>
            </a:p>
          </p:txBody>
        </p:sp>
      </p:grpSp>
      <p:sp>
        <p:nvSpPr>
          <p:cNvPr id="29" name="文本框 28"/>
          <p:cNvSpPr txBox="1"/>
          <p:nvPr/>
        </p:nvSpPr>
        <p:spPr>
          <a:xfrm>
            <a:off x="5080120" y="3521859"/>
            <a:ext cx="1955361" cy="444815"/>
          </a:xfrm>
          <a:prstGeom prst="rect">
            <a:avLst/>
          </a:prstGeom>
          <a:noFill/>
        </p:spPr>
        <p:txBody>
          <a:bodyPr wrap="square" lIns="119466" tIns="59733" rIns="119466" bIns="59733" rtlCol="0">
            <a:spAutoFit/>
          </a:bodyPr>
          <a:lstStyle/>
          <a:p>
            <a:pPr algn="ctr"/>
            <a:r>
              <a:rPr lang="zh-CN" altLang="en-US" sz="2100" b="1" dirty="0">
                <a:solidFill>
                  <a:schemeClr val="tx2"/>
                </a:solidFill>
                <a:latin typeface="+mn-ea"/>
                <a:cs typeface="+mn-ea"/>
              </a:rPr>
              <a:t>插入标签文本</a:t>
            </a:r>
            <a:endParaRPr lang="zh-CN" altLang="en-US" sz="2100" b="1" dirty="0">
              <a:solidFill>
                <a:schemeClr val="tx2"/>
              </a:solidFill>
              <a:latin typeface="+mn-ea"/>
              <a:cs typeface="+mn-ea"/>
            </a:endParaRPr>
          </a:p>
        </p:txBody>
      </p:sp>
      <p:grpSp>
        <p:nvGrpSpPr>
          <p:cNvPr id="8" name="组合 7"/>
          <p:cNvGrpSpPr/>
          <p:nvPr/>
        </p:nvGrpSpPr>
        <p:grpSpPr>
          <a:xfrm>
            <a:off x="3664891" y="1164348"/>
            <a:ext cx="4848278" cy="5064582"/>
            <a:chOff x="2813324" y="588741"/>
            <a:chExt cx="3722548" cy="3854710"/>
          </a:xfrm>
        </p:grpSpPr>
        <p:sp>
          <p:nvSpPr>
            <p:cNvPr id="28" name="环形箭头 27"/>
            <p:cNvSpPr/>
            <p:nvPr/>
          </p:nvSpPr>
          <p:spPr>
            <a:xfrm rot="3586347">
              <a:off x="2747243" y="654822"/>
              <a:ext cx="3854710" cy="3722548"/>
            </a:xfrm>
            <a:prstGeom prst="circularArrow">
              <a:avLst>
                <a:gd name="adj1" fmla="val 24453"/>
                <a:gd name="adj2" fmla="val 1294546"/>
                <a:gd name="adj3" fmla="val 20267486"/>
                <a:gd name="adj4" fmla="val 16014129"/>
                <a:gd name="adj5" fmla="val 17650"/>
              </a:avLst>
            </a:prstGeom>
            <a:solidFill>
              <a:schemeClr val="tx2"/>
            </a:solidFill>
            <a:ln>
              <a:noFill/>
            </a:ln>
            <a:effectLst>
              <a:outerShdw blurRad="50800" dist="25400" algn="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chemeClr val="tx1"/>
                </a:solidFill>
                <a:cs typeface="+mn-ea"/>
              </a:endParaRPr>
            </a:p>
          </p:txBody>
        </p:sp>
        <p:sp>
          <p:nvSpPr>
            <p:cNvPr id="30" name="文本框 29"/>
            <p:cNvSpPr txBox="1"/>
            <p:nvPr/>
          </p:nvSpPr>
          <p:spPr>
            <a:xfrm>
              <a:off x="5548972" y="2418426"/>
              <a:ext cx="694451" cy="398229"/>
            </a:xfrm>
            <a:prstGeom prst="rect">
              <a:avLst/>
            </a:prstGeom>
            <a:noFill/>
          </p:spPr>
          <p:txBody>
            <a:bodyPr wrap="square" rtlCol="0">
              <a:spAutoFit/>
            </a:bodyPr>
            <a:lstStyle/>
            <a:p>
              <a:r>
                <a:rPr lang="zh-CN" altLang="en-US" sz="1400" dirty="0">
                  <a:solidFill>
                    <a:schemeClr val="bg1"/>
                  </a:solidFill>
                  <a:latin typeface="+mn-ea"/>
                  <a:cs typeface="+mn-ea"/>
                </a:rPr>
                <a:t>点击插入文本</a:t>
              </a:r>
              <a:endParaRPr lang="zh-CN" altLang="en-US" sz="1400" dirty="0">
                <a:solidFill>
                  <a:schemeClr val="bg1"/>
                </a:solidFill>
                <a:latin typeface="+mn-ea"/>
                <a:cs typeface="+mn-ea"/>
              </a:endParaRPr>
            </a:p>
          </p:txBody>
        </p:sp>
      </p:grpSp>
      <p:grpSp>
        <p:nvGrpSpPr>
          <p:cNvPr id="4" name="组合 3"/>
          <p:cNvGrpSpPr/>
          <p:nvPr/>
        </p:nvGrpSpPr>
        <p:grpSpPr>
          <a:xfrm>
            <a:off x="3816709" y="1521326"/>
            <a:ext cx="4440873" cy="4479948"/>
            <a:chOff x="2929890" y="860441"/>
            <a:chExt cx="3409739" cy="3409738"/>
          </a:xfrm>
        </p:grpSpPr>
        <p:sp>
          <p:nvSpPr>
            <p:cNvPr id="24" name="空心弧 23"/>
            <p:cNvSpPr/>
            <p:nvPr/>
          </p:nvSpPr>
          <p:spPr>
            <a:xfrm>
              <a:off x="2929890" y="860441"/>
              <a:ext cx="3409739" cy="3409738"/>
            </a:xfrm>
            <a:prstGeom prst="blockArc">
              <a:avLst>
                <a:gd name="adj1" fmla="val 16010834"/>
                <a:gd name="adj2" fmla="val 19395561"/>
                <a:gd name="adj3" fmla="val 26154"/>
              </a:avLst>
            </a:prstGeom>
            <a:gradFill flip="none" rotWithShape="1">
              <a:gsLst>
                <a:gs pos="100000">
                  <a:schemeClr val="bg1">
                    <a:lumMod val="75000"/>
                  </a:schemeClr>
                </a:gs>
                <a:gs pos="0">
                  <a:schemeClr val="bg1">
                    <a:lumMod val="85000"/>
                  </a:schemeClr>
                </a:gs>
              </a:gsLst>
              <a:lin ang="1080000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chemeClr val="tx1"/>
                </a:solidFill>
                <a:cs typeface="+mn-ea"/>
              </a:endParaRPr>
            </a:p>
          </p:txBody>
        </p:sp>
        <p:sp>
          <p:nvSpPr>
            <p:cNvPr id="31" name="文本框 30"/>
            <p:cNvSpPr txBox="1"/>
            <p:nvPr/>
          </p:nvSpPr>
          <p:spPr>
            <a:xfrm>
              <a:off x="4831440" y="1218554"/>
              <a:ext cx="694451" cy="398229"/>
            </a:xfrm>
            <a:prstGeom prst="rect">
              <a:avLst/>
            </a:prstGeom>
            <a:noFill/>
          </p:spPr>
          <p:txBody>
            <a:bodyPr wrap="square" rtlCol="0">
              <a:spAutoFit/>
            </a:bodyPr>
            <a:lstStyle>
              <a:defPPr>
                <a:defRPr lang="zh-CN"/>
              </a:defPPr>
              <a:lvl1pPr>
                <a:defRPr sz="1200">
                  <a:solidFill>
                    <a:schemeClr val="bg1">
                      <a:lumMod val="50000"/>
                    </a:schemeClr>
                  </a:solidFill>
                  <a:latin typeface="微软雅黑" panose="020B0503020204020204" pitchFamily="34" charset="-122"/>
                  <a:ea typeface="微软雅黑" panose="020B0503020204020204" pitchFamily="34" charset="-122"/>
                </a:defRPr>
              </a:lvl1pPr>
            </a:lstStyle>
            <a:p>
              <a:r>
                <a:rPr lang="zh-CN" altLang="en-US" sz="1400" dirty="0">
                  <a:ea typeface="+mn-ea"/>
                  <a:cs typeface="+mn-ea"/>
                </a:rPr>
                <a:t>点击插入文本</a:t>
              </a:r>
              <a:endParaRPr lang="zh-CN" altLang="en-US" sz="1400" dirty="0">
                <a:ea typeface="+mn-ea"/>
                <a:cs typeface="+mn-ea"/>
              </a:endParaRPr>
            </a:p>
          </p:txBody>
        </p:sp>
      </p:grpSp>
      <p:grpSp>
        <p:nvGrpSpPr>
          <p:cNvPr id="3" name="组合 2"/>
          <p:cNvGrpSpPr/>
          <p:nvPr/>
        </p:nvGrpSpPr>
        <p:grpSpPr>
          <a:xfrm>
            <a:off x="3816708" y="1521326"/>
            <a:ext cx="4440873" cy="4479948"/>
            <a:chOff x="2929889" y="860441"/>
            <a:chExt cx="3409739" cy="3409738"/>
          </a:xfrm>
        </p:grpSpPr>
        <p:sp>
          <p:nvSpPr>
            <p:cNvPr id="25" name="空心弧 24"/>
            <p:cNvSpPr/>
            <p:nvPr/>
          </p:nvSpPr>
          <p:spPr>
            <a:xfrm>
              <a:off x="2929889" y="860441"/>
              <a:ext cx="3409739" cy="3409738"/>
            </a:xfrm>
            <a:prstGeom prst="blockArc">
              <a:avLst>
                <a:gd name="adj1" fmla="val 12426747"/>
                <a:gd name="adj2" fmla="val 15847260"/>
                <a:gd name="adj3" fmla="val 26154"/>
              </a:avLst>
            </a:prstGeom>
            <a:gradFill flip="none" rotWithShape="1">
              <a:gsLst>
                <a:gs pos="100000">
                  <a:srgbClr val="C5C5C5"/>
                </a:gs>
                <a:gs pos="0">
                  <a:srgbClr val="D9D9D9"/>
                </a:gs>
              </a:gsLst>
              <a:lin ang="810000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chemeClr val="tx1"/>
                </a:solidFill>
                <a:cs typeface="+mn-ea"/>
              </a:endParaRPr>
            </a:p>
          </p:txBody>
        </p:sp>
        <p:sp>
          <p:nvSpPr>
            <p:cNvPr id="32" name="文本框 31"/>
            <p:cNvSpPr txBox="1"/>
            <p:nvPr/>
          </p:nvSpPr>
          <p:spPr>
            <a:xfrm>
              <a:off x="3598480" y="1354363"/>
              <a:ext cx="694451" cy="398229"/>
            </a:xfrm>
            <a:prstGeom prst="rect">
              <a:avLst/>
            </a:prstGeom>
            <a:noFill/>
          </p:spPr>
          <p:txBody>
            <a:bodyPr wrap="square" rtlCol="0">
              <a:spAutoFit/>
            </a:bodyPr>
            <a:lstStyle/>
            <a:p>
              <a:r>
                <a:rPr lang="zh-CN" altLang="en-US" sz="1400" dirty="0">
                  <a:solidFill>
                    <a:schemeClr val="bg1">
                      <a:lumMod val="50000"/>
                    </a:schemeClr>
                  </a:solidFill>
                  <a:latin typeface="+mn-ea"/>
                  <a:cs typeface="+mn-ea"/>
                </a:rPr>
                <a:t>点击插入文本</a:t>
              </a:r>
              <a:endParaRPr lang="zh-CN" altLang="en-US" sz="1400" dirty="0">
                <a:solidFill>
                  <a:schemeClr val="bg1">
                    <a:lumMod val="50000"/>
                  </a:schemeClr>
                </a:solidFill>
                <a:latin typeface="+mn-ea"/>
                <a:cs typeface="+mn-ea"/>
              </a:endParaRPr>
            </a:p>
          </p:txBody>
        </p:sp>
      </p:grpSp>
      <p:grpSp>
        <p:nvGrpSpPr>
          <p:cNvPr id="2" name="组合 1"/>
          <p:cNvGrpSpPr/>
          <p:nvPr/>
        </p:nvGrpSpPr>
        <p:grpSpPr>
          <a:xfrm>
            <a:off x="3816707" y="1521323"/>
            <a:ext cx="4440873" cy="4479948"/>
            <a:chOff x="2929888" y="860439"/>
            <a:chExt cx="3409739" cy="3409738"/>
          </a:xfrm>
        </p:grpSpPr>
        <p:sp>
          <p:nvSpPr>
            <p:cNvPr id="26" name="空心弧 25"/>
            <p:cNvSpPr/>
            <p:nvPr/>
          </p:nvSpPr>
          <p:spPr>
            <a:xfrm>
              <a:off x="2929888" y="860439"/>
              <a:ext cx="3409739" cy="3409738"/>
            </a:xfrm>
            <a:prstGeom prst="blockArc">
              <a:avLst>
                <a:gd name="adj1" fmla="val 8833634"/>
                <a:gd name="adj2" fmla="val 12267924"/>
                <a:gd name="adj3" fmla="val 25855"/>
              </a:avLst>
            </a:prstGeom>
            <a:gradFill flip="none" rotWithShape="1">
              <a:gsLst>
                <a:gs pos="100000">
                  <a:srgbClr val="BEBEBE"/>
                </a:gs>
                <a:gs pos="0">
                  <a:srgbClr val="D0D0D0"/>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chemeClr val="tx1"/>
                </a:solidFill>
                <a:cs typeface="+mn-ea"/>
              </a:endParaRPr>
            </a:p>
          </p:txBody>
        </p:sp>
        <p:sp>
          <p:nvSpPr>
            <p:cNvPr id="33" name="文本框 32"/>
            <p:cNvSpPr txBox="1"/>
            <p:nvPr/>
          </p:nvSpPr>
          <p:spPr>
            <a:xfrm>
              <a:off x="3178757" y="2633412"/>
              <a:ext cx="694451" cy="398229"/>
            </a:xfrm>
            <a:prstGeom prst="rect">
              <a:avLst/>
            </a:prstGeom>
            <a:noFill/>
          </p:spPr>
          <p:txBody>
            <a:bodyPr wrap="square" rtlCol="0">
              <a:spAutoFit/>
            </a:bodyPr>
            <a:lstStyle>
              <a:defPPr>
                <a:defRPr lang="zh-CN"/>
              </a:defPPr>
              <a:lvl1pPr>
                <a:defRPr sz="1200">
                  <a:solidFill>
                    <a:schemeClr val="bg1">
                      <a:lumMod val="50000"/>
                    </a:schemeClr>
                  </a:solidFill>
                  <a:latin typeface="微软雅黑" panose="020B0503020204020204" pitchFamily="34" charset="-122"/>
                  <a:ea typeface="微软雅黑" panose="020B0503020204020204" pitchFamily="34" charset="-122"/>
                </a:defRPr>
              </a:lvl1pPr>
            </a:lstStyle>
            <a:p>
              <a:r>
                <a:rPr lang="zh-CN" altLang="en-US" sz="1400" dirty="0">
                  <a:ea typeface="+mn-ea"/>
                  <a:cs typeface="+mn-ea"/>
                </a:rPr>
                <a:t>点击插入文本</a:t>
              </a:r>
              <a:endParaRPr lang="zh-CN" altLang="en-US" sz="1400" dirty="0">
                <a:ea typeface="+mn-ea"/>
                <a:cs typeface="+mn-ea"/>
              </a:endParaRPr>
            </a:p>
          </p:txBody>
        </p:sp>
      </p:grpSp>
      <p:grpSp>
        <p:nvGrpSpPr>
          <p:cNvPr id="7" name="组合 6"/>
          <p:cNvGrpSpPr/>
          <p:nvPr/>
        </p:nvGrpSpPr>
        <p:grpSpPr>
          <a:xfrm>
            <a:off x="3816707" y="1521318"/>
            <a:ext cx="4440873" cy="4479948"/>
            <a:chOff x="2929888" y="860435"/>
            <a:chExt cx="3409739" cy="3409738"/>
          </a:xfrm>
        </p:grpSpPr>
        <p:sp>
          <p:nvSpPr>
            <p:cNvPr id="27" name="空心弧 26"/>
            <p:cNvSpPr/>
            <p:nvPr/>
          </p:nvSpPr>
          <p:spPr>
            <a:xfrm>
              <a:off x="2929888" y="860435"/>
              <a:ext cx="3409739" cy="3409738"/>
            </a:xfrm>
            <a:prstGeom prst="blockArc">
              <a:avLst>
                <a:gd name="adj1" fmla="val 5202372"/>
                <a:gd name="adj2" fmla="val 8696403"/>
                <a:gd name="adj3" fmla="val 25709"/>
              </a:avLst>
            </a:prstGeom>
            <a:gradFill flip="none" rotWithShape="1">
              <a:gsLst>
                <a:gs pos="100000">
                  <a:srgbClr val="C0C0C0"/>
                </a:gs>
                <a:gs pos="0">
                  <a:srgbClr val="D5D5D5"/>
                </a:gs>
              </a:gsLst>
              <a:lin ang="1890000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chemeClr val="tx1"/>
                </a:solidFill>
                <a:cs typeface="+mn-ea"/>
              </a:endParaRPr>
            </a:p>
          </p:txBody>
        </p:sp>
        <p:sp>
          <p:nvSpPr>
            <p:cNvPr id="34" name="文本框 33"/>
            <p:cNvSpPr txBox="1"/>
            <p:nvPr/>
          </p:nvSpPr>
          <p:spPr>
            <a:xfrm>
              <a:off x="3797418" y="3501895"/>
              <a:ext cx="694451" cy="398229"/>
            </a:xfrm>
            <a:prstGeom prst="rect">
              <a:avLst/>
            </a:prstGeom>
            <a:noFill/>
          </p:spPr>
          <p:txBody>
            <a:bodyPr wrap="square" rtlCol="0">
              <a:spAutoFit/>
            </a:bodyPr>
            <a:lstStyle>
              <a:defPPr>
                <a:defRPr lang="zh-CN"/>
              </a:defPPr>
              <a:lvl1pPr>
                <a:defRPr sz="1200">
                  <a:solidFill>
                    <a:schemeClr val="bg1">
                      <a:lumMod val="50000"/>
                    </a:schemeClr>
                  </a:solidFill>
                  <a:latin typeface="微软雅黑" panose="020B0503020204020204" pitchFamily="34" charset="-122"/>
                  <a:ea typeface="微软雅黑" panose="020B0503020204020204" pitchFamily="34" charset="-122"/>
                </a:defRPr>
              </a:lvl1pPr>
            </a:lstStyle>
            <a:p>
              <a:r>
                <a:rPr lang="zh-CN" altLang="en-US" sz="1400" dirty="0">
                  <a:ea typeface="+mn-ea"/>
                  <a:cs typeface="+mn-ea"/>
                </a:rPr>
                <a:t>点击插入文本</a:t>
              </a:r>
              <a:endParaRPr lang="zh-CN" altLang="en-US" sz="1400" dirty="0">
                <a:ea typeface="+mn-ea"/>
                <a:cs typeface="+mn-ea"/>
              </a:endParaRPr>
            </a:p>
          </p:txBody>
        </p:sp>
      </p:grpSp>
      <p:sp>
        <p:nvSpPr>
          <p:cNvPr id="36" name="椭圆 35"/>
          <p:cNvSpPr/>
          <p:nvPr/>
        </p:nvSpPr>
        <p:spPr>
          <a:xfrm>
            <a:off x="4573905" y="6194993"/>
            <a:ext cx="3101419" cy="553518"/>
          </a:xfrm>
          <a:prstGeom prst="ellipse">
            <a:avLst/>
          </a:prstGeom>
          <a:gradFill flip="none" rotWithShape="1">
            <a:gsLst>
              <a:gs pos="100000">
                <a:srgbClr val="A3A3A3">
                  <a:alpha val="0"/>
                </a:srgbClr>
              </a:gs>
              <a:gs pos="0">
                <a:srgbClr val="A3A3A3">
                  <a:alpha val="7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9466" tIns="59733" rIns="119466" bIns="59733" rtlCol="0" anchor="ctr"/>
          <a:lstStyle/>
          <a:p>
            <a:pPr algn="ctr"/>
            <a:endParaRPr lang="zh-CN" altLang="en-US" sz="2100">
              <a:cs typeface="+mn-ea"/>
            </a:endParaRPr>
          </a:p>
        </p:txBody>
      </p:sp>
      <p:sp>
        <p:nvSpPr>
          <p:cNvPr id="6" name="标题 5"/>
          <p:cNvSpPr>
            <a:spLocks noGrp="1"/>
          </p:cNvSpPr>
          <p:nvPr>
            <p:ph type="title"/>
          </p:nvPr>
        </p:nvSpPr>
        <p:spPr/>
        <p:txBody>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500"/>
                                        <p:tgtEl>
                                          <p:spTgt spid="8"/>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left)">
                                      <p:cBhvr>
                                        <p:cTn id="35" dur="500"/>
                                        <p:tgtEl>
                                          <p:spTgt spid="36"/>
                                        </p:tgtEl>
                                      </p:cBhvr>
                                    </p:animEffect>
                                  </p:childTnLst>
                                </p:cTn>
                              </p:par>
                            </p:childTnLst>
                          </p:cTn>
                        </p:par>
                        <p:par>
                          <p:cTn id="36" fill="hold">
                            <p:stCondLst>
                              <p:cond delay="4000"/>
                            </p:stCondLst>
                            <p:childTnLst>
                              <p:par>
                                <p:cTn id="37" presetID="2" presetClass="entr" presetSubtype="8"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0-#ppt_w/2"/>
                                          </p:val>
                                        </p:tav>
                                        <p:tav tm="100000">
                                          <p:val>
                                            <p:strVal val="#ppt_x"/>
                                          </p:val>
                                        </p:tav>
                                      </p:tavLst>
                                    </p:anim>
                                    <p:anim calcmode="lin" valueType="num">
                                      <p:cBhvr additive="base">
                                        <p:cTn id="40" dur="500" fill="hold"/>
                                        <p:tgtEl>
                                          <p:spTgt spid="21"/>
                                        </p:tgtEl>
                                        <p:attrNameLst>
                                          <p:attrName>ppt_y</p:attrName>
                                        </p:attrNameLst>
                                      </p:cBhvr>
                                      <p:tavLst>
                                        <p:tav tm="0">
                                          <p:val>
                                            <p:strVal val="#ppt_y"/>
                                          </p:val>
                                        </p:tav>
                                        <p:tav tm="100000">
                                          <p:val>
                                            <p:strVal val="#ppt_y"/>
                                          </p:val>
                                        </p:tav>
                                      </p:tavLst>
                                    </p:anim>
                                  </p:childTnLst>
                                </p:cTn>
                              </p:par>
                            </p:childTnLst>
                          </p:cTn>
                        </p:par>
                        <p:par>
                          <p:cTn id="41" fill="hold">
                            <p:stCondLst>
                              <p:cond delay="4500"/>
                            </p:stCondLst>
                            <p:childTnLst>
                              <p:par>
                                <p:cTn id="42" presetID="2" presetClass="entr" presetSubtype="2"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additive="base">
                                        <p:cTn id="44" dur="500" fill="hold"/>
                                        <p:tgtEl>
                                          <p:spTgt spid="22"/>
                                        </p:tgtEl>
                                        <p:attrNameLst>
                                          <p:attrName>ppt_x</p:attrName>
                                        </p:attrNameLst>
                                      </p:cBhvr>
                                      <p:tavLst>
                                        <p:tav tm="0">
                                          <p:val>
                                            <p:strVal val="1+#ppt_w/2"/>
                                          </p:val>
                                        </p:tav>
                                        <p:tav tm="100000">
                                          <p:val>
                                            <p:strVal val="#ppt_x"/>
                                          </p:val>
                                        </p:tav>
                                      </p:tavLst>
                                    </p:anim>
                                    <p:anim calcmode="lin" valueType="num">
                                      <p:cBhvr additive="base">
                                        <p:cTn id="45"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sp>
        <p:nvSpPr>
          <p:cNvPr id="9" name="Text Placeholder 8"/>
          <p:cNvSpPr>
            <a:spLocks noGrp="1"/>
          </p:cNvSpPr>
          <p:nvPr>
            <p:ph type="body" sz="quarter" idx="4294967295"/>
          </p:nvPr>
        </p:nvSpPr>
        <p:spPr>
          <a:xfrm>
            <a:off x="1289050" y="415925"/>
            <a:ext cx="10902950" cy="155575"/>
          </a:xfrm>
        </p:spPr>
        <p:txBody>
          <a:bodyPr>
            <a:normAutofit fontScale="25000" lnSpcReduction="20000"/>
          </a:bodyPr>
          <a:lstStyle/>
          <a:p>
            <a:r>
              <a:rPr lang="zh-CN" altLang="en-US" dirty="0" smtClean="0">
                <a:latin typeface="+mn-ea"/>
                <a:cs typeface="+mn-ea"/>
              </a:rPr>
              <a:t>章节</a:t>
            </a:r>
            <a:r>
              <a:rPr lang="en-US" dirty="0" smtClean="0">
                <a:latin typeface="+mn-ea"/>
                <a:cs typeface="+mn-ea"/>
              </a:rPr>
              <a:t> 01</a:t>
            </a:r>
            <a:endParaRPr lang="en-US" dirty="0">
              <a:latin typeface="+mn-ea"/>
              <a:cs typeface="+mn-ea"/>
            </a:endParaRPr>
          </a:p>
        </p:txBody>
      </p:sp>
      <p:sp>
        <p:nvSpPr>
          <p:cNvPr id="21" name="Rounded Rectangle 20"/>
          <p:cNvSpPr/>
          <p:nvPr/>
        </p:nvSpPr>
        <p:spPr>
          <a:xfrm>
            <a:off x="1454727" y="3295419"/>
            <a:ext cx="2785904" cy="717929"/>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a:lnSpc>
                <a:spcPct val="130000"/>
              </a:lnSpc>
            </a:pPr>
            <a:r>
              <a:rPr lang="zh-CN" altLang="en-US" sz="1000" dirty="0">
                <a:solidFill>
                  <a:srgbClr val="7F7F7F"/>
                </a:solidFill>
                <a:latin typeface="+mn-ea"/>
                <a:cs typeface="+mn-ea"/>
              </a:rPr>
              <a:t>此处添加详细文本描述，建议与标题相关并符合整体语言风格，语言描述尽量简洁生动。</a:t>
            </a:r>
            <a:endParaRPr lang="en-US" sz="1000" dirty="0">
              <a:solidFill>
                <a:srgbClr val="7F7F7F"/>
              </a:solidFill>
              <a:latin typeface="+mn-ea"/>
              <a:cs typeface="+mn-ea"/>
            </a:endParaRPr>
          </a:p>
        </p:txBody>
      </p:sp>
      <p:grpSp>
        <p:nvGrpSpPr>
          <p:cNvPr id="22" name="Group 21"/>
          <p:cNvGrpSpPr/>
          <p:nvPr/>
        </p:nvGrpSpPr>
        <p:grpSpPr>
          <a:xfrm>
            <a:off x="5105530" y="1628800"/>
            <a:ext cx="1980942" cy="4103384"/>
            <a:chOff x="5105400" y="1920234"/>
            <a:chExt cx="1981200" cy="4103384"/>
          </a:xfrm>
        </p:grpSpPr>
        <p:sp>
          <p:nvSpPr>
            <p:cNvPr id="23" name="Freeform 5"/>
            <p:cNvSpPr/>
            <p:nvPr/>
          </p:nvSpPr>
          <p:spPr bwMode="auto">
            <a:xfrm>
              <a:off x="5105400" y="1920234"/>
              <a:ext cx="1981200" cy="4103384"/>
            </a:xfrm>
            <a:custGeom>
              <a:avLst/>
              <a:gdLst>
                <a:gd name="T0" fmla="*/ 852 w 852"/>
                <a:gd name="T1" fmla="*/ 1682 h 1768"/>
                <a:gd name="T2" fmla="*/ 766 w 852"/>
                <a:gd name="T3" fmla="*/ 1768 h 1768"/>
                <a:gd name="T4" fmla="*/ 86 w 852"/>
                <a:gd name="T5" fmla="*/ 1768 h 1768"/>
                <a:gd name="T6" fmla="*/ 0 w 852"/>
                <a:gd name="T7" fmla="*/ 1682 h 1768"/>
                <a:gd name="T8" fmla="*/ 0 w 852"/>
                <a:gd name="T9" fmla="*/ 86 h 1768"/>
                <a:gd name="T10" fmla="*/ 86 w 852"/>
                <a:gd name="T11" fmla="*/ 0 h 1768"/>
                <a:gd name="T12" fmla="*/ 766 w 852"/>
                <a:gd name="T13" fmla="*/ 0 h 1768"/>
                <a:gd name="T14" fmla="*/ 852 w 852"/>
                <a:gd name="T15" fmla="*/ 86 h 1768"/>
                <a:gd name="T16" fmla="*/ 852 w 852"/>
                <a:gd name="T17" fmla="*/ 1682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2" h="1768">
                  <a:moveTo>
                    <a:pt x="852" y="1682"/>
                  </a:moveTo>
                  <a:cubicBezTo>
                    <a:pt x="852" y="1730"/>
                    <a:pt x="813" y="1768"/>
                    <a:pt x="766" y="1768"/>
                  </a:cubicBezTo>
                  <a:cubicBezTo>
                    <a:pt x="86" y="1768"/>
                    <a:pt x="86" y="1768"/>
                    <a:pt x="86" y="1768"/>
                  </a:cubicBezTo>
                  <a:cubicBezTo>
                    <a:pt x="39" y="1768"/>
                    <a:pt x="0" y="1730"/>
                    <a:pt x="0" y="1682"/>
                  </a:cubicBezTo>
                  <a:cubicBezTo>
                    <a:pt x="0" y="86"/>
                    <a:pt x="0" y="86"/>
                    <a:pt x="0" y="86"/>
                  </a:cubicBezTo>
                  <a:cubicBezTo>
                    <a:pt x="0" y="39"/>
                    <a:pt x="39" y="0"/>
                    <a:pt x="86" y="0"/>
                  </a:cubicBezTo>
                  <a:cubicBezTo>
                    <a:pt x="766" y="0"/>
                    <a:pt x="766" y="0"/>
                    <a:pt x="766" y="0"/>
                  </a:cubicBezTo>
                  <a:cubicBezTo>
                    <a:pt x="813" y="0"/>
                    <a:pt x="852" y="39"/>
                    <a:pt x="852" y="86"/>
                  </a:cubicBezTo>
                  <a:lnTo>
                    <a:pt x="852" y="1682"/>
                  </a:ln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24" name="Freeform 6"/>
            <p:cNvSpPr/>
            <p:nvPr/>
          </p:nvSpPr>
          <p:spPr bwMode="auto">
            <a:xfrm>
              <a:off x="5129516" y="1942495"/>
              <a:ext cx="1936679" cy="4060718"/>
            </a:xfrm>
            <a:custGeom>
              <a:avLst/>
              <a:gdLst>
                <a:gd name="T0" fmla="*/ 76 w 833"/>
                <a:gd name="T1" fmla="*/ 1750 h 1750"/>
                <a:gd name="T2" fmla="*/ 0 w 833"/>
                <a:gd name="T3" fmla="*/ 1673 h 1750"/>
                <a:gd name="T4" fmla="*/ 0 w 833"/>
                <a:gd name="T5" fmla="*/ 77 h 1750"/>
                <a:gd name="T6" fmla="*/ 76 w 833"/>
                <a:gd name="T7" fmla="*/ 0 h 1750"/>
                <a:gd name="T8" fmla="*/ 756 w 833"/>
                <a:gd name="T9" fmla="*/ 0 h 1750"/>
                <a:gd name="T10" fmla="*/ 833 w 833"/>
                <a:gd name="T11" fmla="*/ 77 h 1750"/>
                <a:gd name="T12" fmla="*/ 833 w 833"/>
                <a:gd name="T13" fmla="*/ 1673 h 1750"/>
                <a:gd name="T14" fmla="*/ 756 w 833"/>
                <a:gd name="T15" fmla="*/ 1750 h 1750"/>
                <a:gd name="T16" fmla="*/ 76 w 833"/>
                <a:gd name="T17" fmla="*/ 1750 h 1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3" h="1750">
                  <a:moveTo>
                    <a:pt x="76" y="1750"/>
                  </a:moveTo>
                  <a:cubicBezTo>
                    <a:pt x="34" y="1750"/>
                    <a:pt x="0" y="1716"/>
                    <a:pt x="0" y="1673"/>
                  </a:cubicBezTo>
                  <a:cubicBezTo>
                    <a:pt x="0" y="77"/>
                    <a:pt x="0" y="77"/>
                    <a:pt x="0" y="77"/>
                  </a:cubicBezTo>
                  <a:cubicBezTo>
                    <a:pt x="0" y="35"/>
                    <a:pt x="34" y="0"/>
                    <a:pt x="76" y="0"/>
                  </a:cubicBezTo>
                  <a:cubicBezTo>
                    <a:pt x="756" y="0"/>
                    <a:pt x="756" y="0"/>
                    <a:pt x="756" y="0"/>
                  </a:cubicBezTo>
                  <a:cubicBezTo>
                    <a:pt x="798" y="0"/>
                    <a:pt x="833" y="35"/>
                    <a:pt x="833" y="77"/>
                  </a:cubicBezTo>
                  <a:cubicBezTo>
                    <a:pt x="833" y="1673"/>
                    <a:pt x="833" y="1673"/>
                    <a:pt x="833" y="1673"/>
                  </a:cubicBezTo>
                  <a:cubicBezTo>
                    <a:pt x="833" y="1716"/>
                    <a:pt x="798" y="1750"/>
                    <a:pt x="756" y="1750"/>
                  </a:cubicBezTo>
                  <a:lnTo>
                    <a:pt x="76" y="1750"/>
                  </a:lnTo>
                  <a:close/>
                </a:path>
              </a:pathLst>
            </a:custGeom>
            <a:solidFill>
              <a:srgbClr val="1818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25" name="Oval 7"/>
            <p:cNvSpPr>
              <a:spLocks noChangeArrowheads="1"/>
            </p:cNvSpPr>
            <p:nvPr/>
          </p:nvSpPr>
          <p:spPr bwMode="auto">
            <a:xfrm>
              <a:off x="6066319" y="2115015"/>
              <a:ext cx="59362" cy="59362"/>
            </a:xfrm>
            <a:prstGeom prst="ellipse">
              <a:avLst/>
            </a:prstGeom>
            <a:solidFill>
              <a:srgbClr val="2C2C2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26" name="Oval 8"/>
            <p:cNvSpPr>
              <a:spLocks noChangeArrowheads="1"/>
            </p:cNvSpPr>
            <p:nvPr/>
          </p:nvSpPr>
          <p:spPr bwMode="auto">
            <a:xfrm>
              <a:off x="6088580" y="2137276"/>
              <a:ext cx="14840" cy="14840"/>
            </a:xfrm>
            <a:prstGeom prst="ellipse">
              <a:avLst/>
            </a:prstGeom>
            <a:solidFill>
              <a:srgbClr val="2C2C2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27" name="Oval 9"/>
            <p:cNvSpPr>
              <a:spLocks noChangeArrowheads="1"/>
            </p:cNvSpPr>
            <p:nvPr/>
          </p:nvSpPr>
          <p:spPr bwMode="auto">
            <a:xfrm>
              <a:off x="6066319" y="2111305"/>
              <a:ext cx="59362" cy="57507"/>
            </a:xfrm>
            <a:prstGeom prst="ellipse">
              <a:avLst/>
            </a:prstGeom>
            <a:solidFill>
              <a:srgbClr val="0A0A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28" name="Oval 10"/>
            <p:cNvSpPr>
              <a:spLocks noChangeArrowheads="1"/>
            </p:cNvSpPr>
            <p:nvPr/>
          </p:nvSpPr>
          <p:spPr bwMode="auto">
            <a:xfrm>
              <a:off x="6088580" y="2131710"/>
              <a:ext cx="14840" cy="14840"/>
            </a:xfrm>
            <a:prstGeom prst="ellipse">
              <a:avLst/>
            </a:prstGeom>
            <a:solidFill>
              <a:srgbClr val="0A0A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29" name="Oval 11"/>
            <p:cNvSpPr>
              <a:spLocks noChangeArrowheads="1"/>
            </p:cNvSpPr>
            <p:nvPr/>
          </p:nvSpPr>
          <p:spPr bwMode="auto">
            <a:xfrm>
              <a:off x="6077449" y="2120580"/>
              <a:ext cx="37101" cy="37101"/>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30" name="Oval 12"/>
            <p:cNvSpPr>
              <a:spLocks noChangeArrowheads="1"/>
            </p:cNvSpPr>
            <p:nvPr/>
          </p:nvSpPr>
          <p:spPr bwMode="auto">
            <a:xfrm>
              <a:off x="6077449" y="2120580"/>
              <a:ext cx="37101" cy="37101"/>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31" name="Oval 13"/>
            <p:cNvSpPr>
              <a:spLocks noChangeArrowheads="1"/>
            </p:cNvSpPr>
            <p:nvPr/>
          </p:nvSpPr>
          <p:spPr bwMode="auto">
            <a:xfrm>
              <a:off x="6086725" y="2129856"/>
              <a:ext cx="18551" cy="20406"/>
            </a:xfrm>
            <a:prstGeom prst="ellipse">
              <a:avLst/>
            </a:prstGeom>
            <a:solidFill>
              <a:srgbClr val="2C99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32" name="Oval 14"/>
            <p:cNvSpPr>
              <a:spLocks noChangeArrowheads="1"/>
            </p:cNvSpPr>
            <p:nvPr/>
          </p:nvSpPr>
          <p:spPr bwMode="auto">
            <a:xfrm>
              <a:off x="6086725" y="2129856"/>
              <a:ext cx="18551" cy="20406"/>
            </a:xfrm>
            <a:prstGeom prst="ellipse">
              <a:avLst/>
            </a:prstGeom>
            <a:solidFill>
              <a:srgbClr val="2C99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33" name="Oval 15"/>
            <p:cNvSpPr>
              <a:spLocks noChangeArrowheads="1"/>
            </p:cNvSpPr>
            <p:nvPr/>
          </p:nvSpPr>
          <p:spPr bwMode="auto">
            <a:xfrm>
              <a:off x="6094146" y="2137276"/>
              <a:ext cx="3710" cy="371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38" name="Oval 16"/>
            <p:cNvSpPr>
              <a:spLocks noChangeArrowheads="1"/>
            </p:cNvSpPr>
            <p:nvPr/>
          </p:nvSpPr>
          <p:spPr bwMode="auto">
            <a:xfrm>
              <a:off x="6094146" y="2137276"/>
              <a:ext cx="3710" cy="371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41" name="Oval 17"/>
            <p:cNvSpPr>
              <a:spLocks noChangeArrowheads="1"/>
            </p:cNvSpPr>
            <p:nvPr/>
          </p:nvSpPr>
          <p:spPr bwMode="auto">
            <a:xfrm>
              <a:off x="5938321" y="5591391"/>
              <a:ext cx="315360" cy="313505"/>
            </a:xfrm>
            <a:prstGeom prst="ellipse">
              <a:avLst/>
            </a:pr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43" name="Freeform 18"/>
            <p:cNvSpPr/>
            <p:nvPr/>
          </p:nvSpPr>
          <p:spPr bwMode="auto">
            <a:xfrm>
              <a:off x="6023653" y="5676723"/>
              <a:ext cx="144694" cy="142840"/>
            </a:xfrm>
            <a:custGeom>
              <a:avLst/>
              <a:gdLst>
                <a:gd name="T0" fmla="*/ 62 w 62"/>
                <a:gd name="T1" fmla="*/ 42 h 61"/>
                <a:gd name="T2" fmla="*/ 42 w 62"/>
                <a:gd name="T3" fmla="*/ 61 h 61"/>
                <a:gd name="T4" fmla="*/ 20 w 62"/>
                <a:gd name="T5" fmla="*/ 61 h 61"/>
                <a:gd name="T6" fmla="*/ 0 w 62"/>
                <a:gd name="T7" fmla="*/ 42 h 61"/>
                <a:gd name="T8" fmla="*/ 0 w 62"/>
                <a:gd name="T9" fmla="*/ 20 h 61"/>
                <a:gd name="T10" fmla="*/ 20 w 62"/>
                <a:gd name="T11" fmla="*/ 0 h 61"/>
                <a:gd name="T12" fmla="*/ 42 w 62"/>
                <a:gd name="T13" fmla="*/ 0 h 61"/>
                <a:gd name="T14" fmla="*/ 62 w 62"/>
                <a:gd name="T15" fmla="*/ 20 h 61"/>
                <a:gd name="T16" fmla="*/ 62 w 62"/>
                <a:gd name="T17" fmla="*/ 4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61">
                  <a:moveTo>
                    <a:pt x="62" y="42"/>
                  </a:moveTo>
                  <a:cubicBezTo>
                    <a:pt x="62" y="52"/>
                    <a:pt x="53" y="61"/>
                    <a:pt x="42" y="61"/>
                  </a:cubicBezTo>
                  <a:cubicBezTo>
                    <a:pt x="20" y="61"/>
                    <a:pt x="20" y="61"/>
                    <a:pt x="20" y="61"/>
                  </a:cubicBezTo>
                  <a:cubicBezTo>
                    <a:pt x="9" y="61"/>
                    <a:pt x="0" y="52"/>
                    <a:pt x="0" y="42"/>
                  </a:cubicBezTo>
                  <a:cubicBezTo>
                    <a:pt x="0" y="20"/>
                    <a:pt x="0" y="20"/>
                    <a:pt x="0" y="20"/>
                  </a:cubicBezTo>
                  <a:cubicBezTo>
                    <a:pt x="0" y="9"/>
                    <a:pt x="9" y="0"/>
                    <a:pt x="20" y="0"/>
                  </a:cubicBezTo>
                  <a:cubicBezTo>
                    <a:pt x="42" y="0"/>
                    <a:pt x="42" y="0"/>
                    <a:pt x="42" y="0"/>
                  </a:cubicBezTo>
                  <a:cubicBezTo>
                    <a:pt x="53" y="0"/>
                    <a:pt x="62" y="9"/>
                    <a:pt x="62" y="20"/>
                  </a:cubicBezTo>
                  <a:lnTo>
                    <a:pt x="62" y="42"/>
                  </a:lnTo>
                  <a:close/>
                </a:path>
              </a:pathLst>
            </a:custGeom>
            <a:noFill/>
            <a:ln w="7938" cap="flat">
              <a:solidFill>
                <a:srgbClr val="181818"/>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latin typeface="+mn-ea"/>
                <a:cs typeface="+mn-ea"/>
              </a:endParaRPr>
            </a:p>
          </p:txBody>
        </p:sp>
        <p:sp>
          <p:nvSpPr>
            <p:cNvPr id="45" name="Rectangle 19"/>
            <p:cNvSpPr>
              <a:spLocks noChangeArrowheads="1"/>
            </p:cNvSpPr>
            <p:nvPr/>
          </p:nvSpPr>
          <p:spPr bwMode="auto">
            <a:xfrm>
              <a:off x="5248240" y="2526838"/>
              <a:ext cx="1697377" cy="2969945"/>
            </a:xfrm>
            <a:prstGeom prst="rect">
              <a:avLst/>
            </a:prstGeom>
            <a:solidFill>
              <a:srgbClr val="0C0D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ea"/>
                <a:cs typeface="+mn-ea"/>
              </a:endParaRPr>
            </a:p>
          </p:txBody>
        </p:sp>
        <p:sp>
          <p:nvSpPr>
            <p:cNvPr id="47" name="Rectangle 20"/>
            <p:cNvSpPr>
              <a:spLocks noChangeArrowheads="1"/>
            </p:cNvSpPr>
            <p:nvPr/>
          </p:nvSpPr>
          <p:spPr bwMode="auto">
            <a:xfrm>
              <a:off x="5266790" y="2543533"/>
              <a:ext cx="1660276" cy="2934699"/>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ea"/>
                <a:cs typeface="+mn-ea"/>
              </a:endParaRPr>
            </a:p>
          </p:txBody>
        </p:sp>
        <p:sp>
          <p:nvSpPr>
            <p:cNvPr id="49" name="Freeform 21"/>
            <p:cNvSpPr/>
            <p:nvPr/>
          </p:nvSpPr>
          <p:spPr bwMode="auto">
            <a:xfrm>
              <a:off x="5947596" y="2259710"/>
              <a:ext cx="356171" cy="77912"/>
            </a:xfrm>
            <a:custGeom>
              <a:avLst/>
              <a:gdLst>
                <a:gd name="T0" fmla="*/ 17 w 153"/>
                <a:gd name="T1" fmla="*/ 34 h 34"/>
                <a:gd name="T2" fmla="*/ 0 w 153"/>
                <a:gd name="T3" fmla="*/ 17 h 34"/>
                <a:gd name="T4" fmla="*/ 17 w 153"/>
                <a:gd name="T5" fmla="*/ 0 h 34"/>
                <a:gd name="T6" fmla="*/ 136 w 153"/>
                <a:gd name="T7" fmla="*/ 0 h 34"/>
                <a:gd name="T8" fmla="*/ 153 w 153"/>
                <a:gd name="T9" fmla="*/ 17 h 34"/>
                <a:gd name="T10" fmla="*/ 136 w 153"/>
                <a:gd name="T11" fmla="*/ 34 h 34"/>
                <a:gd name="T12" fmla="*/ 17 w 153"/>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53" h="34">
                  <a:moveTo>
                    <a:pt x="17" y="34"/>
                  </a:moveTo>
                  <a:cubicBezTo>
                    <a:pt x="8" y="34"/>
                    <a:pt x="0" y="26"/>
                    <a:pt x="0" y="17"/>
                  </a:cubicBezTo>
                  <a:cubicBezTo>
                    <a:pt x="0" y="7"/>
                    <a:pt x="8" y="0"/>
                    <a:pt x="17" y="0"/>
                  </a:cubicBezTo>
                  <a:cubicBezTo>
                    <a:pt x="136" y="0"/>
                    <a:pt x="136" y="0"/>
                    <a:pt x="136" y="0"/>
                  </a:cubicBezTo>
                  <a:cubicBezTo>
                    <a:pt x="145" y="0"/>
                    <a:pt x="153" y="7"/>
                    <a:pt x="153" y="17"/>
                  </a:cubicBezTo>
                  <a:cubicBezTo>
                    <a:pt x="153" y="26"/>
                    <a:pt x="145" y="34"/>
                    <a:pt x="136" y="34"/>
                  </a:cubicBezTo>
                  <a:lnTo>
                    <a:pt x="17" y="34"/>
                  </a:lnTo>
                  <a:close/>
                </a:path>
              </a:pathLst>
            </a:custGeom>
            <a:solidFill>
              <a:srgbClr val="0C0D1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50" name="Freeform 22"/>
            <p:cNvSpPr/>
            <p:nvPr/>
          </p:nvSpPr>
          <p:spPr bwMode="auto">
            <a:xfrm>
              <a:off x="5968002" y="2280115"/>
              <a:ext cx="311649" cy="35247"/>
            </a:xfrm>
            <a:custGeom>
              <a:avLst/>
              <a:gdLst>
                <a:gd name="T0" fmla="*/ 134 w 134"/>
                <a:gd name="T1" fmla="*/ 8 h 15"/>
                <a:gd name="T2" fmla="*/ 127 w 134"/>
                <a:gd name="T3" fmla="*/ 15 h 15"/>
                <a:gd name="T4" fmla="*/ 8 w 134"/>
                <a:gd name="T5" fmla="*/ 15 h 15"/>
                <a:gd name="T6" fmla="*/ 0 w 134"/>
                <a:gd name="T7" fmla="*/ 8 h 15"/>
                <a:gd name="T8" fmla="*/ 0 w 134"/>
                <a:gd name="T9" fmla="*/ 8 h 15"/>
                <a:gd name="T10" fmla="*/ 8 w 134"/>
                <a:gd name="T11" fmla="*/ 0 h 15"/>
                <a:gd name="T12" fmla="*/ 127 w 134"/>
                <a:gd name="T13" fmla="*/ 0 h 15"/>
                <a:gd name="T14" fmla="*/ 134 w 134"/>
                <a:gd name="T15" fmla="*/ 8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15">
                  <a:moveTo>
                    <a:pt x="134" y="8"/>
                  </a:moveTo>
                  <a:cubicBezTo>
                    <a:pt x="134" y="12"/>
                    <a:pt x="131" y="15"/>
                    <a:pt x="127" y="15"/>
                  </a:cubicBezTo>
                  <a:cubicBezTo>
                    <a:pt x="8" y="15"/>
                    <a:pt x="8" y="15"/>
                    <a:pt x="8" y="15"/>
                  </a:cubicBezTo>
                  <a:cubicBezTo>
                    <a:pt x="4" y="15"/>
                    <a:pt x="0" y="12"/>
                    <a:pt x="0" y="8"/>
                  </a:cubicBezTo>
                  <a:cubicBezTo>
                    <a:pt x="0" y="8"/>
                    <a:pt x="0" y="8"/>
                    <a:pt x="0" y="8"/>
                  </a:cubicBezTo>
                  <a:cubicBezTo>
                    <a:pt x="0" y="3"/>
                    <a:pt x="4" y="0"/>
                    <a:pt x="8" y="0"/>
                  </a:cubicBezTo>
                  <a:cubicBezTo>
                    <a:pt x="127" y="0"/>
                    <a:pt x="127" y="0"/>
                    <a:pt x="127" y="0"/>
                  </a:cubicBezTo>
                  <a:cubicBezTo>
                    <a:pt x="131" y="0"/>
                    <a:pt x="134" y="3"/>
                    <a:pt x="134" y="8"/>
                  </a:cubicBez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51" name="Oval 23"/>
            <p:cNvSpPr>
              <a:spLocks noChangeArrowheads="1"/>
            </p:cNvSpPr>
            <p:nvPr/>
          </p:nvSpPr>
          <p:spPr bwMode="auto">
            <a:xfrm>
              <a:off x="5830728" y="2270840"/>
              <a:ext cx="55652" cy="55652"/>
            </a:xfrm>
            <a:prstGeom prst="ellipse">
              <a:avLst/>
            </a:pr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sp>
        <p:nvSpPr>
          <p:cNvPr id="56" name="Rectangle 24"/>
          <p:cNvSpPr>
            <a:spLocks noChangeArrowheads="1"/>
          </p:cNvSpPr>
          <p:nvPr/>
        </p:nvSpPr>
        <p:spPr bwMode="auto">
          <a:xfrm>
            <a:off x="5266898" y="2252099"/>
            <a:ext cx="1660060" cy="1467350"/>
          </a:xfrm>
          <a:prstGeom prst="rect">
            <a:avLst/>
          </a:prstGeom>
          <a:solidFill>
            <a:schemeClr val="accent6"/>
          </a:solidFill>
          <a:ln>
            <a:noFill/>
          </a:ln>
        </p:spPr>
        <p:txBody>
          <a:bodyPr vert="horz" wrap="square" lIns="91440" tIns="45720" rIns="91440" bIns="45720" numCol="1" anchor="ctr" anchorCtr="0" compatLnSpc="1"/>
          <a:lstStyle/>
          <a:p>
            <a:pPr algn="ctr"/>
            <a:endParaRPr lang="en-US" sz="4400" dirty="0">
              <a:solidFill>
                <a:srgbClr val="FFFFFF"/>
              </a:solidFill>
              <a:latin typeface="+mn-ea"/>
              <a:cs typeface="+mn-ea"/>
            </a:endParaRPr>
          </a:p>
        </p:txBody>
      </p:sp>
      <p:sp>
        <p:nvSpPr>
          <p:cNvPr id="57" name="Rectangle 25"/>
          <p:cNvSpPr>
            <a:spLocks noChangeArrowheads="1"/>
          </p:cNvSpPr>
          <p:nvPr/>
        </p:nvSpPr>
        <p:spPr bwMode="auto">
          <a:xfrm>
            <a:off x="5266900" y="3719449"/>
            <a:ext cx="829103" cy="734602"/>
          </a:xfrm>
          <a:prstGeom prst="rect">
            <a:avLst/>
          </a:prstGeom>
          <a:solidFill>
            <a:schemeClr val="accent5"/>
          </a:solidFill>
          <a:ln>
            <a:noFill/>
          </a:ln>
        </p:spPr>
        <p:txBody>
          <a:bodyPr vert="horz" wrap="square" lIns="91440" tIns="45720" rIns="91440" bIns="45720" numCol="1" anchor="ctr" anchorCtr="0" compatLnSpc="1"/>
          <a:lstStyle/>
          <a:p>
            <a:pPr algn="ctr"/>
            <a:endParaRPr lang="en-US" sz="2400" dirty="0">
              <a:solidFill>
                <a:schemeClr val="bg1"/>
              </a:solidFill>
              <a:latin typeface="+mn-ea"/>
              <a:cs typeface="+mn-ea"/>
            </a:endParaRPr>
          </a:p>
        </p:txBody>
      </p:sp>
      <p:sp>
        <p:nvSpPr>
          <p:cNvPr id="58" name="Rectangle 26"/>
          <p:cNvSpPr>
            <a:spLocks noChangeArrowheads="1"/>
          </p:cNvSpPr>
          <p:nvPr/>
        </p:nvSpPr>
        <p:spPr bwMode="auto">
          <a:xfrm>
            <a:off x="6096002" y="3719449"/>
            <a:ext cx="830957" cy="734602"/>
          </a:xfrm>
          <a:prstGeom prst="rect">
            <a:avLst/>
          </a:prstGeom>
          <a:solidFill>
            <a:schemeClr val="accent4"/>
          </a:solidFill>
          <a:ln>
            <a:noFill/>
          </a:ln>
        </p:spPr>
        <p:txBody>
          <a:bodyPr vert="horz" wrap="square" lIns="91440" tIns="45720" rIns="91440" bIns="45720" numCol="1" anchor="ctr" anchorCtr="0" compatLnSpc="1"/>
          <a:lstStyle/>
          <a:p>
            <a:pPr algn="ctr"/>
            <a:endParaRPr lang="en-US" sz="2400" dirty="0">
              <a:solidFill>
                <a:srgbClr val="FFFFFF"/>
              </a:solidFill>
              <a:latin typeface="+mn-ea"/>
              <a:cs typeface="+mn-ea"/>
            </a:endParaRPr>
          </a:p>
        </p:txBody>
      </p:sp>
      <p:sp>
        <p:nvSpPr>
          <p:cNvPr id="59" name="Rectangle 27"/>
          <p:cNvSpPr>
            <a:spLocks noChangeArrowheads="1"/>
          </p:cNvSpPr>
          <p:nvPr/>
        </p:nvSpPr>
        <p:spPr bwMode="auto">
          <a:xfrm>
            <a:off x="5266900" y="4454051"/>
            <a:ext cx="829103" cy="732748"/>
          </a:xfrm>
          <a:prstGeom prst="rect">
            <a:avLst/>
          </a:prstGeom>
          <a:solidFill>
            <a:schemeClr val="accent2"/>
          </a:solidFill>
          <a:ln>
            <a:noFill/>
          </a:ln>
        </p:spPr>
        <p:txBody>
          <a:bodyPr vert="horz" wrap="square" lIns="91440" tIns="45720" rIns="91440" bIns="45720" numCol="1" anchor="ctr" anchorCtr="0" compatLnSpc="1"/>
          <a:lstStyle/>
          <a:p>
            <a:pPr algn="ctr"/>
            <a:endParaRPr lang="en-AU" sz="2400" dirty="0">
              <a:solidFill>
                <a:srgbClr val="FFFFFF"/>
              </a:solidFill>
              <a:latin typeface="+mn-ea"/>
              <a:cs typeface="+mn-ea"/>
            </a:endParaRPr>
          </a:p>
        </p:txBody>
      </p:sp>
      <p:sp>
        <p:nvSpPr>
          <p:cNvPr id="60" name="Rectangle 28"/>
          <p:cNvSpPr>
            <a:spLocks noChangeArrowheads="1"/>
          </p:cNvSpPr>
          <p:nvPr/>
        </p:nvSpPr>
        <p:spPr bwMode="auto">
          <a:xfrm>
            <a:off x="6096002" y="4454051"/>
            <a:ext cx="830957" cy="732748"/>
          </a:xfrm>
          <a:prstGeom prst="rect">
            <a:avLst/>
          </a:prstGeom>
          <a:solidFill>
            <a:schemeClr val="accent1"/>
          </a:solidFill>
          <a:ln>
            <a:noFill/>
          </a:ln>
        </p:spPr>
        <p:txBody>
          <a:bodyPr vert="horz" wrap="square" lIns="91440" tIns="45720" rIns="91440" bIns="45720" numCol="1" anchor="ctr" anchorCtr="0" compatLnSpc="1"/>
          <a:lstStyle/>
          <a:p>
            <a:pPr lvl="0" algn="ctr"/>
            <a:endParaRPr lang="en-US" sz="2400" dirty="0">
              <a:solidFill>
                <a:srgbClr val="FFFFFF"/>
              </a:solidFill>
              <a:latin typeface="+mn-ea"/>
              <a:cs typeface="+mn-ea"/>
            </a:endParaRPr>
          </a:p>
        </p:txBody>
      </p:sp>
      <p:sp>
        <p:nvSpPr>
          <p:cNvPr id="61" name="Oval 60"/>
          <p:cNvSpPr/>
          <p:nvPr/>
        </p:nvSpPr>
        <p:spPr>
          <a:xfrm>
            <a:off x="8080299" y="1649619"/>
            <a:ext cx="585711" cy="58578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FFFF"/>
              </a:solidFill>
              <a:latin typeface="+mn-ea"/>
              <a:cs typeface="+mn-ea"/>
            </a:endParaRPr>
          </a:p>
        </p:txBody>
      </p:sp>
      <p:sp>
        <p:nvSpPr>
          <p:cNvPr id="62" name="Text Placeholder 32"/>
          <p:cNvSpPr txBox="1"/>
          <p:nvPr/>
        </p:nvSpPr>
        <p:spPr>
          <a:xfrm>
            <a:off x="8902383" y="1885999"/>
            <a:ext cx="2026927" cy="32230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None/>
            </a:pPr>
            <a:r>
              <a:rPr lang="zh-CN" altLang="en-US" sz="1000" dirty="0">
                <a:solidFill>
                  <a:srgbClr val="7F7F7F"/>
                </a:solidFill>
                <a:latin typeface="+mn-ea"/>
                <a:cs typeface="+mn-ea"/>
              </a:rPr>
              <a:t>此处添加详细文本描述，建议与标题相关并符合整体语言风格。</a:t>
            </a:r>
            <a:endParaRPr lang="en-US" sz="1000" dirty="0">
              <a:solidFill>
                <a:srgbClr val="7F7F7F"/>
              </a:solidFill>
              <a:latin typeface="+mn-ea"/>
              <a:cs typeface="+mn-ea"/>
            </a:endParaRPr>
          </a:p>
        </p:txBody>
      </p:sp>
      <p:sp>
        <p:nvSpPr>
          <p:cNvPr id="63" name="Text Placeholder 33"/>
          <p:cNvSpPr txBox="1"/>
          <p:nvPr/>
        </p:nvSpPr>
        <p:spPr>
          <a:xfrm>
            <a:off x="8888097" y="1649618"/>
            <a:ext cx="2041212" cy="28017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300" b="1" dirty="0">
                <a:solidFill>
                  <a:schemeClr val="accent6"/>
                </a:solidFill>
                <a:latin typeface="+mn-ea"/>
                <a:cs typeface="+mn-ea"/>
              </a:rPr>
              <a:t>产品应用</a:t>
            </a:r>
            <a:endParaRPr lang="en-AU" sz="1300" b="1" dirty="0">
              <a:solidFill>
                <a:schemeClr val="accent6"/>
              </a:solidFill>
              <a:latin typeface="+mn-ea"/>
              <a:cs typeface="+mn-ea"/>
            </a:endParaRPr>
          </a:p>
        </p:txBody>
      </p:sp>
      <p:sp>
        <p:nvSpPr>
          <p:cNvPr id="64" name="Oval 63"/>
          <p:cNvSpPr/>
          <p:nvPr/>
        </p:nvSpPr>
        <p:spPr>
          <a:xfrm>
            <a:off x="8080299" y="2519127"/>
            <a:ext cx="585711" cy="5857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latin typeface="+mn-ea"/>
              <a:cs typeface="+mn-ea"/>
            </a:endParaRPr>
          </a:p>
        </p:txBody>
      </p:sp>
      <p:sp>
        <p:nvSpPr>
          <p:cNvPr id="65" name="Text Placeholder 32"/>
          <p:cNvSpPr txBox="1"/>
          <p:nvPr/>
        </p:nvSpPr>
        <p:spPr>
          <a:xfrm>
            <a:off x="8902383" y="2755507"/>
            <a:ext cx="2026927" cy="32230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None/>
            </a:pPr>
            <a:r>
              <a:rPr lang="zh-CN" altLang="en-US" sz="1000" dirty="0">
                <a:solidFill>
                  <a:srgbClr val="7F7F7F"/>
                </a:solidFill>
                <a:latin typeface="+mn-ea"/>
                <a:cs typeface="+mn-ea"/>
              </a:rPr>
              <a:t>此处添加详细文本描述，建议与标题相关并符合整体语言风格。</a:t>
            </a:r>
            <a:endParaRPr lang="en-US" sz="1000" dirty="0">
              <a:solidFill>
                <a:srgbClr val="7F7F7F"/>
              </a:solidFill>
              <a:latin typeface="+mn-ea"/>
              <a:cs typeface="+mn-ea"/>
            </a:endParaRPr>
          </a:p>
        </p:txBody>
      </p:sp>
      <p:sp>
        <p:nvSpPr>
          <p:cNvPr id="66" name="Text Placeholder 33"/>
          <p:cNvSpPr txBox="1"/>
          <p:nvPr/>
        </p:nvSpPr>
        <p:spPr>
          <a:xfrm>
            <a:off x="8888097" y="2519126"/>
            <a:ext cx="2041212" cy="28017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300" b="1" dirty="0">
                <a:solidFill>
                  <a:schemeClr val="accent5"/>
                </a:solidFill>
                <a:latin typeface="+mn-ea"/>
                <a:cs typeface="+mn-ea"/>
              </a:rPr>
              <a:t>信息化</a:t>
            </a:r>
            <a:r>
              <a:rPr lang="en-AU" sz="1300" b="1" dirty="0">
                <a:solidFill>
                  <a:schemeClr val="accent5"/>
                </a:solidFill>
                <a:latin typeface="+mn-ea"/>
                <a:cs typeface="+mn-ea"/>
              </a:rPr>
              <a:t> </a:t>
            </a:r>
            <a:r>
              <a:rPr lang="zh-CN" altLang="en-US" sz="1300" b="1" dirty="0">
                <a:solidFill>
                  <a:schemeClr val="accent5"/>
                </a:solidFill>
                <a:latin typeface="+mn-ea"/>
                <a:cs typeface="+mn-ea"/>
              </a:rPr>
              <a:t>产品应用</a:t>
            </a:r>
            <a:endParaRPr lang="en-AU" sz="1300" b="1" dirty="0">
              <a:solidFill>
                <a:schemeClr val="accent5"/>
              </a:solidFill>
              <a:latin typeface="+mn-ea"/>
              <a:cs typeface="+mn-ea"/>
            </a:endParaRPr>
          </a:p>
        </p:txBody>
      </p:sp>
      <p:sp>
        <p:nvSpPr>
          <p:cNvPr id="67" name="Oval 66"/>
          <p:cNvSpPr/>
          <p:nvPr/>
        </p:nvSpPr>
        <p:spPr>
          <a:xfrm>
            <a:off x="8080299" y="3388634"/>
            <a:ext cx="585711" cy="58578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FFFF"/>
              </a:solidFill>
              <a:latin typeface="+mn-ea"/>
              <a:cs typeface="+mn-ea"/>
            </a:endParaRPr>
          </a:p>
        </p:txBody>
      </p:sp>
      <p:sp>
        <p:nvSpPr>
          <p:cNvPr id="68" name="Text Placeholder 32"/>
          <p:cNvSpPr txBox="1"/>
          <p:nvPr/>
        </p:nvSpPr>
        <p:spPr>
          <a:xfrm>
            <a:off x="8902383" y="3625015"/>
            <a:ext cx="2026927" cy="32230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None/>
            </a:pPr>
            <a:r>
              <a:rPr lang="zh-CN" altLang="en-US" sz="1000" dirty="0">
                <a:solidFill>
                  <a:srgbClr val="7F7F7F"/>
                </a:solidFill>
                <a:latin typeface="+mn-ea"/>
                <a:cs typeface="+mn-ea"/>
              </a:rPr>
              <a:t>此处添加详细文本描述，建议与标题相关并符合整体语言风格。</a:t>
            </a:r>
            <a:endParaRPr lang="en-US" sz="1000" dirty="0">
              <a:solidFill>
                <a:srgbClr val="7F7F7F"/>
              </a:solidFill>
              <a:latin typeface="+mn-ea"/>
              <a:cs typeface="+mn-ea"/>
            </a:endParaRPr>
          </a:p>
        </p:txBody>
      </p:sp>
      <p:sp>
        <p:nvSpPr>
          <p:cNvPr id="69" name="Text Placeholder 33"/>
          <p:cNvSpPr txBox="1"/>
          <p:nvPr/>
        </p:nvSpPr>
        <p:spPr>
          <a:xfrm>
            <a:off x="8888097" y="3388633"/>
            <a:ext cx="2041212" cy="28017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300" b="1" dirty="0">
                <a:solidFill>
                  <a:schemeClr val="accent4"/>
                </a:solidFill>
                <a:latin typeface="+mn-ea"/>
                <a:cs typeface="+mn-ea"/>
              </a:rPr>
              <a:t>文件管理</a:t>
            </a:r>
            <a:endParaRPr lang="en-AU" sz="1300" b="1" dirty="0">
              <a:solidFill>
                <a:schemeClr val="accent4"/>
              </a:solidFill>
              <a:latin typeface="+mn-ea"/>
              <a:cs typeface="+mn-ea"/>
            </a:endParaRPr>
          </a:p>
        </p:txBody>
      </p:sp>
      <p:sp>
        <p:nvSpPr>
          <p:cNvPr id="70" name="Oval 69"/>
          <p:cNvSpPr/>
          <p:nvPr/>
        </p:nvSpPr>
        <p:spPr>
          <a:xfrm>
            <a:off x="8080299" y="4258142"/>
            <a:ext cx="585711" cy="58578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dirty="0">
              <a:solidFill>
                <a:srgbClr val="FFFFFF"/>
              </a:solidFill>
              <a:latin typeface="+mn-ea"/>
              <a:cs typeface="+mn-ea"/>
            </a:endParaRPr>
          </a:p>
        </p:txBody>
      </p:sp>
      <p:sp>
        <p:nvSpPr>
          <p:cNvPr id="71" name="Text Placeholder 32"/>
          <p:cNvSpPr txBox="1"/>
          <p:nvPr/>
        </p:nvSpPr>
        <p:spPr>
          <a:xfrm>
            <a:off x="8902383" y="4494522"/>
            <a:ext cx="2026927" cy="32230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None/>
            </a:pPr>
            <a:r>
              <a:rPr lang="zh-CN" altLang="en-US" sz="1000" dirty="0">
                <a:solidFill>
                  <a:srgbClr val="7F7F7F"/>
                </a:solidFill>
                <a:latin typeface="+mn-ea"/>
                <a:cs typeface="+mn-ea"/>
              </a:rPr>
              <a:t>此处添加详细文本描述，建议与标题相关并符合整体语言风格。</a:t>
            </a:r>
            <a:endParaRPr lang="en-US" sz="1000" dirty="0">
              <a:solidFill>
                <a:srgbClr val="7F7F7F"/>
              </a:solidFill>
              <a:latin typeface="+mn-ea"/>
              <a:cs typeface="+mn-ea"/>
            </a:endParaRPr>
          </a:p>
        </p:txBody>
      </p:sp>
      <p:sp>
        <p:nvSpPr>
          <p:cNvPr id="72" name="Text Placeholder 33"/>
          <p:cNvSpPr txBox="1"/>
          <p:nvPr/>
        </p:nvSpPr>
        <p:spPr>
          <a:xfrm>
            <a:off x="8888097" y="4258141"/>
            <a:ext cx="2041212" cy="28017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300" b="1" dirty="0">
                <a:solidFill>
                  <a:schemeClr val="accent2"/>
                </a:solidFill>
                <a:latin typeface="+mn-ea"/>
                <a:cs typeface="+mn-ea"/>
              </a:rPr>
              <a:t>产品应用</a:t>
            </a:r>
            <a:endParaRPr lang="en-AU" sz="1300" b="1" dirty="0">
              <a:solidFill>
                <a:schemeClr val="accent2"/>
              </a:solidFill>
              <a:latin typeface="+mn-ea"/>
              <a:cs typeface="+mn-ea"/>
            </a:endParaRPr>
          </a:p>
        </p:txBody>
      </p:sp>
      <p:sp>
        <p:nvSpPr>
          <p:cNvPr id="73" name="Oval 72"/>
          <p:cNvSpPr/>
          <p:nvPr/>
        </p:nvSpPr>
        <p:spPr>
          <a:xfrm>
            <a:off x="8080299" y="5127650"/>
            <a:ext cx="585711" cy="58578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600" dirty="0">
              <a:solidFill>
                <a:srgbClr val="FFFFFF"/>
              </a:solidFill>
              <a:latin typeface="+mn-ea"/>
              <a:cs typeface="+mn-ea"/>
            </a:endParaRPr>
          </a:p>
        </p:txBody>
      </p:sp>
      <p:sp>
        <p:nvSpPr>
          <p:cNvPr id="74" name="Text Placeholder 32"/>
          <p:cNvSpPr txBox="1"/>
          <p:nvPr/>
        </p:nvSpPr>
        <p:spPr>
          <a:xfrm>
            <a:off x="8902383" y="5364030"/>
            <a:ext cx="2026927" cy="32230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None/>
            </a:pPr>
            <a:r>
              <a:rPr lang="zh-CN" altLang="en-US" sz="1000" dirty="0">
                <a:solidFill>
                  <a:srgbClr val="7F7F7F"/>
                </a:solidFill>
                <a:latin typeface="+mn-ea"/>
                <a:cs typeface="+mn-ea"/>
              </a:rPr>
              <a:t>此处添加详细文本描述，建议与标题相关并符合整体语言风格。</a:t>
            </a:r>
            <a:endParaRPr lang="en-US" sz="1000" dirty="0">
              <a:solidFill>
                <a:srgbClr val="7F7F7F"/>
              </a:solidFill>
              <a:latin typeface="+mn-ea"/>
              <a:cs typeface="+mn-ea"/>
            </a:endParaRPr>
          </a:p>
        </p:txBody>
      </p:sp>
      <p:sp>
        <p:nvSpPr>
          <p:cNvPr id="75" name="Text Placeholder 33"/>
          <p:cNvSpPr txBox="1"/>
          <p:nvPr/>
        </p:nvSpPr>
        <p:spPr>
          <a:xfrm>
            <a:off x="8888097" y="5127649"/>
            <a:ext cx="2041212" cy="28017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300" b="1" dirty="0">
                <a:solidFill>
                  <a:schemeClr val="accent1"/>
                </a:solidFill>
                <a:latin typeface="+mn-ea"/>
                <a:cs typeface="+mn-ea"/>
              </a:rPr>
              <a:t>产品应用</a:t>
            </a:r>
            <a:endParaRPr lang="en-AU" sz="1300" b="1" dirty="0">
              <a:solidFill>
                <a:schemeClr val="accent1"/>
              </a:solidFill>
              <a:latin typeface="+mn-ea"/>
              <a:cs typeface="+mn-ea"/>
            </a:endParaRPr>
          </a:p>
        </p:txBody>
      </p:sp>
      <p:sp>
        <p:nvSpPr>
          <p:cNvPr id="76" name="Text Placeholder 32"/>
          <p:cNvSpPr txBox="1"/>
          <p:nvPr/>
        </p:nvSpPr>
        <p:spPr>
          <a:xfrm>
            <a:off x="1454730" y="1943298"/>
            <a:ext cx="2785903" cy="136571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zh-CN" altLang="en-US" sz="1000" dirty="0">
                <a:solidFill>
                  <a:srgbClr val="7F7F7F"/>
                </a:solidFill>
                <a:latin typeface="+mn-ea"/>
                <a:cs typeface="+mn-ea"/>
              </a:rPr>
              <a:t>此处添加详细文本描述，建议与标题相关并符合整体语言风格，语言描述尽量简洁生动。尽量将每页幻灯片的字数控制在</a:t>
            </a:r>
            <a:r>
              <a:rPr lang="en-US" altLang="zh-CN" sz="1000" dirty="0">
                <a:solidFill>
                  <a:srgbClr val="7F7F7F"/>
                </a:solidFill>
                <a:latin typeface="+mn-ea"/>
                <a:cs typeface="+mn-ea"/>
              </a:rPr>
              <a:t>200</a:t>
            </a:r>
            <a:r>
              <a:rPr lang="zh-CN" altLang="en-US" sz="1000" dirty="0">
                <a:solidFill>
                  <a:srgbClr val="7F7F7F"/>
                </a:solidFill>
                <a:latin typeface="+mn-ea"/>
                <a:cs typeface="+mn-ea"/>
              </a:rPr>
              <a:t>字以内，据统计每页幻灯片的最好控制在</a:t>
            </a:r>
            <a:r>
              <a:rPr lang="en-US" altLang="zh-CN" sz="1000" dirty="0">
                <a:solidFill>
                  <a:srgbClr val="7F7F7F"/>
                </a:solidFill>
                <a:latin typeface="+mn-ea"/>
                <a:cs typeface="+mn-ea"/>
              </a:rPr>
              <a:t>5</a:t>
            </a:r>
            <a:r>
              <a:rPr lang="zh-CN" altLang="en-US" sz="1000" dirty="0">
                <a:solidFill>
                  <a:srgbClr val="7F7F7F"/>
                </a:solidFill>
                <a:latin typeface="+mn-ea"/>
                <a:cs typeface="+mn-ea"/>
              </a:rPr>
              <a:t>分钟之内。</a:t>
            </a:r>
            <a:endParaRPr lang="zh-CN" altLang="en-US" sz="1000" dirty="0">
              <a:solidFill>
                <a:srgbClr val="7F7F7F"/>
              </a:solidFill>
              <a:latin typeface="+mn-ea"/>
              <a:cs typeface="+mn-ea"/>
            </a:endParaRPr>
          </a:p>
        </p:txBody>
      </p:sp>
      <p:sp>
        <p:nvSpPr>
          <p:cNvPr id="77" name="Text Placeholder 33"/>
          <p:cNvSpPr txBox="1"/>
          <p:nvPr/>
        </p:nvSpPr>
        <p:spPr>
          <a:xfrm>
            <a:off x="1441062" y="1637105"/>
            <a:ext cx="2738362" cy="30619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300" dirty="0">
                <a:solidFill>
                  <a:srgbClr val="7F7F7F"/>
                </a:solidFill>
                <a:latin typeface="+mn-ea"/>
                <a:cs typeface="+mn-ea"/>
              </a:rPr>
              <a:t>移动用户数据分析</a:t>
            </a:r>
            <a:endParaRPr lang="en-AU" sz="1300" dirty="0">
              <a:solidFill>
                <a:srgbClr val="7F7F7F"/>
              </a:solidFill>
              <a:latin typeface="+mn-ea"/>
              <a:cs typeface="+mn-ea"/>
            </a:endParaRPr>
          </a:p>
        </p:txBody>
      </p:sp>
      <p:sp>
        <p:nvSpPr>
          <p:cNvPr id="78" name="Oval 77"/>
          <p:cNvSpPr>
            <a:spLocks noChangeAspect="1"/>
          </p:cNvSpPr>
          <p:nvPr/>
        </p:nvSpPr>
        <p:spPr>
          <a:xfrm>
            <a:off x="1441063" y="4314274"/>
            <a:ext cx="548569" cy="548640"/>
          </a:xfrm>
          <a:prstGeom prst="ellipse">
            <a:avLst/>
          </a:prstGeom>
          <a:solidFill>
            <a:schemeClr val="tx1">
              <a:lumMod val="65000"/>
              <a:lumOff val="3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latin typeface="+mn-ea"/>
              <a:cs typeface="+mn-ea"/>
            </a:endParaRPr>
          </a:p>
        </p:txBody>
      </p:sp>
      <p:sp>
        <p:nvSpPr>
          <p:cNvPr id="79" name="TextBox 78"/>
          <p:cNvSpPr txBox="1"/>
          <p:nvPr/>
        </p:nvSpPr>
        <p:spPr>
          <a:xfrm>
            <a:off x="2114211" y="4288859"/>
            <a:ext cx="1181580" cy="400110"/>
          </a:xfrm>
          <a:prstGeom prst="rect">
            <a:avLst/>
          </a:prstGeom>
          <a:noFill/>
        </p:spPr>
        <p:txBody>
          <a:bodyPr wrap="none" rtlCol="0">
            <a:spAutoFit/>
          </a:bodyPr>
          <a:lstStyle/>
          <a:p>
            <a:r>
              <a:rPr lang="en-US" sz="2000" dirty="0">
                <a:solidFill>
                  <a:srgbClr val="7F7F7F"/>
                </a:solidFill>
                <a:latin typeface="+mn-ea"/>
                <a:cs typeface="+mn-ea"/>
              </a:rPr>
              <a:t>1.908 </a:t>
            </a:r>
            <a:r>
              <a:rPr lang="zh-CN" altLang="en-US" sz="2000" dirty="0">
                <a:solidFill>
                  <a:srgbClr val="7F7F7F"/>
                </a:solidFill>
                <a:latin typeface="+mn-ea"/>
                <a:cs typeface="+mn-ea"/>
              </a:rPr>
              <a:t>万</a:t>
            </a:r>
            <a:endParaRPr lang="en-US" sz="2000" dirty="0">
              <a:solidFill>
                <a:srgbClr val="7F7F7F"/>
              </a:solidFill>
              <a:latin typeface="+mn-ea"/>
              <a:cs typeface="+mn-ea"/>
            </a:endParaRPr>
          </a:p>
        </p:txBody>
      </p:sp>
      <p:sp>
        <p:nvSpPr>
          <p:cNvPr id="80" name="Oval 79"/>
          <p:cNvSpPr>
            <a:spLocks noChangeAspect="1"/>
          </p:cNvSpPr>
          <p:nvPr/>
        </p:nvSpPr>
        <p:spPr>
          <a:xfrm>
            <a:off x="1441063" y="5151244"/>
            <a:ext cx="548569" cy="548640"/>
          </a:xfrm>
          <a:prstGeom prst="ellipse">
            <a:avLst/>
          </a:prstGeom>
          <a:solidFill>
            <a:schemeClr val="tx1">
              <a:lumMod val="65000"/>
              <a:lumOff val="3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latin typeface="+mn-ea"/>
              <a:cs typeface="+mn-ea"/>
            </a:endParaRPr>
          </a:p>
        </p:txBody>
      </p:sp>
      <p:sp>
        <p:nvSpPr>
          <p:cNvPr id="81" name="TextBox 80"/>
          <p:cNvSpPr txBox="1"/>
          <p:nvPr/>
        </p:nvSpPr>
        <p:spPr>
          <a:xfrm>
            <a:off x="2114211" y="5125829"/>
            <a:ext cx="1181580" cy="400110"/>
          </a:xfrm>
          <a:prstGeom prst="rect">
            <a:avLst/>
          </a:prstGeom>
          <a:noFill/>
        </p:spPr>
        <p:txBody>
          <a:bodyPr wrap="none" rtlCol="0">
            <a:spAutoFit/>
          </a:bodyPr>
          <a:lstStyle/>
          <a:p>
            <a:r>
              <a:rPr lang="en-US" sz="2000" dirty="0">
                <a:solidFill>
                  <a:srgbClr val="7F7F7F"/>
                </a:solidFill>
                <a:latin typeface="+mn-ea"/>
                <a:cs typeface="+mn-ea"/>
              </a:rPr>
              <a:t>2.074 </a:t>
            </a:r>
            <a:r>
              <a:rPr lang="zh-CN" altLang="en-US" sz="2000" dirty="0">
                <a:solidFill>
                  <a:srgbClr val="7F7F7F"/>
                </a:solidFill>
                <a:latin typeface="+mn-ea"/>
                <a:cs typeface="+mn-ea"/>
              </a:rPr>
              <a:t>万</a:t>
            </a:r>
            <a:endParaRPr lang="en-US" sz="2000" dirty="0">
              <a:solidFill>
                <a:srgbClr val="7F7F7F"/>
              </a:solidFill>
              <a:latin typeface="+mn-ea"/>
              <a:cs typeface="+mn-ea"/>
            </a:endParaRPr>
          </a:p>
        </p:txBody>
      </p:sp>
      <p:sp>
        <p:nvSpPr>
          <p:cNvPr id="82" name="Rectangle 81"/>
          <p:cNvSpPr/>
          <p:nvPr/>
        </p:nvSpPr>
        <p:spPr>
          <a:xfrm>
            <a:off x="2215871" y="4671013"/>
            <a:ext cx="512894" cy="153888"/>
          </a:xfrm>
          <a:prstGeom prst="rect">
            <a:avLst/>
          </a:prstGeom>
        </p:spPr>
        <p:txBody>
          <a:bodyPr wrap="none" lIns="0" tIns="0" rIns="0" bIns="0">
            <a:spAutoFit/>
          </a:bodyPr>
          <a:lstStyle/>
          <a:p>
            <a:r>
              <a:rPr lang="zh-CN" altLang="en-US" sz="1000" dirty="0">
                <a:solidFill>
                  <a:srgbClr val="7F7F7F"/>
                </a:solidFill>
                <a:latin typeface="+mn-ea"/>
                <a:cs typeface="+mn-ea"/>
              </a:rPr>
              <a:t>男性用户</a:t>
            </a:r>
            <a:endParaRPr lang="en-US" sz="1000" dirty="0">
              <a:solidFill>
                <a:srgbClr val="7F7F7F"/>
              </a:solidFill>
              <a:latin typeface="+mn-ea"/>
              <a:cs typeface="+mn-ea"/>
            </a:endParaRPr>
          </a:p>
        </p:txBody>
      </p:sp>
      <p:sp>
        <p:nvSpPr>
          <p:cNvPr id="84" name="Rectangle 83"/>
          <p:cNvSpPr/>
          <p:nvPr/>
        </p:nvSpPr>
        <p:spPr>
          <a:xfrm>
            <a:off x="2215871" y="5497363"/>
            <a:ext cx="512894" cy="153888"/>
          </a:xfrm>
          <a:prstGeom prst="rect">
            <a:avLst/>
          </a:prstGeom>
        </p:spPr>
        <p:txBody>
          <a:bodyPr wrap="none" lIns="0" tIns="0" rIns="0" bIns="0">
            <a:spAutoFit/>
          </a:bodyPr>
          <a:lstStyle/>
          <a:p>
            <a:r>
              <a:rPr lang="zh-CN" altLang="en-US" sz="1000" dirty="0">
                <a:solidFill>
                  <a:srgbClr val="7F7F7F"/>
                </a:solidFill>
                <a:latin typeface="+mn-ea"/>
                <a:cs typeface="+mn-ea"/>
              </a:rPr>
              <a:t>女性用户</a:t>
            </a:r>
            <a:endParaRPr lang="en-US" sz="1000" dirty="0">
              <a:solidFill>
                <a:srgbClr val="7F7F7F"/>
              </a:solidFill>
              <a:latin typeface="+mn-ea"/>
              <a:cs typeface="+mn-ea"/>
            </a:endParaRPr>
          </a:p>
        </p:txBody>
      </p:sp>
      <p:grpSp>
        <p:nvGrpSpPr>
          <p:cNvPr id="83" name="组合 82"/>
          <p:cNvGrpSpPr/>
          <p:nvPr/>
        </p:nvGrpSpPr>
        <p:grpSpPr>
          <a:xfrm>
            <a:off x="1634080" y="5245424"/>
            <a:ext cx="162534" cy="383271"/>
            <a:chOff x="10488011" y="3227671"/>
            <a:chExt cx="162555" cy="383271"/>
          </a:xfrm>
          <a:solidFill>
            <a:schemeClr val="bg1"/>
          </a:solidFill>
        </p:grpSpPr>
        <p:sp>
          <p:nvSpPr>
            <p:cNvPr id="85" name="Freeform 290"/>
            <p:cNvSpPr/>
            <p:nvPr/>
          </p:nvSpPr>
          <p:spPr bwMode="auto">
            <a:xfrm>
              <a:off x="10488011" y="3311186"/>
              <a:ext cx="162555" cy="299756"/>
            </a:xfrm>
            <a:custGeom>
              <a:avLst/>
              <a:gdLst>
                <a:gd name="T0" fmla="*/ 65 w 75"/>
                <a:gd name="T1" fmla="*/ 0 h 139"/>
                <a:gd name="T2" fmla="*/ 9 w 75"/>
                <a:gd name="T3" fmla="*/ 0 h 139"/>
                <a:gd name="T4" fmla="*/ 0 w 75"/>
                <a:gd name="T5" fmla="*/ 10 h 139"/>
                <a:gd name="T6" fmla="*/ 2 w 75"/>
                <a:gd name="T7" fmla="*/ 71 h 139"/>
                <a:gd name="T8" fmla="*/ 10 w 75"/>
                <a:gd name="T9" fmla="*/ 83 h 139"/>
                <a:gd name="T10" fmla="*/ 12 w 75"/>
                <a:gd name="T11" fmla="*/ 127 h 139"/>
                <a:gd name="T12" fmla="*/ 18 w 75"/>
                <a:gd name="T13" fmla="*/ 136 h 139"/>
                <a:gd name="T14" fmla="*/ 31 w 75"/>
                <a:gd name="T15" fmla="*/ 139 h 139"/>
                <a:gd name="T16" fmla="*/ 31 w 75"/>
                <a:gd name="T17" fmla="*/ 102 h 139"/>
                <a:gd name="T18" fmla="*/ 33 w 75"/>
                <a:gd name="T19" fmla="*/ 93 h 139"/>
                <a:gd name="T20" fmla="*/ 42 w 75"/>
                <a:gd name="T21" fmla="*/ 93 h 139"/>
                <a:gd name="T22" fmla="*/ 43 w 75"/>
                <a:gd name="T23" fmla="*/ 102 h 139"/>
                <a:gd name="T24" fmla="*/ 44 w 75"/>
                <a:gd name="T25" fmla="*/ 139 h 139"/>
                <a:gd name="T26" fmla="*/ 56 w 75"/>
                <a:gd name="T27" fmla="*/ 136 h 139"/>
                <a:gd name="T28" fmla="*/ 63 w 75"/>
                <a:gd name="T29" fmla="*/ 127 h 139"/>
                <a:gd name="T30" fmla="*/ 64 w 75"/>
                <a:gd name="T31" fmla="*/ 83 h 139"/>
                <a:gd name="T32" fmla="*/ 73 w 75"/>
                <a:gd name="T33" fmla="*/ 71 h 139"/>
                <a:gd name="T34" fmla="*/ 75 w 75"/>
                <a:gd name="T35" fmla="*/ 10 h 139"/>
                <a:gd name="T36" fmla="*/ 65 w 75"/>
                <a:gd name="T37"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5" h="139">
                  <a:moveTo>
                    <a:pt x="65" y="0"/>
                  </a:moveTo>
                  <a:cubicBezTo>
                    <a:pt x="47" y="0"/>
                    <a:pt x="28" y="0"/>
                    <a:pt x="9" y="0"/>
                  </a:cubicBezTo>
                  <a:cubicBezTo>
                    <a:pt x="4" y="0"/>
                    <a:pt x="0" y="5"/>
                    <a:pt x="0" y="10"/>
                  </a:cubicBezTo>
                  <a:cubicBezTo>
                    <a:pt x="0" y="30"/>
                    <a:pt x="1" y="51"/>
                    <a:pt x="2" y="71"/>
                  </a:cubicBezTo>
                  <a:cubicBezTo>
                    <a:pt x="2" y="76"/>
                    <a:pt x="6" y="82"/>
                    <a:pt x="10" y="83"/>
                  </a:cubicBezTo>
                  <a:cubicBezTo>
                    <a:pt x="11" y="98"/>
                    <a:pt x="11" y="112"/>
                    <a:pt x="12" y="127"/>
                  </a:cubicBezTo>
                  <a:cubicBezTo>
                    <a:pt x="12" y="131"/>
                    <a:pt x="15" y="135"/>
                    <a:pt x="18" y="136"/>
                  </a:cubicBezTo>
                  <a:cubicBezTo>
                    <a:pt x="23" y="137"/>
                    <a:pt x="27" y="138"/>
                    <a:pt x="31" y="139"/>
                  </a:cubicBezTo>
                  <a:cubicBezTo>
                    <a:pt x="31" y="126"/>
                    <a:pt x="31" y="114"/>
                    <a:pt x="31" y="102"/>
                  </a:cubicBezTo>
                  <a:cubicBezTo>
                    <a:pt x="31" y="98"/>
                    <a:pt x="32" y="94"/>
                    <a:pt x="33" y="93"/>
                  </a:cubicBezTo>
                  <a:cubicBezTo>
                    <a:pt x="36" y="89"/>
                    <a:pt x="39" y="89"/>
                    <a:pt x="42" y="93"/>
                  </a:cubicBezTo>
                  <a:cubicBezTo>
                    <a:pt x="43" y="94"/>
                    <a:pt x="43" y="98"/>
                    <a:pt x="43" y="102"/>
                  </a:cubicBezTo>
                  <a:cubicBezTo>
                    <a:pt x="43" y="114"/>
                    <a:pt x="43" y="126"/>
                    <a:pt x="44" y="139"/>
                  </a:cubicBezTo>
                  <a:cubicBezTo>
                    <a:pt x="48" y="138"/>
                    <a:pt x="52" y="137"/>
                    <a:pt x="56" y="136"/>
                  </a:cubicBezTo>
                  <a:cubicBezTo>
                    <a:pt x="60" y="135"/>
                    <a:pt x="63" y="131"/>
                    <a:pt x="63" y="127"/>
                  </a:cubicBezTo>
                  <a:cubicBezTo>
                    <a:pt x="63" y="112"/>
                    <a:pt x="64" y="98"/>
                    <a:pt x="64" y="83"/>
                  </a:cubicBezTo>
                  <a:cubicBezTo>
                    <a:pt x="69" y="82"/>
                    <a:pt x="72" y="76"/>
                    <a:pt x="73" y="71"/>
                  </a:cubicBezTo>
                  <a:cubicBezTo>
                    <a:pt x="73" y="51"/>
                    <a:pt x="74" y="30"/>
                    <a:pt x="75" y="10"/>
                  </a:cubicBezTo>
                  <a:cubicBezTo>
                    <a:pt x="75" y="5"/>
                    <a:pt x="71" y="0"/>
                    <a:pt x="6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endParaRPr>
            </a:p>
          </p:txBody>
        </p:sp>
        <p:sp>
          <p:nvSpPr>
            <p:cNvPr id="86" name="Oval 291"/>
            <p:cNvSpPr>
              <a:spLocks noChangeArrowheads="1"/>
            </p:cNvSpPr>
            <p:nvPr/>
          </p:nvSpPr>
          <p:spPr bwMode="auto">
            <a:xfrm>
              <a:off x="10531259" y="3227671"/>
              <a:ext cx="74566" cy="7605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endParaRPr>
            </a:p>
          </p:txBody>
        </p:sp>
      </p:grpSp>
      <p:grpSp>
        <p:nvGrpSpPr>
          <p:cNvPr id="87" name="组合 86"/>
          <p:cNvGrpSpPr/>
          <p:nvPr/>
        </p:nvGrpSpPr>
        <p:grpSpPr>
          <a:xfrm>
            <a:off x="1601116" y="4395880"/>
            <a:ext cx="222179" cy="372830"/>
            <a:chOff x="9749806" y="3232145"/>
            <a:chExt cx="222208" cy="372830"/>
          </a:xfrm>
          <a:solidFill>
            <a:schemeClr val="bg1"/>
          </a:solidFill>
        </p:grpSpPr>
        <p:sp>
          <p:nvSpPr>
            <p:cNvPr id="88" name="Freeform 292"/>
            <p:cNvSpPr/>
            <p:nvPr/>
          </p:nvSpPr>
          <p:spPr bwMode="auto">
            <a:xfrm>
              <a:off x="9749806" y="3312676"/>
              <a:ext cx="222208" cy="292299"/>
            </a:xfrm>
            <a:custGeom>
              <a:avLst/>
              <a:gdLst>
                <a:gd name="T0" fmla="*/ 100 w 103"/>
                <a:gd name="T1" fmla="*/ 46 h 135"/>
                <a:gd name="T2" fmla="*/ 73 w 103"/>
                <a:gd name="T3" fmla="*/ 10 h 135"/>
                <a:gd name="T4" fmla="*/ 68 w 103"/>
                <a:gd name="T5" fmla="*/ 5 h 135"/>
                <a:gd name="T6" fmla="*/ 66 w 103"/>
                <a:gd name="T7" fmla="*/ 3 h 135"/>
                <a:gd name="T8" fmla="*/ 37 w 103"/>
                <a:gd name="T9" fmla="*/ 3 h 135"/>
                <a:gd name="T10" fmla="*/ 36 w 103"/>
                <a:gd name="T11" fmla="*/ 4 h 135"/>
                <a:gd name="T12" fmla="*/ 30 w 103"/>
                <a:gd name="T13" fmla="*/ 10 h 135"/>
                <a:gd name="T14" fmla="*/ 3 w 103"/>
                <a:gd name="T15" fmla="*/ 46 h 135"/>
                <a:gd name="T16" fmla="*/ 0 w 103"/>
                <a:gd name="T17" fmla="*/ 52 h 135"/>
                <a:gd name="T18" fmla="*/ 8 w 103"/>
                <a:gd name="T19" fmla="*/ 58 h 135"/>
                <a:gd name="T20" fmla="*/ 13 w 103"/>
                <a:gd name="T21" fmla="*/ 53 h 135"/>
                <a:gd name="T22" fmla="*/ 23 w 103"/>
                <a:gd name="T23" fmla="*/ 40 h 135"/>
                <a:gd name="T24" fmla="*/ 13 w 103"/>
                <a:gd name="T25" fmla="*/ 75 h 135"/>
                <a:gd name="T26" fmla="*/ 21 w 103"/>
                <a:gd name="T27" fmla="*/ 86 h 135"/>
                <a:gd name="T28" fmla="*/ 25 w 103"/>
                <a:gd name="T29" fmla="*/ 86 h 135"/>
                <a:gd name="T30" fmla="*/ 26 w 103"/>
                <a:gd name="T31" fmla="*/ 125 h 135"/>
                <a:gd name="T32" fmla="*/ 33 w 103"/>
                <a:gd name="T33" fmla="*/ 134 h 135"/>
                <a:gd name="T34" fmla="*/ 37 w 103"/>
                <a:gd name="T35" fmla="*/ 135 h 135"/>
                <a:gd name="T36" fmla="*/ 43 w 103"/>
                <a:gd name="T37" fmla="*/ 100 h 135"/>
                <a:gd name="T38" fmla="*/ 46 w 103"/>
                <a:gd name="T39" fmla="*/ 91 h 135"/>
                <a:gd name="T40" fmla="*/ 57 w 103"/>
                <a:gd name="T41" fmla="*/ 91 h 135"/>
                <a:gd name="T42" fmla="*/ 60 w 103"/>
                <a:gd name="T43" fmla="*/ 100 h 135"/>
                <a:gd name="T44" fmla="*/ 66 w 103"/>
                <a:gd name="T45" fmla="*/ 135 h 135"/>
                <a:gd name="T46" fmla="*/ 71 w 103"/>
                <a:gd name="T47" fmla="*/ 134 h 135"/>
                <a:gd name="T48" fmla="*/ 77 w 103"/>
                <a:gd name="T49" fmla="*/ 125 h 135"/>
                <a:gd name="T50" fmla="*/ 79 w 103"/>
                <a:gd name="T51" fmla="*/ 86 h 135"/>
                <a:gd name="T52" fmla="*/ 82 w 103"/>
                <a:gd name="T53" fmla="*/ 86 h 135"/>
                <a:gd name="T54" fmla="*/ 90 w 103"/>
                <a:gd name="T55" fmla="*/ 75 h 135"/>
                <a:gd name="T56" fmla="*/ 81 w 103"/>
                <a:gd name="T57" fmla="*/ 41 h 135"/>
                <a:gd name="T58" fmla="*/ 90 w 103"/>
                <a:gd name="T59" fmla="*/ 53 h 135"/>
                <a:gd name="T60" fmla="*/ 95 w 103"/>
                <a:gd name="T61" fmla="*/ 58 h 135"/>
                <a:gd name="T62" fmla="*/ 103 w 103"/>
                <a:gd name="T63" fmla="*/ 52 h 135"/>
                <a:gd name="T64" fmla="*/ 100 w 103"/>
                <a:gd name="T65" fmla="*/ 4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3" h="135">
                  <a:moveTo>
                    <a:pt x="100" y="46"/>
                  </a:moveTo>
                  <a:cubicBezTo>
                    <a:pt x="91" y="34"/>
                    <a:pt x="82" y="22"/>
                    <a:pt x="73" y="10"/>
                  </a:cubicBezTo>
                  <a:cubicBezTo>
                    <a:pt x="71" y="8"/>
                    <a:pt x="69" y="6"/>
                    <a:pt x="68" y="5"/>
                  </a:cubicBezTo>
                  <a:cubicBezTo>
                    <a:pt x="67" y="4"/>
                    <a:pt x="66" y="4"/>
                    <a:pt x="66" y="3"/>
                  </a:cubicBezTo>
                  <a:cubicBezTo>
                    <a:pt x="56" y="0"/>
                    <a:pt x="48" y="0"/>
                    <a:pt x="37" y="3"/>
                  </a:cubicBezTo>
                  <a:cubicBezTo>
                    <a:pt x="37" y="4"/>
                    <a:pt x="37" y="4"/>
                    <a:pt x="36" y="4"/>
                  </a:cubicBezTo>
                  <a:cubicBezTo>
                    <a:pt x="35" y="5"/>
                    <a:pt x="32" y="8"/>
                    <a:pt x="30" y="10"/>
                  </a:cubicBezTo>
                  <a:cubicBezTo>
                    <a:pt x="21" y="22"/>
                    <a:pt x="12" y="34"/>
                    <a:pt x="3" y="46"/>
                  </a:cubicBezTo>
                  <a:cubicBezTo>
                    <a:pt x="1" y="49"/>
                    <a:pt x="0" y="51"/>
                    <a:pt x="0" y="52"/>
                  </a:cubicBezTo>
                  <a:cubicBezTo>
                    <a:pt x="3" y="54"/>
                    <a:pt x="5" y="56"/>
                    <a:pt x="8" y="58"/>
                  </a:cubicBezTo>
                  <a:cubicBezTo>
                    <a:pt x="9" y="58"/>
                    <a:pt x="11" y="56"/>
                    <a:pt x="13" y="53"/>
                  </a:cubicBezTo>
                  <a:cubicBezTo>
                    <a:pt x="17" y="49"/>
                    <a:pt x="20" y="44"/>
                    <a:pt x="23" y="40"/>
                  </a:cubicBezTo>
                  <a:cubicBezTo>
                    <a:pt x="20" y="52"/>
                    <a:pt x="17" y="63"/>
                    <a:pt x="13" y="75"/>
                  </a:cubicBezTo>
                  <a:cubicBezTo>
                    <a:pt x="12" y="79"/>
                    <a:pt x="15" y="85"/>
                    <a:pt x="21" y="86"/>
                  </a:cubicBezTo>
                  <a:cubicBezTo>
                    <a:pt x="22" y="86"/>
                    <a:pt x="24" y="86"/>
                    <a:pt x="25" y="86"/>
                  </a:cubicBezTo>
                  <a:cubicBezTo>
                    <a:pt x="25" y="99"/>
                    <a:pt x="26" y="112"/>
                    <a:pt x="26" y="125"/>
                  </a:cubicBezTo>
                  <a:cubicBezTo>
                    <a:pt x="26" y="129"/>
                    <a:pt x="29" y="133"/>
                    <a:pt x="33" y="134"/>
                  </a:cubicBezTo>
                  <a:cubicBezTo>
                    <a:pt x="34" y="134"/>
                    <a:pt x="36" y="135"/>
                    <a:pt x="37" y="135"/>
                  </a:cubicBezTo>
                  <a:cubicBezTo>
                    <a:pt x="39" y="123"/>
                    <a:pt x="41" y="112"/>
                    <a:pt x="43" y="100"/>
                  </a:cubicBezTo>
                  <a:cubicBezTo>
                    <a:pt x="44" y="96"/>
                    <a:pt x="45" y="92"/>
                    <a:pt x="46" y="91"/>
                  </a:cubicBezTo>
                  <a:cubicBezTo>
                    <a:pt x="50" y="88"/>
                    <a:pt x="53" y="88"/>
                    <a:pt x="57" y="91"/>
                  </a:cubicBezTo>
                  <a:cubicBezTo>
                    <a:pt x="58" y="92"/>
                    <a:pt x="60" y="96"/>
                    <a:pt x="60" y="100"/>
                  </a:cubicBezTo>
                  <a:cubicBezTo>
                    <a:pt x="62" y="112"/>
                    <a:pt x="64" y="123"/>
                    <a:pt x="66" y="135"/>
                  </a:cubicBezTo>
                  <a:cubicBezTo>
                    <a:pt x="68" y="135"/>
                    <a:pt x="69" y="134"/>
                    <a:pt x="71" y="134"/>
                  </a:cubicBezTo>
                  <a:cubicBezTo>
                    <a:pt x="74" y="133"/>
                    <a:pt x="77" y="129"/>
                    <a:pt x="77" y="125"/>
                  </a:cubicBezTo>
                  <a:cubicBezTo>
                    <a:pt x="78" y="112"/>
                    <a:pt x="78" y="99"/>
                    <a:pt x="79" y="86"/>
                  </a:cubicBezTo>
                  <a:cubicBezTo>
                    <a:pt x="80" y="86"/>
                    <a:pt x="81" y="86"/>
                    <a:pt x="82" y="86"/>
                  </a:cubicBezTo>
                  <a:cubicBezTo>
                    <a:pt x="88" y="85"/>
                    <a:pt x="92" y="79"/>
                    <a:pt x="90" y="75"/>
                  </a:cubicBezTo>
                  <a:cubicBezTo>
                    <a:pt x="87" y="63"/>
                    <a:pt x="84" y="52"/>
                    <a:pt x="81" y="41"/>
                  </a:cubicBezTo>
                  <a:cubicBezTo>
                    <a:pt x="84" y="45"/>
                    <a:pt x="87" y="49"/>
                    <a:pt x="90" y="53"/>
                  </a:cubicBezTo>
                  <a:cubicBezTo>
                    <a:pt x="92" y="56"/>
                    <a:pt x="94" y="58"/>
                    <a:pt x="95" y="58"/>
                  </a:cubicBezTo>
                  <a:cubicBezTo>
                    <a:pt x="98" y="56"/>
                    <a:pt x="100" y="54"/>
                    <a:pt x="103" y="52"/>
                  </a:cubicBezTo>
                  <a:cubicBezTo>
                    <a:pt x="103" y="51"/>
                    <a:pt x="102" y="49"/>
                    <a:pt x="100"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endParaRPr>
            </a:p>
          </p:txBody>
        </p:sp>
        <p:sp>
          <p:nvSpPr>
            <p:cNvPr id="89" name="Oval 293"/>
            <p:cNvSpPr>
              <a:spLocks noChangeArrowheads="1"/>
            </p:cNvSpPr>
            <p:nvPr/>
          </p:nvSpPr>
          <p:spPr bwMode="auto">
            <a:xfrm>
              <a:off x="9822881" y="3232145"/>
              <a:ext cx="76058" cy="7605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endParaRPr>
            </a:p>
          </p:txBody>
        </p:sp>
      </p:grpSp>
      <p:grpSp>
        <p:nvGrpSpPr>
          <p:cNvPr id="90" name="组合 89"/>
          <p:cNvGrpSpPr/>
          <p:nvPr/>
        </p:nvGrpSpPr>
        <p:grpSpPr>
          <a:xfrm>
            <a:off x="8235588" y="1792937"/>
            <a:ext cx="281823" cy="278878"/>
            <a:chOff x="9008619" y="1159207"/>
            <a:chExt cx="281860" cy="278878"/>
          </a:xfrm>
          <a:solidFill>
            <a:schemeClr val="bg1"/>
          </a:solidFill>
        </p:grpSpPr>
        <p:sp>
          <p:nvSpPr>
            <p:cNvPr id="91" name="Freeform 157"/>
            <p:cNvSpPr/>
            <p:nvPr/>
          </p:nvSpPr>
          <p:spPr bwMode="auto">
            <a:xfrm>
              <a:off x="9199508" y="1159207"/>
              <a:ext cx="90971" cy="90971"/>
            </a:xfrm>
            <a:custGeom>
              <a:avLst/>
              <a:gdLst>
                <a:gd name="T0" fmla="*/ 31 w 42"/>
                <a:gd name="T1" fmla="*/ 39 h 42"/>
                <a:gd name="T2" fmla="*/ 22 w 42"/>
                <a:gd name="T3" fmla="*/ 39 h 42"/>
                <a:gd name="T4" fmla="*/ 3 w 42"/>
                <a:gd name="T5" fmla="*/ 20 h 42"/>
                <a:gd name="T6" fmla="*/ 3 w 42"/>
                <a:gd name="T7" fmla="*/ 10 h 42"/>
                <a:gd name="T8" fmla="*/ 10 w 42"/>
                <a:gd name="T9" fmla="*/ 3 h 42"/>
                <a:gd name="T10" fmla="*/ 20 w 42"/>
                <a:gd name="T11" fmla="*/ 3 h 42"/>
                <a:gd name="T12" fmla="*/ 39 w 42"/>
                <a:gd name="T13" fmla="*/ 22 h 42"/>
                <a:gd name="T14" fmla="*/ 39 w 42"/>
                <a:gd name="T15" fmla="*/ 31 h 42"/>
                <a:gd name="T16" fmla="*/ 31 w 42"/>
                <a:gd name="T17"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42">
                  <a:moveTo>
                    <a:pt x="31" y="39"/>
                  </a:moveTo>
                  <a:cubicBezTo>
                    <a:pt x="29" y="42"/>
                    <a:pt x="25" y="42"/>
                    <a:pt x="22" y="39"/>
                  </a:cubicBezTo>
                  <a:cubicBezTo>
                    <a:pt x="3" y="20"/>
                    <a:pt x="3" y="20"/>
                    <a:pt x="3" y="20"/>
                  </a:cubicBezTo>
                  <a:cubicBezTo>
                    <a:pt x="0" y="17"/>
                    <a:pt x="0" y="13"/>
                    <a:pt x="3" y="10"/>
                  </a:cubicBezTo>
                  <a:cubicBezTo>
                    <a:pt x="10" y="3"/>
                    <a:pt x="10" y="3"/>
                    <a:pt x="10" y="3"/>
                  </a:cubicBezTo>
                  <a:cubicBezTo>
                    <a:pt x="13" y="0"/>
                    <a:pt x="17" y="0"/>
                    <a:pt x="20" y="3"/>
                  </a:cubicBezTo>
                  <a:cubicBezTo>
                    <a:pt x="39" y="22"/>
                    <a:pt x="39" y="22"/>
                    <a:pt x="39" y="22"/>
                  </a:cubicBezTo>
                  <a:cubicBezTo>
                    <a:pt x="42" y="25"/>
                    <a:pt x="42" y="29"/>
                    <a:pt x="39" y="31"/>
                  </a:cubicBezTo>
                  <a:lnTo>
                    <a:pt x="31" y="3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92" name="Freeform 158"/>
            <p:cNvSpPr/>
            <p:nvPr/>
          </p:nvSpPr>
          <p:spPr bwMode="auto">
            <a:xfrm>
              <a:off x="9041428" y="1203946"/>
              <a:ext cx="202820" cy="204312"/>
            </a:xfrm>
            <a:custGeom>
              <a:avLst/>
              <a:gdLst>
                <a:gd name="T0" fmla="*/ 29 w 94"/>
                <a:gd name="T1" fmla="*/ 94 h 94"/>
                <a:gd name="T2" fmla="*/ 91 w 94"/>
                <a:gd name="T3" fmla="*/ 31 h 94"/>
                <a:gd name="T4" fmla="*/ 91 w 94"/>
                <a:gd name="T5" fmla="*/ 22 h 94"/>
                <a:gd name="T6" fmla="*/ 72 w 94"/>
                <a:gd name="T7" fmla="*/ 3 h 94"/>
                <a:gd name="T8" fmla="*/ 63 w 94"/>
                <a:gd name="T9" fmla="*/ 3 h 94"/>
                <a:gd name="T10" fmla="*/ 0 w 94"/>
                <a:gd name="T11" fmla="*/ 65 h 94"/>
                <a:gd name="T12" fmla="*/ 29 w 94"/>
                <a:gd name="T13" fmla="*/ 94 h 94"/>
              </a:gdLst>
              <a:ahLst/>
              <a:cxnLst>
                <a:cxn ang="0">
                  <a:pos x="T0" y="T1"/>
                </a:cxn>
                <a:cxn ang="0">
                  <a:pos x="T2" y="T3"/>
                </a:cxn>
                <a:cxn ang="0">
                  <a:pos x="T4" y="T5"/>
                </a:cxn>
                <a:cxn ang="0">
                  <a:pos x="T6" y="T7"/>
                </a:cxn>
                <a:cxn ang="0">
                  <a:pos x="T8" y="T9"/>
                </a:cxn>
                <a:cxn ang="0">
                  <a:pos x="T10" y="T11"/>
                </a:cxn>
                <a:cxn ang="0">
                  <a:pos x="T12" y="T13"/>
                </a:cxn>
              </a:cxnLst>
              <a:rect l="0" t="0" r="r" b="b"/>
              <a:pathLst>
                <a:path w="94" h="94">
                  <a:moveTo>
                    <a:pt x="29" y="94"/>
                  </a:moveTo>
                  <a:cubicBezTo>
                    <a:pt x="91" y="31"/>
                    <a:pt x="91" y="31"/>
                    <a:pt x="91" y="31"/>
                  </a:cubicBezTo>
                  <a:cubicBezTo>
                    <a:pt x="94" y="29"/>
                    <a:pt x="94" y="24"/>
                    <a:pt x="91" y="22"/>
                  </a:cubicBezTo>
                  <a:cubicBezTo>
                    <a:pt x="72" y="3"/>
                    <a:pt x="72" y="3"/>
                    <a:pt x="72" y="3"/>
                  </a:cubicBezTo>
                  <a:cubicBezTo>
                    <a:pt x="69" y="0"/>
                    <a:pt x="65" y="0"/>
                    <a:pt x="63" y="3"/>
                  </a:cubicBezTo>
                  <a:cubicBezTo>
                    <a:pt x="0" y="65"/>
                    <a:pt x="0" y="65"/>
                    <a:pt x="0" y="65"/>
                  </a:cubicBezTo>
                  <a:lnTo>
                    <a:pt x="29" y="9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93" name="Freeform 159"/>
            <p:cNvSpPr/>
            <p:nvPr/>
          </p:nvSpPr>
          <p:spPr bwMode="auto">
            <a:xfrm>
              <a:off x="9008619" y="1393345"/>
              <a:ext cx="46231" cy="44740"/>
            </a:xfrm>
            <a:custGeom>
              <a:avLst/>
              <a:gdLst>
                <a:gd name="T0" fmla="*/ 9 w 31"/>
                <a:gd name="T1" fmla="*/ 0 h 30"/>
                <a:gd name="T2" fmla="*/ 9 w 31"/>
                <a:gd name="T3" fmla="*/ 2 h 30"/>
                <a:gd name="T4" fmla="*/ 0 w 31"/>
                <a:gd name="T5" fmla="*/ 30 h 30"/>
                <a:gd name="T6" fmla="*/ 28 w 31"/>
                <a:gd name="T7" fmla="*/ 21 h 30"/>
                <a:gd name="T8" fmla="*/ 31 w 31"/>
                <a:gd name="T9" fmla="*/ 21 h 30"/>
                <a:gd name="T10" fmla="*/ 9 w 31"/>
                <a:gd name="T11" fmla="*/ 0 h 30"/>
              </a:gdLst>
              <a:ahLst/>
              <a:cxnLst>
                <a:cxn ang="0">
                  <a:pos x="T0" y="T1"/>
                </a:cxn>
                <a:cxn ang="0">
                  <a:pos x="T2" y="T3"/>
                </a:cxn>
                <a:cxn ang="0">
                  <a:pos x="T4" y="T5"/>
                </a:cxn>
                <a:cxn ang="0">
                  <a:pos x="T6" y="T7"/>
                </a:cxn>
                <a:cxn ang="0">
                  <a:pos x="T8" y="T9"/>
                </a:cxn>
                <a:cxn ang="0">
                  <a:pos x="T10" y="T11"/>
                </a:cxn>
              </a:cxnLst>
              <a:rect l="0" t="0" r="r" b="b"/>
              <a:pathLst>
                <a:path w="31" h="30">
                  <a:moveTo>
                    <a:pt x="9" y="0"/>
                  </a:moveTo>
                  <a:lnTo>
                    <a:pt x="9" y="2"/>
                  </a:lnTo>
                  <a:lnTo>
                    <a:pt x="0" y="30"/>
                  </a:lnTo>
                  <a:lnTo>
                    <a:pt x="28" y="21"/>
                  </a:lnTo>
                  <a:lnTo>
                    <a:pt x="31" y="21"/>
                  </a:lnTo>
                  <a:lnTo>
                    <a:pt x="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sp>
        <p:nvSpPr>
          <p:cNvPr id="94" name="Freeform 144"/>
          <p:cNvSpPr/>
          <p:nvPr/>
        </p:nvSpPr>
        <p:spPr bwMode="auto">
          <a:xfrm>
            <a:off x="8226640" y="2654683"/>
            <a:ext cx="290770" cy="314670"/>
          </a:xfrm>
          <a:custGeom>
            <a:avLst/>
            <a:gdLst>
              <a:gd name="T0" fmla="*/ 126 w 134"/>
              <a:gd name="T1" fmla="*/ 100 h 145"/>
              <a:gd name="T2" fmla="*/ 83 w 134"/>
              <a:gd name="T3" fmla="*/ 88 h 145"/>
              <a:gd name="T4" fmla="*/ 85 w 134"/>
              <a:gd name="T5" fmla="*/ 77 h 145"/>
              <a:gd name="T6" fmla="*/ 91 w 134"/>
              <a:gd name="T7" fmla="*/ 69 h 145"/>
              <a:gd name="T8" fmla="*/ 92 w 134"/>
              <a:gd name="T9" fmla="*/ 60 h 145"/>
              <a:gd name="T10" fmla="*/ 94 w 134"/>
              <a:gd name="T11" fmla="*/ 60 h 145"/>
              <a:gd name="T12" fmla="*/ 97 w 134"/>
              <a:gd name="T13" fmla="*/ 58 h 145"/>
              <a:gd name="T14" fmla="*/ 98 w 134"/>
              <a:gd name="T15" fmla="*/ 43 h 145"/>
              <a:gd name="T16" fmla="*/ 96 w 134"/>
              <a:gd name="T17" fmla="*/ 40 h 145"/>
              <a:gd name="T18" fmla="*/ 94 w 134"/>
              <a:gd name="T19" fmla="*/ 40 h 145"/>
              <a:gd name="T20" fmla="*/ 95 w 134"/>
              <a:gd name="T21" fmla="*/ 32 h 145"/>
              <a:gd name="T22" fmla="*/ 90 w 134"/>
              <a:gd name="T23" fmla="*/ 10 h 145"/>
              <a:gd name="T24" fmla="*/ 44 w 134"/>
              <a:gd name="T25" fmla="*/ 10 h 145"/>
              <a:gd name="T26" fmla="*/ 39 w 134"/>
              <a:gd name="T27" fmla="*/ 32 h 145"/>
              <a:gd name="T28" fmla="*/ 40 w 134"/>
              <a:gd name="T29" fmla="*/ 40 h 145"/>
              <a:gd name="T30" fmla="*/ 38 w 134"/>
              <a:gd name="T31" fmla="*/ 40 h 145"/>
              <a:gd name="T32" fmla="*/ 35 w 134"/>
              <a:gd name="T33" fmla="*/ 43 h 145"/>
              <a:gd name="T34" fmla="*/ 37 w 134"/>
              <a:gd name="T35" fmla="*/ 58 h 145"/>
              <a:gd name="T36" fmla="*/ 40 w 134"/>
              <a:gd name="T37" fmla="*/ 60 h 145"/>
              <a:gd name="T38" fmla="*/ 42 w 134"/>
              <a:gd name="T39" fmla="*/ 60 h 145"/>
              <a:gd name="T40" fmla="*/ 43 w 134"/>
              <a:gd name="T41" fmla="*/ 69 h 145"/>
              <a:gd name="T42" fmla="*/ 49 w 134"/>
              <a:gd name="T43" fmla="*/ 77 h 145"/>
              <a:gd name="T44" fmla="*/ 50 w 134"/>
              <a:gd name="T45" fmla="*/ 88 h 145"/>
              <a:gd name="T46" fmla="*/ 8 w 134"/>
              <a:gd name="T47" fmla="*/ 100 h 145"/>
              <a:gd name="T48" fmla="*/ 1 w 134"/>
              <a:gd name="T49" fmla="*/ 113 h 145"/>
              <a:gd name="T50" fmla="*/ 2 w 134"/>
              <a:gd name="T51" fmla="*/ 129 h 145"/>
              <a:gd name="T52" fmla="*/ 11 w 134"/>
              <a:gd name="T53" fmla="*/ 139 h 145"/>
              <a:gd name="T54" fmla="*/ 123 w 134"/>
              <a:gd name="T55" fmla="*/ 139 h 145"/>
              <a:gd name="T56" fmla="*/ 132 w 134"/>
              <a:gd name="T57" fmla="*/ 129 h 145"/>
              <a:gd name="T58" fmla="*/ 133 w 134"/>
              <a:gd name="T59" fmla="*/ 113 h 145"/>
              <a:gd name="T60" fmla="*/ 126 w 134"/>
              <a:gd name="T61" fmla="*/ 10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4" h="145">
                <a:moveTo>
                  <a:pt x="126" y="100"/>
                </a:moveTo>
                <a:cubicBezTo>
                  <a:pt x="113" y="93"/>
                  <a:pt x="98" y="89"/>
                  <a:pt x="83" y="88"/>
                </a:cubicBezTo>
                <a:cubicBezTo>
                  <a:pt x="84" y="84"/>
                  <a:pt x="84" y="81"/>
                  <a:pt x="85" y="77"/>
                </a:cubicBezTo>
                <a:cubicBezTo>
                  <a:pt x="88" y="75"/>
                  <a:pt x="91" y="72"/>
                  <a:pt x="91" y="69"/>
                </a:cubicBezTo>
                <a:cubicBezTo>
                  <a:pt x="91" y="66"/>
                  <a:pt x="92" y="63"/>
                  <a:pt x="92" y="60"/>
                </a:cubicBezTo>
                <a:cubicBezTo>
                  <a:pt x="92" y="60"/>
                  <a:pt x="93" y="60"/>
                  <a:pt x="94" y="60"/>
                </a:cubicBezTo>
                <a:cubicBezTo>
                  <a:pt x="95" y="61"/>
                  <a:pt x="97" y="59"/>
                  <a:pt x="97" y="58"/>
                </a:cubicBezTo>
                <a:cubicBezTo>
                  <a:pt x="98" y="43"/>
                  <a:pt x="98" y="43"/>
                  <a:pt x="98" y="43"/>
                </a:cubicBezTo>
                <a:cubicBezTo>
                  <a:pt x="98" y="41"/>
                  <a:pt x="97" y="40"/>
                  <a:pt x="96" y="40"/>
                </a:cubicBezTo>
                <a:cubicBezTo>
                  <a:pt x="95" y="40"/>
                  <a:pt x="95" y="40"/>
                  <a:pt x="94" y="40"/>
                </a:cubicBezTo>
                <a:cubicBezTo>
                  <a:pt x="94" y="37"/>
                  <a:pt x="95" y="34"/>
                  <a:pt x="95" y="32"/>
                </a:cubicBezTo>
                <a:cubicBezTo>
                  <a:pt x="95" y="28"/>
                  <a:pt x="97" y="17"/>
                  <a:pt x="90" y="10"/>
                </a:cubicBezTo>
                <a:cubicBezTo>
                  <a:pt x="79" y="0"/>
                  <a:pt x="55" y="0"/>
                  <a:pt x="44" y="10"/>
                </a:cubicBezTo>
                <a:cubicBezTo>
                  <a:pt x="36" y="17"/>
                  <a:pt x="38" y="28"/>
                  <a:pt x="39" y="32"/>
                </a:cubicBezTo>
                <a:cubicBezTo>
                  <a:pt x="39" y="34"/>
                  <a:pt x="39" y="37"/>
                  <a:pt x="40" y="40"/>
                </a:cubicBezTo>
                <a:cubicBezTo>
                  <a:pt x="39" y="40"/>
                  <a:pt x="39" y="40"/>
                  <a:pt x="38" y="40"/>
                </a:cubicBezTo>
                <a:cubicBezTo>
                  <a:pt x="36" y="40"/>
                  <a:pt x="35" y="41"/>
                  <a:pt x="35" y="43"/>
                </a:cubicBezTo>
                <a:cubicBezTo>
                  <a:pt x="37" y="58"/>
                  <a:pt x="37" y="58"/>
                  <a:pt x="37" y="58"/>
                </a:cubicBezTo>
                <a:cubicBezTo>
                  <a:pt x="37" y="59"/>
                  <a:pt x="39" y="61"/>
                  <a:pt x="40" y="60"/>
                </a:cubicBezTo>
                <a:cubicBezTo>
                  <a:pt x="41" y="60"/>
                  <a:pt x="41" y="60"/>
                  <a:pt x="42" y="60"/>
                </a:cubicBezTo>
                <a:cubicBezTo>
                  <a:pt x="42" y="63"/>
                  <a:pt x="43" y="66"/>
                  <a:pt x="43" y="69"/>
                </a:cubicBezTo>
                <a:cubicBezTo>
                  <a:pt x="43" y="72"/>
                  <a:pt x="46" y="75"/>
                  <a:pt x="49" y="77"/>
                </a:cubicBezTo>
                <a:cubicBezTo>
                  <a:pt x="49" y="81"/>
                  <a:pt x="50" y="84"/>
                  <a:pt x="50" y="88"/>
                </a:cubicBezTo>
                <a:cubicBezTo>
                  <a:pt x="36" y="89"/>
                  <a:pt x="21" y="93"/>
                  <a:pt x="8" y="100"/>
                </a:cubicBezTo>
                <a:cubicBezTo>
                  <a:pt x="3" y="102"/>
                  <a:pt x="0" y="108"/>
                  <a:pt x="1" y="113"/>
                </a:cubicBezTo>
                <a:cubicBezTo>
                  <a:pt x="1" y="118"/>
                  <a:pt x="2" y="123"/>
                  <a:pt x="2" y="129"/>
                </a:cubicBezTo>
                <a:cubicBezTo>
                  <a:pt x="3" y="133"/>
                  <a:pt x="7" y="138"/>
                  <a:pt x="11" y="139"/>
                </a:cubicBezTo>
                <a:cubicBezTo>
                  <a:pt x="48" y="145"/>
                  <a:pt x="86" y="145"/>
                  <a:pt x="123" y="139"/>
                </a:cubicBezTo>
                <a:cubicBezTo>
                  <a:pt x="127" y="138"/>
                  <a:pt x="131" y="133"/>
                  <a:pt x="132" y="129"/>
                </a:cubicBezTo>
                <a:cubicBezTo>
                  <a:pt x="132" y="123"/>
                  <a:pt x="133" y="118"/>
                  <a:pt x="133" y="113"/>
                </a:cubicBezTo>
                <a:cubicBezTo>
                  <a:pt x="134" y="108"/>
                  <a:pt x="131" y="102"/>
                  <a:pt x="126" y="100"/>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nvGrpSpPr>
          <p:cNvPr id="95" name="组合 94"/>
          <p:cNvGrpSpPr/>
          <p:nvPr/>
        </p:nvGrpSpPr>
        <p:grpSpPr>
          <a:xfrm>
            <a:off x="8226641" y="3513452"/>
            <a:ext cx="301208" cy="281861"/>
            <a:chOff x="8998179" y="446354"/>
            <a:chExt cx="301247" cy="281861"/>
          </a:xfrm>
          <a:solidFill>
            <a:schemeClr val="bg1"/>
          </a:solidFill>
        </p:grpSpPr>
        <p:sp>
          <p:nvSpPr>
            <p:cNvPr id="96" name="Freeform 153"/>
            <p:cNvSpPr/>
            <p:nvPr/>
          </p:nvSpPr>
          <p:spPr bwMode="auto">
            <a:xfrm>
              <a:off x="9013092" y="523903"/>
              <a:ext cx="74566" cy="175976"/>
            </a:xfrm>
            <a:custGeom>
              <a:avLst/>
              <a:gdLst>
                <a:gd name="T0" fmla="*/ 34 w 34"/>
                <a:gd name="T1" fmla="*/ 81 h 81"/>
                <a:gd name="T2" fmla="*/ 34 w 34"/>
                <a:gd name="T3" fmla="*/ 8 h 81"/>
                <a:gd name="T4" fmla="*/ 26 w 34"/>
                <a:gd name="T5" fmla="*/ 0 h 81"/>
                <a:gd name="T6" fmla="*/ 9 w 34"/>
                <a:gd name="T7" fmla="*/ 0 h 81"/>
                <a:gd name="T8" fmla="*/ 0 w 34"/>
                <a:gd name="T9" fmla="*/ 8 h 81"/>
                <a:gd name="T10" fmla="*/ 0 w 34"/>
                <a:gd name="T11" fmla="*/ 81 h 81"/>
                <a:gd name="T12" fmla="*/ 34 w 34"/>
                <a:gd name="T13" fmla="*/ 81 h 81"/>
              </a:gdLst>
              <a:ahLst/>
              <a:cxnLst>
                <a:cxn ang="0">
                  <a:pos x="T0" y="T1"/>
                </a:cxn>
                <a:cxn ang="0">
                  <a:pos x="T2" y="T3"/>
                </a:cxn>
                <a:cxn ang="0">
                  <a:pos x="T4" y="T5"/>
                </a:cxn>
                <a:cxn ang="0">
                  <a:pos x="T6" y="T7"/>
                </a:cxn>
                <a:cxn ang="0">
                  <a:pos x="T8" y="T9"/>
                </a:cxn>
                <a:cxn ang="0">
                  <a:pos x="T10" y="T11"/>
                </a:cxn>
                <a:cxn ang="0">
                  <a:pos x="T12" y="T13"/>
                </a:cxn>
              </a:cxnLst>
              <a:rect l="0" t="0" r="r" b="b"/>
              <a:pathLst>
                <a:path w="34" h="81">
                  <a:moveTo>
                    <a:pt x="34" y="81"/>
                  </a:moveTo>
                  <a:cubicBezTo>
                    <a:pt x="34" y="8"/>
                    <a:pt x="34" y="8"/>
                    <a:pt x="34" y="8"/>
                  </a:cubicBezTo>
                  <a:cubicBezTo>
                    <a:pt x="34" y="4"/>
                    <a:pt x="30" y="0"/>
                    <a:pt x="26" y="0"/>
                  </a:cubicBezTo>
                  <a:cubicBezTo>
                    <a:pt x="9" y="0"/>
                    <a:pt x="9" y="0"/>
                    <a:pt x="9" y="0"/>
                  </a:cubicBezTo>
                  <a:cubicBezTo>
                    <a:pt x="4" y="0"/>
                    <a:pt x="0" y="4"/>
                    <a:pt x="0" y="8"/>
                  </a:cubicBezTo>
                  <a:cubicBezTo>
                    <a:pt x="0" y="81"/>
                    <a:pt x="0" y="81"/>
                    <a:pt x="0" y="81"/>
                  </a:cubicBezTo>
                  <a:lnTo>
                    <a:pt x="34"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97" name="Freeform 154"/>
            <p:cNvSpPr/>
            <p:nvPr/>
          </p:nvSpPr>
          <p:spPr bwMode="auto">
            <a:xfrm>
              <a:off x="9113011" y="446354"/>
              <a:ext cx="73075" cy="253525"/>
            </a:xfrm>
            <a:custGeom>
              <a:avLst/>
              <a:gdLst>
                <a:gd name="T0" fmla="*/ 34 w 34"/>
                <a:gd name="T1" fmla="*/ 117 h 117"/>
                <a:gd name="T2" fmla="*/ 34 w 34"/>
                <a:gd name="T3" fmla="*/ 8 h 117"/>
                <a:gd name="T4" fmla="*/ 25 w 34"/>
                <a:gd name="T5" fmla="*/ 0 h 117"/>
                <a:gd name="T6" fmla="*/ 8 w 34"/>
                <a:gd name="T7" fmla="*/ 0 h 117"/>
                <a:gd name="T8" fmla="*/ 0 w 34"/>
                <a:gd name="T9" fmla="*/ 8 h 117"/>
                <a:gd name="T10" fmla="*/ 0 w 34"/>
                <a:gd name="T11" fmla="*/ 117 h 117"/>
                <a:gd name="T12" fmla="*/ 34 w 34"/>
                <a:gd name="T13" fmla="*/ 117 h 117"/>
              </a:gdLst>
              <a:ahLst/>
              <a:cxnLst>
                <a:cxn ang="0">
                  <a:pos x="T0" y="T1"/>
                </a:cxn>
                <a:cxn ang="0">
                  <a:pos x="T2" y="T3"/>
                </a:cxn>
                <a:cxn ang="0">
                  <a:pos x="T4" y="T5"/>
                </a:cxn>
                <a:cxn ang="0">
                  <a:pos x="T6" y="T7"/>
                </a:cxn>
                <a:cxn ang="0">
                  <a:pos x="T8" y="T9"/>
                </a:cxn>
                <a:cxn ang="0">
                  <a:pos x="T10" y="T11"/>
                </a:cxn>
                <a:cxn ang="0">
                  <a:pos x="T12" y="T13"/>
                </a:cxn>
              </a:cxnLst>
              <a:rect l="0" t="0" r="r" b="b"/>
              <a:pathLst>
                <a:path w="34" h="117">
                  <a:moveTo>
                    <a:pt x="34" y="117"/>
                  </a:moveTo>
                  <a:cubicBezTo>
                    <a:pt x="34" y="8"/>
                    <a:pt x="34" y="8"/>
                    <a:pt x="34" y="8"/>
                  </a:cubicBezTo>
                  <a:cubicBezTo>
                    <a:pt x="34" y="4"/>
                    <a:pt x="30" y="0"/>
                    <a:pt x="25" y="0"/>
                  </a:cubicBezTo>
                  <a:cubicBezTo>
                    <a:pt x="8" y="0"/>
                    <a:pt x="8" y="0"/>
                    <a:pt x="8" y="0"/>
                  </a:cubicBezTo>
                  <a:cubicBezTo>
                    <a:pt x="3" y="0"/>
                    <a:pt x="0" y="4"/>
                    <a:pt x="0" y="8"/>
                  </a:cubicBezTo>
                  <a:cubicBezTo>
                    <a:pt x="0" y="117"/>
                    <a:pt x="0" y="117"/>
                    <a:pt x="0" y="117"/>
                  </a:cubicBezTo>
                  <a:lnTo>
                    <a:pt x="34" y="1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98" name="Freeform 155"/>
            <p:cNvSpPr/>
            <p:nvPr/>
          </p:nvSpPr>
          <p:spPr bwMode="auto">
            <a:xfrm>
              <a:off x="9209947" y="564169"/>
              <a:ext cx="74566" cy="135711"/>
            </a:xfrm>
            <a:custGeom>
              <a:avLst/>
              <a:gdLst>
                <a:gd name="T0" fmla="*/ 34 w 34"/>
                <a:gd name="T1" fmla="*/ 63 h 63"/>
                <a:gd name="T2" fmla="*/ 34 w 34"/>
                <a:gd name="T3" fmla="*/ 8 h 63"/>
                <a:gd name="T4" fmla="*/ 25 w 34"/>
                <a:gd name="T5" fmla="*/ 0 h 63"/>
                <a:gd name="T6" fmla="*/ 8 w 34"/>
                <a:gd name="T7" fmla="*/ 0 h 63"/>
                <a:gd name="T8" fmla="*/ 0 w 34"/>
                <a:gd name="T9" fmla="*/ 8 h 63"/>
                <a:gd name="T10" fmla="*/ 0 w 34"/>
                <a:gd name="T11" fmla="*/ 63 h 63"/>
                <a:gd name="T12" fmla="*/ 34 w 34"/>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34" h="63">
                  <a:moveTo>
                    <a:pt x="34" y="63"/>
                  </a:moveTo>
                  <a:cubicBezTo>
                    <a:pt x="34" y="8"/>
                    <a:pt x="34" y="8"/>
                    <a:pt x="34" y="8"/>
                  </a:cubicBezTo>
                  <a:cubicBezTo>
                    <a:pt x="34" y="4"/>
                    <a:pt x="30" y="0"/>
                    <a:pt x="25" y="0"/>
                  </a:cubicBezTo>
                  <a:cubicBezTo>
                    <a:pt x="8" y="0"/>
                    <a:pt x="8" y="0"/>
                    <a:pt x="8" y="0"/>
                  </a:cubicBezTo>
                  <a:cubicBezTo>
                    <a:pt x="4" y="0"/>
                    <a:pt x="0" y="4"/>
                    <a:pt x="0" y="8"/>
                  </a:cubicBezTo>
                  <a:cubicBezTo>
                    <a:pt x="0" y="63"/>
                    <a:pt x="0" y="63"/>
                    <a:pt x="0" y="63"/>
                  </a:cubicBezTo>
                  <a:lnTo>
                    <a:pt x="34"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99" name="Rectangle 156"/>
            <p:cNvSpPr>
              <a:spLocks noChangeArrowheads="1"/>
            </p:cNvSpPr>
            <p:nvPr/>
          </p:nvSpPr>
          <p:spPr bwMode="auto">
            <a:xfrm>
              <a:off x="8998179" y="708827"/>
              <a:ext cx="301247" cy="193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ea"/>
                <a:cs typeface="+mn-ea"/>
              </a:endParaRPr>
            </a:p>
          </p:txBody>
        </p:sp>
      </p:grpSp>
      <p:sp>
        <p:nvSpPr>
          <p:cNvPr id="100" name="Freeform 92"/>
          <p:cNvSpPr>
            <a:spLocks noEditPoints="1"/>
          </p:cNvSpPr>
          <p:nvPr/>
        </p:nvSpPr>
        <p:spPr bwMode="auto">
          <a:xfrm>
            <a:off x="8196819" y="5223147"/>
            <a:ext cx="320593" cy="326600"/>
          </a:xfrm>
          <a:custGeom>
            <a:avLst/>
            <a:gdLst>
              <a:gd name="T0" fmla="*/ 143 w 148"/>
              <a:gd name="T1" fmla="*/ 130 h 151"/>
              <a:gd name="T2" fmla="*/ 100 w 148"/>
              <a:gd name="T3" fmla="*/ 86 h 151"/>
              <a:gd name="T4" fmla="*/ 110 w 148"/>
              <a:gd name="T5" fmla="*/ 55 h 151"/>
              <a:gd name="T6" fmla="*/ 55 w 148"/>
              <a:gd name="T7" fmla="*/ 0 h 151"/>
              <a:gd name="T8" fmla="*/ 0 w 148"/>
              <a:gd name="T9" fmla="*/ 55 h 151"/>
              <a:gd name="T10" fmla="*/ 55 w 148"/>
              <a:gd name="T11" fmla="*/ 109 h 151"/>
              <a:gd name="T12" fmla="*/ 81 w 148"/>
              <a:gd name="T13" fmla="*/ 103 h 151"/>
              <a:gd name="T14" fmla="*/ 126 w 148"/>
              <a:gd name="T15" fmla="*/ 147 h 151"/>
              <a:gd name="T16" fmla="*/ 143 w 148"/>
              <a:gd name="T17" fmla="*/ 147 h 151"/>
              <a:gd name="T18" fmla="*/ 143 w 148"/>
              <a:gd name="T19" fmla="*/ 130 h 151"/>
              <a:gd name="T20" fmla="*/ 19 w 148"/>
              <a:gd name="T21" fmla="*/ 55 h 151"/>
              <a:gd name="T22" fmla="*/ 55 w 148"/>
              <a:gd name="T23" fmla="*/ 18 h 151"/>
              <a:gd name="T24" fmla="*/ 92 w 148"/>
              <a:gd name="T25" fmla="*/ 55 h 151"/>
              <a:gd name="T26" fmla="*/ 55 w 148"/>
              <a:gd name="T27" fmla="*/ 91 h 151"/>
              <a:gd name="T28" fmla="*/ 19 w 148"/>
              <a:gd name="T29" fmla="*/ 5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8" h="151">
                <a:moveTo>
                  <a:pt x="143" y="130"/>
                </a:moveTo>
                <a:cubicBezTo>
                  <a:pt x="100" y="86"/>
                  <a:pt x="100" y="86"/>
                  <a:pt x="100" y="86"/>
                </a:cubicBezTo>
                <a:cubicBezTo>
                  <a:pt x="106" y="77"/>
                  <a:pt x="110" y="67"/>
                  <a:pt x="110" y="55"/>
                </a:cubicBezTo>
                <a:cubicBezTo>
                  <a:pt x="110" y="24"/>
                  <a:pt x="85" y="0"/>
                  <a:pt x="55" y="0"/>
                </a:cubicBezTo>
                <a:cubicBezTo>
                  <a:pt x="25" y="0"/>
                  <a:pt x="0" y="24"/>
                  <a:pt x="0" y="55"/>
                </a:cubicBezTo>
                <a:cubicBezTo>
                  <a:pt x="0" y="85"/>
                  <a:pt x="25" y="109"/>
                  <a:pt x="55" y="109"/>
                </a:cubicBezTo>
                <a:cubicBezTo>
                  <a:pt x="65" y="109"/>
                  <a:pt x="74" y="107"/>
                  <a:pt x="81" y="103"/>
                </a:cubicBezTo>
                <a:cubicBezTo>
                  <a:pt x="126" y="147"/>
                  <a:pt x="126" y="147"/>
                  <a:pt x="126" y="147"/>
                </a:cubicBezTo>
                <a:cubicBezTo>
                  <a:pt x="130" y="151"/>
                  <a:pt x="138" y="151"/>
                  <a:pt x="143" y="147"/>
                </a:cubicBezTo>
                <a:cubicBezTo>
                  <a:pt x="148" y="142"/>
                  <a:pt x="148" y="134"/>
                  <a:pt x="143" y="130"/>
                </a:cubicBezTo>
                <a:close/>
                <a:moveTo>
                  <a:pt x="19" y="55"/>
                </a:moveTo>
                <a:cubicBezTo>
                  <a:pt x="19" y="34"/>
                  <a:pt x="35" y="18"/>
                  <a:pt x="55" y="18"/>
                </a:cubicBezTo>
                <a:cubicBezTo>
                  <a:pt x="75" y="18"/>
                  <a:pt x="92" y="34"/>
                  <a:pt x="92" y="55"/>
                </a:cubicBezTo>
                <a:cubicBezTo>
                  <a:pt x="92" y="75"/>
                  <a:pt x="75" y="91"/>
                  <a:pt x="55" y="91"/>
                </a:cubicBezTo>
                <a:cubicBezTo>
                  <a:pt x="35" y="91"/>
                  <a:pt x="19" y="75"/>
                  <a:pt x="19" y="55"/>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nvGrpSpPr>
          <p:cNvPr id="101" name="组合 100"/>
          <p:cNvGrpSpPr/>
          <p:nvPr/>
        </p:nvGrpSpPr>
        <p:grpSpPr>
          <a:xfrm>
            <a:off x="8235529" y="4361712"/>
            <a:ext cx="271386" cy="348969"/>
            <a:chOff x="8188325" y="5464176"/>
            <a:chExt cx="288925" cy="371475"/>
          </a:xfrm>
          <a:solidFill>
            <a:schemeClr val="bg1"/>
          </a:solidFill>
        </p:grpSpPr>
        <p:sp>
          <p:nvSpPr>
            <p:cNvPr id="102" name="Freeform 324"/>
            <p:cNvSpPr>
              <a:spLocks noEditPoints="1"/>
            </p:cNvSpPr>
            <p:nvPr/>
          </p:nvSpPr>
          <p:spPr bwMode="auto">
            <a:xfrm>
              <a:off x="8226425" y="5464176"/>
              <a:ext cx="214313" cy="107950"/>
            </a:xfrm>
            <a:custGeom>
              <a:avLst/>
              <a:gdLst>
                <a:gd name="T0" fmla="*/ 84 w 93"/>
                <a:gd name="T1" fmla="*/ 10 h 47"/>
                <a:gd name="T2" fmla="*/ 54 w 93"/>
                <a:gd name="T3" fmla="*/ 9 h 47"/>
                <a:gd name="T4" fmla="*/ 46 w 93"/>
                <a:gd name="T5" fmla="*/ 22 h 47"/>
                <a:gd name="T6" fmla="*/ 39 w 93"/>
                <a:gd name="T7" fmla="*/ 9 h 47"/>
                <a:gd name="T8" fmla="*/ 8 w 93"/>
                <a:gd name="T9" fmla="*/ 10 h 47"/>
                <a:gd name="T10" fmla="*/ 13 w 93"/>
                <a:gd name="T11" fmla="*/ 40 h 47"/>
                <a:gd name="T12" fmla="*/ 46 w 93"/>
                <a:gd name="T13" fmla="*/ 46 h 47"/>
                <a:gd name="T14" fmla="*/ 80 w 93"/>
                <a:gd name="T15" fmla="*/ 40 h 47"/>
                <a:gd name="T16" fmla="*/ 84 w 93"/>
                <a:gd name="T17" fmla="*/ 10 h 47"/>
                <a:gd name="T18" fmla="*/ 18 w 93"/>
                <a:gd name="T19" fmla="*/ 34 h 47"/>
                <a:gd name="T20" fmla="*/ 14 w 93"/>
                <a:gd name="T21" fmla="*/ 15 h 47"/>
                <a:gd name="T22" fmla="*/ 34 w 93"/>
                <a:gd name="T23" fmla="*/ 15 h 47"/>
                <a:gd name="T24" fmla="*/ 42 w 93"/>
                <a:gd name="T25" fmla="*/ 39 h 47"/>
                <a:gd name="T26" fmla="*/ 18 w 93"/>
                <a:gd name="T27" fmla="*/ 34 h 47"/>
                <a:gd name="T28" fmla="*/ 75 w 93"/>
                <a:gd name="T29" fmla="*/ 34 h 47"/>
                <a:gd name="T30" fmla="*/ 51 w 93"/>
                <a:gd name="T31" fmla="*/ 39 h 47"/>
                <a:gd name="T32" fmla="*/ 59 w 93"/>
                <a:gd name="T33" fmla="*/ 15 h 47"/>
                <a:gd name="T34" fmla="*/ 78 w 93"/>
                <a:gd name="T35" fmla="*/ 15 h 47"/>
                <a:gd name="T36" fmla="*/ 75 w 93"/>
                <a:gd name="T37" fmla="*/ 3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3" h="47">
                  <a:moveTo>
                    <a:pt x="84" y="10"/>
                  </a:moveTo>
                  <a:cubicBezTo>
                    <a:pt x="75" y="0"/>
                    <a:pt x="62" y="2"/>
                    <a:pt x="54" y="9"/>
                  </a:cubicBezTo>
                  <a:cubicBezTo>
                    <a:pt x="50" y="12"/>
                    <a:pt x="48" y="17"/>
                    <a:pt x="46" y="22"/>
                  </a:cubicBezTo>
                  <a:cubicBezTo>
                    <a:pt x="45" y="17"/>
                    <a:pt x="42" y="12"/>
                    <a:pt x="39" y="9"/>
                  </a:cubicBezTo>
                  <a:cubicBezTo>
                    <a:pt x="31" y="2"/>
                    <a:pt x="17" y="0"/>
                    <a:pt x="8" y="10"/>
                  </a:cubicBezTo>
                  <a:cubicBezTo>
                    <a:pt x="0" y="20"/>
                    <a:pt x="5" y="33"/>
                    <a:pt x="13" y="40"/>
                  </a:cubicBezTo>
                  <a:cubicBezTo>
                    <a:pt x="21" y="47"/>
                    <a:pt x="38" y="47"/>
                    <a:pt x="46" y="46"/>
                  </a:cubicBezTo>
                  <a:cubicBezTo>
                    <a:pt x="55" y="47"/>
                    <a:pt x="72" y="47"/>
                    <a:pt x="80" y="40"/>
                  </a:cubicBezTo>
                  <a:cubicBezTo>
                    <a:pt x="88" y="33"/>
                    <a:pt x="93" y="20"/>
                    <a:pt x="84" y="10"/>
                  </a:cubicBezTo>
                  <a:close/>
                  <a:moveTo>
                    <a:pt x="18" y="34"/>
                  </a:moveTo>
                  <a:cubicBezTo>
                    <a:pt x="13" y="30"/>
                    <a:pt x="8" y="22"/>
                    <a:pt x="14" y="15"/>
                  </a:cubicBezTo>
                  <a:cubicBezTo>
                    <a:pt x="20" y="8"/>
                    <a:pt x="29" y="11"/>
                    <a:pt x="34" y="15"/>
                  </a:cubicBezTo>
                  <a:cubicBezTo>
                    <a:pt x="39" y="19"/>
                    <a:pt x="41" y="31"/>
                    <a:pt x="42" y="39"/>
                  </a:cubicBezTo>
                  <a:cubicBezTo>
                    <a:pt x="34" y="39"/>
                    <a:pt x="23" y="38"/>
                    <a:pt x="18" y="34"/>
                  </a:cubicBezTo>
                  <a:close/>
                  <a:moveTo>
                    <a:pt x="75" y="34"/>
                  </a:moveTo>
                  <a:cubicBezTo>
                    <a:pt x="70" y="38"/>
                    <a:pt x="58" y="39"/>
                    <a:pt x="51" y="39"/>
                  </a:cubicBezTo>
                  <a:cubicBezTo>
                    <a:pt x="52" y="31"/>
                    <a:pt x="54" y="19"/>
                    <a:pt x="59" y="15"/>
                  </a:cubicBezTo>
                  <a:cubicBezTo>
                    <a:pt x="63" y="11"/>
                    <a:pt x="72" y="8"/>
                    <a:pt x="78" y="15"/>
                  </a:cubicBezTo>
                  <a:cubicBezTo>
                    <a:pt x="84" y="22"/>
                    <a:pt x="80" y="30"/>
                    <a:pt x="75"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103" name="Freeform 325"/>
            <p:cNvSpPr/>
            <p:nvPr/>
          </p:nvSpPr>
          <p:spPr bwMode="auto">
            <a:xfrm>
              <a:off x="8196263" y="5581651"/>
              <a:ext cx="104775" cy="76200"/>
            </a:xfrm>
            <a:custGeom>
              <a:avLst/>
              <a:gdLst>
                <a:gd name="T0" fmla="*/ 46 w 46"/>
                <a:gd name="T1" fmla="*/ 0 h 33"/>
                <a:gd name="T2" fmla="*/ 2 w 46"/>
                <a:gd name="T3" fmla="*/ 0 h 33"/>
                <a:gd name="T4" fmla="*/ 0 w 46"/>
                <a:gd name="T5" fmla="*/ 1 h 33"/>
                <a:gd name="T6" fmla="*/ 0 w 46"/>
                <a:gd name="T7" fmla="*/ 32 h 33"/>
                <a:gd name="T8" fmla="*/ 2 w 46"/>
                <a:gd name="T9" fmla="*/ 33 h 33"/>
                <a:gd name="T10" fmla="*/ 46 w 46"/>
                <a:gd name="T11" fmla="*/ 33 h 33"/>
                <a:gd name="T12" fmla="*/ 46 w 46"/>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46" h="33">
                  <a:moveTo>
                    <a:pt x="46" y="0"/>
                  </a:moveTo>
                  <a:cubicBezTo>
                    <a:pt x="2" y="0"/>
                    <a:pt x="2" y="0"/>
                    <a:pt x="2" y="0"/>
                  </a:cubicBezTo>
                  <a:cubicBezTo>
                    <a:pt x="1" y="0"/>
                    <a:pt x="0" y="1"/>
                    <a:pt x="0" y="1"/>
                  </a:cubicBezTo>
                  <a:cubicBezTo>
                    <a:pt x="0" y="32"/>
                    <a:pt x="0" y="32"/>
                    <a:pt x="0" y="32"/>
                  </a:cubicBezTo>
                  <a:cubicBezTo>
                    <a:pt x="0" y="32"/>
                    <a:pt x="1" y="33"/>
                    <a:pt x="2" y="33"/>
                  </a:cubicBezTo>
                  <a:cubicBezTo>
                    <a:pt x="46" y="33"/>
                    <a:pt x="46" y="33"/>
                    <a:pt x="46" y="33"/>
                  </a:cubicBezTo>
                  <a:lnTo>
                    <a:pt x="4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104" name="Freeform 326"/>
            <p:cNvSpPr/>
            <p:nvPr/>
          </p:nvSpPr>
          <p:spPr bwMode="auto">
            <a:xfrm>
              <a:off x="8361363" y="5581651"/>
              <a:ext cx="106363" cy="76200"/>
            </a:xfrm>
            <a:custGeom>
              <a:avLst/>
              <a:gdLst>
                <a:gd name="T0" fmla="*/ 45 w 46"/>
                <a:gd name="T1" fmla="*/ 0 h 33"/>
                <a:gd name="T2" fmla="*/ 0 w 46"/>
                <a:gd name="T3" fmla="*/ 0 h 33"/>
                <a:gd name="T4" fmla="*/ 0 w 46"/>
                <a:gd name="T5" fmla="*/ 33 h 33"/>
                <a:gd name="T6" fmla="*/ 45 w 46"/>
                <a:gd name="T7" fmla="*/ 33 h 33"/>
                <a:gd name="T8" fmla="*/ 46 w 46"/>
                <a:gd name="T9" fmla="*/ 32 h 33"/>
                <a:gd name="T10" fmla="*/ 46 w 46"/>
                <a:gd name="T11" fmla="*/ 1 h 33"/>
                <a:gd name="T12" fmla="*/ 45 w 46"/>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46" h="33">
                  <a:moveTo>
                    <a:pt x="45" y="0"/>
                  </a:moveTo>
                  <a:cubicBezTo>
                    <a:pt x="0" y="0"/>
                    <a:pt x="0" y="0"/>
                    <a:pt x="0" y="0"/>
                  </a:cubicBezTo>
                  <a:cubicBezTo>
                    <a:pt x="0" y="33"/>
                    <a:pt x="0" y="33"/>
                    <a:pt x="0" y="33"/>
                  </a:cubicBezTo>
                  <a:cubicBezTo>
                    <a:pt x="45" y="33"/>
                    <a:pt x="45" y="33"/>
                    <a:pt x="45" y="33"/>
                  </a:cubicBezTo>
                  <a:cubicBezTo>
                    <a:pt x="46" y="33"/>
                    <a:pt x="46" y="32"/>
                    <a:pt x="46" y="32"/>
                  </a:cubicBezTo>
                  <a:cubicBezTo>
                    <a:pt x="46" y="1"/>
                    <a:pt x="46" y="1"/>
                    <a:pt x="46" y="1"/>
                  </a:cubicBezTo>
                  <a:cubicBezTo>
                    <a:pt x="46" y="1"/>
                    <a:pt x="46" y="0"/>
                    <a:pt x="4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105" name="Freeform 327"/>
            <p:cNvSpPr/>
            <p:nvPr/>
          </p:nvSpPr>
          <p:spPr bwMode="auto">
            <a:xfrm>
              <a:off x="8213725" y="5667376"/>
              <a:ext cx="95250" cy="168275"/>
            </a:xfrm>
            <a:custGeom>
              <a:avLst/>
              <a:gdLst>
                <a:gd name="T0" fmla="*/ 0 w 41"/>
                <a:gd name="T1" fmla="*/ 1 h 73"/>
                <a:gd name="T2" fmla="*/ 0 w 41"/>
                <a:gd name="T3" fmla="*/ 72 h 73"/>
                <a:gd name="T4" fmla="*/ 1 w 41"/>
                <a:gd name="T5" fmla="*/ 73 h 73"/>
                <a:gd name="T6" fmla="*/ 41 w 41"/>
                <a:gd name="T7" fmla="*/ 73 h 73"/>
                <a:gd name="T8" fmla="*/ 41 w 41"/>
                <a:gd name="T9" fmla="*/ 1 h 73"/>
                <a:gd name="T10" fmla="*/ 41 w 41"/>
                <a:gd name="T11" fmla="*/ 0 h 73"/>
                <a:gd name="T12" fmla="*/ 1 w 41"/>
                <a:gd name="T13" fmla="*/ 0 h 73"/>
                <a:gd name="T14" fmla="*/ 0 w 41"/>
                <a:gd name="T15" fmla="*/ 1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73">
                  <a:moveTo>
                    <a:pt x="0" y="1"/>
                  </a:moveTo>
                  <a:cubicBezTo>
                    <a:pt x="0" y="72"/>
                    <a:pt x="0" y="72"/>
                    <a:pt x="0" y="72"/>
                  </a:cubicBezTo>
                  <a:cubicBezTo>
                    <a:pt x="0" y="73"/>
                    <a:pt x="0" y="73"/>
                    <a:pt x="1" y="73"/>
                  </a:cubicBezTo>
                  <a:cubicBezTo>
                    <a:pt x="41" y="73"/>
                    <a:pt x="41" y="73"/>
                    <a:pt x="41" y="73"/>
                  </a:cubicBezTo>
                  <a:cubicBezTo>
                    <a:pt x="41" y="1"/>
                    <a:pt x="41" y="1"/>
                    <a:pt x="41" y="1"/>
                  </a:cubicBezTo>
                  <a:cubicBezTo>
                    <a:pt x="41" y="1"/>
                    <a:pt x="41" y="1"/>
                    <a:pt x="41" y="0"/>
                  </a:cubicBezTo>
                  <a:cubicBezTo>
                    <a:pt x="1" y="0"/>
                    <a:pt x="1" y="0"/>
                    <a:pt x="1" y="0"/>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106" name="Freeform 328"/>
            <p:cNvSpPr/>
            <p:nvPr/>
          </p:nvSpPr>
          <p:spPr bwMode="auto">
            <a:xfrm>
              <a:off x="8356600" y="5667376"/>
              <a:ext cx="95250" cy="168275"/>
            </a:xfrm>
            <a:custGeom>
              <a:avLst/>
              <a:gdLst>
                <a:gd name="T0" fmla="*/ 40 w 41"/>
                <a:gd name="T1" fmla="*/ 0 h 73"/>
                <a:gd name="T2" fmla="*/ 0 w 41"/>
                <a:gd name="T3" fmla="*/ 0 h 73"/>
                <a:gd name="T4" fmla="*/ 0 w 41"/>
                <a:gd name="T5" fmla="*/ 1 h 73"/>
                <a:gd name="T6" fmla="*/ 0 w 41"/>
                <a:gd name="T7" fmla="*/ 73 h 73"/>
                <a:gd name="T8" fmla="*/ 40 w 41"/>
                <a:gd name="T9" fmla="*/ 73 h 73"/>
                <a:gd name="T10" fmla="*/ 41 w 41"/>
                <a:gd name="T11" fmla="*/ 72 h 73"/>
                <a:gd name="T12" fmla="*/ 41 w 41"/>
                <a:gd name="T13" fmla="*/ 1 h 73"/>
                <a:gd name="T14" fmla="*/ 40 w 41"/>
                <a:gd name="T15" fmla="*/ 0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73">
                  <a:moveTo>
                    <a:pt x="40" y="0"/>
                  </a:moveTo>
                  <a:cubicBezTo>
                    <a:pt x="0" y="0"/>
                    <a:pt x="0" y="0"/>
                    <a:pt x="0" y="0"/>
                  </a:cubicBezTo>
                  <a:cubicBezTo>
                    <a:pt x="0" y="1"/>
                    <a:pt x="0" y="1"/>
                    <a:pt x="0" y="1"/>
                  </a:cubicBezTo>
                  <a:cubicBezTo>
                    <a:pt x="0" y="73"/>
                    <a:pt x="0" y="73"/>
                    <a:pt x="0" y="73"/>
                  </a:cubicBezTo>
                  <a:cubicBezTo>
                    <a:pt x="40" y="73"/>
                    <a:pt x="40" y="73"/>
                    <a:pt x="40" y="73"/>
                  </a:cubicBezTo>
                  <a:cubicBezTo>
                    <a:pt x="40" y="73"/>
                    <a:pt x="41" y="73"/>
                    <a:pt x="41" y="72"/>
                  </a:cubicBezTo>
                  <a:cubicBezTo>
                    <a:pt x="41" y="1"/>
                    <a:pt x="41" y="1"/>
                    <a:pt x="41" y="1"/>
                  </a:cubicBezTo>
                  <a:cubicBezTo>
                    <a:pt x="41" y="1"/>
                    <a:pt x="40" y="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107" name="Freeform 329"/>
            <p:cNvSpPr/>
            <p:nvPr/>
          </p:nvSpPr>
          <p:spPr bwMode="auto">
            <a:xfrm>
              <a:off x="8401050" y="5538788"/>
              <a:ext cx="76200" cy="28575"/>
            </a:xfrm>
            <a:custGeom>
              <a:avLst/>
              <a:gdLst>
                <a:gd name="T0" fmla="*/ 23 w 48"/>
                <a:gd name="T1" fmla="*/ 18 h 18"/>
                <a:gd name="T2" fmla="*/ 48 w 48"/>
                <a:gd name="T3" fmla="*/ 18 h 18"/>
                <a:gd name="T4" fmla="*/ 33 w 48"/>
                <a:gd name="T5" fmla="*/ 11 h 18"/>
                <a:gd name="T6" fmla="*/ 43 w 48"/>
                <a:gd name="T7" fmla="*/ 0 h 18"/>
                <a:gd name="T8" fmla="*/ 22 w 48"/>
                <a:gd name="T9" fmla="*/ 8 h 18"/>
                <a:gd name="T10" fmla="*/ 0 w 48"/>
                <a:gd name="T11" fmla="*/ 18 h 18"/>
                <a:gd name="T12" fmla="*/ 23 w 48"/>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48" h="18">
                  <a:moveTo>
                    <a:pt x="23" y="18"/>
                  </a:moveTo>
                  <a:lnTo>
                    <a:pt x="48" y="18"/>
                  </a:lnTo>
                  <a:lnTo>
                    <a:pt x="33" y="11"/>
                  </a:lnTo>
                  <a:lnTo>
                    <a:pt x="43" y="0"/>
                  </a:lnTo>
                  <a:lnTo>
                    <a:pt x="22" y="8"/>
                  </a:lnTo>
                  <a:lnTo>
                    <a:pt x="0" y="18"/>
                  </a:lnTo>
                  <a:lnTo>
                    <a:pt x="23"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108" name="Freeform 330"/>
            <p:cNvSpPr/>
            <p:nvPr/>
          </p:nvSpPr>
          <p:spPr bwMode="auto">
            <a:xfrm>
              <a:off x="8188325" y="5538788"/>
              <a:ext cx="76200" cy="28575"/>
            </a:xfrm>
            <a:custGeom>
              <a:avLst/>
              <a:gdLst>
                <a:gd name="T0" fmla="*/ 24 w 48"/>
                <a:gd name="T1" fmla="*/ 18 h 18"/>
                <a:gd name="T2" fmla="*/ 48 w 48"/>
                <a:gd name="T3" fmla="*/ 18 h 18"/>
                <a:gd name="T4" fmla="*/ 26 w 48"/>
                <a:gd name="T5" fmla="*/ 8 h 18"/>
                <a:gd name="T6" fmla="*/ 3 w 48"/>
                <a:gd name="T7" fmla="*/ 0 h 18"/>
                <a:gd name="T8" fmla="*/ 15 w 48"/>
                <a:gd name="T9" fmla="*/ 11 h 18"/>
                <a:gd name="T10" fmla="*/ 0 w 48"/>
                <a:gd name="T11" fmla="*/ 18 h 18"/>
                <a:gd name="T12" fmla="*/ 24 w 48"/>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48" h="18">
                  <a:moveTo>
                    <a:pt x="24" y="18"/>
                  </a:moveTo>
                  <a:lnTo>
                    <a:pt x="48" y="18"/>
                  </a:lnTo>
                  <a:lnTo>
                    <a:pt x="26" y="8"/>
                  </a:lnTo>
                  <a:lnTo>
                    <a:pt x="3" y="0"/>
                  </a:lnTo>
                  <a:lnTo>
                    <a:pt x="15" y="11"/>
                  </a:lnTo>
                  <a:lnTo>
                    <a:pt x="0" y="18"/>
                  </a:lnTo>
                  <a:lnTo>
                    <a:pt x="24"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ipe(left)">
                                      <p:cBhvr>
                                        <p:cTn id="7" dur="500"/>
                                        <p:tgtEl>
                                          <p:spTgt spid="7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wipe(left)">
                                      <p:cBhvr>
                                        <p:cTn id="10" dur="500"/>
                                        <p:tgtEl>
                                          <p:spTgt spid="7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9"/>
                                        </p:tgtEl>
                                        <p:attrNameLst>
                                          <p:attrName>style.visibility</p:attrName>
                                        </p:attrNameLst>
                                      </p:cBhvr>
                                      <p:to>
                                        <p:strVal val="visible"/>
                                      </p:to>
                                    </p:set>
                                    <p:animEffect transition="in" filter="fade">
                                      <p:cBhvr>
                                        <p:cTn id="20" dur="500"/>
                                        <p:tgtEl>
                                          <p:spTgt spid="7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2"/>
                                        </p:tgtEl>
                                        <p:attrNameLst>
                                          <p:attrName>style.visibility</p:attrName>
                                        </p:attrNameLst>
                                      </p:cBhvr>
                                      <p:to>
                                        <p:strVal val="visible"/>
                                      </p:to>
                                    </p:set>
                                    <p:animEffect transition="in" filter="fade">
                                      <p:cBhvr>
                                        <p:cTn id="23" dur="500"/>
                                        <p:tgtEl>
                                          <p:spTgt spid="8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8"/>
                                        </p:tgtEl>
                                        <p:attrNameLst>
                                          <p:attrName>style.visibility</p:attrName>
                                        </p:attrNameLst>
                                      </p:cBhvr>
                                      <p:to>
                                        <p:strVal val="visible"/>
                                      </p:to>
                                    </p:set>
                                    <p:animEffect transition="in" filter="fade">
                                      <p:cBhvr>
                                        <p:cTn id="26" dur="500"/>
                                        <p:tgtEl>
                                          <p:spTgt spid="7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0"/>
                                        </p:tgtEl>
                                        <p:attrNameLst>
                                          <p:attrName>style.visibility</p:attrName>
                                        </p:attrNameLst>
                                      </p:cBhvr>
                                      <p:to>
                                        <p:strVal val="visible"/>
                                      </p:to>
                                    </p:set>
                                    <p:animEffect transition="in" filter="fade">
                                      <p:cBhvr>
                                        <p:cTn id="31" dur="500"/>
                                        <p:tgtEl>
                                          <p:spTgt spid="8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1"/>
                                        </p:tgtEl>
                                        <p:attrNameLst>
                                          <p:attrName>style.visibility</p:attrName>
                                        </p:attrNameLst>
                                      </p:cBhvr>
                                      <p:to>
                                        <p:strVal val="visible"/>
                                      </p:to>
                                    </p:set>
                                    <p:animEffect transition="in" filter="fade">
                                      <p:cBhvr>
                                        <p:cTn id="34" dur="500"/>
                                        <p:tgtEl>
                                          <p:spTgt spid="8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4"/>
                                        </p:tgtEl>
                                        <p:attrNameLst>
                                          <p:attrName>style.visibility</p:attrName>
                                        </p:attrNameLst>
                                      </p:cBhvr>
                                      <p:to>
                                        <p:strVal val="visible"/>
                                      </p:to>
                                    </p:set>
                                    <p:animEffect transition="in" filter="fade">
                                      <p:cBhvr>
                                        <p:cTn id="37" dur="500"/>
                                        <p:tgtEl>
                                          <p:spTgt spid="84"/>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750"/>
                                        <p:tgtEl>
                                          <p:spTgt spid="22"/>
                                        </p:tgtEl>
                                      </p:cBhvr>
                                    </p:animEffect>
                                    <p:anim calcmode="lin" valueType="num">
                                      <p:cBhvr>
                                        <p:cTn id="43" dur="750" fill="hold"/>
                                        <p:tgtEl>
                                          <p:spTgt spid="22"/>
                                        </p:tgtEl>
                                        <p:attrNameLst>
                                          <p:attrName>ppt_x</p:attrName>
                                        </p:attrNameLst>
                                      </p:cBhvr>
                                      <p:tavLst>
                                        <p:tav tm="0">
                                          <p:val>
                                            <p:strVal val="#ppt_x"/>
                                          </p:val>
                                        </p:tav>
                                        <p:tav tm="100000">
                                          <p:val>
                                            <p:strVal val="#ppt_x"/>
                                          </p:val>
                                        </p:tav>
                                      </p:tavLst>
                                    </p:anim>
                                    <p:anim calcmode="lin" valueType="num">
                                      <p:cBhvr>
                                        <p:cTn id="44" dur="75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fade">
                                      <p:cBhvr>
                                        <p:cTn id="54" dur="500"/>
                                        <p:tgtEl>
                                          <p:spTgt spid="60"/>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57"/>
                                        </p:tgtEl>
                                        <p:attrNameLst>
                                          <p:attrName>style.visibility</p:attrName>
                                        </p:attrNameLst>
                                      </p:cBhvr>
                                      <p:to>
                                        <p:strVal val="visible"/>
                                      </p:to>
                                    </p:set>
                                    <p:animEffect transition="in" filter="fade">
                                      <p:cBhvr>
                                        <p:cTn id="59" dur="500"/>
                                        <p:tgtEl>
                                          <p:spTgt spid="57"/>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59"/>
                                        </p:tgtEl>
                                        <p:attrNameLst>
                                          <p:attrName>style.visibility</p:attrName>
                                        </p:attrNameLst>
                                      </p:cBhvr>
                                      <p:to>
                                        <p:strVal val="visible"/>
                                      </p:to>
                                    </p:set>
                                    <p:animEffect transition="in" filter="fade">
                                      <p:cBhvr>
                                        <p:cTn id="64" dur="500"/>
                                        <p:tgtEl>
                                          <p:spTgt spid="59"/>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58"/>
                                        </p:tgtEl>
                                        <p:attrNameLst>
                                          <p:attrName>style.visibility</p:attrName>
                                        </p:attrNameLst>
                                      </p:cBhvr>
                                      <p:to>
                                        <p:strVal val="visible"/>
                                      </p:to>
                                    </p:set>
                                    <p:animEffect transition="in" filter="fade">
                                      <p:cBhvr>
                                        <p:cTn id="69" dur="500"/>
                                        <p:tgtEl>
                                          <p:spTgt spid="5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61"/>
                                        </p:tgtEl>
                                        <p:attrNameLst>
                                          <p:attrName>style.visibility</p:attrName>
                                        </p:attrNameLst>
                                      </p:cBhvr>
                                      <p:to>
                                        <p:strVal val="visible"/>
                                      </p:to>
                                    </p:set>
                                    <p:animEffect transition="in" filter="wipe(down)">
                                      <p:cBhvr>
                                        <p:cTn id="74" dur="500"/>
                                        <p:tgtEl>
                                          <p:spTgt spid="61"/>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63"/>
                                        </p:tgtEl>
                                        <p:attrNameLst>
                                          <p:attrName>style.visibility</p:attrName>
                                        </p:attrNameLst>
                                      </p:cBhvr>
                                      <p:to>
                                        <p:strVal val="visible"/>
                                      </p:to>
                                    </p:set>
                                    <p:animEffect transition="in" filter="wipe(down)">
                                      <p:cBhvr>
                                        <p:cTn id="77" dur="500"/>
                                        <p:tgtEl>
                                          <p:spTgt spid="63"/>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62"/>
                                        </p:tgtEl>
                                        <p:attrNameLst>
                                          <p:attrName>style.visibility</p:attrName>
                                        </p:attrNameLst>
                                      </p:cBhvr>
                                      <p:to>
                                        <p:strVal val="visible"/>
                                      </p:to>
                                    </p:set>
                                    <p:animEffect transition="in" filter="wipe(down)">
                                      <p:cBhvr>
                                        <p:cTn id="80" dur="500"/>
                                        <p:tgtEl>
                                          <p:spTgt spid="62"/>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grpId="0" nodeType="clickEffect">
                                  <p:stCondLst>
                                    <p:cond delay="0"/>
                                  </p:stCondLst>
                                  <p:childTnLst>
                                    <p:set>
                                      <p:cBhvr>
                                        <p:cTn id="84" dur="1" fill="hold">
                                          <p:stCondLst>
                                            <p:cond delay="0"/>
                                          </p:stCondLst>
                                        </p:cTn>
                                        <p:tgtEl>
                                          <p:spTgt spid="64"/>
                                        </p:tgtEl>
                                        <p:attrNameLst>
                                          <p:attrName>style.visibility</p:attrName>
                                        </p:attrNameLst>
                                      </p:cBhvr>
                                      <p:to>
                                        <p:strVal val="visible"/>
                                      </p:to>
                                    </p:set>
                                    <p:animEffect transition="in" filter="wipe(down)">
                                      <p:cBhvr>
                                        <p:cTn id="85" dur="500"/>
                                        <p:tgtEl>
                                          <p:spTgt spid="64"/>
                                        </p:tgtEl>
                                      </p:cBhvr>
                                    </p:animEffect>
                                  </p:childTnLst>
                                </p:cTn>
                              </p:par>
                              <p:par>
                                <p:cTn id="86" presetID="22" presetClass="entr" presetSubtype="4" fill="hold" grpId="0" nodeType="withEffect">
                                  <p:stCondLst>
                                    <p:cond delay="0"/>
                                  </p:stCondLst>
                                  <p:childTnLst>
                                    <p:set>
                                      <p:cBhvr>
                                        <p:cTn id="87" dur="1" fill="hold">
                                          <p:stCondLst>
                                            <p:cond delay="0"/>
                                          </p:stCondLst>
                                        </p:cTn>
                                        <p:tgtEl>
                                          <p:spTgt spid="65"/>
                                        </p:tgtEl>
                                        <p:attrNameLst>
                                          <p:attrName>style.visibility</p:attrName>
                                        </p:attrNameLst>
                                      </p:cBhvr>
                                      <p:to>
                                        <p:strVal val="visible"/>
                                      </p:to>
                                    </p:set>
                                    <p:animEffect transition="in" filter="wipe(down)">
                                      <p:cBhvr>
                                        <p:cTn id="88" dur="500"/>
                                        <p:tgtEl>
                                          <p:spTgt spid="65"/>
                                        </p:tgtEl>
                                      </p:cBhvr>
                                    </p:animEffect>
                                  </p:childTnLst>
                                </p:cTn>
                              </p:par>
                              <p:par>
                                <p:cTn id="89" presetID="22" presetClass="entr" presetSubtype="4" fill="hold" grpId="0" nodeType="withEffect">
                                  <p:stCondLst>
                                    <p:cond delay="0"/>
                                  </p:stCondLst>
                                  <p:childTnLst>
                                    <p:set>
                                      <p:cBhvr>
                                        <p:cTn id="90" dur="1" fill="hold">
                                          <p:stCondLst>
                                            <p:cond delay="0"/>
                                          </p:stCondLst>
                                        </p:cTn>
                                        <p:tgtEl>
                                          <p:spTgt spid="66"/>
                                        </p:tgtEl>
                                        <p:attrNameLst>
                                          <p:attrName>style.visibility</p:attrName>
                                        </p:attrNameLst>
                                      </p:cBhvr>
                                      <p:to>
                                        <p:strVal val="visible"/>
                                      </p:to>
                                    </p:set>
                                    <p:animEffect transition="in" filter="wipe(down)">
                                      <p:cBhvr>
                                        <p:cTn id="91" dur="500"/>
                                        <p:tgtEl>
                                          <p:spTgt spid="66"/>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4" fill="hold" grpId="0" nodeType="clickEffect">
                                  <p:stCondLst>
                                    <p:cond delay="0"/>
                                  </p:stCondLst>
                                  <p:childTnLst>
                                    <p:set>
                                      <p:cBhvr>
                                        <p:cTn id="95" dur="1" fill="hold">
                                          <p:stCondLst>
                                            <p:cond delay="0"/>
                                          </p:stCondLst>
                                        </p:cTn>
                                        <p:tgtEl>
                                          <p:spTgt spid="67"/>
                                        </p:tgtEl>
                                        <p:attrNameLst>
                                          <p:attrName>style.visibility</p:attrName>
                                        </p:attrNameLst>
                                      </p:cBhvr>
                                      <p:to>
                                        <p:strVal val="visible"/>
                                      </p:to>
                                    </p:set>
                                    <p:animEffect transition="in" filter="wipe(down)">
                                      <p:cBhvr>
                                        <p:cTn id="96" dur="500"/>
                                        <p:tgtEl>
                                          <p:spTgt spid="67"/>
                                        </p:tgtEl>
                                      </p:cBhvr>
                                    </p:animEffect>
                                  </p:childTnLst>
                                </p:cTn>
                              </p:par>
                              <p:par>
                                <p:cTn id="97" presetID="22" presetClass="entr" presetSubtype="4" fill="hold" grpId="0" nodeType="withEffect">
                                  <p:stCondLst>
                                    <p:cond delay="0"/>
                                  </p:stCondLst>
                                  <p:childTnLst>
                                    <p:set>
                                      <p:cBhvr>
                                        <p:cTn id="98" dur="1" fill="hold">
                                          <p:stCondLst>
                                            <p:cond delay="0"/>
                                          </p:stCondLst>
                                        </p:cTn>
                                        <p:tgtEl>
                                          <p:spTgt spid="69"/>
                                        </p:tgtEl>
                                        <p:attrNameLst>
                                          <p:attrName>style.visibility</p:attrName>
                                        </p:attrNameLst>
                                      </p:cBhvr>
                                      <p:to>
                                        <p:strVal val="visible"/>
                                      </p:to>
                                    </p:set>
                                    <p:animEffect transition="in" filter="wipe(down)">
                                      <p:cBhvr>
                                        <p:cTn id="99" dur="500"/>
                                        <p:tgtEl>
                                          <p:spTgt spid="69"/>
                                        </p:tgtEl>
                                      </p:cBhvr>
                                    </p:animEffect>
                                  </p:childTnLst>
                                </p:cTn>
                              </p:par>
                              <p:par>
                                <p:cTn id="100" presetID="22" presetClass="entr" presetSubtype="4" fill="hold" grpId="0" nodeType="withEffect">
                                  <p:stCondLst>
                                    <p:cond delay="0"/>
                                  </p:stCondLst>
                                  <p:childTnLst>
                                    <p:set>
                                      <p:cBhvr>
                                        <p:cTn id="101" dur="1" fill="hold">
                                          <p:stCondLst>
                                            <p:cond delay="0"/>
                                          </p:stCondLst>
                                        </p:cTn>
                                        <p:tgtEl>
                                          <p:spTgt spid="68"/>
                                        </p:tgtEl>
                                        <p:attrNameLst>
                                          <p:attrName>style.visibility</p:attrName>
                                        </p:attrNameLst>
                                      </p:cBhvr>
                                      <p:to>
                                        <p:strVal val="visible"/>
                                      </p:to>
                                    </p:set>
                                    <p:animEffect transition="in" filter="wipe(down)">
                                      <p:cBhvr>
                                        <p:cTn id="102" dur="500"/>
                                        <p:tgtEl>
                                          <p:spTgt spid="68"/>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grpId="0" nodeType="clickEffect">
                                  <p:stCondLst>
                                    <p:cond delay="0"/>
                                  </p:stCondLst>
                                  <p:childTnLst>
                                    <p:set>
                                      <p:cBhvr>
                                        <p:cTn id="106" dur="1" fill="hold">
                                          <p:stCondLst>
                                            <p:cond delay="0"/>
                                          </p:stCondLst>
                                        </p:cTn>
                                        <p:tgtEl>
                                          <p:spTgt spid="70"/>
                                        </p:tgtEl>
                                        <p:attrNameLst>
                                          <p:attrName>style.visibility</p:attrName>
                                        </p:attrNameLst>
                                      </p:cBhvr>
                                      <p:to>
                                        <p:strVal val="visible"/>
                                      </p:to>
                                    </p:set>
                                    <p:animEffect transition="in" filter="wipe(down)">
                                      <p:cBhvr>
                                        <p:cTn id="107" dur="500"/>
                                        <p:tgtEl>
                                          <p:spTgt spid="70"/>
                                        </p:tgtEl>
                                      </p:cBhvr>
                                    </p:animEffect>
                                  </p:childTnLst>
                                </p:cTn>
                              </p:par>
                              <p:par>
                                <p:cTn id="108" presetID="22" presetClass="entr" presetSubtype="4" fill="hold" grpId="0" nodeType="withEffect">
                                  <p:stCondLst>
                                    <p:cond delay="0"/>
                                  </p:stCondLst>
                                  <p:childTnLst>
                                    <p:set>
                                      <p:cBhvr>
                                        <p:cTn id="109" dur="1" fill="hold">
                                          <p:stCondLst>
                                            <p:cond delay="0"/>
                                          </p:stCondLst>
                                        </p:cTn>
                                        <p:tgtEl>
                                          <p:spTgt spid="71"/>
                                        </p:tgtEl>
                                        <p:attrNameLst>
                                          <p:attrName>style.visibility</p:attrName>
                                        </p:attrNameLst>
                                      </p:cBhvr>
                                      <p:to>
                                        <p:strVal val="visible"/>
                                      </p:to>
                                    </p:set>
                                    <p:animEffect transition="in" filter="wipe(down)">
                                      <p:cBhvr>
                                        <p:cTn id="110" dur="500"/>
                                        <p:tgtEl>
                                          <p:spTgt spid="71"/>
                                        </p:tgtEl>
                                      </p:cBhvr>
                                    </p:animEffect>
                                  </p:childTnLst>
                                </p:cTn>
                              </p:par>
                              <p:par>
                                <p:cTn id="111" presetID="22" presetClass="entr" presetSubtype="4" fill="hold" grpId="0" nodeType="withEffect">
                                  <p:stCondLst>
                                    <p:cond delay="0"/>
                                  </p:stCondLst>
                                  <p:childTnLst>
                                    <p:set>
                                      <p:cBhvr>
                                        <p:cTn id="112" dur="1" fill="hold">
                                          <p:stCondLst>
                                            <p:cond delay="0"/>
                                          </p:stCondLst>
                                        </p:cTn>
                                        <p:tgtEl>
                                          <p:spTgt spid="72"/>
                                        </p:tgtEl>
                                        <p:attrNameLst>
                                          <p:attrName>style.visibility</p:attrName>
                                        </p:attrNameLst>
                                      </p:cBhvr>
                                      <p:to>
                                        <p:strVal val="visible"/>
                                      </p:to>
                                    </p:set>
                                    <p:animEffect transition="in" filter="wipe(down)">
                                      <p:cBhvr>
                                        <p:cTn id="113" dur="500"/>
                                        <p:tgtEl>
                                          <p:spTgt spid="72"/>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4" fill="hold" grpId="0" nodeType="clickEffect">
                                  <p:stCondLst>
                                    <p:cond delay="0"/>
                                  </p:stCondLst>
                                  <p:childTnLst>
                                    <p:set>
                                      <p:cBhvr>
                                        <p:cTn id="117" dur="1" fill="hold">
                                          <p:stCondLst>
                                            <p:cond delay="0"/>
                                          </p:stCondLst>
                                        </p:cTn>
                                        <p:tgtEl>
                                          <p:spTgt spid="73"/>
                                        </p:tgtEl>
                                        <p:attrNameLst>
                                          <p:attrName>style.visibility</p:attrName>
                                        </p:attrNameLst>
                                      </p:cBhvr>
                                      <p:to>
                                        <p:strVal val="visible"/>
                                      </p:to>
                                    </p:set>
                                    <p:animEffect transition="in" filter="wipe(down)">
                                      <p:cBhvr>
                                        <p:cTn id="118" dur="500"/>
                                        <p:tgtEl>
                                          <p:spTgt spid="73"/>
                                        </p:tgtEl>
                                      </p:cBhvr>
                                    </p:animEffect>
                                  </p:childTnLst>
                                </p:cTn>
                              </p:par>
                              <p:par>
                                <p:cTn id="119" presetID="22" presetClass="entr" presetSubtype="4" fill="hold" grpId="0" nodeType="withEffect">
                                  <p:stCondLst>
                                    <p:cond delay="0"/>
                                  </p:stCondLst>
                                  <p:childTnLst>
                                    <p:set>
                                      <p:cBhvr>
                                        <p:cTn id="120" dur="1" fill="hold">
                                          <p:stCondLst>
                                            <p:cond delay="0"/>
                                          </p:stCondLst>
                                        </p:cTn>
                                        <p:tgtEl>
                                          <p:spTgt spid="75"/>
                                        </p:tgtEl>
                                        <p:attrNameLst>
                                          <p:attrName>style.visibility</p:attrName>
                                        </p:attrNameLst>
                                      </p:cBhvr>
                                      <p:to>
                                        <p:strVal val="visible"/>
                                      </p:to>
                                    </p:set>
                                    <p:animEffect transition="in" filter="wipe(down)">
                                      <p:cBhvr>
                                        <p:cTn id="121" dur="500"/>
                                        <p:tgtEl>
                                          <p:spTgt spid="75"/>
                                        </p:tgtEl>
                                      </p:cBhvr>
                                    </p:animEffect>
                                  </p:childTnLst>
                                </p:cTn>
                              </p:par>
                              <p:par>
                                <p:cTn id="122" presetID="22" presetClass="entr" presetSubtype="4" fill="hold" grpId="0" nodeType="withEffect">
                                  <p:stCondLst>
                                    <p:cond delay="0"/>
                                  </p:stCondLst>
                                  <p:childTnLst>
                                    <p:set>
                                      <p:cBhvr>
                                        <p:cTn id="123" dur="1" fill="hold">
                                          <p:stCondLst>
                                            <p:cond delay="0"/>
                                          </p:stCondLst>
                                        </p:cTn>
                                        <p:tgtEl>
                                          <p:spTgt spid="74"/>
                                        </p:tgtEl>
                                        <p:attrNameLst>
                                          <p:attrName>style.visibility</p:attrName>
                                        </p:attrNameLst>
                                      </p:cBhvr>
                                      <p:to>
                                        <p:strVal val="visible"/>
                                      </p:to>
                                    </p:set>
                                    <p:animEffect transition="in" filter="wipe(down)">
                                      <p:cBhvr>
                                        <p:cTn id="124"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56" grpId="0" animBg="1"/>
      <p:bldP spid="57" grpId="0" animBg="1"/>
      <p:bldP spid="58" grpId="0" animBg="1"/>
      <p:bldP spid="59" grpId="0" animBg="1"/>
      <p:bldP spid="60" grpId="0" animBg="1"/>
      <p:bldP spid="61" grpId="0" animBg="1"/>
      <p:bldP spid="62" grpId="0"/>
      <p:bldP spid="63" grpId="0"/>
      <p:bldP spid="64" grpId="0" animBg="1"/>
      <p:bldP spid="65" grpId="0"/>
      <p:bldP spid="66" grpId="0"/>
      <p:bldP spid="67" grpId="0" animBg="1"/>
      <p:bldP spid="68" grpId="0"/>
      <p:bldP spid="69" grpId="0"/>
      <p:bldP spid="70" grpId="0" animBg="1"/>
      <p:bldP spid="71" grpId="0"/>
      <p:bldP spid="72" grpId="0"/>
      <p:bldP spid="73" grpId="0" animBg="1"/>
      <p:bldP spid="74" grpId="0"/>
      <p:bldP spid="75" grpId="0"/>
      <p:bldP spid="76" grpId="0"/>
      <p:bldP spid="77" grpId="0"/>
      <p:bldP spid="78" grpId="0" animBg="1"/>
      <p:bldP spid="79" grpId="0"/>
      <p:bldP spid="80" grpId="0" animBg="1"/>
      <p:bldP spid="81" grpId="0"/>
      <p:bldP spid="82" grpId="0"/>
      <p:bldP spid="8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文本框 7"/>
          <p:cNvSpPr txBox="1"/>
          <p:nvPr/>
        </p:nvSpPr>
        <p:spPr>
          <a:xfrm>
            <a:off x="7940437" y="4953728"/>
            <a:ext cx="2007927" cy="369314"/>
          </a:xfrm>
          <a:prstGeom prst="rect">
            <a:avLst/>
          </a:prstGeom>
          <a:noFill/>
        </p:spPr>
        <p:txBody>
          <a:bodyPr lIns="91426" tIns="45711" rIns="91426" bIns="45711">
            <a:spAutoFit/>
          </a:bodyPr>
          <a:lstStyle/>
          <a:p>
            <a:pPr defTabSz="913765">
              <a:defRPr/>
            </a:pPr>
            <a:r>
              <a:rPr lang="zh-CN" altLang="en-US" b="1" dirty="0">
                <a:solidFill>
                  <a:schemeClr val="tx1">
                    <a:lumMod val="50000"/>
                    <a:lumOff val="50000"/>
                  </a:schemeClr>
                </a:solidFill>
                <a:latin typeface="Arial" panose="020B0604020202020204" pitchFamily="34" charset="0"/>
                <a:cs typeface="+mn-ea"/>
              </a:rPr>
              <a:t>添加标题</a:t>
            </a:r>
            <a:endParaRPr lang="zh-CN" altLang="en-US" b="1" baseline="-3000" dirty="0">
              <a:solidFill>
                <a:schemeClr val="tx1">
                  <a:lumMod val="50000"/>
                  <a:lumOff val="50000"/>
                </a:schemeClr>
              </a:solidFill>
              <a:latin typeface="Arial" panose="020B0604020202020204" pitchFamily="34" charset="0"/>
              <a:cs typeface="+mn-ea"/>
            </a:endParaRPr>
          </a:p>
        </p:txBody>
      </p:sp>
      <p:sp>
        <p:nvSpPr>
          <p:cNvPr id="73" name="文本框 8"/>
          <p:cNvSpPr txBox="1"/>
          <p:nvPr/>
        </p:nvSpPr>
        <p:spPr>
          <a:xfrm>
            <a:off x="7381711" y="5328380"/>
            <a:ext cx="3623791" cy="609379"/>
          </a:xfrm>
          <a:prstGeom prst="rect">
            <a:avLst/>
          </a:prstGeom>
          <a:noFill/>
        </p:spPr>
        <p:txBody>
          <a:bodyPr lIns="91426" tIns="45711" rIns="91426" bIns="45711">
            <a:spAutoFit/>
          </a:bodyPr>
          <a:lstStyle/>
          <a:p>
            <a:pPr defTabSz="913765">
              <a:lnSpc>
                <a:spcPct val="120000"/>
              </a:lnSpc>
              <a:defRPr/>
            </a:pPr>
            <a:r>
              <a:rPr lang="zh-CN" altLang="en-US" sz="1400" dirty="0">
                <a:solidFill>
                  <a:schemeClr val="tx1">
                    <a:lumMod val="50000"/>
                    <a:lumOff val="50000"/>
                  </a:schemeClr>
                </a:solidFill>
                <a:latin typeface="+mn-ea"/>
                <a:cs typeface="+mn-ea"/>
                <a:sym typeface="微软雅黑" panose="020B0503020204020204" pitchFamily="34" charset="-122"/>
              </a:rPr>
              <a:t>在此录入图表的描述说明，在此录入图表的描述说明，在此录入图表的描述说明。</a:t>
            </a:r>
            <a:endParaRPr lang="zh-CN" altLang="en-US" sz="1400" dirty="0">
              <a:solidFill>
                <a:schemeClr val="tx1">
                  <a:lumMod val="50000"/>
                  <a:lumOff val="50000"/>
                </a:schemeClr>
              </a:solidFill>
              <a:latin typeface="+mn-ea"/>
              <a:cs typeface="+mn-ea"/>
              <a:sym typeface="微软雅黑" panose="020B0503020204020204" pitchFamily="34" charset="-122"/>
            </a:endParaRPr>
          </a:p>
        </p:txBody>
      </p:sp>
      <p:sp>
        <p:nvSpPr>
          <p:cNvPr id="74" name="文本框 9"/>
          <p:cNvSpPr txBox="1"/>
          <p:nvPr/>
        </p:nvSpPr>
        <p:spPr>
          <a:xfrm>
            <a:off x="7376947" y="4850541"/>
            <a:ext cx="653966" cy="543720"/>
          </a:xfrm>
          <a:prstGeom prst="rect">
            <a:avLst/>
          </a:prstGeom>
          <a:noFill/>
        </p:spPr>
        <p:txBody>
          <a:bodyPr lIns="91426" tIns="45711" rIns="91426" bIns="45711">
            <a:spAutoFit/>
          </a:bodyPr>
          <a:lstStyle/>
          <a:p>
            <a:pPr defTabSz="913765">
              <a:defRPr/>
            </a:pPr>
            <a:r>
              <a:rPr lang="en-US" altLang="zh-CN" sz="4400" baseline="-3000" dirty="0">
                <a:solidFill>
                  <a:schemeClr val="tx1">
                    <a:lumMod val="50000"/>
                    <a:lumOff val="50000"/>
                  </a:schemeClr>
                </a:solidFill>
                <a:latin typeface="Arial" panose="020B0604020202020204" pitchFamily="34" charset="0"/>
                <a:cs typeface="+mn-ea"/>
              </a:rPr>
              <a:t>03</a:t>
            </a:r>
            <a:endParaRPr lang="zh-CN" altLang="en-US" sz="4400" baseline="-3000" dirty="0">
              <a:solidFill>
                <a:schemeClr val="tx1">
                  <a:lumMod val="50000"/>
                  <a:lumOff val="50000"/>
                </a:schemeClr>
              </a:solidFill>
              <a:latin typeface="Arial" panose="020B0604020202020204" pitchFamily="34" charset="0"/>
              <a:cs typeface="+mn-ea"/>
            </a:endParaRPr>
          </a:p>
        </p:txBody>
      </p:sp>
      <p:sp>
        <p:nvSpPr>
          <p:cNvPr id="75" name="文本框 12"/>
          <p:cNvSpPr txBox="1"/>
          <p:nvPr/>
        </p:nvSpPr>
        <p:spPr>
          <a:xfrm>
            <a:off x="7992817" y="1650140"/>
            <a:ext cx="2144433" cy="369314"/>
          </a:xfrm>
          <a:prstGeom prst="rect">
            <a:avLst/>
          </a:prstGeom>
          <a:noFill/>
        </p:spPr>
        <p:txBody>
          <a:bodyPr lIns="91426" tIns="45711" rIns="91426" bIns="45711">
            <a:spAutoFit/>
          </a:bodyPr>
          <a:lstStyle/>
          <a:p>
            <a:pPr defTabSz="913765">
              <a:defRPr/>
            </a:pPr>
            <a:r>
              <a:rPr lang="zh-CN" altLang="en-US" b="1" dirty="0">
                <a:solidFill>
                  <a:schemeClr val="tx1">
                    <a:lumMod val="50000"/>
                    <a:lumOff val="50000"/>
                  </a:schemeClr>
                </a:solidFill>
                <a:latin typeface="Arial" panose="020B0604020202020204" pitchFamily="34" charset="0"/>
                <a:cs typeface="+mn-ea"/>
              </a:rPr>
              <a:t>添加标题</a:t>
            </a:r>
            <a:endParaRPr lang="zh-CN" altLang="en-US" b="1" baseline="-3000" dirty="0">
              <a:solidFill>
                <a:schemeClr val="tx1">
                  <a:lumMod val="50000"/>
                  <a:lumOff val="50000"/>
                </a:schemeClr>
              </a:solidFill>
              <a:latin typeface="Arial" panose="020B0604020202020204" pitchFamily="34" charset="0"/>
              <a:cs typeface="+mn-ea"/>
            </a:endParaRPr>
          </a:p>
        </p:txBody>
      </p:sp>
      <p:sp>
        <p:nvSpPr>
          <p:cNvPr id="76" name="文本框 13"/>
          <p:cNvSpPr txBox="1"/>
          <p:nvPr/>
        </p:nvSpPr>
        <p:spPr>
          <a:xfrm>
            <a:off x="7381711" y="2024792"/>
            <a:ext cx="3623791" cy="609379"/>
          </a:xfrm>
          <a:prstGeom prst="rect">
            <a:avLst/>
          </a:prstGeom>
          <a:noFill/>
        </p:spPr>
        <p:txBody>
          <a:bodyPr lIns="91426" tIns="45711" rIns="91426" bIns="45711">
            <a:spAutoFit/>
          </a:bodyPr>
          <a:lstStyle/>
          <a:p>
            <a:pPr defTabSz="913765">
              <a:lnSpc>
                <a:spcPct val="120000"/>
              </a:lnSpc>
              <a:defRPr/>
            </a:pPr>
            <a:r>
              <a:rPr lang="zh-CN" altLang="en-US" sz="1400" dirty="0">
                <a:solidFill>
                  <a:schemeClr val="tx1">
                    <a:lumMod val="50000"/>
                    <a:lumOff val="50000"/>
                  </a:schemeClr>
                </a:solidFill>
                <a:latin typeface="+mn-ea"/>
                <a:cs typeface="+mn-ea"/>
                <a:sym typeface="微软雅黑" panose="020B0503020204020204" pitchFamily="34" charset="-122"/>
              </a:rPr>
              <a:t>在此录入图表的描述说明，在此录入图表的描述说明，在此录入图表的描述说明。</a:t>
            </a:r>
            <a:endParaRPr lang="zh-CN" altLang="en-US" sz="1400" dirty="0">
              <a:solidFill>
                <a:schemeClr val="tx1">
                  <a:lumMod val="50000"/>
                  <a:lumOff val="50000"/>
                </a:schemeClr>
              </a:solidFill>
              <a:latin typeface="+mn-ea"/>
              <a:cs typeface="+mn-ea"/>
              <a:sym typeface="微软雅黑" panose="020B0503020204020204" pitchFamily="34" charset="-122"/>
            </a:endParaRPr>
          </a:p>
        </p:txBody>
      </p:sp>
      <p:sp>
        <p:nvSpPr>
          <p:cNvPr id="77" name="文本框 14"/>
          <p:cNvSpPr txBox="1"/>
          <p:nvPr/>
        </p:nvSpPr>
        <p:spPr>
          <a:xfrm>
            <a:off x="7376947" y="1548540"/>
            <a:ext cx="653966" cy="543720"/>
          </a:xfrm>
          <a:prstGeom prst="rect">
            <a:avLst/>
          </a:prstGeom>
          <a:noFill/>
        </p:spPr>
        <p:txBody>
          <a:bodyPr lIns="91426" tIns="45711" rIns="91426" bIns="45711">
            <a:spAutoFit/>
          </a:bodyPr>
          <a:lstStyle/>
          <a:p>
            <a:pPr defTabSz="913765">
              <a:defRPr/>
            </a:pPr>
            <a:r>
              <a:rPr lang="en-US" altLang="zh-CN" sz="4400" baseline="-3000" dirty="0">
                <a:solidFill>
                  <a:schemeClr val="tx1">
                    <a:lumMod val="50000"/>
                    <a:lumOff val="50000"/>
                  </a:schemeClr>
                </a:solidFill>
                <a:latin typeface="Arial" panose="020B0604020202020204" pitchFamily="34" charset="0"/>
                <a:cs typeface="+mn-ea"/>
              </a:rPr>
              <a:t>02</a:t>
            </a:r>
            <a:endParaRPr lang="zh-CN" altLang="en-US" sz="4400" baseline="-3000" dirty="0">
              <a:solidFill>
                <a:schemeClr val="tx1">
                  <a:lumMod val="50000"/>
                  <a:lumOff val="50000"/>
                </a:schemeClr>
              </a:solidFill>
              <a:latin typeface="Arial" panose="020B0604020202020204" pitchFamily="34" charset="0"/>
              <a:cs typeface="+mn-ea"/>
            </a:endParaRPr>
          </a:p>
        </p:txBody>
      </p:sp>
      <p:sp>
        <p:nvSpPr>
          <p:cNvPr id="78" name="文本框 16"/>
          <p:cNvSpPr txBox="1"/>
          <p:nvPr/>
        </p:nvSpPr>
        <p:spPr>
          <a:xfrm>
            <a:off x="2019832" y="4953728"/>
            <a:ext cx="2182529" cy="369314"/>
          </a:xfrm>
          <a:prstGeom prst="rect">
            <a:avLst/>
          </a:prstGeom>
          <a:noFill/>
        </p:spPr>
        <p:txBody>
          <a:bodyPr lIns="91426" tIns="45711" rIns="91426" bIns="45711">
            <a:spAutoFit/>
          </a:bodyPr>
          <a:lstStyle/>
          <a:p>
            <a:pPr algn="r" defTabSz="913765">
              <a:defRPr/>
            </a:pPr>
            <a:r>
              <a:rPr lang="zh-CN" altLang="en-US" b="1" dirty="0">
                <a:solidFill>
                  <a:schemeClr val="tx1">
                    <a:lumMod val="50000"/>
                    <a:lumOff val="50000"/>
                  </a:schemeClr>
                </a:solidFill>
                <a:latin typeface="Arial" panose="020B0604020202020204" pitchFamily="34" charset="0"/>
                <a:cs typeface="+mn-ea"/>
              </a:rPr>
              <a:t>添加标题</a:t>
            </a:r>
            <a:endParaRPr lang="zh-CN" altLang="en-US" b="1" baseline="-3000" dirty="0">
              <a:solidFill>
                <a:schemeClr val="tx1">
                  <a:lumMod val="50000"/>
                  <a:lumOff val="50000"/>
                </a:schemeClr>
              </a:solidFill>
              <a:latin typeface="Arial" panose="020B0604020202020204" pitchFamily="34" charset="0"/>
              <a:cs typeface="+mn-ea"/>
            </a:endParaRPr>
          </a:p>
        </p:txBody>
      </p:sp>
      <p:sp>
        <p:nvSpPr>
          <p:cNvPr id="79" name="文本框 17"/>
          <p:cNvSpPr txBox="1"/>
          <p:nvPr/>
        </p:nvSpPr>
        <p:spPr>
          <a:xfrm>
            <a:off x="1169043" y="5323616"/>
            <a:ext cx="3615855" cy="609379"/>
          </a:xfrm>
          <a:prstGeom prst="rect">
            <a:avLst/>
          </a:prstGeom>
          <a:noFill/>
        </p:spPr>
        <p:txBody>
          <a:bodyPr lIns="91426" tIns="45711" rIns="91426" bIns="45711">
            <a:spAutoFit/>
          </a:bodyPr>
          <a:lstStyle/>
          <a:p>
            <a:pPr algn="r" defTabSz="913765">
              <a:lnSpc>
                <a:spcPct val="120000"/>
              </a:lnSpc>
              <a:defRPr/>
            </a:pPr>
            <a:r>
              <a:rPr lang="zh-CN" altLang="en-US" sz="1400" dirty="0">
                <a:solidFill>
                  <a:schemeClr val="tx1">
                    <a:lumMod val="50000"/>
                    <a:lumOff val="50000"/>
                  </a:schemeClr>
                </a:solidFill>
                <a:latin typeface="+mn-ea"/>
                <a:cs typeface="+mn-ea"/>
                <a:sym typeface="微软雅黑" panose="020B0503020204020204" pitchFamily="34" charset="-122"/>
              </a:rPr>
              <a:t>在此录入图表的描述说明，在此录入图表的描述说明，在此录入图表的描述说明。</a:t>
            </a:r>
            <a:endParaRPr lang="zh-CN" altLang="en-US" sz="1400" dirty="0">
              <a:solidFill>
                <a:schemeClr val="tx1">
                  <a:lumMod val="50000"/>
                  <a:lumOff val="50000"/>
                </a:schemeClr>
              </a:solidFill>
              <a:latin typeface="+mn-ea"/>
              <a:cs typeface="+mn-ea"/>
              <a:sym typeface="微软雅黑" panose="020B0503020204020204" pitchFamily="34" charset="-122"/>
            </a:endParaRPr>
          </a:p>
        </p:txBody>
      </p:sp>
      <p:sp>
        <p:nvSpPr>
          <p:cNvPr id="80" name="文本框 18"/>
          <p:cNvSpPr txBox="1"/>
          <p:nvPr/>
        </p:nvSpPr>
        <p:spPr>
          <a:xfrm>
            <a:off x="4154741" y="4845779"/>
            <a:ext cx="653966" cy="543720"/>
          </a:xfrm>
          <a:prstGeom prst="rect">
            <a:avLst/>
          </a:prstGeom>
          <a:noFill/>
        </p:spPr>
        <p:txBody>
          <a:bodyPr lIns="91426" tIns="45711" rIns="91426" bIns="45711">
            <a:spAutoFit/>
          </a:bodyPr>
          <a:lstStyle/>
          <a:p>
            <a:pPr algn="r" defTabSz="913765">
              <a:defRPr/>
            </a:pPr>
            <a:r>
              <a:rPr lang="en-US" altLang="zh-CN" sz="4400" baseline="-3000" dirty="0">
                <a:solidFill>
                  <a:schemeClr val="tx1">
                    <a:lumMod val="50000"/>
                    <a:lumOff val="50000"/>
                  </a:schemeClr>
                </a:solidFill>
                <a:latin typeface="Arial" panose="020B0604020202020204" pitchFamily="34" charset="0"/>
                <a:cs typeface="+mn-ea"/>
              </a:rPr>
              <a:t>04</a:t>
            </a:r>
            <a:endParaRPr lang="zh-CN" altLang="en-US" sz="4400" baseline="-3000" dirty="0">
              <a:solidFill>
                <a:schemeClr val="tx1">
                  <a:lumMod val="50000"/>
                  <a:lumOff val="50000"/>
                </a:schemeClr>
              </a:solidFill>
              <a:latin typeface="Arial" panose="020B0604020202020204" pitchFamily="34" charset="0"/>
              <a:cs typeface="+mn-ea"/>
            </a:endParaRPr>
          </a:p>
        </p:txBody>
      </p:sp>
      <p:sp>
        <p:nvSpPr>
          <p:cNvPr id="81" name="文本框 20"/>
          <p:cNvSpPr txBox="1"/>
          <p:nvPr/>
        </p:nvSpPr>
        <p:spPr>
          <a:xfrm>
            <a:off x="2365861" y="1650140"/>
            <a:ext cx="1830150" cy="369314"/>
          </a:xfrm>
          <a:prstGeom prst="rect">
            <a:avLst/>
          </a:prstGeom>
          <a:noFill/>
        </p:spPr>
        <p:txBody>
          <a:bodyPr lIns="91426" tIns="45711" rIns="91426" bIns="45711">
            <a:spAutoFit/>
          </a:bodyPr>
          <a:lstStyle/>
          <a:p>
            <a:pPr algn="r" defTabSz="913765">
              <a:defRPr/>
            </a:pPr>
            <a:r>
              <a:rPr lang="zh-CN" altLang="en-US" b="1" dirty="0">
                <a:solidFill>
                  <a:schemeClr val="tx1">
                    <a:lumMod val="50000"/>
                    <a:lumOff val="50000"/>
                  </a:schemeClr>
                </a:solidFill>
                <a:latin typeface="Arial" panose="020B0604020202020204" pitchFamily="34" charset="0"/>
                <a:cs typeface="+mn-ea"/>
              </a:rPr>
              <a:t>添加标题</a:t>
            </a:r>
            <a:endParaRPr lang="zh-CN" altLang="en-US" b="1" baseline="-3000" dirty="0">
              <a:solidFill>
                <a:schemeClr val="tx1">
                  <a:lumMod val="50000"/>
                  <a:lumOff val="50000"/>
                </a:schemeClr>
              </a:solidFill>
              <a:latin typeface="Arial" panose="020B0604020202020204" pitchFamily="34" charset="0"/>
              <a:cs typeface="+mn-ea"/>
            </a:endParaRPr>
          </a:p>
        </p:txBody>
      </p:sp>
      <p:sp>
        <p:nvSpPr>
          <p:cNvPr id="82" name="文本框 21"/>
          <p:cNvSpPr txBox="1"/>
          <p:nvPr/>
        </p:nvSpPr>
        <p:spPr>
          <a:xfrm>
            <a:off x="1169043" y="2020030"/>
            <a:ext cx="3615855" cy="609379"/>
          </a:xfrm>
          <a:prstGeom prst="rect">
            <a:avLst/>
          </a:prstGeom>
          <a:noFill/>
        </p:spPr>
        <p:txBody>
          <a:bodyPr lIns="91426" tIns="45711" rIns="91426" bIns="45711">
            <a:spAutoFit/>
          </a:bodyPr>
          <a:lstStyle/>
          <a:p>
            <a:pPr algn="r" defTabSz="913765">
              <a:lnSpc>
                <a:spcPct val="120000"/>
              </a:lnSpc>
              <a:defRPr/>
            </a:pPr>
            <a:r>
              <a:rPr lang="zh-CN" altLang="en-US" sz="1400" dirty="0">
                <a:solidFill>
                  <a:schemeClr val="tx1">
                    <a:lumMod val="50000"/>
                    <a:lumOff val="50000"/>
                  </a:schemeClr>
                </a:solidFill>
                <a:latin typeface="+mn-ea"/>
                <a:cs typeface="+mn-ea"/>
                <a:sym typeface="微软雅黑" panose="020B0503020204020204" pitchFamily="34" charset="-122"/>
              </a:rPr>
              <a:t>在此录入图表的描述说明，在此录入图表的描述说明，在此录入图表的描述说明。</a:t>
            </a:r>
            <a:endParaRPr lang="zh-CN" altLang="en-US" sz="1400" dirty="0">
              <a:solidFill>
                <a:schemeClr val="tx1">
                  <a:lumMod val="50000"/>
                  <a:lumOff val="50000"/>
                </a:schemeClr>
              </a:solidFill>
              <a:latin typeface="+mn-ea"/>
              <a:cs typeface="+mn-ea"/>
              <a:sym typeface="微软雅黑" panose="020B0503020204020204" pitchFamily="34" charset="-122"/>
            </a:endParaRPr>
          </a:p>
        </p:txBody>
      </p:sp>
      <p:sp>
        <p:nvSpPr>
          <p:cNvPr id="83" name="文本框 22"/>
          <p:cNvSpPr txBox="1"/>
          <p:nvPr/>
        </p:nvSpPr>
        <p:spPr>
          <a:xfrm>
            <a:off x="4135693" y="1542191"/>
            <a:ext cx="653966" cy="543720"/>
          </a:xfrm>
          <a:prstGeom prst="rect">
            <a:avLst/>
          </a:prstGeom>
          <a:noFill/>
        </p:spPr>
        <p:txBody>
          <a:bodyPr lIns="91426" tIns="45711" rIns="91426" bIns="45711">
            <a:spAutoFit/>
          </a:bodyPr>
          <a:lstStyle/>
          <a:p>
            <a:pPr algn="r" defTabSz="913765">
              <a:defRPr/>
            </a:pPr>
            <a:r>
              <a:rPr lang="en-US" altLang="zh-CN" sz="4400" baseline="-3000" dirty="0">
                <a:solidFill>
                  <a:schemeClr val="tx1">
                    <a:lumMod val="50000"/>
                    <a:lumOff val="50000"/>
                  </a:schemeClr>
                </a:solidFill>
                <a:latin typeface="Arial" panose="020B0604020202020204" pitchFamily="34" charset="0"/>
                <a:cs typeface="+mn-ea"/>
              </a:rPr>
              <a:t>01</a:t>
            </a:r>
            <a:endParaRPr lang="zh-CN" altLang="en-US" sz="4400" baseline="-3000" dirty="0">
              <a:solidFill>
                <a:schemeClr val="tx1">
                  <a:lumMod val="50000"/>
                  <a:lumOff val="50000"/>
                </a:schemeClr>
              </a:solidFill>
              <a:latin typeface="Arial" panose="020B0604020202020204" pitchFamily="34" charset="0"/>
              <a:cs typeface="+mn-ea"/>
            </a:endParaRPr>
          </a:p>
        </p:txBody>
      </p:sp>
      <p:grpSp>
        <p:nvGrpSpPr>
          <p:cNvPr id="84" name="组合 83"/>
          <p:cNvGrpSpPr/>
          <p:nvPr/>
        </p:nvGrpSpPr>
        <p:grpSpPr bwMode="auto">
          <a:xfrm>
            <a:off x="5138863" y="1316767"/>
            <a:ext cx="1896816" cy="1897063"/>
            <a:chOff x="4854966" y="1574162"/>
            <a:chExt cx="1897870" cy="1897870"/>
          </a:xfrm>
        </p:grpSpPr>
        <p:sp>
          <p:nvSpPr>
            <p:cNvPr id="85" name="泪滴形 84"/>
            <p:cNvSpPr/>
            <p:nvPr/>
          </p:nvSpPr>
          <p:spPr>
            <a:xfrm rot="8100000">
              <a:off x="4854966" y="1574162"/>
              <a:ext cx="1897870" cy="1897870"/>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endParaRPr lang="zh-CN" altLang="en-US" sz="2400">
                <a:solidFill>
                  <a:schemeClr val="tx2">
                    <a:lumMod val="75000"/>
                  </a:schemeClr>
                </a:solidFill>
                <a:latin typeface="Arial" panose="020B0604020202020204" pitchFamily="34" charset="0"/>
                <a:cs typeface="+mn-ea"/>
              </a:endParaRPr>
            </a:p>
          </p:txBody>
        </p:sp>
        <p:grpSp>
          <p:nvGrpSpPr>
            <p:cNvPr id="86" name="组合 85"/>
            <p:cNvGrpSpPr>
              <a:grpSpLocks noChangeAspect="1"/>
            </p:cNvGrpSpPr>
            <p:nvPr/>
          </p:nvGrpSpPr>
          <p:grpSpPr>
            <a:xfrm>
              <a:off x="5635285" y="1758388"/>
              <a:ext cx="337232" cy="540000"/>
              <a:chOff x="8912226" y="6748292"/>
              <a:chExt cx="250825" cy="401638"/>
            </a:xfrm>
            <a:solidFill>
              <a:srgbClr val="9DA8B1"/>
            </a:solidFill>
          </p:grpSpPr>
          <p:sp>
            <p:nvSpPr>
              <p:cNvPr id="87" name="Freeform 550"/>
              <p:cNvSpPr/>
              <p:nvPr/>
            </p:nvSpPr>
            <p:spPr bwMode="auto">
              <a:xfrm>
                <a:off x="8912226" y="6859417"/>
                <a:ext cx="250825" cy="290513"/>
              </a:xfrm>
              <a:custGeom>
                <a:avLst/>
                <a:gdLst>
                  <a:gd name="T0" fmla="*/ 180 w 180"/>
                  <a:gd name="T1" fmla="*/ 68 h 209"/>
                  <a:gd name="T2" fmla="*/ 180 w 180"/>
                  <a:gd name="T3" fmla="*/ 15 h 209"/>
                  <a:gd name="T4" fmla="*/ 156 w 180"/>
                  <a:gd name="T5" fmla="*/ 15 h 209"/>
                  <a:gd name="T6" fmla="*/ 156 w 180"/>
                  <a:gd name="T7" fmla="*/ 68 h 209"/>
                  <a:gd name="T8" fmla="*/ 92 w 180"/>
                  <a:gd name="T9" fmla="*/ 132 h 209"/>
                  <a:gd name="T10" fmla="*/ 91 w 180"/>
                  <a:gd name="T11" fmla="*/ 132 h 209"/>
                  <a:gd name="T12" fmla="*/ 90 w 180"/>
                  <a:gd name="T13" fmla="*/ 132 h 209"/>
                  <a:gd name="T14" fmla="*/ 90 w 180"/>
                  <a:gd name="T15" fmla="*/ 132 h 209"/>
                  <a:gd name="T16" fmla="*/ 89 w 180"/>
                  <a:gd name="T17" fmla="*/ 132 h 209"/>
                  <a:gd name="T18" fmla="*/ 24 w 180"/>
                  <a:gd name="T19" fmla="*/ 68 h 209"/>
                  <a:gd name="T20" fmla="*/ 24 w 180"/>
                  <a:gd name="T21" fmla="*/ 15 h 209"/>
                  <a:gd name="T22" fmla="*/ 0 w 180"/>
                  <a:gd name="T23" fmla="*/ 15 h 209"/>
                  <a:gd name="T24" fmla="*/ 0 w 180"/>
                  <a:gd name="T25" fmla="*/ 68 h 209"/>
                  <a:gd name="T26" fmla="*/ 76 w 180"/>
                  <a:gd name="T27" fmla="*/ 156 h 209"/>
                  <a:gd name="T28" fmla="*/ 76 w 180"/>
                  <a:gd name="T29" fmla="*/ 194 h 209"/>
                  <a:gd name="T30" fmla="*/ 22 w 180"/>
                  <a:gd name="T31" fmla="*/ 209 h 209"/>
                  <a:gd name="T32" fmla="*/ 159 w 180"/>
                  <a:gd name="T33" fmla="*/ 209 h 209"/>
                  <a:gd name="T34" fmla="*/ 104 w 180"/>
                  <a:gd name="T35" fmla="*/ 193 h 209"/>
                  <a:gd name="T36" fmla="*/ 104 w 180"/>
                  <a:gd name="T37" fmla="*/ 156 h 209"/>
                  <a:gd name="T38" fmla="*/ 180 w 180"/>
                  <a:gd name="T39" fmla="*/ 6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209">
                    <a:moveTo>
                      <a:pt x="180" y="68"/>
                    </a:moveTo>
                    <a:cubicBezTo>
                      <a:pt x="180" y="68"/>
                      <a:pt x="180" y="38"/>
                      <a:pt x="180" y="15"/>
                    </a:cubicBezTo>
                    <a:cubicBezTo>
                      <a:pt x="180" y="0"/>
                      <a:pt x="156" y="0"/>
                      <a:pt x="156" y="15"/>
                    </a:cubicBezTo>
                    <a:cubicBezTo>
                      <a:pt x="156" y="38"/>
                      <a:pt x="156" y="68"/>
                      <a:pt x="156" y="68"/>
                    </a:cubicBezTo>
                    <a:cubicBezTo>
                      <a:pt x="156" y="104"/>
                      <a:pt x="128" y="132"/>
                      <a:pt x="92" y="132"/>
                    </a:cubicBezTo>
                    <a:cubicBezTo>
                      <a:pt x="92" y="132"/>
                      <a:pt x="91" y="132"/>
                      <a:pt x="91" y="132"/>
                    </a:cubicBezTo>
                    <a:cubicBezTo>
                      <a:pt x="90" y="132"/>
                      <a:pt x="90" y="132"/>
                      <a:pt x="90" y="132"/>
                    </a:cubicBezTo>
                    <a:cubicBezTo>
                      <a:pt x="90" y="132"/>
                      <a:pt x="90" y="132"/>
                      <a:pt x="90" y="132"/>
                    </a:cubicBezTo>
                    <a:cubicBezTo>
                      <a:pt x="90" y="132"/>
                      <a:pt x="89" y="132"/>
                      <a:pt x="89" y="132"/>
                    </a:cubicBezTo>
                    <a:cubicBezTo>
                      <a:pt x="53" y="132"/>
                      <a:pt x="24" y="104"/>
                      <a:pt x="24" y="68"/>
                    </a:cubicBezTo>
                    <a:cubicBezTo>
                      <a:pt x="24" y="68"/>
                      <a:pt x="24" y="38"/>
                      <a:pt x="24" y="15"/>
                    </a:cubicBezTo>
                    <a:cubicBezTo>
                      <a:pt x="24" y="0"/>
                      <a:pt x="0" y="0"/>
                      <a:pt x="0" y="15"/>
                    </a:cubicBezTo>
                    <a:cubicBezTo>
                      <a:pt x="0" y="22"/>
                      <a:pt x="0" y="68"/>
                      <a:pt x="0" y="68"/>
                    </a:cubicBezTo>
                    <a:cubicBezTo>
                      <a:pt x="0" y="113"/>
                      <a:pt x="33" y="149"/>
                      <a:pt x="76" y="156"/>
                    </a:cubicBezTo>
                    <a:cubicBezTo>
                      <a:pt x="76" y="194"/>
                      <a:pt x="76" y="194"/>
                      <a:pt x="76" y="194"/>
                    </a:cubicBezTo>
                    <a:cubicBezTo>
                      <a:pt x="22" y="209"/>
                      <a:pt x="22" y="209"/>
                      <a:pt x="22" y="209"/>
                    </a:cubicBezTo>
                    <a:cubicBezTo>
                      <a:pt x="159" y="209"/>
                      <a:pt x="159" y="209"/>
                      <a:pt x="159" y="209"/>
                    </a:cubicBezTo>
                    <a:cubicBezTo>
                      <a:pt x="104" y="193"/>
                      <a:pt x="104" y="193"/>
                      <a:pt x="104" y="193"/>
                    </a:cubicBezTo>
                    <a:cubicBezTo>
                      <a:pt x="104" y="156"/>
                      <a:pt x="104" y="156"/>
                      <a:pt x="104" y="156"/>
                    </a:cubicBezTo>
                    <a:cubicBezTo>
                      <a:pt x="147" y="150"/>
                      <a:pt x="180" y="113"/>
                      <a:pt x="180" y="68"/>
                    </a:cubicBezTo>
                    <a:close/>
                  </a:path>
                </a:pathLst>
              </a:custGeom>
              <a:solidFill>
                <a:schemeClr val="bg1">
                  <a:lumMod val="95000"/>
                </a:schemeClr>
              </a:solidFill>
              <a:ln>
                <a:noFill/>
              </a:ln>
            </p:spPr>
            <p:txBody>
              <a:bodyPr lIns="121920" tIns="60960" rIns="121920" bIns="60960"/>
              <a:lstStyle/>
              <a:p>
                <a:pPr defTabSz="913765">
                  <a:defRPr/>
                </a:pPr>
                <a:endParaRPr lang="zh-CN" altLang="en-US" sz="2400">
                  <a:solidFill>
                    <a:schemeClr val="tx2">
                      <a:lumMod val="75000"/>
                    </a:schemeClr>
                  </a:solidFill>
                  <a:latin typeface="Arial" panose="020B0604020202020204" pitchFamily="34" charset="0"/>
                  <a:cs typeface="+mn-ea"/>
                </a:endParaRPr>
              </a:p>
            </p:txBody>
          </p:sp>
          <p:sp>
            <p:nvSpPr>
              <p:cNvPr id="88" name="Freeform 551"/>
              <p:cNvSpPr/>
              <p:nvPr/>
            </p:nvSpPr>
            <p:spPr bwMode="auto">
              <a:xfrm>
                <a:off x="8977313" y="6748292"/>
                <a:ext cx="120650" cy="263525"/>
              </a:xfrm>
              <a:custGeom>
                <a:avLst/>
                <a:gdLst>
                  <a:gd name="T0" fmla="*/ 43 w 87"/>
                  <a:gd name="T1" fmla="*/ 190 h 190"/>
                  <a:gd name="T2" fmla="*/ 43 w 87"/>
                  <a:gd name="T3" fmla="*/ 190 h 190"/>
                  <a:gd name="T4" fmla="*/ 44 w 87"/>
                  <a:gd name="T5" fmla="*/ 190 h 190"/>
                  <a:gd name="T6" fmla="*/ 87 w 87"/>
                  <a:gd name="T7" fmla="*/ 147 h 190"/>
                  <a:gd name="T8" fmla="*/ 87 w 87"/>
                  <a:gd name="T9" fmla="*/ 43 h 190"/>
                  <a:gd name="T10" fmla="*/ 44 w 87"/>
                  <a:gd name="T11" fmla="*/ 0 h 190"/>
                  <a:gd name="T12" fmla="*/ 43 w 87"/>
                  <a:gd name="T13" fmla="*/ 0 h 190"/>
                  <a:gd name="T14" fmla="*/ 43 w 87"/>
                  <a:gd name="T15" fmla="*/ 0 h 190"/>
                  <a:gd name="T16" fmla="*/ 0 w 87"/>
                  <a:gd name="T17" fmla="*/ 43 h 190"/>
                  <a:gd name="T18" fmla="*/ 0 w 87"/>
                  <a:gd name="T19" fmla="*/ 147 h 190"/>
                  <a:gd name="T20" fmla="*/ 43 w 87"/>
                  <a:gd name="T21" fmla="*/ 19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190">
                    <a:moveTo>
                      <a:pt x="43" y="190"/>
                    </a:moveTo>
                    <a:cubicBezTo>
                      <a:pt x="43" y="190"/>
                      <a:pt x="43" y="190"/>
                      <a:pt x="43" y="190"/>
                    </a:cubicBezTo>
                    <a:cubicBezTo>
                      <a:pt x="44" y="190"/>
                      <a:pt x="44" y="190"/>
                      <a:pt x="44" y="190"/>
                    </a:cubicBezTo>
                    <a:cubicBezTo>
                      <a:pt x="68" y="190"/>
                      <a:pt x="87" y="171"/>
                      <a:pt x="87" y="147"/>
                    </a:cubicBezTo>
                    <a:cubicBezTo>
                      <a:pt x="87" y="43"/>
                      <a:pt x="87" y="43"/>
                      <a:pt x="87" y="43"/>
                    </a:cubicBezTo>
                    <a:cubicBezTo>
                      <a:pt x="87" y="19"/>
                      <a:pt x="68" y="0"/>
                      <a:pt x="44" y="0"/>
                    </a:cubicBezTo>
                    <a:cubicBezTo>
                      <a:pt x="44" y="0"/>
                      <a:pt x="44" y="0"/>
                      <a:pt x="43" y="0"/>
                    </a:cubicBezTo>
                    <a:cubicBezTo>
                      <a:pt x="43" y="0"/>
                      <a:pt x="43" y="0"/>
                      <a:pt x="43" y="0"/>
                    </a:cubicBezTo>
                    <a:cubicBezTo>
                      <a:pt x="19" y="0"/>
                      <a:pt x="0" y="19"/>
                      <a:pt x="0" y="43"/>
                    </a:cubicBezTo>
                    <a:cubicBezTo>
                      <a:pt x="0" y="147"/>
                      <a:pt x="0" y="147"/>
                      <a:pt x="0" y="147"/>
                    </a:cubicBezTo>
                    <a:cubicBezTo>
                      <a:pt x="0" y="171"/>
                      <a:pt x="19" y="190"/>
                      <a:pt x="43" y="190"/>
                    </a:cubicBezTo>
                    <a:close/>
                  </a:path>
                </a:pathLst>
              </a:custGeom>
              <a:solidFill>
                <a:schemeClr val="bg1">
                  <a:lumMod val="95000"/>
                </a:schemeClr>
              </a:solidFill>
              <a:ln>
                <a:noFill/>
              </a:ln>
            </p:spPr>
            <p:txBody>
              <a:bodyPr lIns="121920" tIns="60960" rIns="121920" bIns="60960"/>
              <a:lstStyle/>
              <a:p>
                <a:pPr defTabSz="913765">
                  <a:defRPr/>
                </a:pPr>
                <a:endParaRPr lang="zh-CN" altLang="en-US" sz="2400">
                  <a:solidFill>
                    <a:schemeClr val="tx2">
                      <a:lumMod val="75000"/>
                    </a:schemeClr>
                  </a:solidFill>
                  <a:latin typeface="Arial" panose="020B0604020202020204" pitchFamily="34" charset="0"/>
                  <a:cs typeface="+mn-ea"/>
                </a:endParaRPr>
              </a:p>
            </p:txBody>
          </p:sp>
        </p:grpSp>
      </p:grpSp>
      <p:grpSp>
        <p:nvGrpSpPr>
          <p:cNvPr id="89" name="组合 88"/>
          <p:cNvGrpSpPr/>
          <p:nvPr/>
        </p:nvGrpSpPr>
        <p:grpSpPr bwMode="auto">
          <a:xfrm>
            <a:off x="5138863" y="4153631"/>
            <a:ext cx="1896816" cy="1970087"/>
            <a:chOff x="4854966" y="4355480"/>
            <a:chExt cx="1897870" cy="1969070"/>
          </a:xfrm>
        </p:grpSpPr>
        <p:sp>
          <p:nvSpPr>
            <p:cNvPr id="90" name="泪滴形 89"/>
            <p:cNvSpPr/>
            <p:nvPr/>
          </p:nvSpPr>
          <p:spPr>
            <a:xfrm rot="13500000" flipV="1">
              <a:off x="4854966" y="4426880"/>
              <a:ext cx="1897870" cy="1897670"/>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endParaRPr lang="zh-CN" altLang="en-US" sz="2400">
                <a:solidFill>
                  <a:schemeClr val="tx2">
                    <a:lumMod val="75000"/>
                  </a:schemeClr>
                </a:solidFill>
                <a:latin typeface="Arial" panose="020B0604020202020204" pitchFamily="34" charset="0"/>
                <a:cs typeface="+mn-ea"/>
              </a:endParaRPr>
            </a:p>
          </p:txBody>
        </p:sp>
        <p:grpSp>
          <p:nvGrpSpPr>
            <p:cNvPr id="91" name="组合 90"/>
            <p:cNvGrpSpPr>
              <a:grpSpLocks noChangeAspect="1"/>
            </p:cNvGrpSpPr>
            <p:nvPr/>
          </p:nvGrpSpPr>
          <p:grpSpPr>
            <a:xfrm>
              <a:off x="5541401" y="4355480"/>
              <a:ext cx="525001" cy="540000"/>
              <a:chOff x="7240588" y="6794047"/>
              <a:chExt cx="388938" cy="400050"/>
            </a:xfrm>
            <a:solidFill>
              <a:srgbClr val="9DA8B1"/>
            </a:solidFill>
          </p:grpSpPr>
          <p:sp>
            <p:nvSpPr>
              <p:cNvPr id="92" name="Freeform 405"/>
              <p:cNvSpPr/>
              <p:nvPr/>
            </p:nvSpPr>
            <p:spPr bwMode="auto">
              <a:xfrm>
                <a:off x="7339013" y="6794047"/>
                <a:ext cx="127000" cy="125413"/>
              </a:xfrm>
              <a:custGeom>
                <a:avLst/>
                <a:gdLst>
                  <a:gd name="T0" fmla="*/ 45 w 91"/>
                  <a:gd name="T1" fmla="*/ 91 h 91"/>
                  <a:gd name="T2" fmla="*/ 56 w 91"/>
                  <a:gd name="T3" fmla="*/ 90 h 91"/>
                  <a:gd name="T4" fmla="*/ 41 w 91"/>
                  <a:gd name="T5" fmla="*/ 77 h 91"/>
                  <a:gd name="T6" fmla="*/ 31 w 91"/>
                  <a:gd name="T7" fmla="*/ 60 h 91"/>
                  <a:gd name="T8" fmla="*/ 37 w 91"/>
                  <a:gd name="T9" fmla="*/ 40 h 91"/>
                  <a:gd name="T10" fmla="*/ 58 w 91"/>
                  <a:gd name="T11" fmla="*/ 31 h 91"/>
                  <a:gd name="T12" fmla="*/ 74 w 91"/>
                  <a:gd name="T13" fmla="*/ 37 h 91"/>
                  <a:gd name="T14" fmla="*/ 91 w 91"/>
                  <a:gd name="T15" fmla="*/ 50 h 91"/>
                  <a:gd name="T16" fmla="*/ 91 w 91"/>
                  <a:gd name="T17" fmla="*/ 46 h 91"/>
                  <a:gd name="T18" fmla="*/ 45 w 91"/>
                  <a:gd name="T19" fmla="*/ 0 h 91"/>
                  <a:gd name="T20" fmla="*/ 0 w 91"/>
                  <a:gd name="T21" fmla="*/ 46 h 91"/>
                  <a:gd name="T22" fmla="*/ 45 w 91"/>
                  <a:gd name="T23"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 h="91">
                    <a:moveTo>
                      <a:pt x="45" y="91"/>
                    </a:moveTo>
                    <a:cubicBezTo>
                      <a:pt x="49" y="91"/>
                      <a:pt x="53" y="91"/>
                      <a:pt x="56" y="90"/>
                    </a:cubicBezTo>
                    <a:cubicBezTo>
                      <a:pt x="41" y="77"/>
                      <a:pt x="41" y="77"/>
                      <a:pt x="41" y="77"/>
                    </a:cubicBezTo>
                    <a:cubicBezTo>
                      <a:pt x="35" y="73"/>
                      <a:pt x="32" y="67"/>
                      <a:pt x="31" y="60"/>
                    </a:cubicBezTo>
                    <a:cubicBezTo>
                      <a:pt x="31" y="53"/>
                      <a:pt x="33" y="46"/>
                      <a:pt x="37" y="40"/>
                    </a:cubicBezTo>
                    <a:cubicBezTo>
                      <a:pt x="42" y="34"/>
                      <a:pt x="50" y="31"/>
                      <a:pt x="58" y="31"/>
                    </a:cubicBezTo>
                    <a:cubicBezTo>
                      <a:pt x="64" y="31"/>
                      <a:pt x="70" y="33"/>
                      <a:pt x="74" y="37"/>
                    </a:cubicBezTo>
                    <a:cubicBezTo>
                      <a:pt x="91" y="50"/>
                      <a:pt x="91" y="50"/>
                      <a:pt x="91" y="50"/>
                    </a:cubicBezTo>
                    <a:cubicBezTo>
                      <a:pt x="91" y="49"/>
                      <a:pt x="91" y="47"/>
                      <a:pt x="91" y="46"/>
                    </a:cubicBezTo>
                    <a:cubicBezTo>
                      <a:pt x="91" y="21"/>
                      <a:pt x="71" y="0"/>
                      <a:pt x="45" y="0"/>
                    </a:cubicBezTo>
                    <a:cubicBezTo>
                      <a:pt x="20" y="0"/>
                      <a:pt x="0" y="21"/>
                      <a:pt x="0" y="46"/>
                    </a:cubicBezTo>
                    <a:cubicBezTo>
                      <a:pt x="0" y="71"/>
                      <a:pt x="20" y="91"/>
                      <a:pt x="45" y="91"/>
                    </a:cubicBezTo>
                    <a:close/>
                  </a:path>
                </a:pathLst>
              </a:custGeom>
              <a:solidFill>
                <a:schemeClr val="bg1">
                  <a:lumMod val="95000"/>
                </a:schemeClr>
              </a:solidFill>
              <a:ln>
                <a:noFill/>
              </a:ln>
            </p:spPr>
            <p:txBody>
              <a:bodyPr lIns="121920" tIns="60960" rIns="121920" bIns="60960"/>
              <a:lstStyle/>
              <a:p>
                <a:pPr defTabSz="913765">
                  <a:defRPr/>
                </a:pPr>
                <a:endParaRPr lang="zh-CN" altLang="en-US" sz="2400">
                  <a:solidFill>
                    <a:schemeClr val="tx2">
                      <a:lumMod val="75000"/>
                    </a:schemeClr>
                  </a:solidFill>
                  <a:latin typeface="Arial" panose="020B0604020202020204" pitchFamily="34" charset="0"/>
                  <a:cs typeface="+mn-ea"/>
                </a:endParaRPr>
              </a:p>
            </p:txBody>
          </p:sp>
          <p:sp>
            <p:nvSpPr>
              <p:cNvPr id="93" name="Freeform 407"/>
              <p:cNvSpPr/>
              <p:nvPr/>
            </p:nvSpPr>
            <p:spPr bwMode="auto">
              <a:xfrm>
                <a:off x="7402513" y="6857547"/>
                <a:ext cx="227013" cy="198438"/>
              </a:xfrm>
              <a:custGeom>
                <a:avLst/>
                <a:gdLst>
                  <a:gd name="T0" fmla="*/ 104 w 163"/>
                  <a:gd name="T1" fmla="*/ 26 h 143"/>
                  <a:gd name="T2" fmla="*/ 79 w 163"/>
                  <a:gd name="T3" fmla="*/ 31 h 143"/>
                  <a:gd name="T4" fmla="*/ 66 w 163"/>
                  <a:gd name="T5" fmla="*/ 40 h 143"/>
                  <a:gd name="T6" fmla="*/ 20 w 163"/>
                  <a:gd name="T7" fmla="*/ 2 h 143"/>
                  <a:gd name="T8" fmla="*/ 13 w 163"/>
                  <a:gd name="T9" fmla="*/ 0 h 143"/>
                  <a:gd name="T10" fmla="*/ 4 w 163"/>
                  <a:gd name="T11" fmla="*/ 4 h 143"/>
                  <a:gd name="T12" fmla="*/ 5 w 163"/>
                  <a:gd name="T13" fmla="*/ 20 h 143"/>
                  <a:gd name="T14" fmla="*/ 52 w 163"/>
                  <a:gd name="T15" fmla="*/ 58 h 143"/>
                  <a:gd name="T16" fmla="*/ 46 w 163"/>
                  <a:gd name="T17" fmla="*/ 73 h 143"/>
                  <a:gd name="T18" fmla="*/ 45 w 163"/>
                  <a:gd name="T19" fmla="*/ 81 h 143"/>
                  <a:gd name="T20" fmla="*/ 73 w 163"/>
                  <a:gd name="T21" fmla="*/ 66 h 143"/>
                  <a:gd name="T22" fmla="*/ 89 w 163"/>
                  <a:gd name="T23" fmla="*/ 62 h 143"/>
                  <a:gd name="T24" fmla="*/ 119 w 163"/>
                  <a:gd name="T25" fmla="*/ 79 h 143"/>
                  <a:gd name="T26" fmla="*/ 106 w 163"/>
                  <a:gd name="T27" fmla="*/ 125 h 143"/>
                  <a:gd name="T28" fmla="*/ 82 w 163"/>
                  <a:gd name="T29" fmla="*/ 139 h 143"/>
                  <a:gd name="T30" fmla="*/ 104 w 163"/>
                  <a:gd name="T31" fmla="*/ 143 h 143"/>
                  <a:gd name="T32" fmla="*/ 163 w 163"/>
                  <a:gd name="T33" fmla="*/ 84 h 143"/>
                  <a:gd name="T34" fmla="*/ 104 w 163"/>
                  <a:gd name="T35" fmla="*/ 2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3" h="143">
                    <a:moveTo>
                      <a:pt x="104" y="26"/>
                    </a:moveTo>
                    <a:cubicBezTo>
                      <a:pt x="95" y="26"/>
                      <a:pt x="86" y="28"/>
                      <a:pt x="79" y="31"/>
                    </a:cubicBezTo>
                    <a:cubicBezTo>
                      <a:pt x="74" y="34"/>
                      <a:pt x="70" y="36"/>
                      <a:pt x="66" y="40"/>
                    </a:cubicBezTo>
                    <a:cubicBezTo>
                      <a:pt x="20" y="2"/>
                      <a:pt x="20" y="2"/>
                      <a:pt x="20" y="2"/>
                    </a:cubicBezTo>
                    <a:cubicBezTo>
                      <a:pt x="18" y="0"/>
                      <a:pt x="15" y="0"/>
                      <a:pt x="13" y="0"/>
                    </a:cubicBezTo>
                    <a:cubicBezTo>
                      <a:pt x="9" y="0"/>
                      <a:pt x="6" y="1"/>
                      <a:pt x="4" y="4"/>
                    </a:cubicBezTo>
                    <a:cubicBezTo>
                      <a:pt x="0" y="9"/>
                      <a:pt x="1" y="16"/>
                      <a:pt x="5" y="20"/>
                    </a:cubicBezTo>
                    <a:cubicBezTo>
                      <a:pt x="52" y="58"/>
                      <a:pt x="52" y="58"/>
                      <a:pt x="52" y="58"/>
                    </a:cubicBezTo>
                    <a:cubicBezTo>
                      <a:pt x="49" y="62"/>
                      <a:pt x="47" y="67"/>
                      <a:pt x="46" y="73"/>
                    </a:cubicBezTo>
                    <a:cubicBezTo>
                      <a:pt x="46" y="75"/>
                      <a:pt x="45" y="78"/>
                      <a:pt x="45" y="81"/>
                    </a:cubicBezTo>
                    <a:cubicBezTo>
                      <a:pt x="73" y="66"/>
                      <a:pt x="73" y="66"/>
                      <a:pt x="73" y="66"/>
                    </a:cubicBezTo>
                    <a:cubicBezTo>
                      <a:pt x="78" y="63"/>
                      <a:pt x="84" y="62"/>
                      <a:pt x="89" y="62"/>
                    </a:cubicBezTo>
                    <a:cubicBezTo>
                      <a:pt x="102" y="62"/>
                      <a:pt x="113" y="68"/>
                      <a:pt x="119" y="79"/>
                    </a:cubicBezTo>
                    <a:cubicBezTo>
                      <a:pt x="128" y="95"/>
                      <a:pt x="122" y="116"/>
                      <a:pt x="106" y="125"/>
                    </a:cubicBezTo>
                    <a:cubicBezTo>
                      <a:pt x="82" y="139"/>
                      <a:pt x="82" y="139"/>
                      <a:pt x="82" y="139"/>
                    </a:cubicBezTo>
                    <a:cubicBezTo>
                      <a:pt x="88" y="141"/>
                      <a:pt x="96" y="143"/>
                      <a:pt x="104" y="143"/>
                    </a:cubicBezTo>
                    <a:cubicBezTo>
                      <a:pt x="136" y="143"/>
                      <a:pt x="163" y="117"/>
                      <a:pt x="163" y="84"/>
                    </a:cubicBezTo>
                    <a:cubicBezTo>
                      <a:pt x="163" y="52"/>
                      <a:pt x="136" y="26"/>
                      <a:pt x="104" y="26"/>
                    </a:cubicBezTo>
                    <a:close/>
                  </a:path>
                </a:pathLst>
              </a:custGeom>
              <a:solidFill>
                <a:schemeClr val="bg1">
                  <a:lumMod val="95000"/>
                </a:schemeClr>
              </a:solidFill>
              <a:ln>
                <a:noFill/>
              </a:ln>
            </p:spPr>
            <p:txBody>
              <a:bodyPr lIns="121920" tIns="60960" rIns="121920" bIns="60960"/>
              <a:lstStyle/>
              <a:p>
                <a:pPr defTabSz="913765">
                  <a:defRPr/>
                </a:pPr>
                <a:endParaRPr lang="zh-CN" altLang="en-US" sz="2400">
                  <a:solidFill>
                    <a:schemeClr val="tx2">
                      <a:lumMod val="75000"/>
                    </a:schemeClr>
                  </a:solidFill>
                  <a:latin typeface="Arial" panose="020B0604020202020204" pitchFamily="34" charset="0"/>
                  <a:cs typeface="+mn-ea"/>
                </a:endParaRPr>
              </a:p>
            </p:txBody>
          </p:sp>
          <p:sp>
            <p:nvSpPr>
              <p:cNvPr id="94" name="Freeform 408"/>
              <p:cNvSpPr/>
              <p:nvPr/>
            </p:nvSpPr>
            <p:spPr bwMode="auto">
              <a:xfrm>
                <a:off x="7240588" y="6963909"/>
                <a:ext cx="315913" cy="230188"/>
              </a:xfrm>
              <a:custGeom>
                <a:avLst/>
                <a:gdLst>
                  <a:gd name="T0" fmla="*/ 152 w 227"/>
                  <a:gd name="T1" fmla="*/ 69 h 165"/>
                  <a:gd name="T2" fmla="*/ 215 w 227"/>
                  <a:gd name="T3" fmla="*/ 35 h 165"/>
                  <a:gd name="T4" fmla="*/ 222 w 227"/>
                  <a:gd name="T5" fmla="*/ 9 h 165"/>
                  <a:gd name="T6" fmla="*/ 205 w 227"/>
                  <a:gd name="T7" fmla="*/ 0 h 165"/>
                  <a:gd name="T8" fmla="*/ 196 w 227"/>
                  <a:gd name="T9" fmla="*/ 2 h 165"/>
                  <a:gd name="T10" fmla="*/ 135 w 227"/>
                  <a:gd name="T11" fmla="*/ 36 h 165"/>
                  <a:gd name="T12" fmla="*/ 123 w 227"/>
                  <a:gd name="T13" fmla="*/ 26 h 165"/>
                  <a:gd name="T14" fmla="*/ 77 w 227"/>
                  <a:gd name="T15" fmla="*/ 11 h 165"/>
                  <a:gd name="T16" fmla="*/ 0 w 227"/>
                  <a:gd name="T17" fmla="*/ 88 h 165"/>
                  <a:gd name="T18" fmla="*/ 77 w 227"/>
                  <a:gd name="T19" fmla="*/ 165 h 165"/>
                  <a:gd name="T20" fmla="*/ 155 w 227"/>
                  <a:gd name="T21" fmla="*/ 88 h 165"/>
                  <a:gd name="T22" fmla="*/ 154 w 227"/>
                  <a:gd name="T23" fmla="*/ 85 h 165"/>
                  <a:gd name="T24" fmla="*/ 152 w 227"/>
                  <a:gd name="T25" fmla="*/ 69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165">
                    <a:moveTo>
                      <a:pt x="152" y="69"/>
                    </a:moveTo>
                    <a:cubicBezTo>
                      <a:pt x="215" y="35"/>
                      <a:pt x="215" y="35"/>
                      <a:pt x="215" y="35"/>
                    </a:cubicBezTo>
                    <a:cubicBezTo>
                      <a:pt x="224" y="30"/>
                      <a:pt x="227" y="18"/>
                      <a:pt x="222" y="9"/>
                    </a:cubicBezTo>
                    <a:cubicBezTo>
                      <a:pt x="219" y="3"/>
                      <a:pt x="212" y="0"/>
                      <a:pt x="205" y="0"/>
                    </a:cubicBezTo>
                    <a:cubicBezTo>
                      <a:pt x="202" y="0"/>
                      <a:pt x="199" y="0"/>
                      <a:pt x="196" y="2"/>
                    </a:cubicBezTo>
                    <a:cubicBezTo>
                      <a:pt x="135" y="36"/>
                      <a:pt x="135" y="36"/>
                      <a:pt x="135" y="36"/>
                    </a:cubicBezTo>
                    <a:cubicBezTo>
                      <a:pt x="131" y="32"/>
                      <a:pt x="127" y="29"/>
                      <a:pt x="123" y="26"/>
                    </a:cubicBezTo>
                    <a:cubicBezTo>
                      <a:pt x="110" y="16"/>
                      <a:pt x="94" y="11"/>
                      <a:pt x="77" y="11"/>
                    </a:cubicBezTo>
                    <a:cubicBezTo>
                      <a:pt x="35" y="11"/>
                      <a:pt x="0" y="45"/>
                      <a:pt x="0" y="88"/>
                    </a:cubicBezTo>
                    <a:cubicBezTo>
                      <a:pt x="0" y="131"/>
                      <a:pt x="35" y="165"/>
                      <a:pt x="77" y="165"/>
                    </a:cubicBezTo>
                    <a:cubicBezTo>
                      <a:pt x="120" y="165"/>
                      <a:pt x="155" y="131"/>
                      <a:pt x="155" y="88"/>
                    </a:cubicBezTo>
                    <a:cubicBezTo>
                      <a:pt x="155" y="87"/>
                      <a:pt x="155" y="86"/>
                      <a:pt x="154" y="85"/>
                    </a:cubicBezTo>
                    <a:cubicBezTo>
                      <a:pt x="154" y="80"/>
                      <a:pt x="154" y="75"/>
                      <a:pt x="152" y="69"/>
                    </a:cubicBezTo>
                    <a:close/>
                  </a:path>
                </a:pathLst>
              </a:custGeom>
              <a:solidFill>
                <a:schemeClr val="bg1">
                  <a:lumMod val="95000"/>
                </a:schemeClr>
              </a:solidFill>
              <a:ln>
                <a:noFill/>
              </a:ln>
            </p:spPr>
            <p:txBody>
              <a:bodyPr lIns="121920" tIns="60960" rIns="121920" bIns="60960"/>
              <a:lstStyle/>
              <a:p>
                <a:pPr defTabSz="913765">
                  <a:defRPr/>
                </a:pPr>
                <a:endParaRPr lang="zh-CN" altLang="en-US" sz="2400">
                  <a:solidFill>
                    <a:schemeClr val="tx2">
                      <a:lumMod val="75000"/>
                    </a:schemeClr>
                  </a:solidFill>
                  <a:latin typeface="Arial" panose="020B0604020202020204" pitchFamily="34" charset="0"/>
                  <a:cs typeface="+mn-ea"/>
                </a:endParaRPr>
              </a:p>
            </p:txBody>
          </p:sp>
        </p:grpSp>
      </p:grpSp>
      <p:grpSp>
        <p:nvGrpSpPr>
          <p:cNvPr id="95" name="组合 94"/>
          <p:cNvGrpSpPr/>
          <p:nvPr/>
        </p:nvGrpSpPr>
        <p:grpSpPr bwMode="auto">
          <a:xfrm>
            <a:off x="6721396" y="2767743"/>
            <a:ext cx="1896816" cy="1897063"/>
            <a:chOff x="6438262" y="3038866"/>
            <a:chExt cx="1897870" cy="1897870"/>
          </a:xfrm>
        </p:grpSpPr>
        <p:sp>
          <p:nvSpPr>
            <p:cNvPr id="96" name="泪滴形 95"/>
            <p:cNvSpPr/>
            <p:nvPr/>
          </p:nvSpPr>
          <p:spPr>
            <a:xfrm rot="8100000" flipV="1">
              <a:off x="6438262" y="3038866"/>
              <a:ext cx="1897870" cy="1897870"/>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endParaRPr lang="zh-CN" altLang="en-US" sz="2400">
                <a:latin typeface="Arial" panose="020B0604020202020204" pitchFamily="34" charset="0"/>
                <a:cs typeface="+mn-ea"/>
              </a:endParaRPr>
            </a:p>
          </p:txBody>
        </p:sp>
        <p:grpSp>
          <p:nvGrpSpPr>
            <p:cNvPr id="97" name="组合 96"/>
            <p:cNvGrpSpPr>
              <a:grpSpLocks noChangeAspect="1"/>
            </p:cNvGrpSpPr>
            <p:nvPr/>
          </p:nvGrpSpPr>
          <p:grpSpPr>
            <a:xfrm>
              <a:off x="7839999" y="3717801"/>
              <a:ext cx="318025" cy="540000"/>
              <a:chOff x="11322051" y="6770687"/>
              <a:chExt cx="236538" cy="401638"/>
            </a:xfrm>
            <a:solidFill>
              <a:srgbClr val="E7E7E7"/>
            </a:solidFill>
          </p:grpSpPr>
          <p:sp>
            <p:nvSpPr>
              <p:cNvPr id="98" name="Freeform 492"/>
              <p:cNvSpPr>
                <a:spLocks noEditPoints="1"/>
              </p:cNvSpPr>
              <p:nvPr/>
            </p:nvSpPr>
            <p:spPr bwMode="auto">
              <a:xfrm>
                <a:off x="11322051" y="6770687"/>
                <a:ext cx="236538" cy="320675"/>
              </a:xfrm>
              <a:custGeom>
                <a:avLst/>
                <a:gdLst>
                  <a:gd name="T0" fmla="*/ 86 w 170"/>
                  <a:gd name="T1" fmla="*/ 0 h 230"/>
                  <a:gd name="T2" fmla="*/ 85 w 170"/>
                  <a:gd name="T3" fmla="*/ 0 h 230"/>
                  <a:gd name="T4" fmla="*/ 84 w 170"/>
                  <a:gd name="T5" fmla="*/ 0 h 230"/>
                  <a:gd name="T6" fmla="*/ 0 w 170"/>
                  <a:gd name="T7" fmla="*/ 96 h 230"/>
                  <a:gd name="T8" fmla="*/ 50 w 170"/>
                  <a:gd name="T9" fmla="*/ 230 h 230"/>
                  <a:gd name="T10" fmla="*/ 120 w 170"/>
                  <a:gd name="T11" fmla="*/ 230 h 230"/>
                  <a:gd name="T12" fmla="*/ 170 w 170"/>
                  <a:gd name="T13" fmla="*/ 96 h 230"/>
                  <a:gd name="T14" fmla="*/ 86 w 170"/>
                  <a:gd name="T15" fmla="*/ 0 h 230"/>
                  <a:gd name="T16" fmla="*/ 105 w 170"/>
                  <a:gd name="T17" fmla="*/ 210 h 230"/>
                  <a:gd name="T18" fmla="*/ 97 w 170"/>
                  <a:gd name="T19" fmla="*/ 210 h 230"/>
                  <a:gd name="T20" fmla="*/ 97 w 170"/>
                  <a:gd name="T21" fmla="*/ 159 h 230"/>
                  <a:gd name="T22" fmla="*/ 73 w 170"/>
                  <a:gd name="T23" fmla="*/ 159 h 230"/>
                  <a:gd name="T24" fmla="*/ 73 w 170"/>
                  <a:gd name="T25" fmla="*/ 210 h 230"/>
                  <a:gd name="T26" fmla="*/ 65 w 170"/>
                  <a:gd name="T27" fmla="*/ 210 h 230"/>
                  <a:gd name="T28" fmla="*/ 49 w 170"/>
                  <a:gd name="T29" fmla="*/ 176 h 230"/>
                  <a:gd name="T30" fmla="*/ 20 w 170"/>
                  <a:gd name="T31" fmla="*/ 96 h 230"/>
                  <a:gd name="T32" fmla="*/ 49 w 170"/>
                  <a:gd name="T33" fmla="*/ 30 h 230"/>
                  <a:gd name="T34" fmla="*/ 84 w 170"/>
                  <a:gd name="T35" fmla="*/ 20 h 230"/>
                  <a:gd name="T36" fmla="*/ 84 w 170"/>
                  <a:gd name="T37" fmla="*/ 20 h 230"/>
                  <a:gd name="T38" fmla="*/ 85 w 170"/>
                  <a:gd name="T39" fmla="*/ 20 h 230"/>
                  <a:gd name="T40" fmla="*/ 86 w 170"/>
                  <a:gd name="T41" fmla="*/ 20 h 230"/>
                  <a:gd name="T42" fmla="*/ 86 w 170"/>
                  <a:gd name="T43" fmla="*/ 20 h 230"/>
                  <a:gd name="T44" fmla="*/ 121 w 170"/>
                  <a:gd name="T45" fmla="*/ 30 h 230"/>
                  <a:gd name="T46" fmla="*/ 150 w 170"/>
                  <a:gd name="T47" fmla="*/ 96 h 230"/>
                  <a:gd name="T48" fmla="*/ 121 w 170"/>
                  <a:gd name="T49" fmla="*/ 176 h 230"/>
                  <a:gd name="T50" fmla="*/ 105 w 170"/>
                  <a:gd name="T51" fmla="*/ 21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0" h="230">
                    <a:moveTo>
                      <a:pt x="86" y="0"/>
                    </a:moveTo>
                    <a:cubicBezTo>
                      <a:pt x="85" y="0"/>
                      <a:pt x="85" y="0"/>
                      <a:pt x="85" y="0"/>
                    </a:cubicBezTo>
                    <a:cubicBezTo>
                      <a:pt x="85" y="0"/>
                      <a:pt x="84" y="0"/>
                      <a:pt x="84" y="0"/>
                    </a:cubicBezTo>
                    <a:cubicBezTo>
                      <a:pt x="74" y="0"/>
                      <a:pt x="0" y="3"/>
                      <a:pt x="0" y="96"/>
                    </a:cubicBezTo>
                    <a:cubicBezTo>
                      <a:pt x="0" y="136"/>
                      <a:pt x="50" y="210"/>
                      <a:pt x="50" y="230"/>
                    </a:cubicBezTo>
                    <a:cubicBezTo>
                      <a:pt x="120" y="230"/>
                      <a:pt x="120" y="230"/>
                      <a:pt x="120" y="230"/>
                    </a:cubicBezTo>
                    <a:cubicBezTo>
                      <a:pt x="120" y="210"/>
                      <a:pt x="170" y="136"/>
                      <a:pt x="170" y="96"/>
                    </a:cubicBezTo>
                    <a:cubicBezTo>
                      <a:pt x="170" y="3"/>
                      <a:pt x="96" y="0"/>
                      <a:pt x="86" y="0"/>
                    </a:cubicBezTo>
                    <a:close/>
                    <a:moveTo>
                      <a:pt x="105" y="210"/>
                    </a:moveTo>
                    <a:cubicBezTo>
                      <a:pt x="97" y="210"/>
                      <a:pt x="97" y="210"/>
                      <a:pt x="97" y="210"/>
                    </a:cubicBezTo>
                    <a:cubicBezTo>
                      <a:pt x="97" y="159"/>
                      <a:pt x="97" y="159"/>
                      <a:pt x="97" y="159"/>
                    </a:cubicBezTo>
                    <a:cubicBezTo>
                      <a:pt x="73" y="159"/>
                      <a:pt x="73" y="159"/>
                      <a:pt x="73" y="159"/>
                    </a:cubicBezTo>
                    <a:cubicBezTo>
                      <a:pt x="73" y="210"/>
                      <a:pt x="73" y="210"/>
                      <a:pt x="73" y="210"/>
                    </a:cubicBezTo>
                    <a:cubicBezTo>
                      <a:pt x="65" y="210"/>
                      <a:pt x="65" y="210"/>
                      <a:pt x="65" y="210"/>
                    </a:cubicBezTo>
                    <a:cubicBezTo>
                      <a:pt x="62" y="201"/>
                      <a:pt x="56" y="190"/>
                      <a:pt x="49" y="176"/>
                    </a:cubicBezTo>
                    <a:cubicBezTo>
                      <a:pt x="37" y="150"/>
                      <a:pt x="20" y="115"/>
                      <a:pt x="20" y="96"/>
                    </a:cubicBezTo>
                    <a:cubicBezTo>
                      <a:pt x="20" y="64"/>
                      <a:pt x="30" y="42"/>
                      <a:pt x="49" y="30"/>
                    </a:cubicBezTo>
                    <a:cubicBezTo>
                      <a:pt x="65" y="20"/>
                      <a:pt x="82" y="20"/>
                      <a:pt x="84" y="20"/>
                    </a:cubicBezTo>
                    <a:cubicBezTo>
                      <a:pt x="84" y="20"/>
                      <a:pt x="84" y="20"/>
                      <a:pt x="84" y="20"/>
                    </a:cubicBezTo>
                    <a:cubicBezTo>
                      <a:pt x="85" y="20"/>
                      <a:pt x="85" y="20"/>
                      <a:pt x="85" y="20"/>
                    </a:cubicBezTo>
                    <a:cubicBezTo>
                      <a:pt x="86" y="20"/>
                      <a:pt x="86" y="20"/>
                      <a:pt x="86" y="20"/>
                    </a:cubicBezTo>
                    <a:cubicBezTo>
                      <a:pt x="86" y="20"/>
                      <a:pt x="86" y="20"/>
                      <a:pt x="86" y="20"/>
                    </a:cubicBezTo>
                    <a:cubicBezTo>
                      <a:pt x="88" y="20"/>
                      <a:pt x="105" y="20"/>
                      <a:pt x="121" y="30"/>
                    </a:cubicBezTo>
                    <a:cubicBezTo>
                      <a:pt x="140" y="42"/>
                      <a:pt x="150" y="64"/>
                      <a:pt x="150" y="96"/>
                    </a:cubicBezTo>
                    <a:cubicBezTo>
                      <a:pt x="150" y="115"/>
                      <a:pt x="133" y="150"/>
                      <a:pt x="121" y="176"/>
                    </a:cubicBezTo>
                    <a:cubicBezTo>
                      <a:pt x="114" y="190"/>
                      <a:pt x="108" y="201"/>
                      <a:pt x="105" y="210"/>
                    </a:cubicBezTo>
                    <a:close/>
                  </a:path>
                </a:pathLst>
              </a:custGeom>
              <a:solidFill>
                <a:schemeClr val="bg1">
                  <a:lumMod val="95000"/>
                </a:schemeClr>
              </a:solidFill>
              <a:ln>
                <a:noFill/>
              </a:ln>
            </p:spPr>
            <p:txBody>
              <a:bodyPr lIns="121920" tIns="60960" rIns="121920" bIns="60960"/>
              <a:lstStyle/>
              <a:p>
                <a:pPr defTabSz="913765">
                  <a:defRPr/>
                </a:pPr>
                <a:endParaRPr lang="zh-CN" altLang="en-US" sz="2400">
                  <a:latin typeface="Arial" panose="020B0604020202020204" pitchFamily="34" charset="0"/>
                  <a:cs typeface="+mn-ea"/>
                </a:endParaRPr>
              </a:p>
            </p:txBody>
          </p:sp>
          <p:sp>
            <p:nvSpPr>
              <p:cNvPr id="99" name="Rectangle 493"/>
              <p:cNvSpPr>
                <a:spLocks noChangeArrowheads="1"/>
              </p:cNvSpPr>
              <p:nvPr/>
            </p:nvSpPr>
            <p:spPr bwMode="auto">
              <a:xfrm>
                <a:off x="11391901" y="7105649"/>
                <a:ext cx="98425" cy="26988"/>
              </a:xfrm>
              <a:prstGeom prst="rect">
                <a:avLst/>
              </a:prstGeom>
              <a:solidFill>
                <a:schemeClr val="bg1">
                  <a:lumMod val="95000"/>
                </a:schemeClr>
              </a:solidFill>
              <a:ln>
                <a:noFill/>
              </a:ln>
            </p:spPr>
            <p:txBody>
              <a:bodyPr lIns="121920" tIns="60960" rIns="121920" bIns="60960"/>
              <a:lstStyle/>
              <a:p>
                <a:pPr defTabSz="913765">
                  <a:defRPr/>
                </a:pPr>
                <a:endParaRPr lang="zh-CN" altLang="en-US" sz="2400">
                  <a:latin typeface="Arial" panose="020B0604020202020204" pitchFamily="34" charset="0"/>
                  <a:cs typeface="+mn-ea"/>
                </a:endParaRPr>
              </a:p>
            </p:txBody>
          </p:sp>
          <p:sp>
            <p:nvSpPr>
              <p:cNvPr id="100" name="Rectangle 494"/>
              <p:cNvSpPr>
                <a:spLocks noChangeArrowheads="1"/>
              </p:cNvSpPr>
              <p:nvPr/>
            </p:nvSpPr>
            <p:spPr bwMode="auto">
              <a:xfrm>
                <a:off x="11417301" y="7145337"/>
                <a:ext cx="49213" cy="26988"/>
              </a:xfrm>
              <a:prstGeom prst="rect">
                <a:avLst/>
              </a:prstGeom>
              <a:solidFill>
                <a:schemeClr val="bg1">
                  <a:lumMod val="95000"/>
                </a:schemeClr>
              </a:solidFill>
              <a:ln>
                <a:noFill/>
              </a:ln>
            </p:spPr>
            <p:txBody>
              <a:bodyPr lIns="121920" tIns="60960" rIns="121920" bIns="60960"/>
              <a:lstStyle/>
              <a:p>
                <a:pPr defTabSz="913765">
                  <a:defRPr/>
                </a:pPr>
                <a:endParaRPr lang="zh-CN" altLang="en-US" sz="2400">
                  <a:latin typeface="Arial" panose="020B0604020202020204" pitchFamily="34" charset="0"/>
                  <a:cs typeface="+mn-ea"/>
                </a:endParaRPr>
              </a:p>
            </p:txBody>
          </p:sp>
        </p:grpSp>
      </p:grpSp>
      <p:grpSp>
        <p:nvGrpSpPr>
          <p:cNvPr id="101" name="组合 100"/>
          <p:cNvGrpSpPr/>
          <p:nvPr/>
        </p:nvGrpSpPr>
        <p:grpSpPr bwMode="auto">
          <a:xfrm>
            <a:off x="3554744" y="2767743"/>
            <a:ext cx="1898404" cy="1897063"/>
            <a:chOff x="3271670" y="3038866"/>
            <a:chExt cx="1897870" cy="1897870"/>
          </a:xfrm>
        </p:grpSpPr>
        <p:sp>
          <p:nvSpPr>
            <p:cNvPr id="102" name="泪滴形 101"/>
            <p:cNvSpPr/>
            <p:nvPr/>
          </p:nvSpPr>
          <p:spPr>
            <a:xfrm rot="13500000" flipH="1" flipV="1">
              <a:off x="3271670" y="3038867"/>
              <a:ext cx="1897870" cy="1897870"/>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endParaRPr lang="zh-CN" altLang="en-US" sz="2400">
                <a:latin typeface="Arial" panose="020B0604020202020204" pitchFamily="34" charset="0"/>
                <a:cs typeface="+mn-ea"/>
              </a:endParaRPr>
            </a:p>
          </p:txBody>
        </p:sp>
        <p:sp>
          <p:nvSpPr>
            <p:cNvPr id="103" name="Freeform 169"/>
            <p:cNvSpPr>
              <a:spLocks noChangeAspect="1"/>
            </p:cNvSpPr>
            <p:nvPr/>
          </p:nvSpPr>
          <p:spPr bwMode="auto">
            <a:xfrm>
              <a:off x="3482720" y="3717017"/>
              <a:ext cx="360215" cy="541567"/>
            </a:xfrm>
            <a:custGeom>
              <a:avLst/>
              <a:gdLst>
                <a:gd name="T0" fmla="*/ 144 w 192"/>
                <a:gd name="T1" fmla="*/ 192 h 288"/>
                <a:gd name="T2" fmla="*/ 130 w 192"/>
                <a:gd name="T3" fmla="*/ 194 h 288"/>
                <a:gd name="T4" fmla="*/ 120 w 192"/>
                <a:gd name="T5" fmla="*/ 192 h 288"/>
                <a:gd name="T6" fmla="*/ 96 w 192"/>
                <a:gd name="T7" fmla="*/ 167 h 288"/>
                <a:gd name="T8" fmla="*/ 94 w 192"/>
                <a:gd name="T9" fmla="*/ 158 h 288"/>
                <a:gd name="T10" fmla="*/ 96 w 192"/>
                <a:gd name="T11" fmla="*/ 144 h 288"/>
                <a:gd name="T12" fmla="*/ 94 w 192"/>
                <a:gd name="T13" fmla="*/ 131 h 288"/>
                <a:gd name="T14" fmla="*/ 96 w 192"/>
                <a:gd name="T15" fmla="*/ 121 h 288"/>
                <a:gd name="T16" fmla="*/ 121 w 192"/>
                <a:gd name="T17" fmla="*/ 96 h 288"/>
                <a:gd name="T18" fmla="*/ 131 w 192"/>
                <a:gd name="T19" fmla="*/ 94 h 288"/>
                <a:gd name="T20" fmla="*/ 144 w 192"/>
                <a:gd name="T21" fmla="*/ 96 h 288"/>
                <a:gd name="T22" fmla="*/ 192 w 192"/>
                <a:gd name="T23" fmla="*/ 48 h 288"/>
                <a:gd name="T24" fmla="*/ 144 w 192"/>
                <a:gd name="T25" fmla="*/ 0 h 288"/>
                <a:gd name="T26" fmla="*/ 96 w 192"/>
                <a:gd name="T27" fmla="*/ 48 h 288"/>
                <a:gd name="T28" fmla="*/ 98 w 192"/>
                <a:gd name="T29" fmla="*/ 62 h 288"/>
                <a:gd name="T30" fmla="*/ 96 w 192"/>
                <a:gd name="T31" fmla="*/ 71 h 288"/>
                <a:gd name="T32" fmla="*/ 71 w 192"/>
                <a:gd name="T33" fmla="*/ 96 h 288"/>
                <a:gd name="T34" fmla="*/ 62 w 192"/>
                <a:gd name="T35" fmla="*/ 98 h 288"/>
                <a:gd name="T36" fmla="*/ 48 w 192"/>
                <a:gd name="T37" fmla="*/ 96 h 288"/>
                <a:gd name="T38" fmla="*/ 0 w 192"/>
                <a:gd name="T39" fmla="*/ 144 h 288"/>
                <a:gd name="T40" fmla="*/ 48 w 192"/>
                <a:gd name="T41" fmla="*/ 192 h 288"/>
                <a:gd name="T42" fmla="*/ 60 w 192"/>
                <a:gd name="T43" fmla="*/ 190 h 288"/>
                <a:gd name="T44" fmla="*/ 70 w 192"/>
                <a:gd name="T45" fmla="*/ 192 h 288"/>
                <a:gd name="T46" fmla="*/ 95 w 192"/>
                <a:gd name="T47" fmla="*/ 218 h 288"/>
                <a:gd name="T48" fmla="*/ 98 w 192"/>
                <a:gd name="T49" fmla="*/ 227 h 288"/>
                <a:gd name="T50" fmla="*/ 96 w 192"/>
                <a:gd name="T51" fmla="*/ 240 h 288"/>
                <a:gd name="T52" fmla="*/ 144 w 192"/>
                <a:gd name="T53" fmla="*/ 288 h 288"/>
                <a:gd name="T54" fmla="*/ 192 w 192"/>
                <a:gd name="T55" fmla="*/ 240 h 288"/>
                <a:gd name="T56" fmla="*/ 144 w 192"/>
                <a:gd name="T57" fmla="*/ 19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2" h="288">
                  <a:moveTo>
                    <a:pt x="144" y="192"/>
                  </a:moveTo>
                  <a:cubicBezTo>
                    <a:pt x="137" y="192"/>
                    <a:pt x="130" y="194"/>
                    <a:pt x="130" y="194"/>
                  </a:cubicBezTo>
                  <a:cubicBezTo>
                    <a:pt x="127" y="195"/>
                    <a:pt x="123" y="194"/>
                    <a:pt x="120" y="192"/>
                  </a:cubicBezTo>
                  <a:cubicBezTo>
                    <a:pt x="96" y="167"/>
                    <a:pt x="96" y="167"/>
                    <a:pt x="96" y="167"/>
                  </a:cubicBezTo>
                  <a:cubicBezTo>
                    <a:pt x="94" y="165"/>
                    <a:pt x="93" y="161"/>
                    <a:pt x="94" y="158"/>
                  </a:cubicBezTo>
                  <a:cubicBezTo>
                    <a:pt x="94" y="158"/>
                    <a:pt x="96" y="151"/>
                    <a:pt x="96" y="144"/>
                  </a:cubicBezTo>
                  <a:cubicBezTo>
                    <a:pt x="96" y="137"/>
                    <a:pt x="94" y="131"/>
                    <a:pt x="94" y="131"/>
                  </a:cubicBezTo>
                  <a:cubicBezTo>
                    <a:pt x="93" y="128"/>
                    <a:pt x="94" y="124"/>
                    <a:pt x="96" y="121"/>
                  </a:cubicBezTo>
                  <a:cubicBezTo>
                    <a:pt x="121" y="96"/>
                    <a:pt x="121" y="96"/>
                    <a:pt x="121" y="96"/>
                  </a:cubicBezTo>
                  <a:cubicBezTo>
                    <a:pt x="123" y="94"/>
                    <a:pt x="128" y="93"/>
                    <a:pt x="131" y="94"/>
                  </a:cubicBezTo>
                  <a:cubicBezTo>
                    <a:pt x="131" y="94"/>
                    <a:pt x="137" y="96"/>
                    <a:pt x="144" y="96"/>
                  </a:cubicBezTo>
                  <a:cubicBezTo>
                    <a:pt x="170" y="96"/>
                    <a:pt x="192" y="75"/>
                    <a:pt x="192" y="48"/>
                  </a:cubicBezTo>
                  <a:cubicBezTo>
                    <a:pt x="192" y="22"/>
                    <a:pt x="170" y="0"/>
                    <a:pt x="144" y="0"/>
                  </a:cubicBezTo>
                  <a:cubicBezTo>
                    <a:pt x="117" y="0"/>
                    <a:pt x="96" y="22"/>
                    <a:pt x="96" y="48"/>
                  </a:cubicBezTo>
                  <a:cubicBezTo>
                    <a:pt x="96" y="55"/>
                    <a:pt x="98" y="62"/>
                    <a:pt x="98" y="62"/>
                  </a:cubicBezTo>
                  <a:cubicBezTo>
                    <a:pt x="99" y="65"/>
                    <a:pt x="98" y="69"/>
                    <a:pt x="96" y="71"/>
                  </a:cubicBezTo>
                  <a:cubicBezTo>
                    <a:pt x="71" y="96"/>
                    <a:pt x="71" y="96"/>
                    <a:pt x="71" y="96"/>
                  </a:cubicBezTo>
                  <a:cubicBezTo>
                    <a:pt x="69" y="98"/>
                    <a:pt x="65" y="99"/>
                    <a:pt x="62" y="98"/>
                  </a:cubicBezTo>
                  <a:cubicBezTo>
                    <a:pt x="62" y="98"/>
                    <a:pt x="55" y="96"/>
                    <a:pt x="48" y="96"/>
                  </a:cubicBezTo>
                  <a:cubicBezTo>
                    <a:pt x="21" y="96"/>
                    <a:pt x="0" y="117"/>
                    <a:pt x="0" y="144"/>
                  </a:cubicBezTo>
                  <a:cubicBezTo>
                    <a:pt x="0" y="170"/>
                    <a:pt x="21" y="192"/>
                    <a:pt x="48" y="192"/>
                  </a:cubicBezTo>
                  <a:cubicBezTo>
                    <a:pt x="54" y="192"/>
                    <a:pt x="60" y="190"/>
                    <a:pt x="60" y="190"/>
                  </a:cubicBezTo>
                  <a:cubicBezTo>
                    <a:pt x="63" y="189"/>
                    <a:pt x="68" y="190"/>
                    <a:pt x="70" y="192"/>
                  </a:cubicBezTo>
                  <a:cubicBezTo>
                    <a:pt x="95" y="218"/>
                    <a:pt x="95" y="218"/>
                    <a:pt x="95" y="218"/>
                  </a:cubicBezTo>
                  <a:cubicBezTo>
                    <a:pt x="97" y="220"/>
                    <a:pt x="98" y="224"/>
                    <a:pt x="98" y="227"/>
                  </a:cubicBezTo>
                  <a:cubicBezTo>
                    <a:pt x="98" y="227"/>
                    <a:pt x="96" y="234"/>
                    <a:pt x="96" y="240"/>
                  </a:cubicBezTo>
                  <a:cubicBezTo>
                    <a:pt x="96" y="266"/>
                    <a:pt x="117" y="288"/>
                    <a:pt x="144" y="288"/>
                  </a:cubicBezTo>
                  <a:cubicBezTo>
                    <a:pt x="170" y="288"/>
                    <a:pt x="192" y="266"/>
                    <a:pt x="192" y="240"/>
                  </a:cubicBezTo>
                  <a:cubicBezTo>
                    <a:pt x="192" y="213"/>
                    <a:pt x="170" y="192"/>
                    <a:pt x="144" y="192"/>
                  </a:cubicBezTo>
                  <a:close/>
                </a:path>
              </a:pathLst>
            </a:custGeom>
            <a:solidFill>
              <a:schemeClr val="bg1">
                <a:lumMod val="95000"/>
              </a:schemeClr>
            </a:solidFill>
            <a:ln>
              <a:noFill/>
            </a:ln>
          </p:spPr>
          <p:txBody>
            <a:bodyPr lIns="121920" tIns="60960" rIns="121920" bIns="60960"/>
            <a:lstStyle/>
            <a:p>
              <a:pPr defTabSz="913765">
                <a:defRPr/>
              </a:pPr>
              <a:endParaRPr lang="zh-CN" altLang="en-US" sz="2400">
                <a:latin typeface="Arial" panose="020B0604020202020204" pitchFamily="34" charset="0"/>
                <a:cs typeface="+mn-ea"/>
              </a:endParaRPr>
            </a:p>
          </p:txBody>
        </p:sp>
      </p:grpSp>
      <p:sp>
        <p:nvSpPr>
          <p:cNvPr id="104" name="矩形 103"/>
          <p:cNvSpPr/>
          <p:nvPr/>
        </p:nvSpPr>
        <p:spPr>
          <a:xfrm>
            <a:off x="4124584" y="3180492"/>
            <a:ext cx="1210551" cy="400091"/>
          </a:xfrm>
          <a:prstGeom prst="rect">
            <a:avLst/>
          </a:prstGeom>
        </p:spPr>
        <p:txBody>
          <a:bodyPr wrap="none" lIns="91422" tIns="45711" rIns="91422" bIns="45711">
            <a:spAutoFit/>
          </a:bodyPr>
          <a:lstStyle/>
          <a:p>
            <a:pPr defTabSz="913765">
              <a:defRPr/>
            </a:pPr>
            <a:r>
              <a:rPr lang="zh-CN" altLang="en-US" sz="2000" dirty="0">
                <a:solidFill>
                  <a:schemeClr val="bg1"/>
                </a:solidFill>
                <a:latin typeface="+mn-ea"/>
                <a:cs typeface="+mn-ea"/>
              </a:rPr>
              <a:t>添加标题</a:t>
            </a:r>
            <a:endParaRPr lang="en-US" altLang="zh-CN" sz="2000" dirty="0">
              <a:solidFill>
                <a:schemeClr val="bg1"/>
              </a:solidFill>
              <a:latin typeface="+mn-ea"/>
              <a:cs typeface="+mn-ea"/>
            </a:endParaRPr>
          </a:p>
        </p:txBody>
      </p:sp>
      <p:sp>
        <p:nvSpPr>
          <p:cNvPr id="105" name="矩形 47"/>
          <p:cNvSpPr>
            <a:spLocks noChangeArrowheads="1"/>
          </p:cNvSpPr>
          <p:nvPr/>
        </p:nvSpPr>
        <p:spPr bwMode="auto">
          <a:xfrm>
            <a:off x="4138869" y="3529740"/>
            <a:ext cx="1455548" cy="752496"/>
          </a:xfrm>
          <a:prstGeom prst="rect">
            <a:avLst/>
          </a:prstGeom>
          <a:noFill/>
          <a:ln>
            <a:noFill/>
          </a:ln>
        </p:spPr>
        <p:txBody>
          <a:bodyPr lIns="91422" tIns="45711" rIns="91422" bIns="45711">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defTabSz="913765">
              <a:lnSpc>
                <a:spcPct val="130000"/>
              </a:lnSpc>
              <a:spcBef>
                <a:spcPct val="0"/>
              </a:spcBef>
              <a:buNone/>
              <a:defRPr/>
            </a:pPr>
            <a:r>
              <a:rPr lang="zh-CN" altLang="en-US" sz="1100" dirty="0">
                <a:solidFill>
                  <a:schemeClr val="bg1"/>
                </a:solidFill>
                <a:ea typeface="+mn-ea"/>
                <a:cs typeface="+mn-ea"/>
                <a:sym typeface="微软雅黑" panose="020B0503020204020204" pitchFamily="34" charset="-122"/>
              </a:rPr>
              <a:t>在此录入图表的描述说明，在此录入图表的说明</a:t>
            </a:r>
            <a:endParaRPr lang="zh-CN" altLang="en-US" sz="1100" dirty="0">
              <a:solidFill>
                <a:schemeClr val="bg1"/>
              </a:solidFill>
              <a:ea typeface="+mn-ea"/>
              <a:cs typeface="+mn-ea"/>
              <a:sym typeface="微软雅黑" panose="020B0503020204020204" pitchFamily="34" charset="-122"/>
            </a:endParaRPr>
          </a:p>
        </p:txBody>
      </p:sp>
      <p:sp>
        <p:nvSpPr>
          <p:cNvPr id="106" name="矩形 105"/>
          <p:cNvSpPr/>
          <p:nvPr/>
        </p:nvSpPr>
        <p:spPr>
          <a:xfrm>
            <a:off x="6882267" y="3180492"/>
            <a:ext cx="1210551" cy="400091"/>
          </a:xfrm>
          <a:prstGeom prst="rect">
            <a:avLst/>
          </a:prstGeom>
        </p:spPr>
        <p:txBody>
          <a:bodyPr wrap="none" lIns="91422" tIns="45711" rIns="91422" bIns="45711">
            <a:spAutoFit/>
          </a:bodyPr>
          <a:lstStyle/>
          <a:p>
            <a:pPr algn="r" defTabSz="913765">
              <a:defRPr/>
            </a:pPr>
            <a:r>
              <a:rPr lang="zh-CN" altLang="en-US" sz="2000" dirty="0">
                <a:solidFill>
                  <a:schemeClr val="bg1"/>
                </a:solidFill>
                <a:latin typeface="+mn-ea"/>
                <a:cs typeface="+mn-ea"/>
              </a:rPr>
              <a:t>添加标题</a:t>
            </a:r>
            <a:endParaRPr lang="en-US" altLang="zh-CN" sz="2000" dirty="0">
              <a:solidFill>
                <a:schemeClr val="bg1"/>
              </a:solidFill>
              <a:latin typeface="+mn-ea"/>
              <a:cs typeface="+mn-ea"/>
            </a:endParaRPr>
          </a:p>
        </p:txBody>
      </p:sp>
      <p:sp>
        <p:nvSpPr>
          <p:cNvPr id="107" name="矩形 47"/>
          <p:cNvSpPr>
            <a:spLocks noChangeArrowheads="1"/>
          </p:cNvSpPr>
          <p:nvPr/>
        </p:nvSpPr>
        <p:spPr bwMode="auto">
          <a:xfrm>
            <a:off x="6637269" y="3529740"/>
            <a:ext cx="1455548" cy="752496"/>
          </a:xfrm>
          <a:prstGeom prst="rect">
            <a:avLst/>
          </a:prstGeom>
          <a:noFill/>
          <a:ln>
            <a:noFill/>
          </a:ln>
        </p:spPr>
        <p:txBody>
          <a:bodyPr lIns="91422" tIns="45711" rIns="91422" bIns="45711">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defTabSz="913765">
              <a:lnSpc>
                <a:spcPct val="130000"/>
              </a:lnSpc>
              <a:spcBef>
                <a:spcPct val="0"/>
              </a:spcBef>
              <a:buNone/>
              <a:defRPr/>
            </a:pPr>
            <a:r>
              <a:rPr lang="zh-CN" altLang="en-US" sz="1100" dirty="0">
                <a:solidFill>
                  <a:schemeClr val="bg1"/>
                </a:solidFill>
                <a:ea typeface="+mn-ea"/>
                <a:cs typeface="+mn-ea"/>
                <a:sym typeface="微软雅黑" panose="020B0503020204020204" pitchFamily="34" charset="-122"/>
              </a:rPr>
              <a:t>在此录入图表的描述说明，在此录入图表的说明</a:t>
            </a:r>
            <a:endParaRPr lang="zh-CN" altLang="en-US" sz="1100" dirty="0">
              <a:solidFill>
                <a:schemeClr val="bg1"/>
              </a:solidFill>
              <a:ea typeface="+mn-ea"/>
              <a:cs typeface="+mn-ea"/>
              <a:sym typeface="微软雅黑" panose="020B0503020204020204" pitchFamily="34" charset="-122"/>
            </a:endParaRPr>
          </a:p>
        </p:txBody>
      </p:sp>
      <p:sp>
        <p:nvSpPr>
          <p:cNvPr id="108" name="矩形 107"/>
          <p:cNvSpPr/>
          <p:nvPr/>
        </p:nvSpPr>
        <p:spPr>
          <a:xfrm>
            <a:off x="5481996" y="2039078"/>
            <a:ext cx="1210551" cy="400091"/>
          </a:xfrm>
          <a:prstGeom prst="rect">
            <a:avLst/>
          </a:prstGeom>
        </p:spPr>
        <p:txBody>
          <a:bodyPr wrap="none" lIns="91422" tIns="45711" rIns="91422" bIns="45711">
            <a:spAutoFit/>
          </a:bodyPr>
          <a:lstStyle/>
          <a:p>
            <a:pPr algn="ctr" defTabSz="913765">
              <a:defRPr/>
            </a:pPr>
            <a:r>
              <a:rPr lang="zh-CN" altLang="en-US" sz="2000" dirty="0">
                <a:solidFill>
                  <a:schemeClr val="bg1"/>
                </a:solidFill>
                <a:latin typeface="+mn-ea"/>
                <a:cs typeface="+mn-ea"/>
              </a:rPr>
              <a:t>添加标题</a:t>
            </a:r>
            <a:endParaRPr lang="en-US" altLang="zh-CN" sz="2000" dirty="0">
              <a:solidFill>
                <a:schemeClr val="bg1"/>
              </a:solidFill>
              <a:latin typeface="+mn-ea"/>
              <a:cs typeface="+mn-ea"/>
            </a:endParaRPr>
          </a:p>
        </p:txBody>
      </p:sp>
      <p:sp>
        <p:nvSpPr>
          <p:cNvPr id="109" name="矩形 47"/>
          <p:cNvSpPr>
            <a:spLocks noChangeArrowheads="1"/>
          </p:cNvSpPr>
          <p:nvPr/>
        </p:nvSpPr>
        <p:spPr bwMode="auto">
          <a:xfrm>
            <a:off x="5408704" y="2388328"/>
            <a:ext cx="1357135" cy="752496"/>
          </a:xfrm>
          <a:prstGeom prst="rect">
            <a:avLst/>
          </a:prstGeom>
          <a:noFill/>
          <a:ln>
            <a:noFill/>
          </a:ln>
        </p:spPr>
        <p:txBody>
          <a:bodyPr lIns="91422" tIns="45711" rIns="91422" bIns="45711">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defTabSz="913765">
              <a:lnSpc>
                <a:spcPct val="130000"/>
              </a:lnSpc>
              <a:spcBef>
                <a:spcPct val="0"/>
              </a:spcBef>
              <a:buNone/>
              <a:defRPr/>
            </a:pPr>
            <a:r>
              <a:rPr lang="zh-CN" altLang="en-US" sz="1100" dirty="0">
                <a:solidFill>
                  <a:schemeClr val="bg1"/>
                </a:solidFill>
                <a:ea typeface="+mn-ea"/>
                <a:cs typeface="+mn-ea"/>
                <a:sym typeface="微软雅黑" panose="020B0503020204020204" pitchFamily="34" charset="-122"/>
              </a:rPr>
              <a:t>在此录入图表的说明，在此录入图表的说明</a:t>
            </a:r>
            <a:endParaRPr lang="zh-CN" altLang="en-US" sz="1100" dirty="0">
              <a:solidFill>
                <a:schemeClr val="bg1"/>
              </a:solidFill>
              <a:ea typeface="+mn-ea"/>
              <a:cs typeface="+mn-ea"/>
              <a:sym typeface="微软雅黑" panose="020B0503020204020204" pitchFamily="34" charset="-122"/>
            </a:endParaRPr>
          </a:p>
        </p:txBody>
      </p:sp>
      <p:sp>
        <p:nvSpPr>
          <p:cNvPr id="110" name="矩形 109"/>
          <p:cNvSpPr/>
          <p:nvPr/>
        </p:nvSpPr>
        <p:spPr>
          <a:xfrm>
            <a:off x="5489934" y="4748941"/>
            <a:ext cx="1210551" cy="400091"/>
          </a:xfrm>
          <a:prstGeom prst="rect">
            <a:avLst/>
          </a:prstGeom>
        </p:spPr>
        <p:txBody>
          <a:bodyPr wrap="none" lIns="91422" tIns="45711" rIns="91422" bIns="45711">
            <a:spAutoFit/>
          </a:bodyPr>
          <a:lstStyle/>
          <a:p>
            <a:pPr algn="ctr" defTabSz="913765">
              <a:defRPr/>
            </a:pPr>
            <a:r>
              <a:rPr lang="zh-CN" altLang="en-US" sz="2000" dirty="0">
                <a:solidFill>
                  <a:schemeClr val="bg1"/>
                </a:solidFill>
                <a:latin typeface="+mn-ea"/>
                <a:cs typeface="+mn-ea"/>
              </a:rPr>
              <a:t>添加标题</a:t>
            </a:r>
            <a:endParaRPr lang="en-US" altLang="zh-CN" sz="2000" dirty="0">
              <a:solidFill>
                <a:schemeClr val="bg1"/>
              </a:solidFill>
              <a:latin typeface="+mn-ea"/>
              <a:cs typeface="+mn-ea"/>
            </a:endParaRPr>
          </a:p>
        </p:txBody>
      </p:sp>
      <p:sp>
        <p:nvSpPr>
          <p:cNvPr id="111" name="矩形 47"/>
          <p:cNvSpPr>
            <a:spLocks noChangeArrowheads="1"/>
          </p:cNvSpPr>
          <p:nvPr/>
        </p:nvSpPr>
        <p:spPr bwMode="auto">
          <a:xfrm>
            <a:off x="5367435" y="5126765"/>
            <a:ext cx="1455548" cy="752496"/>
          </a:xfrm>
          <a:prstGeom prst="rect">
            <a:avLst/>
          </a:prstGeom>
          <a:noFill/>
          <a:ln>
            <a:noFill/>
          </a:ln>
        </p:spPr>
        <p:txBody>
          <a:bodyPr lIns="91422" tIns="45711" rIns="91422" bIns="45711">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defTabSz="913765">
              <a:lnSpc>
                <a:spcPct val="130000"/>
              </a:lnSpc>
              <a:spcBef>
                <a:spcPct val="0"/>
              </a:spcBef>
              <a:buNone/>
              <a:defRPr/>
            </a:pPr>
            <a:r>
              <a:rPr lang="zh-CN" altLang="en-US" sz="1100" dirty="0">
                <a:solidFill>
                  <a:schemeClr val="bg1"/>
                </a:solidFill>
                <a:ea typeface="+mn-ea"/>
                <a:cs typeface="+mn-ea"/>
                <a:sym typeface="微软雅黑" panose="020B0503020204020204" pitchFamily="34" charset="-122"/>
              </a:rPr>
              <a:t>在此录入图表的描述说明，在此录入图表的说明</a:t>
            </a:r>
            <a:endParaRPr lang="zh-CN" altLang="en-US" sz="1100" dirty="0">
              <a:solidFill>
                <a:schemeClr val="bg1"/>
              </a:solidFill>
              <a:ea typeface="+mn-ea"/>
              <a:cs typeface="+mn-ea"/>
              <a:sym typeface="微软雅黑" panose="020B0503020204020204" pitchFamily="34" charset="-122"/>
            </a:endParaRPr>
          </a:p>
        </p:txBody>
      </p:sp>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250"/>
                                  </p:stCondLst>
                                  <p:childTnLst>
                                    <p:set>
                                      <p:cBhvr>
                                        <p:cTn id="6" dur="1" fill="hold">
                                          <p:stCondLst>
                                            <p:cond delay="0"/>
                                          </p:stCondLst>
                                        </p:cTn>
                                        <p:tgtEl>
                                          <p:spTgt spid="101"/>
                                        </p:tgtEl>
                                        <p:attrNameLst>
                                          <p:attrName>style.visibility</p:attrName>
                                        </p:attrNameLst>
                                      </p:cBhvr>
                                      <p:to>
                                        <p:strVal val="visible"/>
                                      </p:to>
                                    </p:set>
                                    <p:animEffect transition="in" filter="barn(inHorizontal)">
                                      <p:cBhvr>
                                        <p:cTn id="7" dur="600"/>
                                        <p:tgtEl>
                                          <p:spTgt spid="101"/>
                                        </p:tgtEl>
                                      </p:cBhvr>
                                    </p:animEffect>
                                  </p:childTnLst>
                                </p:cTn>
                              </p:par>
                              <p:par>
                                <p:cTn id="8" presetID="16" presetClass="entr" presetSubtype="26" fill="hold" grpId="0" nodeType="withEffect">
                                  <p:stCondLst>
                                    <p:cond delay="450"/>
                                  </p:stCondLst>
                                  <p:childTnLst>
                                    <p:set>
                                      <p:cBhvr>
                                        <p:cTn id="9" dur="1" fill="hold">
                                          <p:stCondLst>
                                            <p:cond delay="0"/>
                                          </p:stCondLst>
                                        </p:cTn>
                                        <p:tgtEl>
                                          <p:spTgt spid="105"/>
                                        </p:tgtEl>
                                        <p:attrNameLst>
                                          <p:attrName>style.visibility</p:attrName>
                                        </p:attrNameLst>
                                      </p:cBhvr>
                                      <p:to>
                                        <p:strVal val="visible"/>
                                      </p:to>
                                    </p:set>
                                    <p:animEffect transition="in" filter="barn(inHorizontal)">
                                      <p:cBhvr>
                                        <p:cTn id="10" dur="500"/>
                                        <p:tgtEl>
                                          <p:spTgt spid="105"/>
                                        </p:tgtEl>
                                      </p:cBhvr>
                                    </p:animEffect>
                                  </p:childTnLst>
                                </p:cTn>
                              </p:par>
                              <p:par>
                                <p:cTn id="11" presetID="22" presetClass="entr" presetSubtype="4" fill="hold" grpId="0" nodeType="withEffect">
                                  <p:stCondLst>
                                    <p:cond delay="750"/>
                                  </p:stCondLst>
                                  <p:childTnLst>
                                    <p:set>
                                      <p:cBhvr>
                                        <p:cTn id="12" dur="1" fill="hold">
                                          <p:stCondLst>
                                            <p:cond delay="0"/>
                                          </p:stCondLst>
                                        </p:cTn>
                                        <p:tgtEl>
                                          <p:spTgt spid="104"/>
                                        </p:tgtEl>
                                        <p:attrNameLst>
                                          <p:attrName>style.visibility</p:attrName>
                                        </p:attrNameLst>
                                      </p:cBhvr>
                                      <p:to>
                                        <p:strVal val="visible"/>
                                      </p:to>
                                    </p:set>
                                    <p:animEffect transition="in" filter="wipe(down)">
                                      <p:cBhvr>
                                        <p:cTn id="13" dur="250"/>
                                        <p:tgtEl>
                                          <p:spTgt spid="104"/>
                                        </p:tgtEl>
                                      </p:cBhvr>
                                    </p:animEffect>
                                  </p:childTnLst>
                                </p:cTn>
                              </p:par>
                              <p:par>
                                <p:cTn id="14" presetID="22" presetClass="entr" presetSubtype="2" fill="hold" grpId="0" nodeType="withEffect">
                                  <p:stCondLst>
                                    <p:cond delay="250"/>
                                  </p:stCondLst>
                                  <p:childTnLst>
                                    <p:set>
                                      <p:cBhvr>
                                        <p:cTn id="15" dur="1" fill="hold">
                                          <p:stCondLst>
                                            <p:cond delay="0"/>
                                          </p:stCondLst>
                                        </p:cTn>
                                        <p:tgtEl>
                                          <p:spTgt spid="83"/>
                                        </p:tgtEl>
                                        <p:attrNameLst>
                                          <p:attrName>style.visibility</p:attrName>
                                        </p:attrNameLst>
                                      </p:cBhvr>
                                      <p:to>
                                        <p:strVal val="visible"/>
                                      </p:to>
                                    </p:set>
                                    <p:animEffect transition="in" filter="wipe(right)">
                                      <p:cBhvr>
                                        <p:cTn id="16" dur="300"/>
                                        <p:tgtEl>
                                          <p:spTgt spid="83"/>
                                        </p:tgtEl>
                                      </p:cBhvr>
                                    </p:animEffect>
                                  </p:childTnLst>
                                </p:cTn>
                              </p:par>
                              <p:par>
                                <p:cTn id="17" presetID="22" presetClass="entr" presetSubtype="2" fill="hold" grpId="0" nodeType="withEffect">
                                  <p:stCondLst>
                                    <p:cond delay="250"/>
                                  </p:stCondLst>
                                  <p:childTnLst>
                                    <p:set>
                                      <p:cBhvr>
                                        <p:cTn id="18" dur="1" fill="hold">
                                          <p:stCondLst>
                                            <p:cond delay="0"/>
                                          </p:stCondLst>
                                        </p:cTn>
                                        <p:tgtEl>
                                          <p:spTgt spid="82"/>
                                        </p:tgtEl>
                                        <p:attrNameLst>
                                          <p:attrName>style.visibility</p:attrName>
                                        </p:attrNameLst>
                                      </p:cBhvr>
                                      <p:to>
                                        <p:strVal val="visible"/>
                                      </p:to>
                                    </p:set>
                                    <p:animEffect transition="in" filter="wipe(right)">
                                      <p:cBhvr>
                                        <p:cTn id="19" dur="750"/>
                                        <p:tgtEl>
                                          <p:spTgt spid="82"/>
                                        </p:tgtEl>
                                      </p:cBhvr>
                                    </p:animEffect>
                                  </p:childTnLst>
                                </p:cTn>
                              </p:par>
                              <p:par>
                                <p:cTn id="20" presetID="22" presetClass="entr" presetSubtype="2" fill="hold" grpId="0" nodeType="withEffect">
                                  <p:stCondLst>
                                    <p:cond delay="550"/>
                                  </p:stCondLst>
                                  <p:childTnLst>
                                    <p:set>
                                      <p:cBhvr>
                                        <p:cTn id="21" dur="1" fill="hold">
                                          <p:stCondLst>
                                            <p:cond delay="0"/>
                                          </p:stCondLst>
                                        </p:cTn>
                                        <p:tgtEl>
                                          <p:spTgt spid="81"/>
                                        </p:tgtEl>
                                        <p:attrNameLst>
                                          <p:attrName>style.visibility</p:attrName>
                                        </p:attrNameLst>
                                      </p:cBhvr>
                                      <p:to>
                                        <p:strVal val="visible"/>
                                      </p:to>
                                    </p:set>
                                    <p:animEffect transition="in" filter="wipe(right)">
                                      <p:cBhvr>
                                        <p:cTn id="22" dur="350"/>
                                        <p:tgtEl>
                                          <p:spTgt spid="81"/>
                                        </p:tgtEl>
                                      </p:cBhvr>
                                    </p:animEffect>
                                  </p:childTnLst>
                                </p:cTn>
                              </p:par>
                            </p:childTnLst>
                          </p:cTn>
                        </p:par>
                        <p:par>
                          <p:cTn id="23" fill="hold">
                            <p:stCondLst>
                              <p:cond delay="1250"/>
                            </p:stCondLst>
                            <p:childTnLst>
                              <p:par>
                                <p:cTn id="24" presetID="16" presetClass="entr" presetSubtype="21" fill="hold" nodeType="afterEffect">
                                  <p:stCondLst>
                                    <p:cond delay="250"/>
                                  </p:stCondLst>
                                  <p:childTnLst>
                                    <p:set>
                                      <p:cBhvr>
                                        <p:cTn id="25" dur="1" fill="hold">
                                          <p:stCondLst>
                                            <p:cond delay="0"/>
                                          </p:stCondLst>
                                        </p:cTn>
                                        <p:tgtEl>
                                          <p:spTgt spid="84"/>
                                        </p:tgtEl>
                                        <p:attrNameLst>
                                          <p:attrName>style.visibility</p:attrName>
                                        </p:attrNameLst>
                                      </p:cBhvr>
                                      <p:to>
                                        <p:strVal val="visible"/>
                                      </p:to>
                                    </p:set>
                                    <p:animEffect transition="in" filter="barn(inVertical)">
                                      <p:cBhvr>
                                        <p:cTn id="26" dur="600"/>
                                        <p:tgtEl>
                                          <p:spTgt spid="84"/>
                                        </p:tgtEl>
                                      </p:cBhvr>
                                    </p:animEffect>
                                  </p:childTnLst>
                                </p:cTn>
                              </p:par>
                              <p:par>
                                <p:cTn id="27" presetID="16" presetClass="entr" presetSubtype="21" fill="hold" grpId="0" nodeType="withEffect">
                                  <p:stCondLst>
                                    <p:cond delay="450"/>
                                  </p:stCondLst>
                                  <p:childTnLst>
                                    <p:set>
                                      <p:cBhvr>
                                        <p:cTn id="28" dur="1" fill="hold">
                                          <p:stCondLst>
                                            <p:cond delay="0"/>
                                          </p:stCondLst>
                                        </p:cTn>
                                        <p:tgtEl>
                                          <p:spTgt spid="109"/>
                                        </p:tgtEl>
                                        <p:attrNameLst>
                                          <p:attrName>style.visibility</p:attrName>
                                        </p:attrNameLst>
                                      </p:cBhvr>
                                      <p:to>
                                        <p:strVal val="visible"/>
                                      </p:to>
                                    </p:set>
                                    <p:animEffect transition="in" filter="barn(inVertical)">
                                      <p:cBhvr>
                                        <p:cTn id="29" dur="500"/>
                                        <p:tgtEl>
                                          <p:spTgt spid="109"/>
                                        </p:tgtEl>
                                      </p:cBhvr>
                                    </p:animEffect>
                                  </p:childTnLst>
                                </p:cTn>
                              </p:par>
                              <p:par>
                                <p:cTn id="30" presetID="16" presetClass="entr" presetSubtype="21" fill="hold" grpId="0" nodeType="withEffect">
                                  <p:stCondLst>
                                    <p:cond delay="450"/>
                                  </p:stCondLst>
                                  <p:childTnLst>
                                    <p:set>
                                      <p:cBhvr>
                                        <p:cTn id="31" dur="1" fill="hold">
                                          <p:stCondLst>
                                            <p:cond delay="0"/>
                                          </p:stCondLst>
                                        </p:cTn>
                                        <p:tgtEl>
                                          <p:spTgt spid="108"/>
                                        </p:tgtEl>
                                        <p:attrNameLst>
                                          <p:attrName>style.visibility</p:attrName>
                                        </p:attrNameLst>
                                      </p:cBhvr>
                                      <p:to>
                                        <p:strVal val="visible"/>
                                      </p:to>
                                    </p:set>
                                    <p:animEffect transition="in" filter="barn(inVertical)">
                                      <p:cBhvr>
                                        <p:cTn id="32" dur="500"/>
                                        <p:tgtEl>
                                          <p:spTgt spid="108"/>
                                        </p:tgtEl>
                                      </p:cBhvr>
                                    </p:animEffect>
                                  </p:childTnLst>
                                </p:cTn>
                              </p:par>
                              <p:par>
                                <p:cTn id="33" presetID="22" presetClass="entr" presetSubtype="8" fill="hold" grpId="0" nodeType="withEffect">
                                  <p:stCondLst>
                                    <p:cond delay="250"/>
                                  </p:stCondLst>
                                  <p:childTnLst>
                                    <p:set>
                                      <p:cBhvr>
                                        <p:cTn id="34" dur="1" fill="hold">
                                          <p:stCondLst>
                                            <p:cond delay="0"/>
                                          </p:stCondLst>
                                        </p:cTn>
                                        <p:tgtEl>
                                          <p:spTgt spid="77"/>
                                        </p:tgtEl>
                                        <p:attrNameLst>
                                          <p:attrName>style.visibility</p:attrName>
                                        </p:attrNameLst>
                                      </p:cBhvr>
                                      <p:to>
                                        <p:strVal val="visible"/>
                                      </p:to>
                                    </p:set>
                                    <p:animEffect transition="in" filter="wipe(left)">
                                      <p:cBhvr>
                                        <p:cTn id="35" dur="300"/>
                                        <p:tgtEl>
                                          <p:spTgt spid="77"/>
                                        </p:tgtEl>
                                      </p:cBhvr>
                                    </p:animEffect>
                                  </p:childTnLst>
                                </p:cTn>
                              </p:par>
                              <p:par>
                                <p:cTn id="36" presetID="22" presetClass="entr" presetSubtype="8" fill="hold" grpId="0" nodeType="withEffect">
                                  <p:stCondLst>
                                    <p:cond delay="250"/>
                                  </p:stCondLst>
                                  <p:childTnLst>
                                    <p:set>
                                      <p:cBhvr>
                                        <p:cTn id="37" dur="1" fill="hold">
                                          <p:stCondLst>
                                            <p:cond delay="0"/>
                                          </p:stCondLst>
                                        </p:cTn>
                                        <p:tgtEl>
                                          <p:spTgt spid="76"/>
                                        </p:tgtEl>
                                        <p:attrNameLst>
                                          <p:attrName>style.visibility</p:attrName>
                                        </p:attrNameLst>
                                      </p:cBhvr>
                                      <p:to>
                                        <p:strVal val="visible"/>
                                      </p:to>
                                    </p:set>
                                    <p:animEffect transition="in" filter="wipe(left)">
                                      <p:cBhvr>
                                        <p:cTn id="38" dur="750"/>
                                        <p:tgtEl>
                                          <p:spTgt spid="76"/>
                                        </p:tgtEl>
                                      </p:cBhvr>
                                    </p:animEffect>
                                  </p:childTnLst>
                                </p:cTn>
                              </p:par>
                              <p:par>
                                <p:cTn id="39" presetID="22" presetClass="entr" presetSubtype="8" fill="hold" grpId="0" nodeType="withEffect">
                                  <p:stCondLst>
                                    <p:cond delay="550"/>
                                  </p:stCondLst>
                                  <p:childTnLst>
                                    <p:set>
                                      <p:cBhvr>
                                        <p:cTn id="40" dur="1" fill="hold">
                                          <p:stCondLst>
                                            <p:cond delay="0"/>
                                          </p:stCondLst>
                                        </p:cTn>
                                        <p:tgtEl>
                                          <p:spTgt spid="75"/>
                                        </p:tgtEl>
                                        <p:attrNameLst>
                                          <p:attrName>style.visibility</p:attrName>
                                        </p:attrNameLst>
                                      </p:cBhvr>
                                      <p:to>
                                        <p:strVal val="visible"/>
                                      </p:to>
                                    </p:set>
                                    <p:animEffect transition="in" filter="wipe(left)">
                                      <p:cBhvr>
                                        <p:cTn id="41" dur="350"/>
                                        <p:tgtEl>
                                          <p:spTgt spid="75"/>
                                        </p:tgtEl>
                                      </p:cBhvr>
                                    </p:animEffect>
                                  </p:childTnLst>
                                </p:cTn>
                              </p:par>
                            </p:childTnLst>
                          </p:cTn>
                        </p:par>
                        <p:par>
                          <p:cTn id="42" fill="hold">
                            <p:stCondLst>
                              <p:cond delay="2500"/>
                            </p:stCondLst>
                            <p:childTnLst>
                              <p:par>
                                <p:cTn id="43" presetID="16" presetClass="entr" presetSubtype="26" fill="hold" nodeType="afterEffect">
                                  <p:stCondLst>
                                    <p:cond delay="250"/>
                                  </p:stCondLst>
                                  <p:childTnLst>
                                    <p:set>
                                      <p:cBhvr>
                                        <p:cTn id="44" dur="1" fill="hold">
                                          <p:stCondLst>
                                            <p:cond delay="0"/>
                                          </p:stCondLst>
                                        </p:cTn>
                                        <p:tgtEl>
                                          <p:spTgt spid="95"/>
                                        </p:tgtEl>
                                        <p:attrNameLst>
                                          <p:attrName>style.visibility</p:attrName>
                                        </p:attrNameLst>
                                      </p:cBhvr>
                                      <p:to>
                                        <p:strVal val="visible"/>
                                      </p:to>
                                    </p:set>
                                    <p:animEffect transition="in" filter="barn(inHorizontal)">
                                      <p:cBhvr>
                                        <p:cTn id="45" dur="600"/>
                                        <p:tgtEl>
                                          <p:spTgt spid="95"/>
                                        </p:tgtEl>
                                      </p:cBhvr>
                                    </p:animEffect>
                                  </p:childTnLst>
                                </p:cTn>
                              </p:par>
                              <p:par>
                                <p:cTn id="46" presetID="16" presetClass="entr" presetSubtype="26" fill="hold" grpId="0" nodeType="withEffect">
                                  <p:stCondLst>
                                    <p:cond delay="450"/>
                                  </p:stCondLst>
                                  <p:childTnLst>
                                    <p:set>
                                      <p:cBhvr>
                                        <p:cTn id="47" dur="1" fill="hold">
                                          <p:stCondLst>
                                            <p:cond delay="0"/>
                                          </p:stCondLst>
                                        </p:cTn>
                                        <p:tgtEl>
                                          <p:spTgt spid="107"/>
                                        </p:tgtEl>
                                        <p:attrNameLst>
                                          <p:attrName>style.visibility</p:attrName>
                                        </p:attrNameLst>
                                      </p:cBhvr>
                                      <p:to>
                                        <p:strVal val="visible"/>
                                      </p:to>
                                    </p:set>
                                    <p:animEffect transition="in" filter="barn(inHorizontal)">
                                      <p:cBhvr>
                                        <p:cTn id="48" dur="500"/>
                                        <p:tgtEl>
                                          <p:spTgt spid="107"/>
                                        </p:tgtEl>
                                      </p:cBhvr>
                                    </p:animEffect>
                                  </p:childTnLst>
                                </p:cTn>
                              </p:par>
                              <p:par>
                                <p:cTn id="49" presetID="22" presetClass="entr" presetSubtype="4" fill="hold" grpId="0" nodeType="withEffect">
                                  <p:stCondLst>
                                    <p:cond delay="750"/>
                                  </p:stCondLst>
                                  <p:childTnLst>
                                    <p:set>
                                      <p:cBhvr>
                                        <p:cTn id="50" dur="1" fill="hold">
                                          <p:stCondLst>
                                            <p:cond delay="0"/>
                                          </p:stCondLst>
                                        </p:cTn>
                                        <p:tgtEl>
                                          <p:spTgt spid="106"/>
                                        </p:tgtEl>
                                        <p:attrNameLst>
                                          <p:attrName>style.visibility</p:attrName>
                                        </p:attrNameLst>
                                      </p:cBhvr>
                                      <p:to>
                                        <p:strVal val="visible"/>
                                      </p:to>
                                    </p:set>
                                    <p:animEffect transition="in" filter="wipe(down)">
                                      <p:cBhvr>
                                        <p:cTn id="51" dur="250"/>
                                        <p:tgtEl>
                                          <p:spTgt spid="106"/>
                                        </p:tgtEl>
                                      </p:cBhvr>
                                    </p:animEffect>
                                  </p:childTnLst>
                                </p:cTn>
                              </p:par>
                              <p:par>
                                <p:cTn id="52" presetID="22" presetClass="entr" presetSubtype="8" fill="hold" grpId="0" nodeType="withEffect">
                                  <p:stCondLst>
                                    <p:cond delay="250"/>
                                  </p:stCondLst>
                                  <p:childTnLst>
                                    <p:set>
                                      <p:cBhvr>
                                        <p:cTn id="53" dur="1" fill="hold">
                                          <p:stCondLst>
                                            <p:cond delay="0"/>
                                          </p:stCondLst>
                                        </p:cTn>
                                        <p:tgtEl>
                                          <p:spTgt spid="74"/>
                                        </p:tgtEl>
                                        <p:attrNameLst>
                                          <p:attrName>style.visibility</p:attrName>
                                        </p:attrNameLst>
                                      </p:cBhvr>
                                      <p:to>
                                        <p:strVal val="visible"/>
                                      </p:to>
                                    </p:set>
                                    <p:animEffect transition="in" filter="wipe(left)">
                                      <p:cBhvr>
                                        <p:cTn id="54" dur="300"/>
                                        <p:tgtEl>
                                          <p:spTgt spid="74"/>
                                        </p:tgtEl>
                                      </p:cBhvr>
                                    </p:animEffect>
                                  </p:childTnLst>
                                </p:cTn>
                              </p:par>
                              <p:par>
                                <p:cTn id="55" presetID="22" presetClass="entr" presetSubtype="8" fill="hold" grpId="0" nodeType="withEffect">
                                  <p:stCondLst>
                                    <p:cond delay="250"/>
                                  </p:stCondLst>
                                  <p:childTnLst>
                                    <p:set>
                                      <p:cBhvr>
                                        <p:cTn id="56" dur="1" fill="hold">
                                          <p:stCondLst>
                                            <p:cond delay="0"/>
                                          </p:stCondLst>
                                        </p:cTn>
                                        <p:tgtEl>
                                          <p:spTgt spid="73"/>
                                        </p:tgtEl>
                                        <p:attrNameLst>
                                          <p:attrName>style.visibility</p:attrName>
                                        </p:attrNameLst>
                                      </p:cBhvr>
                                      <p:to>
                                        <p:strVal val="visible"/>
                                      </p:to>
                                    </p:set>
                                    <p:animEffect transition="in" filter="wipe(left)">
                                      <p:cBhvr>
                                        <p:cTn id="57" dur="750"/>
                                        <p:tgtEl>
                                          <p:spTgt spid="73"/>
                                        </p:tgtEl>
                                      </p:cBhvr>
                                    </p:animEffect>
                                  </p:childTnLst>
                                </p:cTn>
                              </p:par>
                              <p:par>
                                <p:cTn id="58" presetID="22" presetClass="entr" presetSubtype="8" fill="hold" grpId="0" nodeType="withEffect">
                                  <p:stCondLst>
                                    <p:cond delay="550"/>
                                  </p:stCondLst>
                                  <p:childTnLst>
                                    <p:set>
                                      <p:cBhvr>
                                        <p:cTn id="59" dur="1" fill="hold">
                                          <p:stCondLst>
                                            <p:cond delay="0"/>
                                          </p:stCondLst>
                                        </p:cTn>
                                        <p:tgtEl>
                                          <p:spTgt spid="72"/>
                                        </p:tgtEl>
                                        <p:attrNameLst>
                                          <p:attrName>style.visibility</p:attrName>
                                        </p:attrNameLst>
                                      </p:cBhvr>
                                      <p:to>
                                        <p:strVal val="visible"/>
                                      </p:to>
                                    </p:set>
                                    <p:animEffect transition="in" filter="wipe(left)">
                                      <p:cBhvr>
                                        <p:cTn id="60" dur="350"/>
                                        <p:tgtEl>
                                          <p:spTgt spid="72"/>
                                        </p:tgtEl>
                                      </p:cBhvr>
                                    </p:animEffect>
                                  </p:childTnLst>
                                </p:cTn>
                              </p:par>
                            </p:childTnLst>
                          </p:cTn>
                        </p:par>
                        <p:par>
                          <p:cTn id="61" fill="hold">
                            <p:stCondLst>
                              <p:cond delay="3750"/>
                            </p:stCondLst>
                            <p:childTnLst>
                              <p:par>
                                <p:cTn id="62" presetID="16" presetClass="entr" presetSubtype="21" fill="hold" nodeType="afterEffect">
                                  <p:stCondLst>
                                    <p:cond delay="250"/>
                                  </p:stCondLst>
                                  <p:childTnLst>
                                    <p:set>
                                      <p:cBhvr>
                                        <p:cTn id="63" dur="1" fill="hold">
                                          <p:stCondLst>
                                            <p:cond delay="0"/>
                                          </p:stCondLst>
                                        </p:cTn>
                                        <p:tgtEl>
                                          <p:spTgt spid="89"/>
                                        </p:tgtEl>
                                        <p:attrNameLst>
                                          <p:attrName>style.visibility</p:attrName>
                                        </p:attrNameLst>
                                      </p:cBhvr>
                                      <p:to>
                                        <p:strVal val="visible"/>
                                      </p:to>
                                    </p:set>
                                    <p:animEffect transition="in" filter="barn(inVertical)">
                                      <p:cBhvr>
                                        <p:cTn id="64" dur="600"/>
                                        <p:tgtEl>
                                          <p:spTgt spid="89"/>
                                        </p:tgtEl>
                                      </p:cBhvr>
                                    </p:animEffect>
                                  </p:childTnLst>
                                </p:cTn>
                              </p:par>
                              <p:par>
                                <p:cTn id="65" presetID="16" presetClass="entr" presetSubtype="21" fill="hold" grpId="0" nodeType="withEffect">
                                  <p:stCondLst>
                                    <p:cond delay="450"/>
                                  </p:stCondLst>
                                  <p:childTnLst>
                                    <p:set>
                                      <p:cBhvr>
                                        <p:cTn id="66" dur="1" fill="hold">
                                          <p:stCondLst>
                                            <p:cond delay="0"/>
                                          </p:stCondLst>
                                        </p:cTn>
                                        <p:tgtEl>
                                          <p:spTgt spid="111"/>
                                        </p:tgtEl>
                                        <p:attrNameLst>
                                          <p:attrName>style.visibility</p:attrName>
                                        </p:attrNameLst>
                                      </p:cBhvr>
                                      <p:to>
                                        <p:strVal val="visible"/>
                                      </p:to>
                                    </p:set>
                                    <p:animEffect transition="in" filter="barn(inVertical)">
                                      <p:cBhvr>
                                        <p:cTn id="67" dur="500"/>
                                        <p:tgtEl>
                                          <p:spTgt spid="111"/>
                                        </p:tgtEl>
                                      </p:cBhvr>
                                    </p:animEffect>
                                  </p:childTnLst>
                                </p:cTn>
                              </p:par>
                              <p:par>
                                <p:cTn id="68" presetID="16" presetClass="entr" presetSubtype="21" fill="hold" grpId="0" nodeType="withEffect">
                                  <p:stCondLst>
                                    <p:cond delay="450"/>
                                  </p:stCondLst>
                                  <p:childTnLst>
                                    <p:set>
                                      <p:cBhvr>
                                        <p:cTn id="69" dur="1" fill="hold">
                                          <p:stCondLst>
                                            <p:cond delay="0"/>
                                          </p:stCondLst>
                                        </p:cTn>
                                        <p:tgtEl>
                                          <p:spTgt spid="110"/>
                                        </p:tgtEl>
                                        <p:attrNameLst>
                                          <p:attrName>style.visibility</p:attrName>
                                        </p:attrNameLst>
                                      </p:cBhvr>
                                      <p:to>
                                        <p:strVal val="visible"/>
                                      </p:to>
                                    </p:set>
                                    <p:animEffect transition="in" filter="barn(inVertical)">
                                      <p:cBhvr>
                                        <p:cTn id="70" dur="500"/>
                                        <p:tgtEl>
                                          <p:spTgt spid="110"/>
                                        </p:tgtEl>
                                      </p:cBhvr>
                                    </p:animEffect>
                                  </p:childTnLst>
                                </p:cTn>
                              </p:par>
                              <p:par>
                                <p:cTn id="71" presetID="22" presetClass="entr" presetSubtype="2" fill="hold" grpId="0" nodeType="withEffect">
                                  <p:stCondLst>
                                    <p:cond delay="250"/>
                                  </p:stCondLst>
                                  <p:childTnLst>
                                    <p:set>
                                      <p:cBhvr>
                                        <p:cTn id="72" dur="1" fill="hold">
                                          <p:stCondLst>
                                            <p:cond delay="0"/>
                                          </p:stCondLst>
                                        </p:cTn>
                                        <p:tgtEl>
                                          <p:spTgt spid="80"/>
                                        </p:tgtEl>
                                        <p:attrNameLst>
                                          <p:attrName>style.visibility</p:attrName>
                                        </p:attrNameLst>
                                      </p:cBhvr>
                                      <p:to>
                                        <p:strVal val="visible"/>
                                      </p:to>
                                    </p:set>
                                    <p:animEffect transition="in" filter="wipe(right)">
                                      <p:cBhvr>
                                        <p:cTn id="73" dur="300"/>
                                        <p:tgtEl>
                                          <p:spTgt spid="80"/>
                                        </p:tgtEl>
                                      </p:cBhvr>
                                    </p:animEffect>
                                  </p:childTnLst>
                                </p:cTn>
                              </p:par>
                              <p:par>
                                <p:cTn id="74" presetID="22" presetClass="entr" presetSubtype="2" fill="hold" grpId="0" nodeType="withEffect">
                                  <p:stCondLst>
                                    <p:cond delay="250"/>
                                  </p:stCondLst>
                                  <p:childTnLst>
                                    <p:set>
                                      <p:cBhvr>
                                        <p:cTn id="75" dur="1" fill="hold">
                                          <p:stCondLst>
                                            <p:cond delay="0"/>
                                          </p:stCondLst>
                                        </p:cTn>
                                        <p:tgtEl>
                                          <p:spTgt spid="79"/>
                                        </p:tgtEl>
                                        <p:attrNameLst>
                                          <p:attrName>style.visibility</p:attrName>
                                        </p:attrNameLst>
                                      </p:cBhvr>
                                      <p:to>
                                        <p:strVal val="visible"/>
                                      </p:to>
                                    </p:set>
                                    <p:animEffect transition="in" filter="wipe(right)">
                                      <p:cBhvr>
                                        <p:cTn id="76" dur="750"/>
                                        <p:tgtEl>
                                          <p:spTgt spid="79"/>
                                        </p:tgtEl>
                                      </p:cBhvr>
                                    </p:animEffect>
                                  </p:childTnLst>
                                </p:cTn>
                              </p:par>
                              <p:par>
                                <p:cTn id="77" presetID="22" presetClass="entr" presetSubtype="2" fill="hold" grpId="0" nodeType="withEffect">
                                  <p:stCondLst>
                                    <p:cond delay="550"/>
                                  </p:stCondLst>
                                  <p:childTnLst>
                                    <p:set>
                                      <p:cBhvr>
                                        <p:cTn id="78" dur="1" fill="hold">
                                          <p:stCondLst>
                                            <p:cond delay="0"/>
                                          </p:stCondLst>
                                        </p:cTn>
                                        <p:tgtEl>
                                          <p:spTgt spid="78"/>
                                        </p:tgtEl>
                                        <p:attrNameLst>
                                          <p:attrName>style.visibility</p:attrName>
                                        </p:attrNameLst>
                                      </p:cBhvr>
                                      <p:to>
                                        <p:strVal val="visible"/>
                                      </p:to>
                                    </p:set>
                                    <p:animEffect transition="in" filter="wipe(right)">
                                      <p:cBhvr>
                                        <p:cTn id="79" dur="35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p:bldP spid="74" grpId="0"/>
      <p:bldP spid="75" grpId="0"/>
      <p:bldP spid="76" grpId="0"/>
      <p:bldP spid="77" grpId="0"/>
      <p:bldP spid="78" grpId="0"/>
      <p:bldP spid="79" grpId="0"/>
      <p:bldP spid="80" grpId="0"/>
      <p:bldP spid="81" grpId="0"/>
      <p:bldP spid="82" grpId="0"/>
      <p:bldP spid="83" grpId="0"/>
      <p:bldP spid="104" grpId="0"/>
      <p:bldP spid="105" grpId="0"/>
      <p:bldP spid="106" grpId="0"/>
      <p:bldP spid="107" grpId="0"/>
      <p:bldP spid="108" grpId="0"/>
      <p:bldP spid="109" grpId="0"/>
      <p:bldP spid="110" grpId="0"/>
      <p:bldP spid="1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grpSp>
        <p:nvGrpSpPr>
          <p:cNvPr id="97" name="Group 96"/>
          <p:cNvGrpSpPr/>
          <p:nvPr/>
        </p:nvGrpSpPr>
        <p:grpSpPr>
          <a:xfrm>
            <a:off x="6524158" y="2386720"/>
            <a:ext cx="2531559" cy="745939"/>
            <a:chOff x="6303767" y="2491272"/>
            <a:chExt cx="2531889" cy="745939"/>
          </a:xfrm>
        </p:grpSpPr>
        <p:sp>
          <p:nvSpPr>
            <p:cNvPr id="98" name="Rounded Rectangle 97"/>
            <p:cNvSpPr/>
            <p:nvPr/>
          </p:nvSpPr>
          <p:spPr>
            <a:xfrm>
              <a:off x="6303767" y="2491272"/>
              <a:ext cx="2531889" cy="745939"/>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sp>
          <p:nvSpPr>
            <p:cNvPr id="99" name="Oval 98"/>
            <p:cNvSpPr/>
            <p:nvPr/>
          </p:nvSpPr>
          <p:spPr>
            <a:xfrm>
              <a:off x="8200549" y="2596756"/>
              <a:ext cx="522135" cy="5261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schemeClr val="accent1"/>
                </a:solidFill>
                <a:latin typeface="+mn-ea"/>
                <a:cs typeface="+mn-ea"/>
              </a:endParaRPr>
            </a:p>
          </p:txBody>
        </p:sp>
        <p:sp>
          <p:nvSpPr>
            <p:cNvPr id="100" name="Text Placeholder 33"/>
            <p:cNvSpPr txBox="1"/>
            <p:nvPr/>
          </p:nvSpPr>
          <p:spPr>
            <a:xfrm>
              <a:off x="7190232" y="2726474"/>
              <a:ext cx="891592" cy="280177"/>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en-AU" sz="1300" b="1" dirty="0">
                  <a:solidFill>
                    <a:schemeClr val="bg1"/>
                  </a:solidFill>
                  <a:latin typeface="+mn-ea"/>
                  <a:cs typeface="+mn-ea"/>
                </a:rPr>
                <a:t>1.520</a:t>
              </a:r>
              <a:r>
                <a:rPr lang="zh-CN" altLang="en-US" sz="1300" b="1" dirty="0">
                  <a:solidFill>
                    <a:schemeClr val="bg1"/>
                  </a:solidFill>
                  <a:latin typeface="+mn-ea"/>
                  <a:cs typeface="+mn-ea"/>
                </a:rPr>
                <a:t>万</a:t>
              </a:r>
              <a:endParaRPr lang="en-AU" sz="1300" b="1" dirty="0">
                <a:solidFill>
                  <a:schemeClr val="bg1"/>
                </a:solidFill>
                <a:latin typeface="+mn-ea"/>
                <a:cs typeface="+mn-ea"/>
              </a:endParaRPr>
            </a:p>
          </p:txBody>
        </p:sp>
      </p:grpSp>
      <p:grpSp>
        <p:nvGrpSpPr>
          <p:cNvPr id="101" name="Group 100"/>
          <p:cNvGrpSpPr/>
          <p:nvPr/>
        </p:nvGrpSpPr>
        <p:grpSpPr>
          <a:xfrm>
            <a:off x="6856628" y="3131182"/>
            <a:ext cx="3254479" cy="735064"/>
            <a:chOff x="6636280" y="3235736"/>
            <a:chExt cx="3254903" cy="735064"/>
          </a:xfrm>
        </p:grpSpPr>
        <p:sp>
          <p:nvSpPr>
            <p:cNvPr id="102" name="Rounded Rectangle 101"/>
            <p:cNvSpPr/>
            <p:nvPr/>
          </p:nvSpPr>
          <p:spPr>
            <a:xfrm>
              <a:off x="6636280" y="3235736"/>
              <a:ext cx="3254903" cy="735064"/>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sp>
          <p:nvSpPr>
            <p:cNvPr id="103" name="Oval 102"/>
            <p:cNvSpPr/>
            <p:nvPr/>
          </p:nvSpPr>
          <p:spPr>
            <a:xfrm>
              <a:off x="9246908" y="3339663"/>
              <a:ext cx="522135" cy="5261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dirty="0">
                <a:solidFill>
                  <a:schemeClr val="accent3"/>
                </a:solidFill>
                <a:latin typeface="+mn-ea"/>
                <a:cs typeface="+mn-ea"/>
              </a:endParaRPr>
            </a:p>
          </p:txBody>
        </p:sp>
        <p:sp>
          <p:nvSpPr>
            <p:cNvPr id="104" name="Text Placeholder 33"/>
            <p:cNvSpPr txBox="1"/>
            <p:nvPr/>
          </p:nvSpPr>
          <p:spPr>
            <a:xfrm>
              <a:off x="8233176" y="3469355"/>
              <a:ext cx="891592" cy="280177"/>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en-AU" sz="1300" b="1" dirty="0">
                  <a:solidFill>
                    <a:schemeClr val="bg1"/>
                  </a:solidFill>
                  <a:latin typeface="+mn-ea"/>
                  <a:cs typeface="+mn-ea"/>
                </a:rPr>
                <a:t>2.983</a:t>
              </a:r>
              <a:r>
                <a:rPr lang="zh-CN" altLang="en-US" sz="1300" b="1" dirty="0">
                  <a:solidFill>
                    <a:schemeClr val="bg1"/>
                  </a:solidFill>
                  <a:latin typeface="+mn-ea"/>
                  <a:cs typeface="+mn-ea"/>
                </a:rPr>
                <a:t>万</a:t>
              </a:r>
              <a:endParaRPr lang="en-AU" sz="1300" b="1" dirty="0">
                <a:solidFill>
                  <a:schemeClr val="bg1"/>
                </a:solidFill>
                <a:latin typeface="+mn-ea"/>
                <a:cs typeface="+mn-ea"/>
              </a:endParaRPr>
            </a:p>
          </p:txBody>
        </p:sp>
      </p:grpSp>
      <p:grpSp>
        <p:nvGrpSpPr>
          <p:cNvPr id="105" name="Group 104"/>
          <p:cNvGrpSpPr/>
          <p:nvPr/>
        </p:nvGrpSpPr>
        <p:grpSpPr>
          <a:xfrm>
            <a:off x="6388756" y="3865743"/>
            <a:ext cx="4675797" cy="744969"/>
            <a:chOff x="6168348" y="3970295"/>
            <a:chExt cx="4676406" cy="744969"/>
          </a:xfrm>
        </p:grpSpPr>
        <p:sp>
          <p:nvSpPr>
            <p:cNvPr id="106" name="Rounded Rectangle 105"/>
            <p:cNvSpPr/>
            <p:nvPr/>
          </p:nvSpPr>
          <p:spPr>
            <a:xfrm>
              <a:off x="6168348" y="3970295"/>
              <a:ext cx="4676406" cy="744969"/>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accent5"/>
                </a:solidFill>
                <a:latin typeface="+mn-ea"/>
                <a:cs typeface="+mn-ea"/>
              </a:endParaRPr>
            </a:p>
          </p:txBody>
        </p:sp>
        <p:sp>
          <p:nvSpPr>
            <p:cNvPr id="107" name="Oval 106"/>
            <p:cNvSpPr/>
            <p:nvPr/>
          </p:nvSpPr>
          <p:spPr>
            <a:xfrm>
              <a:off x="10208203" y="4083582"/>
              <a:ext cx="522135" cy="5261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latin typeface="+mn-ea"/>
                <a:cs typeface="+mn-ea"/>
              </a:endParaRPr>
            </a:p>
          </p:txBody>
        </p:sp>
        <p:sp>
          <p:nvSpPr>
            <p:cNvPr id="108" name="Text Placeholder 33"/>
            <p:cNvSpPr txBox="1"/>
            <p:nvPr/>
          </p:nvSpPr>
          <p:spPr>
            <a:xfrm>
              <a:off x="9199951" y="4206592"/>
              <a:ext cx="891592" cy="280177"/>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en-AU" sz="1300" b="1" dirty="0">
                  <a:solidFill>
                    <a:schemeClr val="bg1"/>
                  </a:solidFill>
                  <a:latin typeface="+mn-ea"/>
                  <a:cs typeface="+mn-ea"/>
                </a:rPr>
                <a:t>3.071</a:t>
              </a:r>
              <a:r>
                <a:rPr lang="zh-CN" altLang="en-US" sz="1300" b="1" dirty="0">
                  <a:solidFill>
                    <a:schemeClr val="bg1"/>
                  </a:solidFill>
                  <a:latin typeface="+mn-ea"/>
                  <a:cs typeface="+mn-ea"/>
                </a:rPr>
                <a:t>万</a:t>
              </a:r>
              <a:endParaRPr lang="en-AU" sz="1300" b="1" dirty="0">
                <a:solidFill>
                  <a:schemeClr val="bg1"/>
                </a:solidFill>
                <a:latin typeface="+mn-ea"/>
                <a:cs typeface="+mn-ea"/>
              </a:endParaRPr>
            </a:p>
          </p:txBody>
        </p:sp>
      </p:grpSp>
      <p:grpSp>
        <p:nvGrpSpPr>
          <p:cNvPr id="109" name="Group 108"/>
          <p:cNvGrpSpPr/>
          <p:nvPr/>
        </p:nvGrpSpPr>
        <p:grpSpPr>
          <a:xfrm>
            <a:off x="6725927" y="4610711"/>
            <a:ext cx="2818601" cy="733589"/>
            <a:chOff x="6505563" y="4715263"/>
            <a:chExt cx="2818968" cy="733589"/>
          </a:xfrm>
        </p:grpSpPr>
        <p:sp>
          <p:nvSpPr>
            <p:cNvPr id="110" name="Rounded Rectangle 109"/>
            <p:cNvSpPr/>
            <p:nvPr/>
          </p:nvSpPr>
          <p:spPr>
            <a:xfrm>
              <a:off x="6505563" y="4715263"/>
              <a:ext cx="2818968" cy="733589"/>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sp>
          <p:nvSpPr>
            <p:cNvPr id="112" name="Oval 111"/>
            <p:cNvSpPr/>
            <p:nvPr/>
          </p:nvSpPr>
          <p:spPr>
            <a:xfrm>
              <a:off x="8691320" y="4818959"/>
              <a:ext cx="522135" cy="5261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solidFill>
                <a:latin typeface="+mn-ea"/>
                <a:cs typeface="+mn-ea"/>
              </a:endParaRPr>
            </a:p>
          </p:txBody>
        </p:sp>
        <p:sp>
          <p:nvSpPr>
            <p:cNvPr id="113" name="Text Placeholder 33"/>
            <p:cNvSpPr txBox="1"/>
            <p:nvPr/>
          </p:nvSpPr>
          <p:spPr>
            <a:xfrm>
              <a:off x="7688652" y="4935227"/>
              <a:ext cx="891592" cy="280177"/>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en-AU" sz="1300" b="1" dirty="0">
                  <a:solidFill>
                    <a:schemeClr val="bg1"/>
                  </a:solidFill>
                  <a:latin typeface="+mn-ea"/>
                  <a:cs typeface="+mn-ea"/>
                </a:rPr>
                <a:t>1.880</a:t>
              </a:r>
              <a:r>
                <a:rPr lang="zh-CN" altLang="en-US" sz="1300" b="1" dirty="0">
                  <a:solidFill>
                    <a:schemeClr val="bg1"/>
                  </a:solidFill>
                  <a:latin typeface="+mn-ea"/>
                  <a:cs typeface="+mn-ea"/>
                </a:rPr>
                <a:t>万</a:t>
              </a:r>
              <a:endParaRPr lang="en-AU" sz="1300" b="1" dirty="0">
                <a:solidFill>
                  <a:schemeClr val="bg1"/>
                </a:solidFill>
                <a:latin typeface="+mn-ea"/>
                <a:cs typeface="+mn-ea"/>
              </a:endParaRPr>
            </a:p>
          </p:txBody>
        </p:sp>
      </p:grpSp>
      <p:sp>
        <p:nvSpPr>
          <p:cNvPr id="114" name="Rounded Rectangle 113"/>
          <p:cNvSpPr/>
          <p:nvPr/>
        </p:nvSpPr>
        <p:spPr>
          <a:xfrm>
            <a:off x="1675143" y="3439435"/>
            <a:ext cx="2785904" cy="717929"/>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a:lnSpc>
                <a:spcPct val="130000"/>
              </a:lnSpc>
            </a:pPr>
            <a:r>
              <a:rPr lang="zh-CN" altLang="en-US" sz="1000" dirty="0">
                <a:solidFill>
                  <a:srgbClr val="7F7F7F"/>
                </a:solidFill>
                <a:latin typeface="+mn-ea"/>
                <a:cs typeface="+mn-ea"/>
              </a:rPr>
              <a:t>此处添加详细文本描述，建议与标题相关并符合整体语言风格，语言描述尽量简洁生动。</a:t>
            </a:r>
            <a:endParaRPr lang="en-US" sz="1000" dirty="0">
              <a:solidFill>
                <a:srgbClr val="7F7F7F"/>
              </a:solidFill>
              <a:latin typeface="+mn-ea"/>
              <a:cs typeface="+mn-ea"/>
            </a:endParaRPr>
          </a:p>
        </p:txBody>
      </p:sp>
      <p:grpSp>
        <p:nvGrpSpPr>
          <p:cNvPr id="115" name="Group 114"/>
          <p:cNvGrpSpPr/>
          <p:nvPr/>
        </p:nvGrpSpPr>
        <p:grpSpPr>
          <a:xfrm>
            <a:off x="5325946" y="1772816"/>
            <a:ext cx="1980942" cy="4103384"/>
            <a:chOff x="5105400" y="1920234"/>
            <a:chExt cx="1981200" cy="4103384"/>
          </a:xfrm>
        </p:grpSpPr>
        <p:sp>
          <p:nvSpPr>
            <p:cNvPr id="116" name="Freeform 5"/>
            <p:cNvSpPr/>
            <p:nvPr/>
          </p:nvSpPr>
          <p:spPr bwMode="auto">
            <a:xfrm>
              <a:off x="5105400" y="1920234"/>
              <a:ext cx="1981200" cy="4103384"/>
            </a:xfrm>
            <a:custGeom>
              <a:avLst/>
              <a:gdLst>
                <a:gd name="T0" fmla="*/ 852 w 852"/>
                <a:gd name="T1" fmla="*/ 1682 h 1768"/>
                <a:gd name="T2" fmla="*/ 766 w 852"/>
                <a:gd name="T3" fmla="*/ 1768 h 1768"/>
                <a:gd name="T4" fmla="*/ 86 w 852"/>
                <a:gd name="T5" fmla="*/ 1768 h 1768"/>
                <a:gd name="T6" fmla="*/ 0 w 852"/>
                <a:gd name="T7" fmla="*/ 1682 h 1768"/>
                <a:gd name="T8" fmla="*/ 0 w 852"/>
                <a:gd name="T9" fmla="*/ 86 h 1768"/>
                <a:gd name="T10" fmla="*/ 86 w 852"/>
                <a:gd name="T11" fmla="*/ 0 h 1768"/>
                <a:gd name="T12" fmla="*/ 766 w 852"/>
                <a:gd name="T13" fmla="*/ 0 h 1768"/>
                <a:gd name="T14" fmla="*/ 852 w 852"/>
                <a:gd name="T15" fmla="*/ 86 h 1768"/>
                <a:gd name="T16" fmla="*/ 852 w 852"/>
                <a:gd name="T17" fmla="*/ 1682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2" h="1768">
                  <a:moveTo>
                    <a:pt x="852" y="1682"/>
                  </a:moveTo>
                  <a:cubicBezTo>
                    <a:pt x="852" y="1730"/>
                    <a:pt x="813" y="1768"/>
                    <a:pt x="766" y="1768"/>
                  </a:cubicBezTo>
                  <a:cubicBezTo>
                    <a:pt x="86" y="1768"/>
                    <a:pt x="86" y="1768"/>
                    <a:pt x="86" y="1768"/>
                  </a:cubicBezTo>
                  <a:cubicBezTo>
                    <a:pt x="39" y="1768"/>
                    <a:pt x="0" y="1730"/>
                    <a:pt x="0" y="1682"/>
                  </a:cubicBezTo>
                  <a:cubicBezTo>
                    <a:pt x="0" y="86"/>
                    <a:pt x="0" y="86"/>
                    <a:pt x="0" y="86"/>
                  </a:cubicBezTo>
                  <a:cubicBezTo>
                    <a:pt x="0" y="39"/>
                    <a:pt x="39" y="0"/>
                    <a:pt x="86" y="0"/>
                  </a:cubicBezTo>
                  <a:cubicBezTo>
                    <a:pt x="766" y="0"/>
                    <a:pt x="766" y="0"/>
                    <a:pt x="766" y="0"/>
                  </a:cubicBezTo>
                  <a:cubicBezTo>
                    <a:pt x="813" y="0"/>
                    <a:pt x="852" y="39"/>
                    <a:pt x="852" y="86"/>
                  </a:cubicBezTo>
                  <a:lnTo>
                    <a:pt x="852" y="1682"/>
                  </a:ln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latin typeface="+mn-ea"/>
                <a:cs typeface="+mn-ea"/>
              </a:endParaRPr>
            </a:p>
          </p:txBody>
        </p:sp>
        <p:sp>
          <p:nvSpPr>
            <p:cNvPr id="117" name="Freeform 6"/>
            <p:cNvSpPr/>
            <p:nvPr/>
          </p:nvSpPr>
          <p:spPr bwMode="auto">
            <a:xfrm>
              <a:off x="5129516" y="1942495"/>
              <a:ext cx="1936679" cy="4060718"/>
            </a:xfrm>
            <a:custGeom>
              <a:avLst/>
              <a:gdLst>
                <a:gd name="T0" fmla="*/ 76 w 833"/>
                <a:gd name="T1" fmla="*/ 1750 h 1750"/>
                <a:gd name="T2" fmla="*/ 0 w 833"/>
                <a:gd name="T3" fmla="*/ 1673 h 1750"/>
                <a:gd name="T4" fmla="*/ 0 w 833"/>
                <a:gd name="T5" fmla="*/ 77 h 1750"/>
                <a:gd name="T6" fmla="*/ 76 w 833"/>
                <a:gd name="T7" fmla="*/ 0 h 1750"/>
                <a:gd name="T8" fmla="*/ 756 w 833"/>
                <a:gd name="T9" fmla="*/ 0 h 1750"/>
                <a:gd name="T10" fmla="*/ 833 w 833"/>
                <a:gd name="T11" fmla="*/ 77 h 1750"/>
                <a:gd name="T12" fmla="*/ 833 w 833"/>
                <a:gd name="T13" fmla="*/ 1673 h 1750"/>
                <a:gd name="T14" fmla="*/ 756 w 833"/>
                <a:gd name="T15" fmla="*/ 1750 h 1750"/>
                <a:gd name="T16" fmla="*/ 76 w 833"/>
                <a:gd name="T17" fmla="*/ 1750 h 1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3" h="1750">
                  <a:moveTo>
                    <a:pt x="76" y="1750"/>
                  </a:moveTo>
                  <a:cubicBezTo>
                    <a:pt x="34" y="1750"/>
                    <a:pt x="0" y="1716"/>
                    <a:pt x="0" y="1673"/>
                  </a:cubicBezTo>
                  <a:cubicBezTo>
                    <a:pt x="0" y="77"/>
                    <a:pt x="0" y="77"/>
                    <a:pt x="0" y="77"/>
                  </a:cubicBezTo>
                  <a:cubicBezTo>
                    <a:pt x="0" y="35"/>
                    <a:pt x="34" y="0"/>
                    <a:pt x="76" y="0"/>
                  </a:cubicBezTo>
                  <a:cubicBezTo>
                    <a:pt x="756" y="0"/>
                    <a:pt x="756" y="0"/>
                    <a:pt x="756" y="0"/>
                  </a:cubicBezTo>
                  <a:cubicBezTo>
                    <a:pt x="798" y="0"/>
                    <a:pt x="833" y="35"/>
                    <a:pt x="833" y="77"/>
                  </a:cubicBezTo>
                  <a:cubicBezTo>
                    <a:pt x="833" y="1673"/>
                    <a:pt x="833" y="1673"/>
                    <a:pt x="833" y="1673"/>
                  </a:cubicBezTo>
                  <a:cubicBezTo>
                    <a:pt x="833" y="1716"/>
                    <a:pt x="798" y="1750"/>
                    <a:pt x="756" y="1750"/>
                  </a:cubicBezTo>
                  <a:lnTo>
                    <a:pt x="76" y="1750"/>
                  </a:lnTo>
                  <a:close/>
                </a:path>
              </a:pathLst>
            </a:custGeom>
            <a:solidFill>
              <a:srgbClr val="1818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latin typeface="+mn-ea"/>
                <a:cs typeface="+mn-ea"/>
              </a:endParaRPr>
            </a:p>
          </p:txBody>
        </p:sp>
        <p:sp>
          <p:nvSpPr>
            <p:cNvPr id="118" name="Oval 7"/>
            <p:cNvSpPr>
              <a:spLocks noChangeArrowheads="1"/>
            </p:cNvSpPr>
            <p:nvPr/>
          </p:nvSpPr>
          <p:spPr bwMode="auto">
            <a:xfrm>
              <a:off x="6066319" y="2115015"/>
              <a:ext cx="59362" cy="59362"/>
            </a:xfrm>
            <a:prstGeom prst="ellipse">
              <a:avLst/>
            </a:prstGeom>
            <a:solidFill>
              <a:srgbClr val="2C2C2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latin typeface="+mn-ea"/>
                <a:cs typeface="+mn-ea"/>
              </a:endParaRPr>
            </a:p>
          </p:txBody>
        </p:sp>
        <p:sp>
          <p:nvSpPr>
            <p:cNvPr id="119" name="Oval 8"/>
            <p:cNvSpPr>
              <a:spLocks noChangeArrowheads="1"/>
            </p:cNvSpPr>
            <p:nvPr/>
          </p:nvSpPr>
          <p:spPr bwMode="auto">
            <a:xfrm>
              <a:off x="6088580" y="2137276"/>
              <a:ext cx="14840" cy="14840"/>
            </a:xfrm>
            <a:prstGeom prst="ellipse">
              <a:avLst/>
            </a:prstGeom>
            <a:solidFill>
              <a:srgbClr val="2C2C2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latin typeface="+mn-ea"/>
                <a:cs typeface="+mn-ea"/>
              </a:endParaRPr>
            </a:p>
          </p:txBody>
        </p:sp>
        <p:sp>
          <p:nvSpPr>
            <p:cNvPr id="120" name="Oval 9"/>
            <p:cNvSpPr>
              <a:spLocks noChangeArrowheads="1"/>
            </p:cNvSpPr>
            <p:nvPr/>
          </p:nvSpPr>
          <p:spPr bwMode="auto">
            <a:xfrm>
              <a:off x="6066319" y="2111305"/>
              <a:ext cx="59362" cy="57507"/>
            </a:xfrm>
            <a:prstGeom prst="ellipse">
              <a:avLst/>
            </a:prstGeom>
            <a:solidFill>
              <a:srgbClr val="0A0A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latin typeface="+mn-ea"/>
                <a:cs typeface="+mn-ea"/>
              </a:endParaRPr>
            </a:p>
          </p:txBody>
        </p:sp>
        <p:sp>
          <p:nvSpPr>
            <p:cNvPr id="121" name="Oval 10"/>
            <p:cNvSpPr>
              <a:spLocks noChangeArrowheads="1"/>
            </p:cNvSpPr>
            <p:nvPr/>
          </p:nvSpPr>
          <p:spPr bwMode="auto">
            <a:xfrm>
              <a:off x="6088580" y="2131710"/>
              <a:ext cx="14840" cy="14840"/>
            </a:xfrm>
            <a:prstGeom prst="ellipse">
              <a:avLst/>
            </a:prstGeom>
            <a:solidFill>
              <a:srgbClr val="0A0A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latin typeface="+mn-ea"/>
                <a:cs typeface="+mn-ea"/>
              </a:endParaRPr>
            </a:p>
          </p:txBody>
        </p:sp>
        <p:sp>
          <p:nvSpPr>
            <p:cNvPr id="122" name="Oval 11"/>
            <p:cNvSpPr>
              <a:spLocks noChangeArrowheads="1"/>
            </p:cNvSpPr>
            <p:nvPr/>
          </p:nvSpPr>
          <p:spPr bwMode="auto">
            <a:xfrm>
              <a:off x="6077449" y="2120580"/>
              <a:ext cx="37101" cy="37101"/>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latin typeface="+mn-ea"/>
                <a:cs typeface="+mn-ea"/>
              </a:endParaRPr>
            </a:p>
          </p:txBody>
        </p:sp>
        <p:sp>
          <p:nvSpPr>
            <p:cNvPr id="123" name="Oval 12"/>
            <p:cNvSpPr>
              <a:spLocks noChangeArrowheads="1"/>
            </p:cNvSpPr>
            <p:nvPr/>
          </p:nvSpPr>
          <p:spPr bwMode="auto">
            <a:xfrm>
              <a:off x="6077449" y="2120580"/>
              <a:ext cx="37101" cy="37101"/>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latin typeface="+mn-ea"/>
                <a:cs typeface="+mn-ea"/>
              </a:endParaRPr>
            </a:p>
          </p:txBody>
        </p:sp>
        <p:sp>
          <p:nvSpPr>
            <p:cNvPr id="124" name="Oval 13"/>
            <p:cNvSpPr>
              <a:spLocks noChangeArrowheads="1"/>
            </p:cNvSpPr>
            <p:nvPr/>
          </p:nvSpPr>
          <p:spPr bwMode="auto">
            <a:xfrm>
              <a:off x="6086725" y="2129856"/>
              <a:ext cx="18551" cy="20406"/>
            </a:xfrm>
            <a:prstGeom prst="ellipse">
              <a:avLst/>
            </a:prstGeom>
            <a:solidFill>
              <a:srgbClr val="2C99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latin typeface="+mn-ea"/>
                <a:cs typeface="+mn-ea"/>
              </a:endParaRPr>
            </a:p>
          </p:txBody>
        </p:sp>
        <p:sp>
          <p:nvSpPr>
            <p:cNvPr id="125" name="Oval 14"/>
            <p:cNvSpPr>
              <a:spLocks noChangeArrowheads="1"/>
            </p:cNvSpPr>
            <p:nvPr/>
          </p:nvSpPr>
          <p:spPr bwMode="auto">
            <a:xfrm>
              <a:off x="6086725" y="2129856"/>
              <a:ext cx="18551" cy="20406"/>
            </a:xfrm>
            <a:prstGeom prst="ellipse">
              <a:avLst/>
            </a:prstGeom>
            <a:solidFill>
              <a:srgbClr val="2C99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latin typeface="+mn-ea"/>
                <a:cs typeface="+mn-ea"/>
              </a:endParaRPr>
            </a:p>
          </p:txBody>
        </p:sp>
        <p:sp>
          <p:nvSpPr>
            <p:cNvPr id="126" name="Oval 15"/>
            <p:cNvSpPr>
              <a:spLocks noChangeArrowheads="1"/>
            </p:cNvSpPr>
            <p:nvPr/>
          </p:nvSpPr>
          <p:spPr bwMode="auto">
            <a:xfrm>
              <a:off x="6094146" y="2137276"/>
              <a:ext cx="3710" cy="371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latin typeface="+mn-ea"/>
                <a:cs typeface="+mn-ea"/>
              </a:endParaRPr>
            </a:p>
          </p:txBody>
        </p:sp>
        <p:sp>
          <p:nvSpPr>
            <p:cNvPr id="127" name="Oval 16"/>
            <p:cNvSpPr>
              <a:spLocks noChangeArrowheads="1"/>
            </p:cNvSpPr>
            <p:nvPr/>
          </p:nvSpPr>
          <p:spPr bwMode="auto">
            <a:xfrm>
              <a:off x="6094146" y="2137276"/>
              <a:ext cx="3710" cy="371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latin typeface="+mn-ea"/>
                <a:cs typeface="+mn-ea"/>
              </a:endParaRPr>
            </a:p>
          </p:txBody>
        </p:sp>
        <p:sp>
          <p:nvSpPr>
            <p:cNvPr id="128" name="Oval 17"/>
            <p:cNvSpPr>
              <a:spLocks noChangeArrowheads="1"/>
            </p:cNvSpPr>
            <p:nvPr/>
          </p:nvSpPr>
          <p:spPr bwMode="auto">
            <a:xfrm>
              <a:off x="5938321" y="5591391"/>
              <a:ext cx="315360" cy="313505"/>
            </a:xfrm>
            <a:prstGeom prst="ellipse">
              <a:avLst/>
            </a:pr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latin typeface="+mn-ea"/>
                <a:cs typeface="+mn-ea"/>
              </a:endParaRPr>
            </a:p>
          </p:txBody>
        </p:sp>
        <p:sp>
          <p:nvSpPr>
            <p:cNvPr id="129" name="Freeform 18"/>
            <p:cNvSpPr/>
            <p:nvPr/>
          </p:nvSpPr>
          <p:spPr bwMode="auto">
            <a:xfrm>
              <a:off x="6023653" y="5676723"/>
              <a:ext cx="144694" cy="142840"/>
            </a:xfrm>
            <a:custGeom>
              <a:avLst/>
              <a:gdLst>
                <a:gd name="T0" fmla="*/ 62 w 62"/>
                <a:gd name="T1" fmla="*/ 42 h 61"/>
                <a:gd name="T2" fmla="*/ 42 w 62"/>
                <a:gd name="T3" fmla="*/ 61 h 61"/>
                <a:gd name="T4" fmla="*/ 20 w 62"/>
                <a:gd name="T5" fmla="*/ 61 h 61"/>
                <a:gd name="T6" fmla="*/ 0 w 62"/>
                <a:gd name="T7" fmla="*/ 42 h 61"/>
                <a:gd name="T8" fmla="*/ 0 w 62"/>
                <a:gd name="T9" fmla="*/ 20 h 61"/>
                <a:gd name="T10" fmla="*/ 20 w 62"/>
                <a:gd name="T11" fmla="*/ 0 h 61"/>
                <a:gd name="T12" fmla="*/ 42 w 62"/>
                <a:gd name="T13" fmla="*/ 0 h 61"/>
                <a:gd name="T14" fmla="*/ 62 w 62"/>
                <a:gd name="T15" fmla="*/ 20 h 61"/>
                <a:gd name="T16" fmla="*/ 62 w 62"/>
                <a:gd name="T17" fmla="*/ 4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61">
                  <a:moveTo>
                    <a:pt x="62" y="42"/>
                  </a:moveTo>
                  <a:cubicBezTo>
                    <a:pt x="62" y="52"/>
                    <a:pt x="53" y="61"/>
                    <a:pt x="42" y="61"/>
                  </a:cubicBezTo>
                  <a:cubicBezTo>
                    <a:pt x="20" y="61"/>
                    <a:pt x="20" y="61"/>
                    <a:pt x="20" y="61"/>
                  </a:cubicBezTo>
                  <a:cubicBezTo>
                    <a:pt x="9" y="61"/>
                    <a:pt x="0" y="52"/>
                    <a:pt x="0" y="42"/>
                  </a:cubicBezTo>
                  <a:cubicBezTo>
                    <a:pt x="0" y="20"/>
                    <a:pt x="0" y="20"/>
                    <a:pt x="0" y="20"/>
                  </a:cubicBezTo>
                  <a:cubicBezTo>
                    <a:pt x="0" y="9"/>
                    <a:pt x="9" y="0"/>
                    <a:pt x="20" y="0"/>
                  </a:cubicBezTo>
                  <a:cubicBezTo>
                    <a:pt x="42" y="0"/>
                    <a:pt x="42" y="0"/>
                    <a:pt x="42" y="0"/>
                  </a:cubicBezTo>
                  <a:cubicBezTo>
                    <a:pt x="53" y="0"/>
                    <a:pt x="62" y="9"/>
                    <a:pt x="62" y="20"/>
                  </a:cubicBezTo>
                  <a:lnTo>
                    <a:pt x="62" y="42"/>
                  </a:lnTo>
                  <a:close/>
                </a:path>
              </a:pathLst>
            </a:custGeom>
            <a:noFill/>
            <a:ln w="7938" cap="flat">
              <a:solidFill>
                <a:srgbClr val="181818"/>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dirty="0">
                <a:latin typeface="+mn-ea"/>
                <a:cs typeface="+mn-ea"/>
              </a:endParaRPr>
            </a:p>
          </p:txBody>
        </p:sp>
        <p:sp>
          <p:nvSpPr>
            <p:cNvPr id="130" name="Rectangle 19"/>
            <p:cNvSpPr>
              <a:spLocks noChangeArrowheads="1"/>
            </p:cNvSpPr>
            <p:nvPr/>
          </p:nvSpPr>
          <p:spPr bwMode="auto">
            <a:xfrm>
              <a:off x="5248240" y="2526838"/>
              <a:ext cx="1697377" cy="2969945"/>
            </a:xfrm>
            <a:prstGeom prst="rect">
              <a:avLst/>
            </a:prstGeom>
            <a:solidFill>
              <a:srgbClr val="0C0D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dirty="0">
                <a:latin typeface="+mn-ea"/>
                <a:cs typeface="+mn-ea"/>
              </a:endParaRPr>
            </a:p>
          </p:txBody>
        </p:sp>
        <p:sp>
          <p:nvSpPr>
            <p:cNvPr id="131" name="Rectangle 20"/>
            <p:cNvSpPr>
              <a:spLocks noChangeArrowheads="1"/>
            </p:cNvSpPr>
            <p:nvPr/>
          </p:nvSpPr>
          <p:spPr bwMode="auto">
            <a:xfrm>
              <a:off x="5266790" y="2543533"/>
              <a:ext cx="1660276" cy="2934699"/>
            </a:xfrm>
            <a:prstGeom prst="rect">
              <a:avLst/>
            </a:prstGeom>
            <a:solidFill>
              <a:srgbClr val="7E7E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dirty="0">
                <a:latin typeface="+mn-ea"/>
                <a:cs typeface="+mn-ea"/>
              </a:endParaRPr>
            </a:p>
          </p:txBody>
        </p:sp>
        <p:sp>
          <p:nvSpPr>
            <p:cNvPr id="132" name="Freeform 21"/>
            <p:cNvSpPr/>
            <p:nvPr/>
          </p:nvSpPr>
          <p:spPr bwMode="auto">
            <a:xfrm>
              <a:off x="5947596" y="2259710"/>
              <a:ext cx="356171" cy="77912"/>
            </a:xfrm>
            <a:custGeom>
              <a:avLst/>
              <a:gdLst>
                <a:gd name="T0" fmla="*/ 17 w 153"/>
                <a:gd name="T1" fmla="*/ 34 h 34"/>
                <a:gd name="T2" fmla="*/ 0 w 153"/>
                <a:gd name="T3" fmla="*/ 17 h 34"/>
                <a:gd name="T4" fmla="*/ 17 w 153"/>
                <a:gd name="T5" fmla="*/ 0 h 34"/>
                <a:gd name="T6" fmla="*/ 136 w 153"/>
                <a:gd name="T7" fmla="*/ 0 h 34"/>
                <a:gd name="T8" fmla="*/ 153 w 153"/>
                <a:gd name="T9" fmla="*/ 17 h 34"/>
                <a:gd name="T10" fmla="*/ 136 w 153"/>
                <a:gd name="T11" fmla="*/ 34 h 34"/>
                <a:gd name="T12" fmla="*/ 17 w 153"/>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53" h="34">
                  <a:moveTo>
                    <a:pt x="17" y="34"/>
                  </a:moveTo>
                  <a:cubicBezTo>
                    <a:pt x="8" y="34"/>
                    <a:pt x="0" y="26"/>
                    <a:pt x="0" y="17"/>
                  </a:cubicBezTo>
                  <a:cubicBezTo>
                    <a:pt x="0" y="7"/>
                    <a:pt x="8" y="0"/>
                    <a:pt x="17" y="0"/>
                  </a:cubicBezTo>
                  <a:cubicBezTo>
                    <a:pt x="136" y="0"/>
                    <a:pt x="136" y="0"/>
                    <a:pt x="136" y="0"/>
                  </a:cubicBezTo>
                  <a:cubicBezTo>
                    <a:pt x="145" y="0"/>
                    <a:pt x="153" y="7"/>
                    <a:pt x="153" y="17"/>
                  </a:cubicBezTo>
                  <a:cubicBezTo>
                    <a:pt x="153" y="26"/>
                    <a:pt x="145" y="34"/>
                    <a:pt x="136" y="34"/>
                  </a:cubicBezTo>
                  <a:lnTo>
                    <a:pt x="17" y="34"/>
                  </a:lnTo>
                  <a:close/>
                </a:path>
              </a:pathLst>
            </a:custGeom>
            <a:solidFill>
              <a:srgbClr val="0C0D1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latin typeface="+mn-ea"/>
                <a:cs typeface="+mn-ea"/>
              </a:endParaRPr>
            </a:p>
          </p:txBody>
        </p:sp>
        <p:sp>
          <p:nvSpPr>
            <p:cNvPr id="133" name="Freeform 22"/>
            <p:cNvSpPr/>
            <p:nvPr/>
          </p:nvSpPr>
          <p:spPr bwMode="auto">
            <a:xfrm>
              <a:off x="5968002" y="2280115"/>
              <a:ext cx="311649" cy="35247"/>
            </a:xfrm>
            <a:custGeom>
              <a:avLst/>
              <a:gdLst>
                <a:gd name="T0" fmla="*/ 134 w 134"/>
                <a:gd name="T1" fmla="*/ 8 h 15"/>
                <a:gd name="T2" fmla="*/ 127 w 134"/>
                <a:gd name="T3" fmla="*/ 15 h 15"/>
                <a:gd name="T4" fmla="*/ 8 w 134"/>
                <a:gd name="T5" fmla="*/ 15 h 15"/>
                <a:gd name="T6" fmla="*/ 0 w 134"/>
                <a:gd name="T7" fmla="*/ 8 h 15"/>
                <a:gd name="T8" fmla="*/ 0 w 134"/>
                <a:gd name="T9" fmla="*/ 8 h 15"/>
                <a:gd name="T10" fmla="*/ 8 w 134"/>
                <a:gd name="T11" fmla="*/ 0 h 15"/>
                <a:gd name="T12" fmla="*/ 127 w 134"/>
                <a:gd name="T13" fmla="*/ 0 h 15"/>
                <a:gd name="T14" fmla="*/ 134 w 134"/>
                <a:gd name="T15" fmla="*/ 8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15">
                  <a:moveTo>
                    <a:pt x="134" y="8"/>
                  </a:moveTo>
                  <a:cubicBezTo>
                    <a:pt x="134" y="12"/>
                    <a:pt x="131" y="15"/>
                    <a:pt x="127" y="15"/>
                  </a:cubicBezTo>
                  <a:cubicBezTo>
                    <a:pt x="8" y="15"/>
                    <a:pt x="8" y="15"/>
                    <a:pt x="8" y="15"/>
                  </a:cubicBezTo>
                  <a:cubicBezTo>
                    <a:pt x="4" y="15"/>
                    <a:pt x="0" y="12"/>
                    <a:pt x="0" y="8"/>
                  </a:cubicBezTo>
                  <a:cubicBezTo>
                    <a:pt x="0" y="8"/>
                    <a:pt x="0" y="8"/>
                    <a:pt x="0" y="8"/>
                  </a:cubicBezTo>
                  <a:cubicBezTo>
                    <a:pt x="0" y="3"/>
                    <a:pt x="4" y="0"/>
                    <a:pt x="8" y="0"/>
                  </a:cubicBezTo>
                  <a:cubicBezTo>
                    <a:pt x="127" y="0"/>
                    <a:pt x="127" y="0"/>
                    <a:pt x="127" y="0"/>
                  </a:cubicBezTo>
                  <a:cubicBezTo>
                    <a:pt x="131" y="0"/>
                    <a:pt x="134" y="3"/>
                    <a:pt x="134" y="8"/>
                  </a:cubicBez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latin typeface="+mn-ea"/>
                <a:cs typeface="+mn-ea"/>
              </a:endParaRPr>
            </a:p>
          </p:txBody>
        </p:sp>
        <p:sp>
          <p:nvSpPr>
            <p:cNvPr id="134" name="Oval 23"/>
            <p:cNvSpPr>
              <a:spLocks noChangeArrowheads="1"/>
            </p:cNvSpPr>
            <p:nvPr/>
          </p:nvSpPr>
          <p:spPr bwMode="auto">
            <a:xfrm>
              <a:off x="5830728" y="2270840"/>
              <a:ext cx="55652" cy="55652"/>
            </a:xfrm>
            <a:prstGeom prst="ellipse">
              <a:avLst/>
            </a:pr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latin typeface="+mn-ea"/>
                <a:cs typeface="+mn-ea"/>
              </a:endParaRPr>
            </a:p>
          </p:txBody>
        </p:sp>
      </p:grpSp>
      <p:sp>
        <p:nvSpPr>
          <p:cNvPr id="135" name="Text Placeholder 32"/>
          <p:cNvSpPr txBox="1"/>
          <p:nvPr/>
        </p:nvSpPr>
        <p:spPr>
          <a:xfrm>
            <a:off x="1675146" y="2087314"/>
            <a:ext cx="2785903" cy="136571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zh-CN" altLang="en-US" sz="1000" dirty="0">
                <a:solidFill>
                  <a:srgbClr val="7F7F7F"/>
                </a:solidFill>
                <a:latin typeface="+mn-ea"/>
                <a:cs typeface="+mn-ea"/>
              </a:rPr>
              <a:t>此处添加详细文本描述，建议与标题相关并符合整体语言风格，语言描述尽量简洁生动。尽量将每页幻灯片的字数控制在</a:t>
            </a:r>
            <a:r>
              <a:rPr lang="en-US" altLang="zh-CN" sz="1000" dirty="0">
                <a:solidFill>
                  <a:srgbClr val="7F7F7F"/>
                </a:solidFill>
                <a:latin typeface="+mn-ea"/>
                <a:cs typeface="+mn-ea"/>
              </a:rPr>
              <a:t>200</a:t>
            </a:r>
            <a:r>
              <a:rPr lang="zh-CN" altLang="en-US" sz="1000" dirty="0">
                <a:solidFill>
                  <a:srgbClr val="7F7F7F"/>
                </a:solidFill>
                <a:latin typeface="+mn-ea"/>
                <a:cs typeface="+mn-ea"/>
              </a:rPr>
              <a:t>字以内，据统计每页幻灯片的最好控制在</a:t>
            </a:r>
            <a:r>
              <a:rPr lang="en-US" altLang="zh-CN" sz="1000" dirty="0">
                <a:solidFill>
                  <a:srgbClr val="7F7F7F"/>
                </a:solidFill>
                <a:latin typeface="+mn-ea"/>
                <a:cs typeface="+mn-ea"/>
              </a:rPr>
              <a:t>5</a:t>
            </a:r>
            <a:r>
              <a:rPr lang="zh-CN" altLang="en-US" sz="1000" dirty="0">
                <a:solidFill>
                  <a:srgbClr val="7F7F7F"/>
                </a:solidFill>
                <a:latin typeface="+mn-ea"/>
                <a:cs typeface="+mn-ea"/>
              </a:rPr>
              <a:t>分钟之内。此处添加详细文本描述。</a:t>
            </a:r>
            <a:endParaRPr lang="zh-CN" altLang="en-US" sz="1000" dirty="0">
              <a:solidFill>
                <a:srgbClr val="7F7F7F"/>
              </a:solidFill>
              <a:latin typeface="+mn-ea"/>
              <a:cs typeface="+mn-ea"/>
            </a:endParaRPr>
          </a:p>
        </p:txBody>
      </p:sp>
      <p:sp>
        <p:nvSpPr>
          <p:cNvPr id="136" name="Text Placeholder 33"/>
          <p:cNvSpPr txBox="1"/>
          <p:nvPr/>
        </p:nvSpPr>
        <p:spPr>
          <a:xfrm>
            <a:off x="1661478" y="1781121"/>
            <a:ext cx="2738362" cy="30619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300" dirty="0">
                <a:solidFill>
                  <a:srgbClr val="7F7F7F"/>
                </a:solidFill>
                <a:latin typeface="+mn-ea"/>
                <a:cs typeface="+mn-ea"/>
              </a:rPr>
              <a:t>移动用户数据分析</a:t>
            </a:r>
            <a:endParaRPr lang="en-AU" sz="1300" dirty="0">
              <a:solidFill>
                <a:srgbClr val="7F7F7F"/>
              </a:solidFill>
              <a:latin typeface="+mn-ea"/>
              <a:cs typeface="+mn-ea"/>
            </a:endParaRPr>
          </a:p>
        </p:txBody>
      </p:sp>
      <p:sp>
        <p:nvSpPr>
          <p:cNvPr id="137" name="Oval 136"/>
          <p:cNvSpPr>
            <a:spLocks noChangeAspect="1"/>
          </p:cNvSpPr>
          <p:nvPr/>
        </p:nvSpPr>
        <p:spPr>
          <a:xfrm>
            <a:off x="1661479" y="4458290"/>
            <a:ext cx="548569" cy="548640"/>
          </a:xfrm>
          <a:prstGeom prst="ellipse">
            <a:avLst/>
          </a:prstGeom>
          <a:solidFill>
            <a:schemeClr val="tx1">
              <a:lumMod val="65000"/>
              <a:lumOff val="3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latin typeface="+mn-ea"/>
              <a:cs typeface="+mn-ea"/>
            </a:endParaRPr>
          </a:p>
        </p:txBody>
      </p:sp>
      <p:sp>
        <p:nvSpPr>
          <p:cNvPr id="138" name="TextBox 137"/>
          <p:cNvSpPr txBox="1"/>
          <p:nvPr/>
        </p:nvSpPr>
        <p:spPr>
          <a:xfrm>
            <a:off x="2334627" y="4432875"/>
            <a:ext cx="1181580" cy="400110"/>
          </a:xfrm>
          <a:prstGeom prst="rect">
            <a:avLst/>
          </a:prstGeom>
          <a:noFill/>
        </p:spPr>
        <p:txBody>
          <a:bodyPr wrap="none" rtlCol="0">
            <a:spAutoFit/>
          </a:bodyPr>
          <a:lstStyle/>
          <a:p>
            <a:r>
              <a:rPr lang="en-US" sz="2000" dirty="0">
                <a:solidFill>
                  <a:srgbClr val="7F7F7F"/>
                </a:solidFill>
                <a:latin typeface="+mn-ea"/>
                <a:cs typeface="+mn-ea"/>
              </a:rPr>
              <a:t>1.908 </a:t>
            </a:r>
            <a:r>
              <a:rPr lang="zh-CN" altLang="en-US" sz="2000" dirty="0">
                <a:solidFill>
                  <a:srgbClr val="7F7F7F"/>
                </a:solidFill>
                <a:latin typeface="+mn-ea"/>
                <a:cs typeface="+mn-ea"/>
              </a:rPr>
              <a:t>万</a:t>
            </a:r>
            <a:endParaRPr lang="en-US" sz="2000" dirty="0">
              <a:solidFill>
                <a:srgbClr val="7F7F7F"/>
              </a:solidFill>
              <a:latin typeface="+mn-ea"/>
              <a:cs typeface="+mn-ea"/>
            </a:endParaRPr>
          </a:p>
        </p:txBody>
      </p:sp>
      <p:sp>
        <p:nvSpPr>
          <p:cNvPr id="139" name="Oval 138"/>
          <p:cNvSpPr>
            <a:spLocks noChangeAspect="1"/>
          </p:cNvSpPr>
          <p:nvPr/>
        </p:nvSpPr>
        <p:spPr>
          <a:xfrm>
            <a:off x="1661479" y="5295260"/>
            <a:ext cx="548569" cy="548640"/>
          </a:xfrm>
          <a:prstGeom prst="ellipse">
            <a:avLst/>
          </a:prstGeom>
          <a:solidFill>
            <a:schemeClr val="tx1">
              <a:lumMod val="65000"/>
              <a:lumOff val="3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latin typeface="+mn-ea"/>
              <a:cs typeface="+mn-ea"/>
            </a:endParaRPr>
          </a:p>
        </p:txBody>
      </p:sp>
      <p:sp>
        <p:nvSpPr>
          <p:cNvPr id="140" name="TextBox 139"/>
          <p:cNvSpPr txBox="1"/>
          <p:nvPr/>
        </p:nvSpPr>
        <p:spPr>
          <a:xfrm>
            <a:off x="2334627" y="5269845"/>
            <a:ext cx="1181580" cy="400110"/>
          </a:xfrm>
          <a:prstGeom prst="rect">
            <a:avLst/>
          </a:prstGeom>
          <a:noFill/>
        </p:spPr>
        <p:txBody>
          <a:bodyPr wrap="none" rtlCol="0">
            <a:spAutoFit/>
          </a:bodyPr>
          <a:lstStyle/>
          <a:p>
            <a:r>
              <a:rPr lang="en-US" sz="2000" dirty="0">
                <a:solidFill>
                  <a:srgbClr val="7F7F7F"/>
                </a:solidFill>
                <a:latin typeface="+mn-ea"/>
                <a:cs typeface="+mn-ea"/>
              </a:rPr>
              <a:t>2.074 </a:t>
            </a:r>
            <a:r>
              <a:rPr lang="zh-CN" altLang="en-US" sz="2000" dirty="0">
                <a:solidFill>
                  <a:srgbClr val="7F7F7F"/>
                </a:solidFill>
                <a:latin typeface="+mn-ea"/>
                <a:cs typeface="+mn-ea"/>
              </a:rPr>
              <a:t>万</a:t>
            </a:r>
            <a:endParaRPr lang="en-US" sz="2000" dirty="0">
              <a:solidFill>
                <a:srgbClr val="7F7F7F"/>
              </a:solidFill>
              <a:latin typeface="+mn-ea"/>
              <a:cs typeface="+mn-ea"/>
            </a:endParaRPr>
          </a:p>
        </p:txBody>
      </p:sp>
      <p:sp>
        <p:nvSpPr>
          <p:cNvPr id="141" name="Rectangle 140"/>
          <p:cNvSpPr/>
          <p:nvPr/>
        </p:nvSpPr>
        <p:spPr>
          <a:xfrm>
            <a:off x="2436287" y="4815029"/>
            <a:ext cx="512894" cy="153888"/>
          </a:xfrm>
          <a:prstGeom prst="rect">
            <a:avLst/>
          </a:prstGeom>
        </p:spPr>
        <p:txBody>
          <a:bodyPr wrap="none" lIns="0" tIns="0" rIns="0" bIns="0">
            <a:spAutoFit/>
          </a:bodyPr>
          <a:lstStyle/>
          <a:p>
            <a:r>
              <a:rPr lang="zh-CN" altLang="en-US" sz="1000" dirty="0">
                <a:solidFill>
                  <a:srgbClr val="7F7F7F"/>
                </a:solidFill>
                <a:latin typeface="+mn-ea"/>
                <a:cs typeface="+mn-ea"/>
              </a:rPr>
              <a:t>男性用户</a:t>
            </a:r>
            <a:endParaRPr lang="en-US" sz="1000" dirty="0">
              <a:solidFill>
                <a:srgbClr val="7F7F7F"/>
              </a:solidFill>
              <a:latin typeface="+mn-ea"/>
              <a:cs typeface="+mn-ea"/>
            </a:endParaRPr>
          </a:p>
        </p:txBody>
      </p:sp>
      <p:sp>
        <p:nvSpPr>
          <p:cNvPr id="142" name="Rectangle 141"/>
          <p:cNvSpPr/>
          <p:nvPr/>
        </p:nvSpPr>
        <p:spPr>
          <a:xfrm>
            <a:off x="2436287" y="5641379"/>
            <a:ext cx="512894" cy="153888"/>
          </a:xfrm>
          <a:prstGeom prst="rect">
            <a:avLst/>
          </a:prstGeom>
        </p:spPr>
        <p:txBody>
          <a:bodyPr wrap="none" lIns="0" tIns="0" rIns="0" bIns="0">
            <a:spAutoFit/>
          </a:bodyPr>
          <a:lstStyle/>
          <a:p>
            <a:r>
              <a:rPr lang="zh-CN" altLang="en-US" sz="1000" dirty="0">
                <a:solidFill>
                  <a:srgbClr val="7F7F7F"/>
                </a:solidFill>
                <a:latin typeface="+mn-ea"/>
                <a:cs typeface="+mn-ea"/>
              </a:rPr>
              <a:t>女性用户</a:t>
            </a:r>
            <a:endParaRPr lang="en-US" sz="1000" dirty="0">
              <a:solidFill>
                <a:srgbClr val="7F7F7F"/>
              </a:solidFill>
              <a:latin typeface="+mn-ea"/>
              <a:cs typeface="+mn-ea"/>
            </a:endParaRPr>
          </a:p>
        </p:txBody>
      </p:sp>
      <p:sp>
        <p:nvSpPr>
          <p:cNvPr id="143" name="Rectangle 25"/>
          <p:cNvSpPr>
            <a:spLocks noChangeArrowheads="1"/>
          </p:cNvSpPr>
          <p:nvPr/>
        </p:nvSpPr>
        <p:spPr bwMode="auto">
          <a:xfrm>
            <a:off x="5487314" y="3865997"/>
            <a:ext cx="1660060" cy="733335"/>
          </a:xfrm>
          <a:prstGeom prst="rect">
            <a:avLst/>
          </a:prstGeom>
          <a:solidFill>
            <a:schemeClr val="accent5"/>
          </a:solidFill>
          <a:ln>
            <a:noFill/>
          </a:ln>
        </p:spPr>
        <p:txBody>
          <a:bodyPr vert="horz" wrap="square" lIns="91440" tIns="45720" rIns="91440" bIns="45720" numCol="1" anchor="ctr" anchorCtr="0" compatLnSpc="1"/>
          <a:lstStyle/>
          <a:p>
            <a:pPr algn="ctr"/>
            <a:r>
              <a:rPr lang="zh-CN" altLang="en-US" sz="1400" dirty="0">
                <a:solidFill>
                  <a:schemeClr val="bg1"/>
                </a:solidFill>
                <a:latin typeface="+mn-ea"/>
                <a:cs typeface="+mn-ea"/>
              </a:rPr>
              <a:t>产品特征</a:t>
            </a:r>
            <a:r>
              <a:rPr lang="en-US" sz="1400" dirty="0">
                <a:solidFill>
                  <a:schemeClr val="bg1"/>
                </a:solidFill>
                <a:latin typeface="+mn-ea"/>
                <a:cs typeface="+mn-ea"/>
              </a:rPr>
              <a:t> 03</a:t>
            </a:r>
            <a:endParaRPr lang="en-US" sz="1400" dirty="0">
              <a:solidFill>
                <a:schemeClr val="bg1"/>
              </a:solidFill>
              <a:latin typeface="+mn-ea"/>
              <a:cs typeface="+mn-ea"/>
            </a:endParaRPr>
          </a:p>
        </p:txBody>
      </p:sp>
      <p:sp>
        <p:nvSpPr>
          <p:cNvPr id="144" name="Rectangle 27"/>
          <p:cNvSpPr>
            <a:spLocks noChangeArrowheads="1"/>
          </p:cNvSpPr>
          <p:nvPr/>
        </p:nvSpPr>
        <p:spPr bwMode="auto">
          <a:xfrm>
            <a:off x="5487314" y="4599332"/>
            <a:ext cx="1660060" cy="731485"/>
          </a:xfrm>
          <a:prstGeom prst="rect">
            <a:avLst/>
          </a:prstGeom>
          <a:solidFill>
            <a:schemeClr val="accent6"/>
          </a:solidFill>
          <a:ln>
            <a:noFill/>
          </a:ln>
        </p:spPr>
        <p:txBody>
          <a:bodyPr vert="horz" wrap="square" lIns="91440" tIns="45720" rIns="91440" bIns="45720" numCol="1" anchor="ctr" anchorCtr="0" compatLnSpc="1"/>
          <a:lstStyle/>
          <a:p>
            <a:pPr algn="ctr"/>
            <a:r>
              <a:rPr lang="zh-CN" altLang="en-US" sz="1400" dirty="0">
                <a:solidFill>
                  <a:schemeClr val="bg1"/>
                </a:solidFill>
                <a:latin typeface="+mn-ea"/>
                <a:cs typeface="+mn-ea"/>
              </a:rPr>
              <a:t>产品特征</a:t>
            </a:r>
            <a:r>
              <a:rPr lang="en-US" sz="1400" dirty="0">
                <a:solidFill>
                  <a:schemeClr val="bg1"/>
                </a:solidFill>
                <a:latin typeface="+mn-ea"/>
                <a:cs typeface="+mn-ea"/>
              </a:rPr>
              <a:t> 04</a:t>
            </a:r>
            <a:endParaRPr lang="en-US" sz="1400" dirty="0">
              <a:solidFill>
                <a:schemeClr val="bg1"/>
              </a:solidFill>
              <a:latin typeface="+mn-ea"/>
              <a:cs typeface="+mn-ea"/>
            </a:endParaRPr>
          </a:p>
        </p:txBody>
      </p:sp>
      <p:sp>
        <p:nvSpPr>
          <p:cNvPr id="145" name="Rectangle 25"/>
          <p:cNvSpPr>
            <a:spLocks noChangeArrowheads="1"/>
          </p:cNvSpPr>
          <p:nvPr/>
        </p:nvSpPr>
        <p:spPr bwMode="auto">
          <a:xfrm>
            <a:off x="5487314" y="3124140"/>
            <a:ext cx="1660060" cy="741854"/>
          </a:xfrm>
          <a:prstGeom prst="rect">
            <a:avLst/>
          </a:prstGeom>
          <a:solidFill>
            <a:schemeClr val="accent3"/>
          </a:solidFill>
          <a:ln>
            <a:noFill/>
          </a:ln>
        </p:spPr>
        <p:txBody>
          <a:bodyPr vert="horz" wrap="square" lIns="91440" tIns="45720" rIns="91440" bIns="45720" numCol="1" anchor="ctr" anchorCtr="0" compatLnSpc="1"/>
          <a:lstStyle/>
          <a:p>
            <a:pPr algn="ctr"/>
            <a:r>
              <a:rPr lang="zh-CN" altLang="en-US" sz="1400" dirty="0">
                <a:solidFill>
                  <a:schemeClr val="bg1"/>
                </a:solidFill>
                <a:latin typeface="+mn-ea"/>
                <a:cs typeface="+mn-ea"/>
              </a:rPr>
              <a:t>产品特征</a:t>
            </a:r>
            <a:r>
              <a:rPr lang="en-US" sz="1400" dirty="0">
                <a:solidFill>
                  <a:schemeClr val="bg1"/>
                </a:solidFill>
                <a:latin typeface="+mn-ea"/>
                <a:cs typeface="+mn-ea"/>
              </a:rPr>
              <a:t> 02</a:t>
            </a:r>
            <a:endParaRPr lang="en-US" sz="1400" dirty="0">
              <a:solidFill>
                <a:schemeClr val="bg1"/>
              </a:solidFill>
              <a:latin typeface="+mn-ea"/>
              <a:cs typeface="+mn-ea"/>
            </a:endParaRPr>
          </a:p>
        </p:txBody>
      </p:sp>
      <p:sp>
        <p:nvSpPr>
          <p:cNvPr id="146" name="Rectangle 25"/>
          <p:cNvSpPr>
            <a:spLocks noChangeArrowheads="1"/>
          </p:cNvSpPr>
          <p:nvPr/>
        </p:nvSpPr>
        <p:spPr bwMode="auto">
          <a:xfrm>
            <a:off x="5487314" y="2390552"/>
            <a:ext cx="1660060" cy="733335"/>
          </a:xfrm>
          <a:prstGeom prst="rect">
            <a:avLst/>
          </a:prstGeom>
          <a:solidFill>
            <a:schemeClr val="accent1"/>
          </a:solidFill>
          <a:ln>
            <a:noFill/>
          </a:ln>
        </p:spPr>
        <p:txBody>
          <a:bodyPr vert="horz" wrap="square" lIns="91440" tIns="45720" rIns="91440" bIns="45720" numCol="1" anchor="ctr" anchorCtr="0" compatLnSpc="1"/>
          <a:lstStyle/>
          <a:p>
            <a:pPr algn="ctr"/>
            <a:r>
              <a:rPr lang="zh-CN" altLang="en-US" sz="1400" dirty="0">
                <a:solidFill>
                  <a:schemeClr val="bg1"/>
                </a:solidFill>
                <a:latin typeface="+mn-ea"/>
                <a:cs typeface="+mn-ea"/>
              </a:rPr>
              <a:t>产品特征</a:t>
            </a:r>
            <a:r>
              <a:rPr lang="en-US" sz="1400" dirty="0">
                <a:solidFill>
                  <a:schemeClr val="bg1"/>
                </a:solidFill>
                <a:latin typeface="+mn-ea"/>
                <a:cs typeface="+mn-ea"/>
              </a:rPr>
              <a:t> 01</a:t>
            </a:r>
            <a:endParaRPr lang="en-US" sz="1400" dirty="0">
              <a:solidFill>
                <a:schemeClr val="bg1"/>
              </a:solidFill>
              <a:latin typeface="+mn-ea"/>
              <a:cs typeface="+mn-ea"/>
            </a:endParaRPr>
          </a:p>
        </p:txBody>
      </p:sp>
      <p:sp>
        <p:nvSpPr>
          <p:cNvPr id="147" name="Rectangle 25"/>
          <p:cNvSpPr>
            <a:spLocks noChangeArrowheads="1"/>
          </p:cNvSpPr>
          <p:nvPr/>
        </p:nvSpPr>
        <p:spPr bwMode="auto">
          <a:xfrm>
            <a:off x="7310683" y="2390550"/>
            <a:ext cx="94512" cy="2940264"/>
          </a:xfrm>
          <a:prstGeom prst="rect">
            <a:avLst/>
          </a:prstGeom>
          <a:solidFill>
            <a:schemeClr val="tx1">
              <a:lumMod val="85000"/>
              <a:lumOff val="15000"/>
              <a:alpha val="20000"/>
            </a:schemeClr>
          </a:solidFill>
          <a:ln>
            <a:noFill/>
          </a:ln>
        </p:spPr>
        <p:txBody>
          <a:bodyPr vert="horz" wrap="square" lIns="91440" tIns="45720" rIns="91440" bIns="45720" numCol="1" anchor="ctr" anchorCtr="0" compatLnSpc="1"/>
          <a:lstStyle/>
          <a:p>
            <a:pPr algn="ctr"/>
            <a:endParaRPr lang="en-US" sz="2400" dirty="0">
              <a:solidFill>
                <a:schemeClr val="bg1"/>
              </a:solidFill>
              <a:latin typeface="+mn-ea"/>
              <a:cs typeface="+mn-ea"/>
            </a:endParaRPr>
          </a:p>
        </p:txBody>
      </p:sp>
      <p:grpSp>
        <p:nvGrpSpPr>
          <p:cNvPr id="56" name="组合 55"/>
          <p:cNvGrpSpPr/>
          <p:nvPr/>
        </p:nvGrpSpPr>
        <p:grpSpPr>
          <a:xfrm>
            <a:off x="8536510" y="2629377"/>
            <a:ext cx="281823" cy="278878"/>
            <a:chOff x="9008619" y="1159207"/>
            <a:chExt cx="281860" cy="278878"/>
          </a:xfrm>
          <a:solidFill>
            <a:schemeClr val="accent5"/>
          </a:solidFill>
        </p:grpSpPr>
        <p:sp>
          <p:nvSpPr>
            <p:cNvPr id="57" name="Freeform 157"/>
            <p:cNvSpPr/>
            <p:nvPr/>
          </p:nvSpPr>
          <p:spPr bwMode="auto">
            <a:xfrm>
              <a:off x="9199508" y="1159207"/>
              <a:ext cx="90971" cy="90971"/>
            </a:xfrm>
            <a:custGeom>
              <a:avLst/>
              <a:gdLst>
                <a:gd name="T0" fmla="*/ 31 w 42"/>
                <a:gd name="T1" fmla="*/ 39 h 42"/>
                <a:gd name="T2" fmla="*/ 22 w 42"/>
                <a:gd name="T3" fmla="*/ 39 h 42"/>
                <a:gd name="T4" fmla="*/ 3 w 42"/>
                <a:gd name="T5" fmla="*/ 20 h 42"/>
                <a:gd name="T6" fmla="*/ 3 w 42"/>
                <a:gd name="T7" fmla="*/ 10 h 42"/>
                <a:gd name="T8" fmla="*/ 10 w 42"/>
                <a:gd name="T9" fmla="*/ 3 h 42"/>
                <a:gd name="T10" fmla="*/ 20 w 42"/>
                <a:gd name="T11" fmla="*/ 3 h 42"/>
                <a:gd name="T12" fmla="*/ 39 w 42"/>
                <a:gd name="T13" fmla="*/ 22 h 42"/>
                <a:gd name="T14" fmla="*/ 39 w 42"/>
                <a:gd name="T15" fmla="*/ 31 h 42"/>
                <a:gd name="T16" fmla="*/ 31 w 42"/>
                <a:gd name="T17"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42">
                  <a:moveTo>
                    <a:pt x="31" y="39"/>
                  </a:moveTo>
                  <a:cubicBezTo>
                    <a:pt x="29" y="42"/>
                    <a:pt x="25" y="42"/>
                    <a:pt x="22" y="39"/>
                  </a:cubicBezTo>
                  <a:cubicBezTo>
                    <a:pt x="3" y="20"/>
                    <a:pt x="3" y="20"/>
                    <a:pt x="3" y="20"/>
                  </a:cubicBezTo>
                  <a:cubicBezTo>
                    <a:pt x="0" y="17"/>
                    <a:pt x="0" y="13"/>
                    <a:pt x="3" y="10"/>
                  </a:cubicBezTo>
                  <a:cubicBezTo>
                    <a:pt x="10" y="3"/>
                    <a:pt x="10" y="3"/>
                    <a:pt x="10" y="3"/>
                  </a:cubicBezTo>
                  <a:cubicBezTo>
                    <a:pt x="13" y="0"/>
                    <a:pt x="17" y="0"/>
                    <a:pt x="20" y="3"/>
                  </a:cubicBezTo>
                  <a:cubicBezTo>
                    <a:pt x="39" y="22"/>
                    <a:pt x="39" y="22"/>
                    <a:pt x="39" y="22"/>
                  </a:cubicBezTo>
                  <a:cubicBezTo>
                    <a:pt x="42" y="25"/>
                    <a:pt x="42" y="29"/>
                    <a:pt x="39" y="31"/>
                  </a:cubicBezTo>
                  <a:lnTo>
                    <a:pt x="31" y="3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58" name="Freeform 158"/>
            <p:cNvSpPr/>
            <p:nvPr/>
          </p:nvSpPr>
          <p:spPr bwMode="auto">
            <a:xfrm>
              <a:off x="9041428" y="1203946"/>
              <a:ext cx="202820" cy="204312"/>
            </a:xfrm>
            <a:custGeom>
              <a:avLst/>
              <a:gdLst>
                <a:gd name="T0" fmla="*/ 29 w 94"/>
                <a:gd name="T1" fmla="*/ 94 h 94"/>
                <a:gd name="T2" fmla="*/ 91 w 94"/>
                <a:gd name="T3" fmla="*/ 31 h 94"/>
                <a:gd name="T4" fmla="*/ 91 w 94"/>
                <a:gd name="T5" fmla="*/ 22 h 94"/>
                <a:gd name="T6" fmla="*/ 72 w 94"/>
                <a:gd name="T7" fmla="*/ 3 h 94"/>
                <a:gd name="T8" fmla="*/ 63 w 94"/>
                <a:gd name="T9" fmla="*/ 3 h 94"/>
                <a:gd name="T10" fmla="*/ 0 w 94"/>
                <a:gd name="T11" fmla="*/ 65 h 94"/>
                <a:gd name="T12" fmla="*/ 29 w 94"/>
                <a:gd name="T13" fmla="*/ 94 h 94"/>
              </a:gdLst>
              <a:ahLst/>
              <a:cxnLst>
                <a:cxn ang="0">
                  <a:pos x="T0" y="T1"/>
                </a:cxn>
                <a:cxn ang="0">
                  <a:pos x="T2" y="T3"/>
                </a:cxn>
                <a:cxn ang="0">
                  <a:pos x="T4" y="T5"/>
                </a:cxn>
                <a:cxn ang="0">
                  <a:pos x="T6" y="T7"/>
                </a:cxn>
                <a:cxn ang="0">
                  <a:pos x="T8" y="T9"/>
                </a:cxn>
                <a:cxn ang="0">
                  <a:pos x="T10" y="T11"/>
                </a:cxn>
                <a:cxn ang="0">
                  <a:pos x="T12" y="T13"/>
                </a:cxn>
              </a:cxnLst>
              <a:rect l="0" t="0" r="r" b="b"/>
              <a:pathLst>
                <a:path w="94" h="94">
                  <a:moveTo>
                    <a:pt x="29" y="94"/>
                  </a:moveTo>
                  <a:cubicBezTo>
                    <a:pt x="91" y="31"/>
                    <a:pt x="91" y="31"/>
                    <a:pt x="91" y="31"/>
                  </a:cubicBezTo>
                  <a:cubicBezTo>
                    <a:pt x="94" y="29"/>
                    <a:pt x="94" y="24"/>
                    <a:pt x="91" y="22"/>
                  </a:cubicBezTo>
                  <a:cubicBezTo>
                    <a:pt x="72" y="3"/>
                    <a:pt x="72" y="3"/>
                    <a:pt x="72" y="3"/>
                  </a:cubicBezTo>
                  <a:cubicBezTo>
                    <a:pt x="69" y="0"/>
                    <a:pt x="65" y="0"/>
                    <a:pt x="63" y="3"/>
                  </a:cubicBezTo>
                  <a:cubicBezTo>
                    <a:pt x="0" y="65"/>
                    <a:pt x="0" y="65"/>
                    <a:pt x="0" y="65"/>
                  </a:cubicBezTo>
                  <a:lnTo>
                    <a:pt x="29" y="9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59" name="Freeform 159"/>
            <p:cNvSpPr/>
            <p:nvPr/>
          </p:nvSpPr>
          <p:spPr bwMode="auto">
            <a:xfrm>
              <a:off x="9008619" y="1393345"/>
              <a:ext cx="46231" cy="44740"/>
            </a:xfrm>
            <a:custGeom>
              <a:avLst/>
              <a:gdLst>
                <a:gd name="T0" fmla="*/ 9 w 31"/>
                <a:gd name="T1" fmla="*/ 0 h 30"/>
                <a:gd name="T2" fmla="*/ 9 w 31"/>
                <a:gd name="T3" fmla="*/ 2 h 30"/>
                <a:gd name="T4" fmla="*/ 0 w 31"/>
                <a:gd name="T5" fmla="*/ 30 h 30"/>
                <a:gd name="T6" fmla="*/ 28 w 31"/>
                <a:gd name="T7" fmla="*/ 21 h 30"/>
                <a:gd name="T8" fmla="*/ 31 w 31"/>
                <a:gd name="T9" fmla="*/ 21 h 30"/>
                <a:gd name="T10" fmla="*/ 9 w 31"/>
                <a:gd name="T11" fmla="*/ 0 h 30"/>
              </a:gdLst>
              <a:ahLst/>
              <a:cxnLst>
                <a:cxn ang="0">
                  <a:pos x="T0" y="T1"/>
                </a:cxn>
                <a:cxn ang="0">
                  <a:pos x="T2" y="T3"/>
                </a:cxn>
                <a:cxn ang="0">
                  <a:pos x="T4" y="T5"/>
                </a:cxn>
                <a:cxn ang="0">
                  <a:pos x="T6" y="T7"/>
                </a:cxn>
                <a:cxn ang="0">
                  <a:pos x="T8" y="T9"/>
                </a:cxn>
                <a:cxn ang="0">
                  <a:pos x="T10" y="T11"/>
                </a:cxn>
              </a:cxnLst>
              <a:rect l="0" t="0" r="r" b="b"/>
              <a:pathLst>
                <a:path w="31" h="30">
                  <a:moveTo>
                    <a:pt x="9" y="0"/>
                  </a:moveTo>
                  <a:lnTo>
                    <a:pt x="9" y="2"/>
                  </a:lnTo>
                  <a:lnTo>
                    <a:pt x="0" y="30"/>
                  </a:lnTo>
                  <a:lnTo>
                    <a:pt x="28" y="21"/>
                  </a:lnTo>
                  <a:lnTo>
                    <a:pt x="31" y="21"/>
                  </a:lnTo>
                  <a:lnTo>
                    <a:pt x="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sp>
        <p:nvSpPr>
          <p:cNvPr id="60" name="Freeform 144"/>
          <p:cNvSpPr/>
          <p:nvPr/>
        </p:nvSpPr>
        <p:spPr bwMode="auto">
          <a:xfrm>
            <a:off x="10543732" y="4067545"/>
            <a:ext cx="290770" cy="314670"/>
          </a:xfrm>
          <a:custGeom>
            <a:avLst/>
            <a:gdLst>
              <a:gd name="T0" fmla="*/ 126 w 134"/>
              <a:gd name="T1" fmla="*/ 100 h 145"/>
              <a:gd name="T2" fmla="*/ 83 w 134"/>
              <a:gd name="T3" fmla="*/ 88 h 145"/>
              <a:gd name="T4" fmla="*/ 85 w 134"/>
              <a:gd name="T5" fmla="*/ 77 h 145"/>
              <a:gd name="T6" fmla="*/ 91 w 134"/>
              <a:gd name="T7" fmla="*/ 69 h 145"/>
              <a:gd name="T8" fmla="*/ 92 w 134"/>
              <a:gd name="T9" fmla="*/ 60 h 145"/>
              <a:gd name="T10" fmla="*/ 94 w 134"/>
              <a:gd name="T11" fmla="*/ 60 h 145"/>
              <a:gd name="T12" fmla="*/ 97 w 134"/>
              <a:gd name="T13" fmla="*/ 58 h 145"/>
              <a:gd name="T14" fmla="*/ 98 w 134"/>
              <a:gd name="T15" fmla="*/ 43 h 145"/>
              <a:gd name="T16" fmla="*/ 96 w 134"/>
              <a:gd name="T17" fmla="*/ 40 h 145"/>
              <a:gd name="T18" fmla="*/ 94 w 134"/>
              <a:gd name="T19" fmla="*/ 40 h 145"/>
              <a:gd name="T20" fmla="*/ 95 w 134"/>
              <a:gd name="T21" fmla="*/ 32 h 145"/>
              <a:gd name="T22" fmla="*/ 90 w 134"/>
              <a:gd name="T23" fmla="*/ 10 h 145"/>
              <a:gd name="T24" fmla="*/ 44 w 134"/>
              <a:gd name="T25" fmla="*/ 10 h 145"/>
              <a:gd name="T26" fmla="*/ 39 w 134"/>
              <a:gd name="T27" fmla="*/ 32 h 145"/>
              <a:gd name="T28" fmla="*/ 40 w 134"/>
              <a:gd name="T29" fmla="*/ 40 h 145"/>
              <a:gd name="T30" fmla="*/ 38 w 134"/>
              <a:gd name="T31" fmla="*/ 40 h 145"/>
              <a:gd name="T32" fmla="*/ 35 w 134"/>
              <a:gd name="T33" fmla="*/ 43 h 145"/>
              <a:gd name="T34" fmla="*/ 37 w 134"/>
              <a:gd name="T35" fmla="*/ 58 h 145"/>
              <a:gd name="T36" fmla="*/ 40 w 134"/>
              <a:gd name="T37" fmla="*/ 60 h 145"/>
              <a:gd name="T38" fmla="*/ 42 w 134"/>
              <a:gd name="T39" fmla="*/ 60 h 145"/>
              <a:gd name="T40" fmla="*/ 43 w 134"/>
              <a:gd name="T41" fmla="*/ 69 h 145"/>
              <a:gd name="T42" fmla="*/ 49 w 134"/>
              <a:gd name="T43" fmla="*/ 77 h 145"/>
              <a:gd name="T44" fmla="*/ 50 w 134"/>
              <a:gd name="T45" fmla="*/ 88 h 145"/>
              <a:gd name="T46" fmla="*/ 8 w 134"/>
              <a:gd name="T47" fmla="*/ 100 h 145"/>
              <a:gd name="T48" fmla="*/ 1 w 134"/>
              <a:gd name="T49" fmla="*/ 113 h 145"/>
              <a:gd name="T50" fmla="*/ 2 w 134"/>
              <a:gd name="T51" fmla="*/ 129 h 145"/>
              <a:gd name="T52" fmla="*/ 11 w 134"/>
              <a:gd name="T53" fmla="*/ 139 h 145"/>
              <a:gd name="T54" fmla="*/ 123 w 134"/>
              <a:gd name="T55" fmla="*/ 139 h 145"/>
              <a:gd name="T56" fmla="*/ 132 w 134"/>
              <a:gd name="T57" fmla="*/ 129 h 145"/>
              <a:gd name="T58" fmla="*/ 133 w 134"/>
              <a:gd name="T59" fmla="*/ 113 h 145"/>
              <a:gd name="T60" fmla="*/ 126 w 134"/>
              <a:gd name="T61" fmla="*/ 10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4" h="145">
                <a:moveTo>
                  <a:pt x="126" y="100"/>
                </a:moveTo>
                <a:cubicBezTo>
                  <a:pt x="113" y="93"/>
                  <a:pt x="98" y="89"/>
                  <a:pt x="83" y="88"/>
                </a:cubicBezTo>
                <a:cubicBezTo>
                  <a:pt x="84" y="84"/>
                  <a:pt x="84" y="81"/>
                  <a:pt x="85" y="77"/>
                </a:cubicBezTo>
                <a:cubicBezTo>
                  <a:pt x="88" y="75"/>
                  <a:pt x="91" y="72"/>
                  <a:pt x="91" y="69"/>
                </a:cubicBezTo>
                <a:cubicBezTo>
                  <a:pt x="91" y="66"/>
                  <a:pt x="92" y="63"/>
                  <a:pt x="92" y="60"/>
                </a:cubicBezTo>
                <a:cubicBezTo>
                  <a:pt x="92" y="60"/>
                  <a:pt x="93" y="60"/>
                  <a:pt x="94" y="60"/>
                </a:cubicBezTo>
                <a:cubicBezTo>
                  <a:pt x="95" y="61"/>
                  <a:pt x="97" y="59"/>
                  <a:pt x="97" y="58"/>
                </a:cubicBezTo>
                <a:cubicBezTo>
                  <a:pt x="98" y="43"/>
                  <a:pt x="98" y="43"/>
                  <a:pt x="98" y="43"/>
                </a:cubicBezTo>
                <a:cubicBezTo>
                  <a:pt x="98" y="41"/>
                  <a:pt x="97" y="40"/>
                  <a:pt x="96" y="40"/>
                </a:cubicBezTo>
                <a:cubicBezTo>
                  <a:pt x="95" y="40"/>
                  <a:pt x="95" y="40"/>
                  <a:pt x="94" y="40"/>
                </a:cubicBezTo>
                <a:cubicBezTo>
                  <a:pt x="94" y="37"/>
                  <a:pt x="95" y="34"/>
                  <a:pt x="95" y="32"/>
                </a:cubicBezTo>
                <a:cubicBezTo>
                  <a:pt x="95" y="28"/>
                  <a:pt x="97" y="17"/>
                  <a:pt x="90" y="10"/>
                </a:cubicBezTo>
                <a:cubicBezTo>
                  <a:pt x="79" y="0"/>
                  <a:pt x="55" y="0"/>
                  <a:pt x="44" y="10"/>
                </a:cubicBezTo>
                <a:cubicBezTo>
                  <a:pt x="36" y="17"/>
                  <a:pt x="38" y="28"/>
                  <a:pt x="39" y="32"/>
                </a:cubicBezTo>
                <a:cubicBezTo>
                  <a:pt x="39" y="34"/>
                  <a:pt x="39" y="37"/>
                  <a:pt x="40" y="40"/>
                </a:cubicBezTo>
                <a:cubicBezTo>
                  <a:pt x="39" y="40"/>
                  <a:pt x="39" y="40"/>
                  <a:pt x="38" y="40"/>
                </a:cubicBezTo>
                <a:cubicBezTo>
                  <a:pt x="36" y="40"/>
                  <a:pt x="35" y="41"/>
                  <a:pt x="35" y="43"/>
                </a:cubicBezTo>
                <a:cubicBezTo>
                  <a:pt x="37" y="58"/>
                  <a:pt x="37" y="58"/>
                  <a:pt x="37" y="58"/>
                </a:cubicBezTo>
                <a:cubicBezTo>
                  <a:pt x="37" y="59"/>
                  <a:pt x="39" y="61"/>
                  <a:pt x="40" y="60"/>
                </a:cubicBezTo>
                <a:cubicBezTo>
                  <a:pt x="41" y="60"/>
                  <a:pt x="41" y="60"/>
                  <a:pt x="42" y="60"/>
                </a:cubicBezTo>
                <a:cubicBezTo>
                  <a:pt x="42" y="63"/>
                  <a:pt x="43" y="66"/>
                  <a:pt x="43" y="69"/>
                </a:cubicBezTo>
                <a:cubicBezTo>
                  <a:pt x="43" y="72"/>
                  <a:pt x="46" y="75"/>
                  <a:pt x="49" y="77"/>
                </a:cubicBezTo>
                <a:cubicBezTo>
                  <a:pt x="49" y="81"/>
                  <a:pt x="50" y="84"/>
                  <a:pt x="50" y="88"/>
                </a:cubicBezTo>
                <a:cubicBezTo>
                  <a:pt x="36" y="89"/>
                  <a:pt x="21" y="93"/>
                  <a:pt x="8" y="100"/>
                </a:cubicBezTo>
                <a:cubicBezTo>
                  <a:pt x="3" y="102"/>
                  <a:pt x="0" y="108"/>
                  <a:pt x="1" y="113"/>
                </a:cubicBezTo>
                <a:cubicBezTo>
                  <a:pt x="1" y="118"/>
                  <a:pt x="2" y="123"/>
                  <a:pt x="2" y="129"/>
                </a:cubicBezTo>
                <a:cubicBezTo>
                  <a:pt x="3" y="133"/>
                  <a:pt x="7" y="138"/>
                  <a:pt x="11" y="139"/>
                </a:cubicBezTo>
                <a:cubicBezTo>
                  <a:pt x="48" y="145"/>
                  <a:pt x="86" y="145"/>
                  <a:pt x="123" y="139"/>
                </a:cubicBezTo>
                <a:cubicBezTo>
                  <a:pt x="127" y="138"/>
                  <a:pt x="131" y="133"/>
                  <a:pt x="132" y="129"/>
                </a:cubicBezTo>
                <a:cubicBezTo>
                  <a:pt x="132" y="123"/>
                  <a:pt x="133" y="118"/>
                  <a:pt x="133" y="113"/>
                </a:cubicBezTo>
                <a:cubicBezTo>
                  <a:pt x="134" y="108"/>
                  <a:pt x="131" y="102"/>
                  <a:pt x="126" y="100"/>
                </a:cubicBezTo>
                <a:close/>
              </a:path>
            </a:pathLst>
          </a:custGeom>
          <a:solidFill>
            <a:schemeClr val="accent5"/>
          </a:solidFill>
          <a:ln>
            <a:noFill/>
          </a:ln>
        </p:spPr>
        <p:txBody>
          <a:bodyPr vert="horz" wrap="square" lIns="91440" tIns="45720" rIns="91440" bIns="45720" numCol="1" anchor="t" anchorCtr="0" compatLnSpc="1"/>
          <a:lstStyle/>
          <a:p>
            <a:endParaRPr lang="en-US">
              <a:latin typeface="+mn-ea"/>
              <a:cs typeface="+mn-ea"/>
            </a:endParaRPr>
          </a:p>
        </p:txBody>
      </p:sp>
      <p:grpSp>
        <p:nvGrpSpPr>
          <p:cNvPr id="61" name="组合 60"/>
          <p:cNvGrpSpPr/>
          <p:nvPr/>
        </p:nvGrpSpPr>
        <p:grpSpPr>
          <a:xfrm>
            <a:off x="9045196" y="4790589"/>
            <a:ext cx="271386" cy="348969"/>
            <a:chOff x="8188325" y="5464176"/>
            <a:chExt cx="288925" cy="371475"/>
          </a:xfrm>
          <a:solidFill>
            <a:schemeClr val="accent6"/>
          </a:solidFill>
        </p:grpSpPr>
        <p:sp>
          <p:nvSpPr>
            <p:cNvPr id="62" name="Freeform 324"/>
            <p:cNvSpPr>
              <a:spLocks noEditPoints="1"/>
            </p:cNvSpPr>
            <p:nvPr/>
          </p:nvSpPr>
          <p:spPr bwMode="auto">
            <a:xfrm>
              <a:off x="8226425" y="5464176"/>
              <a:ext cx="214313" cy="107950"/>
            </a:xfrm>
            <a:custGeom>
              <a:avLst/>
              <a:gdLst>
                <a:gd name="T0" fmla="*/ 84 w 93"/>
                <a:gd name="T1" fmla="*/ 10 h 47"/>
                <a:gd name="T2" fmla="*/ 54 w 93"/>
                <a:gd name="T3" fmla="*/ 9 h 47"/>
                <a:gd name="T4" fmla="*/ 46 w 93"/>
                <a:gd name="T5" fmla="*/ 22 h 47"/>
                <a:gd name="T6" fmla="*/ 39 w 93"/>
                <a:gd name="T7" fmla="*/ 9 h 47"/>
                <a:gd name="T8" fmla="*/ 8 w 93"/>
                <a:gd name="T9" fmla="*/ 10 h 47"/>
                <a:gd name="T10" fmla="*/ 13 w 93"/>
                <a:gd name="T11" fmla="*/ 40 h 47"/>
                <a:gd name="T12" fmla="*/ 46 w 93"/>
                <a:gd name="T13" fmla="*/ 46 h 47"/>
                <a:gd name="T14" fmla="*/ 80 w 93"/>
                <a:gd name="T15" fmla="*/ 40 h 47"/>
                <a:gd name="T16" fmla="*/ 84 w 93"/>
                <a:gd name="T17" fmla="*/ 10 h 47"/>
                <a:gd name="T18" fmla="*/ 18 w 93"/>
                <a:gd name="T19" fmla="*/ 34 h 47"/>
                <a:gd name="T20" fmla="*/ 14 w 93"/>
                <a:gd name="T21" fmla="*/ 15 h 47"/>
                <a:gd name="T22" fmla="*/ 34 w 93"/>
                <a:gd name="T23" fmla="*/ 15 h 47"/>
                <a:gd name="T24" fmla="*/ 42 w 93"/>
                <a:gd name="T25" fmla="*/ 39 h 47"/>
                <a:gd name="T26" fmla="*/ 18 w 93"/>
                <a:gd name="T27" fmla="*/ 34 h 47"/>
                <a:gd name="T28" fmla="*/ 75 w 93"/>
                <a:gd name="T29" fmla="*/ 34 h 47"/>
                <a:gd name="T30" fmla="*/ 51 w 93"/>
                <a:gd name="T31" fmla="*/ 39 h 47"/>
                <a:gd name="T32" fmla="*/ 59 w 93"/>
                <a:gd name="T33" fmla="*/ 15 h 47"/>
                <a:gd name="T34" fmla="*/ 78 w 93"/>
                <a:gd name="T35" fmla="*/ 15 h 47"/>
                <a:gd name="T36" fmla="*/ 75 w 93"/>
                <a:gd name="T37" fmla="*/ 3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3" h="47">
                  <a:moveTo>
                    <a:pt x="84" y="10"/>
                  </a:moveTo>
                  <a:cubicBezTo>
                    <a:pt x="75" y="0"/>
                    <a:pt x="62" y="2"/>
                    <a:pt x="54" y="9"/>
                  </a:cubicBezTo>
                  <a:cubicBezTo>
                    <a:pt x="50" y="12"/>
                    <a:pt x="48" y="17"/>
                    <a:pt x="46" y="22"/>
                  </a:cubicBezTo>
                  <a:cubicBezTo>
                    <a:pt x="45" y="17"/>
                    <a:pt x="42" y="12"/>
                    <a:pt x="39" y="9"/>
                  </a:cubicBezTo>
                  <a:cubicBezTo>
                    <a:pt x="31" y="2"/>
                    <a:pt x="17" y="0"/>
                    <a:pt x="8" y="10"/>
                  </a:cubicBezTo>
                  <a:cubicBezTo>
                    <a:pt x="0" y="20"/>
                    <a:pt x="5" y="33"/>
                    <a:pt x="13" y="40"/>
                  </a:cubicBezTo>
                  <a:cubicBezTo>
                    <a:pt x="21" y="47"/>
                    <a:pt x="38" y="47"/>
                    <a:pt x="46" y="46"/>
                  </a:cubicBezTo>
                  <a:cubicBezTo>
                    <a:pt x="55" y="47"/>
                    <a:pt x="72" y="47"/>
                    <a:pt x="80" y="40"/>
                  </a:cubicBezTo>
                  <a:cubicBezTo>
                    <a:pt x="88" y="33"/>
                    <a:pt x="93" y="20"/>
                    <a:pt x="84" y="10"/>
                  </a:cubicBezTo>
                  <a:close/>
                  <a:moveTo>
                    <a:pt x="18" y="34"/>
                  </a:moveTo>
                  <a:cubicBezTo>
                    <a:pt x="13" y="30"/>
                    <a:pt x="8" y="22"/>
                    <a:pt x="14" y="15"/>
                  </a:cubicBezTo>
                  <a:cubicBezTo>
                    <a:pt x="20" y="8"/>
                    <a:pt x="29" y="11"/>
                    <a:pt x="34" y="15"/>
                  </a:cubicBezTo>
                  <a:cubicBezTo>
                    <a:pt x="39" y="19"/>
                    <a:pt x="41" y="31"/>
                    <a:pt x="42" y="39"/>
                  </a:cubicBezTo>
                  <a:cubicBezTo>
                    <a:pt x="34" y="39"/>
                    <a:pt x="23" y="38"/>
                    <a:pt x="18" y="34"/>
                  </a:cubicBezTo>
                  <a:close/>
                  <a:moveTo>
                    <a:pt x="75" y="34"/>
                  </a:moveTo>
                  <a:cubicBezTo>
                    <a:pt x="70" y="38"/>
                    <a:pt x="58" y="39"/>
                    <a:pt x="51" y="39"/>
                  </a:cubicBezTo>
                  <a:cubicBezTo>
                    <a:pt x="52" y="31"/>
                    <a:pt x="54" y="19"/>
                    <a:pt x="59" y="15"/>
                  </a:cubicBezTo>
                  <a:cubicBezTo>
                    <a:pt x="63" y="11"/>
                    <a:pt x="72" y="8"/>
                    <a:pt x="78" y="15"/>
                  </a:cubicBezTo>
                  <a:cubicBezTo>
                    <a:pt x="84" y="22"/>
                    <a:pt x="80" y="30"/>
                    <a:pt x="75"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63" name="Freeform 325"/>
            <p:cNvSpPr/>
            <p:nvPr/>
          </p:nvSpPr>
          <p:spPr bwMode="auto">
            <a:xfrm>
              <a:off x="8196263" y="5581651"/>
              <a:ext cx="104775" cy="76200"/>
            </a:xfrm>
            <a:custGeom>
              <a:avLst/>
              <a:gdLst>
                <a:gd name="T0" fmla="*/ 46 w 46"/>
                <a:gd name="T1" fmla="*/ 0 h 33"/>
                <a:gd name="T2" fmla="*/ 2 w 46"/>
                <a:gd name="T3" fmla="*/ 0 h 33"/>
                <a:gd name="T4" fmla="*/ 0 w 46"/>
                <a:gd name="T5" fmla="*/ 1 h 33"/>
                <a:gd name="T6" fmla="*/ 0 w 46"/>
                <a:gd name="T7" fmla="*/ 32 h 33"/>
                <a:gd name="T8" fmla="*/ 2 w 46"/>
                <a:gd name="T9" fmla="*/ 33 h 33"/>
                <a:gd name="T10" fmla="*/ 46 w 46"/>
                <a:gd name="T11" fmla="*/ 33 h 33"/>
                <a:gd name="T12" fmla="*/ 46 w 46"/>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46" h="33">
                  <a:moveTo>
                    <a:pt x="46" y="0"/>
                  </a:moveTo>
                  <a:cubicBezTo>
                    <a:pt x="2" y="0"/>
                    <a:pt x="2" y="0"/>
                    <a:pt x="2" y="0"/>
                  </a:cubicBezTo>
                  <a:cubicBezTo>
                    <a:pt x="1" y="0"/>
                    <a:pt x="0" y="1"/>
                    <a:pt x="0" y="1"/>
                  </a:cubicBezTo>
                  <a:cubicBezTo>
                    <a:pt x="0" y="32"/>
                    <a:pt x="0" y="32"/>
                    <a:pt x="0" y="32"/>
                  </a:cubicBezTo>
                  <a:cubicBezTo>
                    <a:pt x="0" y="32"/>
                    <a:pt x="1" y="33"/>
                    <a:pt x="2" y="33"/>
                  </a:cubicBezTo>
                  <a:cubicBezTo>
                    <a:pt x="46" y="33"/>
                    <a:pt x="46" y="33"/>
                    <a:pt x="46" y="33"/>
                  </a:cubicBezTo>
                  <a:lnTo>
                    <a:pt x="4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64" name="Freeform 326"/>
            <p:cNvSpPr/>
            <p:nvPr/>
          </p:nvSpPr>
          <p:spPr bwMode="auto">
            <a:xfrm>
              <a:off x="8361363" y="5581651"/>
              <a:ext cx="106363" cy="76200"/>
            </a:xfrm>
            <a:custGeom>
              <a:avLst/>
              <a:gdLst>
                <a:gd name="T0" fmla="*/ 45 w 46"/>
                <a:gd name="T1" fmla="*/ 0 h 33"/>
                <a:gd name="T2" fmla="*/ 0 w 46"/>
                <a:gd name="T3" fmla="*/ 0 h 33"/>
                <a:gd name="T4" fmla="*/ 0 w 46"/>
                <a:gd name="T5" fmla="*/ 33 h 33"/>
                <a:gd name="T6" fmla="*/ 45 w 46"/>
                <a:gd name="T7" fmla="*/ 33 h 33"/>
                <a:gd name="T8" fmla="*/ 46 w 46"/>
                <a:gd name="T9" fmla="*/ 32 h 33"/>
                <a:gd name="T10" fmla="*/ 46 w 46"/>
                <a:gd name="T11" fmla="*/ 1 h 33"/>
                <a:gd name="T12" fmla="*/ 45 w 46"/>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46" h="33">
                  <a:moveTo>
                    <a:pt x="45" y="0"/>
                  </a:moveTo>
                  <a:cubicBezTo>
                    <a:pt x="0" y="0"/>
                    <a:pt x="0" y="0"/>
                    <a:pt x="0" y="0"/>
                  </a:cubicBezTo>
                  <a:cubicBezTo>
                    <a:pt x="0" y="33"/>
                    <a:pt x="0" y="33"/>
                    <a:pt x="0" y="33"/>
                  </a:cubicBezTo>
                  <a:cubicBezTo>
                    <a:pt x="45" y="33"/>
                    <a:pt x="45" y="33"/>
                    <a:pt x="45" y="33"/>
                  </a:cubicBezTo>
                  <a:cubicBezTo>
                    <a:pt x="46" y="33"/>
                    <a:pt x="46" y="32"/>
                    <a:pt x="46" y="32"/>
                  </a:cubicBezTo>
                  <a:cubicBezTo>
                    <a:pt x="46" y="1"/>
                    <a:pt x="46" y="1"/>
                    <a:pt x="46" y="1"/>
                  </a:cubicBezTo>
                  <a:cubicBezTo>
                    <a:pt x="46" y="1"/>
                    <a:pt x="46" y="0"/>
                    <a:pt x="4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65" name="Freeform 327"/>
            <p:cNvSpPr/>
            <p:nvPr/>
          </p:nvSpPr>
          <p:spPr bwMode="auto">
            <a:xfrm>
              <a:off x="8213725" y="5667376"/>
              <a:ext cx="95250" cy="168275"/>
            </a:xfrm>
            <a:custGeom>
              <a:avLst/>
              <a:gdLst>
                <a:gd name="T0" fmla="*/ 0 w 41"/>
                <a:gd name="T1" fmla="*/ 1 h 73"/>
                <a:gd name="T2" fmla="*/ 0 w 41"/>
                <a:gd name="T3" fmla="*/ 72 h 73"/>
                <a:gd name="T4" fmla="*/ 1 w 41"/>
                <a:gd name="T5" fmla="*/ 73 h 73"/>
                <a:gd name="T6" fmla="*/ 41 w 41"/>
                <a:gd name="T7" fmla="*/ 73 h 73"/>
                <a:gd name="T8" fmla="*/ 41 w 41"/>
                <a:gd name="T9" fmla="*/ 1 h 73"/>
                <a:gd name="T10" fmla="*/ 41 w 41"/>
                <a:gd name="T11" fmla="*/ 0 h 73"/>
                <a:gd name="T12" fmla="*/ 1 w 41"/>
                <a:gd name="T13" fmla="*/ 0 h 73"/>
                <a:gd name="T14" fmla="*/ 0 w 41"/>
                <a:gd name="T15" fmla="*/ 1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73">
                  <a:moveTo>
                    <a:pt x="0" y="1"/>
                  </a:moveTo>
                  <a:cubicBezTo>
                    <a:pt x="0" y="72"/>
                    <a:pt x="0" y="72"/>
                    <a:pt x="0" y="72"/>
                  </a:cubicBezTo>
                  <a:cubicBezTo>
                    <a:pt x="0" y="73"/>
                    <a:pt x="0" y="73"/>
                    <a:pt x="1" y="73"/>
                  </a:cubicBezTo>
                  <a:cubicBezTo>
                    <a:pt x="41" y="73"/>
                    <a:pt x="41" y="73"/>
                    <a:pt x="41" y="73"/>
                  </a:cubicBezTo>
                  <a:cubicBezTo>
                    <a:pt x="41" y="1"/>
                    <a:pt x="41" y="1"/>
                    <a:pt x="41" y="1"/>
                  </a:cubicBezTo>
                  <a:cubicBezTo>
                    <a:pt x="41" y="1"/>
                    <a:pt x="41" y="1"/>
                    <a:pt x="41" y="0"/>
                  </a:cubicBezTo>
                  <a:cubicBezTo>
                    <a:pt x="1" y="0"/>
                    <a:pt x="1" y="0"/>
                    <a:pt x="1" y="0"/>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66" name="Freeform 328"/>
            <p:cNvSpPr/>
            <p:nvPr/>
          </p:nvSpPr>
          <p:spPr bwMode="auto">
            <a:xfrm>
              <a:off x="8356600" y="5667376"/>
              <a:ext cx="95250" cy="168275"/>
            </a:xfrm>
            <a:custGeom>
              <a:avLst/>
              <a:gdLst>
                <a:gd name="T0" fmla="*/ 40 w 41"/>
                <a:gd name="T1" fmla="*/ 0 h 73"/>
                <a:gd name="T2" fmla="*/ 0 w 41"/>
                <a:gd name="T3" fmla="*/ 0 h 73"/>
                <a:gd name="T4" fmla="*/ 0 w 41"/>
                <a:gd name="T5" fmla="*/ 1 h 73"/>
                <a:gd name="T6" fmla="*/ 0 w 41"/>
                <a:gd name="T7" fmla="*/ 73 h 73"/>
                <a:gd name="T8" fmla="*/ 40 w 41"/>
                <a:gd name="T9" fmla="*/ 73 h 73"/>
                <a:gd name="T10" fmla="*/ 41 w 41"/>
                <a:gd name="T11" fmla="*/ 72 h 73"/>
                <a:gd name="T12" fmla="*/ 41 w 41"/>
                <a:gd name="T13" fmla="*/ 1 h 73"/>
                <a:gd name="T14" fmla="*/ 40 w 41"/>
                <a:gd name="T15" fmla="*/ 0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73">
                  <a:moveTo>
                    <a:pt x="40" y="0"/>
                  </a:moveTo>
                  <a:cubicBezTo>
                    <a:pt x="0" y="0"/>
                    <a:pt x="0" y="0"/>
                    <a:pt x="0" y="0"/>
                  </a:cubicBezTo>
                  <a:cubicBezTo>
                    <a:pt x="0" y="1"/>
                    <a:pt x="0" y="1"/>
                    <a:pt x="0" y="1"/>
                  </a:cubicBezTo>
                  <a:cubicBezTo>
                    <a:pt x="0" y="73"/>
                    <a:pt x="0" y="73"/>
                    <a:pt x="0" y="73"/>
                  </a:cubicBezTo>
                  <a:cubicBezTo>
                    <a:pt x="40" y="73"/>
                    <a:pt x="40" y="73"/>
                    <a:pt x="40" y="73"/>
                  </a:cubicBezTo>
                  <a:cubicBezTo>
                    <a:pt x="40" y="73"/>
                    <a:pt x="41" y="73"/>
                    <a:pt x="41" y="72"/>
                  </a:cubicBezTo>
                  <a:cubicBezTo>
                    <a:pt x="41" y="1"/>
                    <a:pt x="41" y="1"/>
                    <a:pt x="41" y="1"/>
                  </a:cubicBezTo>
                  <a:cubicBezTo>
                    <a:pt x="41" y="1"/>
                    <a:pt x="40" y="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67" name="Freeform 329"/>
            <p:cNvSpPr/>
            <p:nvPr/>
          </p:nvSpPr>
          <p:spPr bwMode="auto">
            <a:xfrm>
              <a:off x="8401050" y="5538788"/>
              <a:ext cx="76200" cy="28575"/>
            </a:xfrm>
            <a:custGeom>
              <a:avLst/>
              <a:gdLst>
                <a:gd name="T0" fmla="*/ 23 w 48"/>
                <a:gd name="T1" fmla="*/ 18 h 18"/>
                <a:gd name="T2" fmla="*/ 48 w 48"/>
                <a:gd name="T3" fmla="*/ 18 h 18"/>
                <a:gd name="T4" fmla="*/ 33 w 48"/>
                <a:gd name="T5" fmla="*/ 11 h 18"/>
                <a:gd name="T6" fmla="*/ 43 w 48"/>
                <a:gd name="T7" fmla="*/ 0 h 18"/>
                <a:gd name="T8" fmla="*/ 22 w 48"/>
                <a:gd name="T9" fmla="*/ 8 h 18"/>
                <a:gd name="T10" fmla="*/ 0 w 48"/>
                <a:gd name="T11" fmla="*/ 18 h 18"/>
                <a:gd name="T12" fmla="*/ 23 w 48"/>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48" h="18">
                  <a:moveTo>
                    <a:pt x="23" y="18"/>
                  </a:moveTo>
                  <a:lnTo>
                    <a:pt x="48" y="18"/>
                  </a:lnTo>
                  <a:lnTo>
                    <a:pt x="33" y="11"/>
                  </a:lnTo>
                  <a:lnTo>
                    <a:pt x="43" y="0"/>
                  </a:lnTo>
                  <a:lnTo>
                    <a:pt x="22" y="8"/>
                  </a:lnTo>
                  <a:lnTo>
                    <a:pt x="0" y="18"/>
                  </a:lnTo>
                  <a:lnTo>
                    <a:pt x="23"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68" name="Freeform 330"/>
            <p:cNvSpPr/>
            <p:nvPr/>
          </p:nvSpPr>
          <p:spPr bwMode="auto">
            <a:xfrm>
              <a:off x="8188325" y="5538788"/>
              <a:ext cx="76200" cy="28575"/>
            </a:xfrm>
            <a:custGeom>
              <a:avLst/>
              <a:gdLst>
                <a:gd name="T0" fmla="*/ 24 w 48"/>
                <a:gd name="T1" fmla="*/ 18 h 18"/>
                <a:gd name="T2" fmla="*/ 48 w 48"/>
                <a:gd name="T3" fmla="*/ 18 h 18"/>
                <a:gd name="T4" fmla="*/ 26 w 48"/>
                <a:gd name="T5" fmla="*/ 8 h 18"/>
                <a:gd name="T6" fmla="*/ 3 w 48"/>
                <a:gd name="T7" fmla="*/ 0 h 18"/>
                <a:gd name="T8" fmla="*/ 15 w 48"/>
                <a:gd name="T9" fmla="*/ 11 h 18"/>
                <a:gd name="T10" fmla="*/ 0 w 48"/>
                <a:gd name="T11" fmla="*/ 18 h 18"/>
                <a:gd name="T12" fmla="*/ 24 w 48"/>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48" h="18">
                  <a:moveTo>
                    <a:pt x="24" y="18"/>
                  </a:moveTo>
                  <a:lnTo>
                    <a:pt x="48" y="18"/>
                  </a:lnTo>
                  <a:lnTo>
                    <a:pt x="26" y="8"/>
                  </a:lnTo>
                  <a:lnTo>
                    <a:pt x="3" y="0"/>
                  </a:lnTo>
                  <a:lnTo>
                    <a:pt x="15" y="11"/>
                  </a:lnTo>
                  <a:lnTo>
                    <a:pt x="0" y="18"/>
                  </a:lnTo>
                  <a:lnTo>
                    <a:pt x="24"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sp>
        <p:nvSpPr>
          <p:cNvPr id="69" name="Freeform 307"/>
          <p:cNvSpPr/>
          <p:nvPr/>
        </p:nvSpPr>
        <p:spPr bwMode="auto">
          <a:xfrm>
            <a:off x="9574361" y="3348919"/>
            <a:ext cx="307172" cy="292299"/>
          </a:xfrm>
          <a:custGeom>
            <a:avLst/>
            <a:gdLst>
              <a:gd name="T0" fmla="*/ 103 w 206"/>
              <a:gd name="T1" fmla="*/ 0 h 196"/>
              <a:gd name="T2" fmla="*/ 135 w 206"/>
              <a:gd name="T3" fmla="*/ 64 h 196"/>
              <a:gd name="T4" fmla="*/ 206 w 206"/>
              <a:gd name="T5" fmla="*/ 74 h 196"/>
              <a:gd name="T6" fmla="*/ 155 w 206"/>
              <a:gd name="T7" fmla="*/ 125 h 196"/>
              <a:gd name="T8" fmla="*/ 167 w 206"/>
              <a:gd name="T9" fmla="*/ 196 h 196"/>
              <a:gd name="T10" fmla="*/ 103 w 206"/>
              <a:gd name="T11" fmla="*/ 163 h 196"/>
              <a:gd name="T12" fmla="*/ 39 w 206"/>
              <a:gd name="T13" fmla="*/ 196 h 196"/>
              <a:gd name="T14" fmla="*/ 52 w 206"/>
              <a:gd name="T15" fmla="*/ 125 h 196"/>
              <a:gd name="T16" fmla="*/ 0 w 206"/>
              <a:gd name="T17" fmla="*/ 74 h 196"/>
              <a:gd name="T18" fmla="*/ 71 w 206"/>
              <a:gd name="T19" fmla="*/ 64 h 196"/>
              <a:gd name="T20" fmla="*/ 103 w 206"/>
              <a:gd name="T21"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 h="196">
                <a:moveTo>
                  <a:pt x="103" y="0"/>
                </a:moveTo>
                <a:lnTo>
                  <a:pt x="135" y="64"/>
                </a:lnTo>
                <a:lnTo>
                  <a:pt x="206" y="74"/>
                </a:lnTo>
                <a:lnTo>
                  <a:pt x="155" y="125"/>
                </a:lnTo>
                <a:lnTo>
                  <a:pt x="167" y="196"/>
                </a:lnTo>
                <a:lnTo>
                  <a:pt x="103" y="163"/>
                </a:lnTo>
                <a:lnTo>
                  <a:pt x="39" y="196"/>
                </a:lnTo>
                <a:lnTo>
                  <a:pt x="52" y="125"/>
                </a:lnTo>
                <a:lnTo>
                  <a:pt x="0" y="74"/>
                </a:lnTo>
                <a:lnTo>
                  <a:pt x="71" y="64"/>
                </a:lnTo>
                <a:lnTo>
                  <a:pt x="103" y="0"/>
                </a:lnTo>
                <a:close/>
              </a:path>
            </a:pathLst>
          </a:custGeom>
          <a:solidFill>
            <a:schemeClr val="accent5"/>
          </a:solidFill>
          <a:ln>
            <a:noFill/>
          </a:ln>
        </p:spPr>
        <p:txBody>
          <a:bodyPr vert="horz" wrap="square" lIns="91440" tIns="45720" rIns="91440" bIns="45720" numCol="1" anchor="t" anchorCtr="0" compatLnSpc="1"/>
          <a:lstStyle/>
          <a:p>
            <a:endParaRPr lang="en-US">
              <a:latin typeface="+mn-ea"/>
              <a:cs typeface="+mn-ea"/>
            </a:endParaRPr>
          </a:p>
        </p:txBody>
      </p:sp>
      <p:grpSp>
        <p:nvGrpSpPr>
          <p:cNvPr id="70" name="组合 69"/>
          <p:cNvGrpSpPr/>
          <p:nvPr/>
        </p:nvGrpSpPr>
        <p:grpSpPr>
          <a:xfrm>
            <a:off x="1854496" y="5389440"/>
            <a:ext cx="162534" cy="383271"/>
            <a:chOff x="10488011" y="3227671"/>
            <a:chExt cx="162555" cy="383271"/>
          </a:xfrm>
          <a:solidFill>
            <a:schemeClr val="bg1"/>
          </a:solidFill>
        </p:grpSpPr>
        <p:sp>
          <p:nvSpPr>
            <p:cNvPr id="71" name="Freeform 290"/>
            <p:cNvSpPr/>
            <p:nvPr/>
          </p:nvSpPr>
          <p:spPr bwMode="auto">
            <a:xfrm>
              <a:off x="10488011" y="3311186"/>
              <a:ext cx="162555" cy="299756"/>
            </a:xfrm>
            <a:custGeom>
              <a:avLst/>
              <a:gdLst>
                <a:gd name="T0" fmla="*/ 65 w 75"/>
                <a:gd name="T1" fmla="*/ 0 h 139"/>
                <a:gd name="T2" fmla="*/ 9 w 75"/>
                <a:gd name="T3" fmla="*/ 0 h 139"/>
                <a:gd name="T4" fmla="*/ 0 w 75"/>
                <a:gd name="T5" fmla="*/ 10 h 139"/>
                <a:gd name="T6" fmla="*/ 2 w 75"/>
                <a:gd name="T7" fmla="*/ 71 h 139"/>
                <a:gd name="T8" fmla="*/ 10 w 75"/>
                <a:gd name="T9" fmla="*/ 83 h 139"/>
                <a:gd name="T10" fmla="*/ 12 w 75"/>
                <a:gd name="T11" fmla="*/ 127 h 139"/>
                <a:gd name="T12" fmla="*/ 18 w 75"/>
                <a:gd name="T13" fmla="*/ 136 h 139"/>
                <a:gd name="T14" fmla="*/ 31 w 75"/>
                <a:gd name="T15" fmla="*/ 139 h 139"/>
                <a:gd name="T16" fmla="*/ 31 w 75"/>
                <a:gd name="T17" fmla="*/ 102 h 139"/>
                <a:gd name="T18" fmla="*/ 33 w 75"/>
                <a:gd name="T19" fmla="*/ 93 h 139"/>
                <a:gd name="T20" fmla="*/ 42 w 75"/>
                <a:gd name="T21" fmla="*/ 93 h 139"/>
                <a:gd name="T22" fmla="*/ 43 w 75"/>
                <a:gd name="T23" fmla="*/ 102 h 139"/>
                <a:gd name="T24" fmla="*/ 44 w 75"/>
                <a:gd name="T25" fmla="*/ 139 h 139"/>
                <a:gd name="T26" fmla="*/ 56 w 75"/>
                <a:gd name="T27" fmla="*/ 136 h 139"/>
                <a:gd name="T28" fmla="*/ 63 w 75"/>
                <a:gd name="T29" fmla="*/ 127 h 139"/>
                <a:gd name="T30" fmla="*/ 64 w 75"/>
                <a:gd name="T31" fmla="*/ 83 h 139"/>
                <a:gd name="T32" fmla="*/ 73 w 75"/>
                <a:gd name="T33" fmla="*/ 71 h 139"/>
                <a:gd name="T34" fmla="*/ 75 w 75"/>
                <a:gd name="T35" fmla="*/ 10 h 139"/>
                <a:gd name="T36" fmla="*/ 65 w 75"/>
                <a:gd name="T37"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5" h="139">
                  <a:moveTo>
                    <a:pt x="65" y="0"/>
                  </a:moveTo>
                  <a:cubicBezTo>
                    <a:pt x="47" y="0"/>
                    <a:pt x="28" y="0"/>
                    <a:pt x="9" y="0"/>
                  </a:cubicBezTo>
                  <a:cubicBezTo>
                    <a:pt x="4" y="0"/>
                    <a:pt x="0" y="5"/>
                    <a:pt x="0" y="10"/>
                  </a:cubicBezTo>
                  <a:cubicBezTo>
                    <a:pt x="0" y="30"/>
                    <a:pt x="1" y="51"/>
                    <a:pt x="2" y="71"/>
                  </a:cubicBezTo>
                  <a:cubicBezTo>
                    <a:pt x="2" y="76"/>
                    <a:pt x="6" y="82"/>
                    <a:pt x="10" y="83"/>
                  </a:cubicBezTo>
                  <a:cubicBezTo>
                    <a:pt x="11" y="98"/>
                    <a:pt x="11" y="112"/>
                    <a:pt x="12" y="127"/>
                  </a:cubicBezTo>
                  <a:cubicBezTo>
                    <a:pt x="12" y="131"/>
                    <a:pt x="15" y="135"/>
                    <a:pt x="18" y="136"/>
                  </a:cubicBezTo>
                  <a:cubicBezTo>
                    <a:pt x="23" y="137"/>
                    <a:pt x="27" y="138"/>
                    <a:pt x="31" y="139"/>
                  </a:cubicBezTo>
                  <a:cubicBezTo>
                    <a:pt x="31" y="126"/>
                    <a:pt x="31" y="114"/>
                    <a:pt x="31" y="102"/>
                  </a:cubicBezTo>
                  <a:cubicBezTo>
                    <a:pt x="31" y="98"/>
                    <a:pt x="32" y="94"/>
                    <a:pt x="33" y="93"/>
                  </a:cubicBezTo>
                  <a:cubicBezTo>
                    <a:pt x="36" y="89"/>
                    <a:pt x="39" y="89"/>
                    <a:pt x="42" y="93"/>
                  </a:cubicBezTo>
                  <a:cubicBezTo>
                    <a:pt x="43" y="94"/>
                    <a:pt x="43" y="98"/>
                    <a:pt x="43" y="102"/>
                  </a:cubicBezTo>
                  <a:cubicBezTo>
                    <a:pt x="43" y="114"/>
                    <a:pt x="43" y="126"/>
                    <a:pt x="44" y="139"/>
                  </a:cubicBezTo>
                  <a:cubicBezTo>
                    <a:pt x="48" y="138"/>
                    <a:pt x="52" y="137"/>
                    <a:pt x="56" y="136"/>
                  </a:cubicBezTo>
                  <a:cubicBezTo>
                    <a:pt x="60" y="135"/>
                    <a:pt x="63" y="131"/>
                    <a:pt x="63" y="127"/>
                  </a:cubicBezTo>
                  <a:cubicBezTo>
                    <a:pt x="63" y="112"/>
                    <a:pt x="64" y="98"/>
                    <a:pt x="64" y="83"/>
                  </a:cubicBezTo>
                  <a:cubicBezTo>
                    <a:pt x="69" y="82"/>
                    <a:pt x="72" y="76"/>
                    <a:pt x="73" y="71"/>
                  </a:cubicBezTo>
                  <a:cubicBezTo>
                    <a:pt x="73" y="51"/>
                    <a:pt x="74" y="30"/>
                    <a:pt x="75" y="10"/>
                  </a:cubicBezTo>
                  <a:cubicBezTo>
                    <a:pt x="75" y="5"/>
                    <a:pt x="71" y="0"/>
                    <a:pt x="6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endParaRPr>
            </a:p>
          </p:txBody>
        </p:sp>
        <p:sp>
          <p:nvSpPr>
            <p:cNvPr id="72" name="Oval 291"/>
            <p:cNvSpPr>
              <a:spLocks noChangeArrowheads="1"/>
            </p:cNvSpPr>
            <p:nvPr/>
          </p:nvSpPr>
          <p:spPr bwMode="auto">
            <a:xfrm>
              <a:off x="10531259" y="3227671"/>
              <a:ext cx="74566" cy="7605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endParaRPr>
            </a:p>
          </p:txBody>
        </p:sp>
      </p:grpSp>
      <p:grpSp>
        <p:nvGrpSpPr>
          <p:cNvPr id="73" name="组合 72"/>
          <p:cNvGrpSpPr/>
          <p:nvPr/>
        </p:nvGrpSpPr>
        <p:grpSpPr>
          <a:xfrm>
            <a:off x="1821532" y="4539896"/>
            <a:ext cx="222179" cy="372830"/>
            <a:chOff x="9749806" y="3232145"/>
            <a:chExt cx="222208" cy="372830"/>
          </a:xfrm>
          <a:solidFill>
            <a:schemeClr val="bg1"/>
          </a:solidFill>
        </p:grpSpPr>
        <p:sp>
          <p:nvSpPr>
            <p:cNvPr id="74" name="Freeform 292"/>
            <p:cNvSpPr/>
            <p:nvPr/>
          </p:nvSpPr>
          <p:spPr bwMode="auto">
            <a:xfrm>
              <a:off x="9749806" y="3312676"/>
              <a:ext cx="222208" cy="292299"/>
            </a:xfrm>
            <a:custGeom>
              <a:avLst/>
              <a:gdLst>
                <a:gd name="T0" fmla="*/ 100 w 103"/>
                <a:gd name="T1" fmla="*/ 46 h 135"/>
                <a:gd name="T2" fmla="*/ 73 w 103"/>
                <a:gd name="T3" fmla="*/ 10 h 135"/>
                <a:gd name="T4" fmla="*/ 68 w 103"/>
                <a:gd name="T5" fmla="*/ 5 h 135"/>
                <a:gd name="T6" fmla="*/ 66 w 103"/>
                <a:gd name="T7" fmla="*/ 3 h 135"/>
                <a:gd name="T8" fmla="*/ 37 w 103"/>
                <a:gd name="T9" fmla="*/ 3 h 135"/>
                <a:gd name="T10" fmla="*/ 36 w 103"/>
                <a:gd name="T11" fmla="*/ 4 h 135"/>
                <a:gd name="T12" fmla="*/ 30 w 103"/>
                <a:gd name="T13" fmla="*/ 10 h 135"/>
                <a:gd name="T14" fmla="*/ 3 w 103"/>
                <a:gd name="T15" fmla="*/ 46 h 135"/>
                <a:gd name="T16" fmla="*/ 0 w 103"/>
                <a:gd name="T17" fmla="*/ 52 h 135"/>
                <a:gd name="T18" fmla="*/ 8 w 103"/>
                <a:gd name="T19" fmla="*/ 58 h 135"/>
                <a:gd name="T20" fmla="*/ 13 w 103"/>
                <a:gd name="T21" fmla="*/ 53 h 135"/>
                <a:gd name="T22" fmla="*/ 23 w 103"/>
                <a:gd name="T23" fmla="*/ 40 h 135"/>
                <a:gd name="T24" fmla="*/ 13 w 103"/>
                <a:gd name="T25" fmla="*/ 75 h 135"/>
                <a:gd name="T26" fmla="*/ 21 w 103"/>
                <a:gd name="T27" fmla="*/ 86 h 135"/>
                <a:gd name="T28" fmla="*/ 25 w 103"/>
                <a:gd name="T29" fmla="*/ 86 h 135"/>
                <a:gd name="T30" fmla="*/ 26 w 103"/>
                <a:gd name="T31" fmla="*/ 125 h 135"/>
                <a:gd name="T32" fmla="*/ 33 w 103"/>
                <a:gd name="T33" fmla="*/ 134 h 135"/>
                <a:gd name="T34" fmla="*/ 37 w 103"/>
                <a:gd name="T35" fmla="*/ 135 h 135"/>
                <a:gd name="T36" fmla="*/ 43 w 103"/>
                <a:gd name="T37" fmla="*/ 100 h 135"/>
                <a:gd name="T38" fmla="*/ 46 w 103"/>
                <a:gd name="T39" fmla="*/ 91 h 135"/>
                <a:gd name="T40" fmla="*/ 57 w 103"/>
                <a:gd name="T41" fmla="*/ 91 h 135"/>
                <a:gd name="T42" fmla="*/ 60 w 103"/>
                <a:gd name="T43" fmla="*/ 100 h 135"/>
                <a:gd name="T44" fmla="*/ 66 w 103"/>
                <a:gd name="T45" fmla="*/ 135 h 135"/>
                <a:gd name="T46" fmla="*/ 71 w 103"/>
                <a:gd name="T47" fmla="*/ 134 h 135"/>
                <a:gd name="T48" fmla="*/ 77 w 103"/>
                <a:gd name="T49" fmla="*/ 125 h 135"/>
                <a:gd name="T50" fmla="*/ 79 w 103"/>
                <a:gd name="T51" fmla="*/ 86 h 135"/>
                <a:gd name="T52" fmla="*/ 82 w 103"/>
                <a:gd name="T53" fmla="*/ 86 h 135"/>
                <a:gd name="T54" fmla="*/ 90 w 103"/>
                <a:gd name="T55" fmla="*/ 75 h 135"/>
                <a:gd name="T56" fmla="*/ 81 w 103"/>
                <a:gd name="T57" fmla="*/ 41 h 135"/>
                <a:gd name="T58" fmla="*/ 90 w 103"/>
                <a:gd name="T59" fmla="*/ 53 h 135"/>
                <a:gd name="T60" fmla="*/ 95 w 103"/>
                <a:gd name="T61" fmla="*/ 58 h 135"/>
                <a:gd name="T62" fmla="*/ 103 w 103"/>
                <a:gd name="T63" fmla="*/ 52 h 135"/>
                <a:gd name="T64" fmla="*/ 100 w 103"/>
                <a:gd name="T65" fmla="*/ 4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3" h="135">
                  <a:moveTo>
                    <a:pt x="100" y="46"/>
                  </a:moveTo>
                  <a:cubicBezTo>
                    <a:pt x="91" y="34"/>
                    <a:pt x="82" y="22"/>
                    <a:pt x="73" y="10"/>
                  </a:cubicBezTo>
                  <a:cubicBezTo>
                    <a:pt x="71" y="8"/>
                    <a:pt x="69" y="6"/>
                    <a:pt x="68" y="5"/>
                  </a:cubicBezTo>
                  <a:cubicBezTo>
                    <a:pt x="67" y="4"/>
                    <a:pt x="66" y="4"/>
                    <a:pt x="66" y="3"/>
                  </a:cubicBezTo>
                  <a:cubicBezTo>
                    <a:pt x="56" y="0"/>
                    <a:pt x="48" y="0"/>
                    <a:pt x="37" y="3"/>
                  </a:cubicBezTo>
                  <a:cubicBezTo>
                    <a:pt x="37" y="4"/>
                    <a:pt x="37" y="4"/>
                    <a:pt x="36" y="4"/>
                  </a:cubicBezTo>
                  <a:cubicBezTo>
                    <a:pt x="35" y="5"/>
                    <a:pt x="32" y="8"/>
                    <a:pt x="30" y="10"/>
                  </a:cubicBezTo>
                  <a:cubicBezTo>
                    <a:pt x="21" y="22"/>
                    <a:pt x="12" y="34"/>
                    <a:pt x="3" y="46"/>
                  </a:cubicBezTo>
                  <a:cubicBezTo>
                    <a:pt x="1" y="49"/>
                    <a:pt x="0" y="51"/>
                    <a:pt x="0" y="52"/>
                  </a:cubicBezTo>
                  <a:cubicBezTo>
                    <a:pt x="3" y="54"/>
                    <a:pt x="5" y="56"/>
                    <a:pt x="8" y="58"/>
                  </a:cubicBezTo>
                  <a:cubicBezTo>
                    <a:pt x="9" y="58"/>
                    <a:pt x="11" y="56"/>
                    <a:pt x="13" y="53"/>
                  </a:cubicBezTo>
                  <a:cubicBezTo>
                    <a:pt x="17" y="49"/>
                    <a:pt x="20" y="44"/>
                    <a:pt x="23" y="40"/>
                  </a:cubicBezTo>
                  <a:cubicBezTo>
                    <a:pt x="20" y="52"/>
                    <a:pt x="17" y="63"/>
                    <a:pt x="13" y="75"/>
                  </a:cubicBezTo>
                  <a:cubicBezTo>
                    <a:pt x="12" y="79"/>
                    <a:pt x="15" y="85"/>
                    <a:pt x="21" y="86"/>
                  </a:cubicBezTo>
                  <a:cubicBezTo>
                    <a:pt x="22" y="86"/>
                    <a:pt x="24" y="86"/>
                    <a:pt x="25" y="86"/>
                  </a:cubicBezTo>
                  <a:cubicBezTo>
                    <a:pt x="25" y="99"/>
                    <a:pt x="26" y="112"/>
                    <a:pt x="26" y="125"/>
                  </a:cubicBezTo>
                  <a:cubicBezTo>
                    <a:pt x="26" y="129"/>
                    <a:pt x="29" y="133"/>
                    <a:pt x="33" y="134"/>
                  </a:cubicBezTo>
                  <a:cubicBezTo>
                    <a:pt x="34" y="134"/>
                    <a:pt x="36" y="135"/>
                    <a:pt x="37" y="135"/>
                  </a:cubicBezTo>
                  <a:cubicBezTo>
                    <a:pt x="39" y="123"/>
                    <a:pt x="41" y="112"/>
                    <a:pt x="43" y="100"/>
                  </a:cubicBezTo>
                  <a:cubicBezTo>
                    <a:pt x="44" y="96"/>
                    <a:pt x="45" y="92"/>
                    <a:pt x="46" y="91"/>
                  </a:cubicBezTo>
                  <a:cubicBezTo>
                    <a:pt x="50" y="88"/>
                    <a:pt x="53" y="88"/>
                    <a:pt x="57" y="91"/>
                  </a:cubicBezTo>
                  <a:cubicBezTo>
                    <a:pt x="58" y="92"/>
                    <a:pt x="60" y="96"/>
                    <a:pt x="60" y="100"/>
                  </a:cubicBezTo>
                  <a:cubicBezTo>
                    <a:pt x="62" y="112"/>
                    <a:pt x="64" y="123"/>
                    <a:pt x="66" y="135"/>
                  </a:cubicBezTo>
                  <a:cubicBezTo>
                    <a:pt x="68" y="135"/>
                    <a:pt x="69" y="134"/>
                    <a:pt x="71" y="134"/>
                  </a:cubicBezTo>
                  <a:cubicBezTo>
                    <a:pt x="74" y="133"/>
                    <a:pt x="77" y="129"/>
                    <a:pt x="77" y="125"/>
                  </a:cubicBezTo>
                  <a:cubicBezTo>
                    <a:pt x="78" y="112"/>
                    <a:pt x="78" y="99"/>
                    <a:pt x="79" y="86"/>
                  </a:cubicBezTo>
                  <a:cubicBezTo>
                    <a:pt x="80" y="86"/>
                    <a:pt x="81" y="86"/>
                    <a:pt x="82" y="86"/>
                  </a:cubicBezTo>
                  <a:cubicBezTo>
                    <a:pt x="88" y="85"/>
                    <a:pt x="92" y="79"/>
                    <a:pt x="90" y="75"/>
                  </a:cubicBezTo>
                  <a:cubicBezTo>
                    <a:pt x="87" y="63"/>
                    <a:pt x="84" y="52"/>
                    <a:pt x="81" y="41"/>
                  </a:cubicBezTo>
                  <a:cubicBezTo>
                    <a:pt x="84" y="45"/>
                    <a:pt x="87" y="49"/>
                    <a:pt x="90" y="53"/>
                  </a:cubicBezTo>
                  <a:cubicBezTo>
                    <a:pt x="92" y="56"/>
                    <a:pt x="94" y="58"/>
                    <a:pt x="95" y="58"/>
                  </a:cubicBezTo>
                  <a:cubicBezTo>
                    <a:pt x="98" y="56"/>
                    <a:pt x="100" y="54"/>
                    <a:pt x="103" y="52"/>
                  </a:cubicBezTo>
                  <a:cubicBezTo>
                    <a:pt x="103" y="51"/>
                    <a:pt x="102" y="49"/>
                    <a:pt x="100"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endParaRPr>
            </a:p>
          </p:txBody>
        </p:sp>
        <p:sp>
          <p:nvSpPr>
            <p:cNvPr id="75" name="Oval 293"/>
            <p:cNvSpPr>
              <a:spLocks noChangeArrowheads="1"/>
            </p:cNvSpPr>
            <p:nvPr/>
          </p:nvSpPr>
          <p:spPr bwMode="auto">
            <a:xfrm>
              <a:off x="9822881" y="3232145"/>
              <a:ext cx="76058" cy="7605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cs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1000"/>
                                        <p:tgtEl>
                                          <p:spTgt spid="115"/>
                                        </p:tgtEl>
                                      </p:cBhvr>
                                    </p:animEffect>
                                    <p:anim calcmode="lin" valueType="num">
                                      <p:cBhvr>
                                        <p:cTn id="8" dur="1000" fill="hold"/>
                                        <p:tgtEl>
                                          <p:spTgt spid="115"/>
                                        </p:tgtEl>
                                        <p:attrNameLst>
                                          <p:attrName>ppt_x</p:attrName>
                                        </p:attrNameLst>
                                      </p:cBhvr>
                                      <p:tavLst>
                                        <p:tav tm="0">
                                          <p:val>
                                            <p:strVal val="#ppt_x"/>
                                          </p:val>
                                        </p:tav>
                                        <p:tav tm="100000">
                                          <p:val>
                                            <p:strVal val="#ppt_x"/>
                                          </p:val>
                                        </p:tav>
                                      </p:tavLst>
                                    </p:anim>
                                    <p:anim calcmode="lin" valueType="num">
                                      <p:cBhvr>
                                        <p:cTn id="9" dur="1000" fill="hold"/>
                                        <p:tgtEl>
                                          <p:spTgt spid="1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46"/>
                                        </p:tgtEl>
                                        <p:attrNameLst>
                                          <p:attrName>style.visibility</p:attrName>
                                        </p:attrNameLst>
                                      </p:cBhvr>
                                      <p:to>
                                        <p:strVal val="visible"/>
                                      </p:to>
                                    </p:set>
                                    <p:animEffect transition="in" filter="fade">
                                      <p:cBhvr>
                                        <p:cTn id="14" dur="500"/>
                                        <p:tgtEl>
                                          <p:spTgt spid="14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97"/>
                                        </p:tgtEl>
                                        <p:attrNameLst>
                                          <p:attrName>style.visibility</p:attrName>
                                        </p:attrNameLst>
                                      </p:cBhvr>
                                      <p:to>
                                        <p:strVal val="visible"/>
                                      </p:to>
                                    </p:set>
                                    <p:animEffect transition="in" filter="wipe(left)">
                                      <p:cBhvr>
                                        <p:cTn id="19" dur="500"/>
                                        <p:tgtEl>
                                          <p:spTgt spid="9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5"/>
                                        </p:tgtEl>
                                        <p:attrNameLst>
                                          <p:attrName>style.visibility</p:attrName>
                                        </p:attrNameLst>
                                      </p:cBhvr>
                                      <p:to>
                                        <p:strVal val="visible"/>
                                      </p:to>
                                    </p:set>
                                    <p:animEffect transition="in" filter="fade">
                                      <p:cBhvr>
                                        <p:cTn id="24" dur="500"/>
                                        <p:tgtEl>
                                          <p:spTgt spid="14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1"/>
                                        </p:tgtEl>
                                        <p:attrNameLst>
                                          <p:attrName>style.visibility</p:attrName>
                                        </p:attrNameLst>
                                      </p:cBhvr>
                                      <p:to>
                                        <p:strVal val="visible"/>
                                      </p:to>
                                    </p:set>
                                    <p:animEffect transition="in" filter="wipe(left)">
                                      <p:cBhvr>
                                        <p:cTn id="29" dur="500"/>
                                        <p:tgtEl>
                                          <p:spTgt spid="10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43"/>
                                        </p:tgtEl>
                                        <p:attrNameLst>
                                          <p:attrName>style.visibility</p:attrName>
                                        </p:attrNameLst>
                                      </p:cBhvr>
                                      <p:to>
                                        <p:strVal val="visible"/>
                                      </p:to>
                                    </p:set>
                                    <p:animEffect transition="in" filter="fade">
                                      <p:cBhvr>
                                        <p:cTn id="34" dur="500"/>
                                        <p:tgtEl>
                                          <p:spTgt spid="14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05"/>
                                        </p:tgtEl>
                                        <p:attrNameLst>
                                          <p:attrName>style.visibility</p:attrName>
                                        </p:attrNameLst>
                                      </p:cBhvr>
                                      <p:to>
                                        <p:strVal val="visible"/>
                                      </p:to>
                                    </p:set>
                                    <p:animEffect transition="in" filter="wipe(left)">
                                      <p:cBhvr>
                                        <p:cTn id="39" dur="500"/>
                                        <p:tgtEl>
                                          <p:spTgt spid="10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44"/>
                                        </p:tgtEl>
                                        <p:attrNameLst>
                                          <p:attrName>style.visibility</p:attrName>
                                        </p:attrNameLst>
                                      </p:cBhvr>
                                      <p:to>
                                        <p:strVal val="visible"/>
                                      </p:to>
                                    </p:set>
                                    <p:animEffect transition="in" filter="fade">
                                      <p:cBhvr>
                                        <p:cTn id="44" dur="500"/>
                                        <p:tgtEl>
                                          <p:spTgt spid="14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09"/>
                                        </p:tgtEl>
                                        <p:attrNameLst>
                                          <p:attrName>style.visibility</p:attrName>
                                        </p:attrNameLst>
                                      </p:cBhvr>
                                      <p:to>
                                        <p:strVal val="visible"/>
                                      </p:to>
                                    </p:set>
                                    <p:animEffect transition="in" filter="wipe(left)">
                                      <p:cBhvr>
                                        <p:cTn id="49" dur="500"/>
                                        <p:tgtEl>
                                          <p:spTgt spid="10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7"/>
                                        </p:tgtEl>
                                        <p:attrNameLst>
                                          <p:attrName>style.visibility</p:attrName>
                                        </p:attrNameLst>
                                      </p:cBhvr>
                                      <p:to>
                                        <p:strVal val="visible"/>
                                      </p:to>
                                    </p:set>
                                    <p:animEffect transition="in" filter="fade">
                                      <p:cBhvr>
                                        <p:cTn id="54" dur="500"/>
                                        <p:tgtEl>
                                          <p:spTgt spid="147"/>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36"/>
                                        </p:tgtEl>
                                        <p:attrNameLst>
                                          <p:attrName>style.visibility</p:attrName>
                                        </p:attrNameLst>
                                      </p:cBhvr>
                                      <p:to>
                                        <p:strVal val="visible"/>
                                      </p:to>
                                    </p:set>
                                    <p:animEffect transition="in" filter="wipe(left)">
                                      <p:cBhvr>
                                        <p:cTn id="59" dur="500"/>
                                        <p:tgtEl>
                                          <p:spTgt spid="136"/>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135"/>
                                        </p:tgtEl>
                                        <p:attrNameLst>
                                          <p:attrName>style.visibility</p:attrName>
                                        </p:attrNameLst>
                                      </p:cBhvr>
                                      <p:to>
                                        <p:strVal val="visible"/>
                                      </p:to>
                                    </p:set>
                                    <p:animEffect transition="in" filter="wipe(left)">
                                      <p:cBhvr>
                                        <p:cTn id="62" dur="500"/>
                                        <p:tgtEl>
                                          <p:spTgt spid="13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14"/>
                                        </p:tgtEl>
                                        <p:attrNameLst>
                                          <p:attrName>style.visibility</p:attrName>
                                        </p:attrNameLst>
                                      </p:cBhvr>
                                      <p:to>
                                        <p:strVal val="visible"/>
                                      </p:to>
                                    </p:set>
                                    <p:animEffect transition="in" filter="fade">
                                      <p:cBhvr>
                                        <p:cTn id="67" dur="500"/>
                                        <p:tgtEl>
                                          <p:spTgt spid="11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37"/>
                                        </p:tgtEl>
                                        <p:attrNameLst>
                                          <p:attrName>style.visibility</p:attrName>
                                        </p:attrNameLst>
                                      </p:cBhvr>
                                      <p:to>
                                        <p:strVal val="visible"/>
                                      </p:to>
                                    </p:set>
                                    <p:animEffect transition="in" filter="fade">
                                      <p:cBhvr>
                                        <p:cTn id="72" dur="500"/>
                                        <p:tgtEl>
                                          <p:spTgt spid="137"/>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41"/>
                                        </p:tgtEl>
                                        <p:attrNameLst>
                                          <p:attrName>style.visibility</p:attrName>
                                        </p:attrNameLst>
                                      </p:cBhvr>
                                      <p:to>
                                        <p:strVal val="visible"/>
                                      </p:to>
                                    </p:set>
                                    <p:animEffect transition="in" filter="fade">
                                      <p:cBhvr>
                                        <p:cTn id="75" dur="500"/>
                                        <p:tgtEl>
                                          <p:spTgt spid="141"/>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38"/>
                                        </p:tgtEl>
                                        <p:attrNameLst>
                                          <p:attrName>style.visibility</p:attrName>
                                        </p:attrNameLst>
                                      </p:cBhvr>
                                      <p:to>
                                        <p:strVal val="visible"/>
                                      </p:to>
                                    </p:set>
                                    <p:animEffect transition="in" filter="fade">
                                      <p:cBhvr>
                                        <p:cTn id="78" dur="500"/>
                                        <p:tgtEl>
                                          <p:spTgt spid="138"/>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139"/>
                                        </p:tgtEl>
                                        <p:attrNameLst>
                                          <p:attrName>style.visibility</p:attrName>
                                        </p:attrNameLst>
                                      </p:cBhvr>
                                      <p:to>
                                        <p:strVal val="visible"/>
                                      </p:to>
                                    </p:set>
                                    <p:animEffect transition="in" filter="fade">
                                      <p:cBhvr>
                                        <p:cTn id="83" dur="500"/>
                                        <p:tgtEl>
                                          <p:spTgt spid="139"/>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42"/>
                                        </p:tgtEl>
                                        <p:attrNameLst>
                                          <p:attrName>style.visibility</p:attrName>
                                        </p:attrNameLst>
                                      </p:cBhvr>
                                      <p:to>
                                        <p:strVal val="visible"/>
                                      </p:to>
                                    </p:set>
                                    <p:animEffect transition="in" filter="fade">
                                      <p:cBhvr>
                                        <p:cTn id="86" dur="500"/>
                                        <p:tgtEl>
                                          <p:spTgt spid="142"/>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40"/>
                                        </p:tgtEl>
                                        <p:attrNameLst>
                                          <p:attrName>style.visibility</p:attrName>
                                        </p:attrNameLst>
                                      </p:cBhvr>
                                      <p:to>
                                        <p:strVal val="visible"/>
                                      </p:to>
                                    </p:set>
                                    <p:animEffect transition="in" filter="fade">
                                      <p:cBhvr>
                                        <p:cTn id="89"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P spid="135" grpId="0"/>
      <p:bldP spid="136" grpId="0"/>
      <p:bldP spid="137" grpId="0" animBg="1"/>
      <p:bldP spid="138" grpId="0"/>
      <p:bldP spid="139" grpId="0" animBg="1"/>
      <p:bldP spid="140" grpId="0"/>
      <p:bldP spid="141" grpId="0"/>
      <p:bldP spid="142" grpId="0"/>
      <p:bldP spid="143" grpId="0" animBg="1"/>
      <p:bldP spid="144" grpId="0" animBg="1"/>
      <p:bldP spid="145" grpId="0" animBg="1"/>
      <p:bldP spid="146" grpId="0" animBg="1"/>
      <p:bldP spid="14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sp>
        <p:nvSpPr>
          <p:cNvPr id="58" name="Freeform 5"/>
          <p:cNvSpPr/>
          <p:nvPr/>
        </p:nvSpPr>
        <p:spPr bwMode="auto">
          <a:xfrm>
            <a:off x="2770649" y="3240898"/>
            <a:ext cx="831339" cy="1758927"/>
          </a:xfrm>
          <a:custGeom>
            <a:avLst/>
            <a:gdLst>
              <a:gd name="T0" fmla="*/ 372 w 372"/>
              <a:gd name="T1" fmla="*/ 0 h 744"/>
              <a:gd name="T2" fmla="*/ 0 w 372"/>
              <a:gd name="T3" fmla="*/ 744 h 744"/>
              <a:gd name="T4" fmla="*/ 372 w 372"/>
              <a:gd name="T5" fmla="*/ 744 h 744"/>
              <a:gd name="T6" fmla="*/ 372 w 372"/>
              <a:gd name="T7" fmla="*/ 0 h 744"/>
            </a:gdLst>
            <a:ahLst/>
            <a:cxnLst>
              <a:cxn ang="0">
                <a:pos x="T0" y="T1"/>
              </a:cxn>
              <a:cxn ang="0">
                <a:pos x="T2" y="T3"/>
              </a:cxn>
              <a:cxn ang="0">
                <a:pos x="T4" y="T5"/>
              </a:cxn>
              <a:cxn ang="0">
                <a:pos x="T6" y="T7"/>
              </a:cxn>
            </a:cxnLst>
            <a:rect l="0" t="0" r="r" b="b"/>
            <a:pathLst>
              <a:path w="372" h="744">
                <a:moveTo>
                  <a:pt x="372" y="0"/>
                </a:moveTo>
                <a:cubicBezTo>
                  <a:pt x="372" y="0"/>
                  <a:pt x="280" y="528"/>
                  <a:pt x="0" y="744"/>
                </a:cubicBezTo>
                <a:cubicBezTo>
                  <a:pt x="372" y="744"/>
                  <a:pt x="372" y="744"/>
                  <a:pt x="372" y="744"/>
                </a:cubicBezTo>
                <a:lnTo>
                  <a:pt x="372" y="0"/>
                </a:lnTo>
                <a:close/>
              </a:path>
            </a:pathLst>
          </a:custGeom>
          <a:solidFill>
            <a:schemeClr val="accent5"/>
          </a:solidFill>
          <a:ln>
            <a:noFill/>
          </a:ln>
        </p:spPr>
        <p:txBody>
          <a:bodyPr vert="horz" wrap="square" lIns="91440" tIns="45720" rIns="91440" bIns="45720" numCol="1" anchor="t" anchorCtr="0" compatLnSpc="1"/>
          <a:lstStyle/>
          <a:p>
            <a:endParaRPr lang="en-US">
              <a:latin typeface="+mn-ea"/>
              <a:cs typeface="+mn-ea"/>
            </a:endParaRPr>
          </a:p>
        </p:txBody>
      </p:sp>
      <p:sp>
        <p:nvSpPr>
          <p:cNvPr id="59" name="Freeform 6"/>
          <p:cNvSpPr/>
          <p:nvPr/>
        </p:nvSpPr>
        <p:spPr bwMode="auto">
          <a:xfrm>
            <a:off x="3601988" y="3240898"/>
            <a:ext cx="831339" cy="1758927"/>
          </a:xfrm>
          <a:custGeom>
            <a:avLst/>
            <a:gdLst>
              <a:gd name="T0" fmla="*/ 0 w 372"/>
              <a:gd name="T1" fmla="*/ 0 h 744"/>
              <a:gd name="T2" fmla="*/ 372 w 372"/>
              <a:gd name="T3" fmla="*/ 744 h 744"/>
              <a:gd name="T4" fmla="*/ 0 w 372"/>
              <a:gd name="T5" fmla="*/ 744 h 744"/>
              <a:gd name="T6" fmla="*/ 0 w 372"/>
              <a:gd name="T7" fmla="*/ 0 h 744"/>
            </a:gdLst>
            <a:ahLst/>
            <a:cxnLst>
              <a:cxn ang="0">
                <a:pos x="T0" y="T1"/>
              </a:cxn>
              <a:cxn ang="0">
                <a:pos x="T2" y="T3"/>
              </a:cxn>
              <a:cxn ang="0">
                <a:pos x="T4" y="T5"/>
              </a:cxn>
              <a:cxn ang="0">
                <a:pos x="T6" y="T7"/>
              </a:cxn>
            </a:cxnLst>
            <a:rect l="0" t="0" r="r" b="b"/>
            <a:pathLst>
              <a:path w="372" h="744">
                <a:moveTo>
                  <a:pt x="0" y="0"/>
                </a:moveTo>
                <a:cubicBezTo>
                  <a:pt x="0" y="0"/>
                  <a:pt x="92" y="528"/>
                  <a:pt x="372" y="744"/>
                </a:cubicBezTo>
                <a:cubicBezTo>
                  <a:pt x="0" y="744"/>
                  <a:pt x="0" y="744"/>
                  <a:pt x="0" y="744"/>
                </a:cubicBezTo>
                <a:lnTo>
                  <a:pt x="0" y="0"/>
                </a:lnTo>
                <a:close/>
              </a:path>
            </a:pathLst>
          </a:custGeom>
          <a:solidFill>
            <a:srgbClr val="262626">
              <a:alpha val="85000"/>
            </a:srgbClr>
          </a:solidFill>
          <a:ln>
            <a:noFill/>
          </a:ln>
        </p:spPr>
        <p:txBody>
          <a:bodyPr vert="horz" wrap="square" lIns="91440" tIns="45720" rIns="91440" bIns="45720" numCol="1" anchor="t" anchorCtr="0" compatLnSpc="1"/>
          <a:lstStyle/>
          <a:p>
            <a:endParaRPr lang="en-US">
              <a:latin typeface="+mn-ea"/>
              <a:cs typeface="+mn-ea"/>
            </a:endParaRPr>
          </a:p>
        </p:txBody>
      </p:sp>
      <p:sp>
        <p:nvSpPr>
          <p:cNvPr id="60" name="Freeform 5"/>
          <p:cNvSpPr/>
          <p:nvPr/>
        </p:nvSpPr>
        <p:spPr bwMode="auto">
          <a:xfrm>
            <a:off x="4017656" y="2372839"/>
            <a:ext cx="831339" cy="2626986"/>
          </a:xfrm>
          <a:custGeom>
            <a:avLst/>
            <a:gdLst>
              <a:gd name="T0" fmla="*/ 372 w 372"/>
              <a:gd name="T1" fmla="*/ 0 h 744"/>
              <a:gd name="T2" fmla="*/ 0 w 372"/>
              <a:gd name="T3" fmla="*/ 744 h 744"/>
              <a:gd name="T4" fmla="*/ 372 w 372"/>
              <a:gd name="T5" fmla="*/ 744 h 744"/>
              <a:gd name="T6" fmla="*/ 372 w 372"/>
              <a:gd name="T7" fmla="*/ 0 h 744"/>
            </a:gdLst>
            <a:ahLst/>
            <a:cxnLst>
              <a:cxn ang="0">
                <a:pos x="T0" y="T1"/>
              </a:cxn>
              <a:cxn ang="0">
                <a:pos x="T2" y="T3"/>
              </a:cxn>
              <a:cxn ang="0">
                <a:pos x="T4" y="T5"/>
              </a:cxn>
              <a:cxn ang="0">
                <a:pos x="T6" y="T7"/>
              </a:cxn>
            </a:cxnLst>
            <a:rect l="0" t="0" r="r" b="b"/>
            <a:pathLst>
              <a:path w="372" h="744">
                <a:moveTo>
                  <a:pt x="372" y="0"/>
                </a:moveTo>
                <a:cubicBezTo>
                  <a:pt x="372" y="0"/>
                  <a:pt x="280" y="528"/>
                  <a:pt x="0" y="744"/>
                </a:cubicBezTo>
                <a:cubicBezTo>
                  <a:pt x="372" y="744"/>
                  <a:pt x="372" y="744"/>
                  <a:pt x="372" y="744"/>
                </a:cubicBezTo>
                <a:lnTo>
                  <a:pt x="372" y="0"/>
                </a:lnTo>
                <a:close/>
              </a:path>
            </a:pathLst>
          </a:custGeom>
          <a:solidFill>
            <a:schemeClr val="accent6"/>
          </a:solidFill>
          <a:ln>
            <a:noFill/>
          </a:ln>
        </p:spPr>
        <p:txBody>
          <a:bodyPr vert="horz" wrap="square" lIns="91440" tIns="45720" rIns="91440" bIns="45720" numCol="1" anchor="t" anchorCtr="0" compatLnSpc="1"/>
          <a:lstStyle/>
          <a:p>
            <a:endParaRPr lang="en-US">
              <a:latin typeface="+mn-ea"/>
              <a:cs typeface="+mn-ea"/>
            </a:endParaRPr>
          </a:p>
        </p:txBody>
      </p:sp>
      <p:sp>
        <p:nvSpPr>
          <p:cNvPr id="61" name="Freeform 6"/>
          <p:cNvSpPr/>
          <p:nvPr/>
        </p:nvSpPr>
        <p:spPr bwMode="auto">
          <a:xfrm>
            <a:off x="4848995" y="2372839"/>
            <a:ext cx="831339" cy="2626986"/>
          </a:xfrm>
          <a:custGeom>
            <a:avLst/>
            <a:gdLst>
              <a:gd name="T0" fmla="*/ 0 w 372"/>
              <a:gd name="T1" fmla="*/ 0 h 744"/>
              <a:gd name="T2" fmla="*/ 372 w 372"/>
              <a:gd name="T3" fmla="*/ 744 h 744"/>
              <a:gd name="T4" fmla="*/ 0 w 372"/>
              <a:gd name="T5" fmla="*/ 744 h 744"/>
              <a:gd name="T6" fmla="*/ 0 w 372"/>
              <a:gd name="T7" fmla="*/ 0 h 744"/>
            </a:gdLst>
            <a:ahLst/>
            <a:cxnLst>
              <a:cxn ang="0">
                <a:pos x="T0" y="T1"/>
              </a:cxn>
              <a:cxn ang="0">
                <a:pos x="T2" y="T3"/>
              </a:cxn>
              <a:cxn ang="0">
                <a:pos x="T4" y="T5"/>
              </a:cxn>
              <a:cxn ang="0">
                <a:pos x="T6" y="T7"/>
              </a:cxn>
            </a:cxnLst>
            <a:rect l="0" t="0" r="r" b="b"/>
            <a:pathLst>
              <a:path w="372" h="744">
                <a:moveTo>
                  <a:pt x="0" y="0"/>
                </a:moveTo>
                <a:cubicBezTo>
                  <a:pt x="0" y="0"/>
                  <a:pt x="92" y="528"/>
                  <a:pt x="372" y="744"/>
                </a:cubicBezTo>
                <a:cubicBezTo>
                  <a:pt x="0" y="744"/>
                  <a:pt x="0" y="744"/>
                  <a:pt x="0" y="744"/>
                </a:cubicBezTo>
                <a:lnTo>
                  <a:pt x="0" y="0"/>
                </a:lnTo>
                <a:close/>
              </a:path>
            </a:pathLst>
          </a:custGeom>
          <a:solidFill>
            <a:schemeClr val="accent6">
              <a:alpha val="90000"/>
            </a:schemeClr>
          </a:solidFill>
          <a:ln>
            <a:noFill/>
          </a:ln>
        </p:spPr>
        <p:txBody>
          <a:bodyPr vert="horz" wrap="square" lIns="91440" tIns="45720" rIns="91440" bIns="45720" numCol="1" anchor="t" anchorCtr="0" compatLnSpc="1"/>
          <a:lstStyle/>
          <a:p>
            <a:endParaRPr lang="en-US">
              <a:latin typeface="+mn-ea"/>
              <a:cs typeface="+mn-ea"/>
            </a:endParaRPr>
          </a:p>
        </p:txBody>
      </p:sp>
      <p:sp>
        <p:nvSpPr>
          <p:cNvPr id="62" name="Freeform 5"/>
          <p:cNvSpPr/>
          <p:nvPr/>
        </p:nvSpPr>
        <p:spPr bwMode="auto">
          <a:xfrm>
            <a:off x="1523640" y="4047827"/>
            <a:ext cx="831339" cy="951999"/>
          </a:xfrm>
          <a:custGeom>
            <a:avLst/>
            <a:gdLst>
              <a:gd name="T0" fmla="*/ 372 w 372"/>
              <a:gd name="T1" fmla="*/ 0 h 744"/>
              <a:gd name="T2" fmla="*/ 0 w 372"/>
              <a:gd name="T3" fmla="*/ 744 h 744"/>
              <a:gd name="T4" fmla="*/ 372 w 372"/>
              <a:gd name="T5" fmla="*/ 744 h 744"/>
              <a:gd name="T6" fmla="*/ 372 w 372"/>
              <a:gd name="T7" fmla="*/ 0 h 744"/>
            </a:gdLst>
            <a:ahLst/>
            <a:cxnLst>
              <a:cxn ang="0">
                <a:pos x="T0" y="T1"/>
              </a:cxn>
              <a:cxn ang="0">
                <a:pos x="T2" y="T3"/>
              </a:cxn>
              <a:cxn ang="0">
                <a:pos x="T4" y="T5"/>
              </a:cxn>
              <a:cxn ang="0">
                <a:pos x="T6" y="T7"/>
              </a:cxn>
            </a:cxnLst>
            <a:rect l="0" t="0" r="r" b="b"/>
            <a:pathLst>
              <a:path w="372" h="744">
                <a:moveTo>
                  <a:pt x="372" y="0"/>
                </a:moveTo>
                <a:cubicBezTo>
                  <a:pt x="372" y="0"/>
                  <a:pt x="280" y="528"/>
                  <a:pt x="0" y="744"/>
                </a:cubicBezTo>
                <a:cubicBezTo>
                  <a:pt x="372" y="744"/>
                  <a:pt x="372" y="744"/>
                  <a:pt x="372" y="744"/>
                </a:cubicBezTo>
                <a:lnTo>
                  <a:pt x="372" y="0"/>
                </a:lnTo>
                <a:close/>
              </a:path>
            </a:pathLst>
          </a:custGeom>
          <a:solidFill>
            <a:schemeClr val="accent6"/>
          </a:solidFill>
          <a:ln>
            <a:noFill/>
          </a:ln>
        </p:spPr>
        <p:txBody>
          <a:bodyPr vert="horz" wrap="square" lIns="91440" tIns="45720" rIns="91440" bIns="45720" numCol="1" anchor="t" anchorCtr="0" compatLnSpc="1"/>
          <a:lstStyle/>
          <a:p>
            <a:endParaRPr lang="en-US">
              <a:latin typeface="+mn-ea"/>
              <a:cs typeface="+mn-ea"/>
            </a:endParaRPr>
          </a:p>
        </p:txBody>
      </p:sp>
      <p:sp>
        <p:nvSpPr>
          <p:cNvPr id="63" name="Freeform 6"/>
          <p:cNvSpPr/>
          <p:nvPr/>
        </p:nvSpPr>
        <p:spPr bwMode="auto">
          <a:xfrm>
            <a:off x="2354979" y="4047827"/>
            <a:ext cx="831339" cy="951999"/>
          </a:xfrm>
          <a:custGeom>
            <a:avLst/>
            <a:gdLst>
              <a:gd name="T0" fmla="*/ 0 w 372"/>
              <a:gd name="T1" fmla="*/ 0 h 744"/>
              <a:gd name="T2" fmla="*/ 372 w 372"/>
              <a:gd name="T3" fmla="*/ 744 h 744"/>
              <a:gd name="T4" fmla="*/ 0 w 372"/>
              <a:gd name="T5" fmla="*/ 744 h 744"/>
              <a:gd name="T6" fmla="*/ 0 w 372"/>
              <a:gd name="T7" fmla="*/ 0 h 744"/>
            </a:gdLst>
            <a:ahLst/>
            <a:cxnLst>
              <a:cxn ang="0">
                <a:pos x="T0" y="T1"/>
              </a:cxn>
              <a:cxn ang="0">
                <a:pos x="T2" y="T3"/>
              </a:cxn>
              <a:cxn ang="0">
                <a:pos x="T4" y="T5"/>
              </a:cxn>
              <a:cxn ang="0">
                <a:pos x="T6" y="T7"/>
              </a:cxn>
            </a:cxnLst>
            <a:rect l="0" t="0" r="r" b="b"/>
            <a:pathLst>
              <a:path w="372" h="744">
                <a:moveTo>
                  <a:pt x="0" y="0"/>
                </a:moveTo>
                <a:cubicBezTo>
                  <a:pt x="0" y="0"/>
                  <a:pt x="92" y="528"/>
                  <a:pt x="372" y="744"/>
                </a:cubicBezTo>
                <a:cubicBezTo>
                  <a:pt x="0" y="744"/>
                  <a:pt x="0" y="744"/>
                  <a:pt x="0" y="744"/>
                </a:cubicBezTo>
                <a:lnTo>
                  <a:pt x="0" y="0"/>
                </a:lnTo>
                <a:close/>
              </a:path>
            </a:pathLst>
          </a:custGeom>
          <a:solidFill>
            <a:schemeClr val="accent6">
              <a:alpha val="90000"/>
            </a:schemeClr>
          </a:solidFill>
          <a:ln>
            <a:noFill/>
          </a:ln>
        </p:spPr>
        <p:txBody>
          <a:bodyPr vert="horz" wrap="square" lIns="91440" tIns="45720" rIns="91440" bIns="45720" numCol="1" anchor="t" anchorCtr="0" compatLnSpc="1"/>
          <a:lstStyle/>
          <a:p>
            <a:endParaRPr lang="en-US">
              <a:latin typeface="+mn-ea"/>
              <a:cs typeface="+mn-ea"/>
            </a:endParaRPr>
          </a:p>
        </p:txBody>
      </p:sp>
      <p:sp>
        <p:nvSpPr>
          <p:cNvPr id="64" name="Freeform 5"/>
          <p:cNvSpPr/>
          <p:nvPr/>
        </p:nvSpPr>
        <p:spPr bwMode="auto">
          <a:xfrm>
            <a:off x="5264664" y="3576844"/>
            <a:ext cx="831339" cy="1422980"/>
          </a:xfrm>
          <a:custGeom>
            <a:avLst/>
            <a:gdLst>
              <a:gd name="T0" fmla="*/ 372 w 372"/>
              <a:gd name="T1" fmla="*/ 0 h 744"/>
              <a:gd name="T2" fmla="*/ 0 w 372"/>
              <a:gd name="T3" fmla="*/ 744 h 744"/>
              <a:gd name="T4" fmla="*/ 372 w 372"/>
              <a:gd name="T5" fmla="*/ 744 h 744"/>
              <a:gd name="T6" fmla="*/ 372 w 372"/>
              <a:gd name="T7" fmla="*/ 0 h 744"/>
            </a:gdLst>
            <a:ahLst/>
            <a:cxnLst>
              <a:cxn ang="0">
                <a:pos x="T0" y="T1"/>
              </a:cxn>
              <a:cxn ang="0">
                <a:pos x="T2" y="T3"/>
              </a:cxn>
              <a:cxn ang="0">
                <a:pos x="T4" y="T5"/>
              </a:cxn>
              <a:cxn ang="0">
                <a:pos x="T6" y="T7"/>
              </a:cxn>
            </a:cxnLst>
            <a:rect l="0" t="0" r="r" b="b"/>
            <a:pathLst>
              <a:path w="372" h="744">
                <a:moveTo>
                  <a:pt x="372" y="0"/>
                </a:moveTo>
                <a:cubicBezTo>
                  <a:pt x="372" y="0"/>
                  <a:pt x="280" y="528"/>
                  <a:pt x="0" y="744"/>
                </a:cubicBezTo>
                <a:cubicBezTo>
                  <a:pt x="372" y="744"/>
                  <a:pt x="372" y="744"/>
                  <a:pt x="372" y="744"/>
                </a:cubicBezTo>
                <a:lnTo>
                  <a:pt x="372" y="0"/>
                </a:lnTo>
                <a:close/>
              </a:path>
            </a:pathLst>
          </a:custGeom>
          <a:solidFill>
            <a:schemeClr val="accent5"/>
          </a:solidFill>
          <a:ln>
            <a:noFill/>
          </a:ln>
        </p:spPr>
        <p:txBody>
          <a:bodyPr vert="horz" wrap="square" lIns="91440" tIns="45720" rIns="91440" bIns="45720" numCol="1" anchor="t" anchorCtr="0" compatLnSpc="1"/>
          <a:lstStyle/>
          <a:p>
            <a:endParaRPr lang="en-US">
              <a:latin typeface="+mn-ea"/>
              <a:cs typeface="+mn-ea"/>
            </a:endParaRPr>
          </a:p>
        </p:txBody>
      </p:sp>
      <p:sp>
        <p:nvSpPr>
          <p:cNvPr id="65" name="Freeform 6"/>
          <p:cNvSpPr/>
          <p:nvPr/>
        </p:nvSpPr>
        <p:spPr bwMode="auto">
          <a:xfrm>
            <a:off x="6096003" y="3576844"/>
            <a:ext cx="831339" cy="1422980"/>
          </a:xfrm>
          <a:custGeom>
            <a:avLst/>
            <a:gdLst>
              <a:gd name="T0" fmla="*/ 0 w 372"/>
              <a:gd name="T1" fmla="*/ 0 h 744"/>
              <a:gd name="T2" fmla="*/ 372 w 372"/>
              <a:gd name="T3" fmla="*/ 744 h 744"/>
              <a:gd name="T4" fmla="*/ 0 w 372"/>
              <a:gd name="T5" fmla="*/ 744 h 744"/>
              <a:gd name="T6" fmla="*/ 0 w 372"/>
              <a:gd name="T7" fmla="*/ 0 h 744"/>
            </a:gdLst>
            <a:ahLst/>
            <a:cxnLst>
              <a:cxn ang="0">
                <a:pos x="T0" y="T1"/>
              </a:cxn>
              <a:cxn ang="0">
                <a:pos x="T2" y="T3"/>
              </a:cxn>
              <a:cxn ang="0">
                <a:pos x="T4" y="T5"/>
              </a:cxn>
              <a:cxn ang="0">
                <a:pos x="T6" y="T7"/>
              </a:cxn>
            </a:cxnLst>
            <a:rect l="0" t="0" r="r" b="b"/>
            <a:pathLst>
              <a:path w="372" h="744">
                <a:moveTo>
                  <a:pt x="0" y="0"/>
                </a:moveTo>
                <a:cubicBezTo>
                  <a:pt x="0" y="0"/>
                  <a:pt x="92" y="528"/>
                  <a:pt x="372" y="744"/>
                </a:cubicBezTo>
                <a:cubicBezTo>
                  <a:pt x="0" y="744"/>
                  <a:pt x="0" y="744"/>
                  <a:pt x="0" y="744"/>
                </a:cubicBezTo>
                <a:lnTo>
                  <a:pt x="0" y="0"/>
                </a:lnTo>
                <a:close/>
              </a:path>
            </a:pathLst>
          </a:custGeom>
          <a:solidFill>
            <a:srgbClr val="262626">
              <a:alpha val="85000"/>
            </a:srgbClr>
          </a:solidFill>
          <a:ln>
            <a:noFill/>
          </a:ln>
        </p:spPr>
        <p:txBody>
          <a:bodyPr vert="horz" wrap="square" lIns="91440" tIns="45720" rIns="91440" bIns="45720" numCol="1" anchor="t" anchorCtr="0" compatLnSpc="1"/>
          <a:lstStyle/>
          <a:p>
            <a:endParaRPr lang="en-US">
              <a:latin typeface="+mn-ea"/>
              <a:cs typeface="+mn-ea"/>
            </a:endParaRPr>
          </a:p>
        </p:txBody>
      </p:sp>
      <p:sp>
        <p:nvSpPr>
          <p:cNvPr id="66" name="Freeform 5"/>
          <p:cNvSpPr/>
          <p:nvPr/>
        </p:nvSpPr>
        <p:spPr bwMode="auto">
          <a:xfrm>
            <a:off x="6511672" y="2874113"/>
            <a:ext cx="831339" cy="2125712"/>
          </a:xfrm>
          <a:custGeom>
            <a:avLst/>
            <a:gdLst>
              <a:gd name="T0" fmla="*/ 372 w 372"/>
              <a:gd name="T1" fmla="*/ 0 h 744"/>
              <a:gd name="T2" fmla="*/ 0 w 372"/>
              <a:gd name="T3" fmla="*/ 744 h 744"/>
              <a:gd name="T4" fmla="*/ 372 w 372"/>
              <a:gd name="T5" fmla="*/ 744 h 744"/>
              <a:gd name="T6" fmla="*/ 372 w 372"/>
              <a:gd name="T7" fmla="*/ 0 h 744"/>
            </a:gdLst>
            <a:ahLst/>
            <a:cxnLst>
              <a:cxn ang="0">
                <a:pos x="T0" y="T1"/>
              </a:cxn>
              <a:cxn ang="0">
                <a:pos x="T2" y="T3"/>
              </a:cxn>
              <a:cxn ang="0">
                <a:pos x="T4" y="T5"/>
              </a:cxn>
              <a:cxn ang="0">
                <a:pos x="T6" y="T7"/>
              </a:cxn>
            </a:cxnLst>
            <a:rect l="0" t="0" r="r" b="b"/>
            <a:pathLst>
              <a:path w="372" h="744">
                <a:moveTo>
                  <a:pt x="372" y="0"/>
                </a:moveTo>
                <a:cubicBezTo>
                  <a:pt x="372" y="0"/>
                  <a:pt x="280" y="528"/>
                  <a:pt x="0" y="744"/>
                </a:cubicBezTo>
                <a:cubicBezTo>
                  <a:pt x="372" y="744"/>
                  <a:pt x="372" y="744"/>
                  <a:pt x="372" y="744"/>
                </a:cubicBezTo>
                <a:lnTo>
                  <a:pt x="372" y="0"/>
                </a:lnTo>
                <a:close/>
              </a:path>
            </a:pathLst>
          </a:custGeom>
          <a:solidFill>
            <a:schemeClr val="accent6"/>
          </a:solidFill>
          <a:ln>
            <a:noFill/>
          </a:ln>
        </p:spPr>
        <p:txBody>
          <a:bodyPr vert="horz" wrap="square" lIns="91440" tIns="45720" rIns="91440" bIns="45720" numCol="1" anchor="t" anchorCtr="0" compatLnSpc="1"/>
          <a:lstStyle/>
          <a:p>
            <a:endParaRPr lang="en-US">
              <a:latin typeface="+mn-ea"/>
              <a:cs typeface="+mn-ea"/>
            </a:endParaRPr>
          </a:p>
        </p:txBody>
      </p:sp>
      <p:sp>
        <p:nvSpPr>
          <p:cNvPr id="67" name="Freeform 6"/>
          <p:cNvSpPr/>
          <p:nvPr/>
        </p:nvSpPr>
        <p:spPr bwMode="auto">
          <a:xfrm>
            <a:off x="7343011" y="2874113"/>
            <a:ext cx="831339" cy="2125712"/>
          </a:xfrm>
          <a:custGeom>
            <a:avLst/>
            <a:gdLst>
              <a:gd name="T0" fmla="*/ 0 w 372"/>
              <a:gd name="T1" fmla="*/ 0 h 744"/>
              <a:gd name="T2" fmla="*/ 372 w 372"/>
              <a:gd name="T3" fmla="*/ 744 h 744"/>
              <a:gd name="T4" fmla="*/ 0 w 372"/>
              <a:gd name="T5" fmla="*/ 744 h 744"/>
              <a:gd name="T6" fmla="*/ 0 w 372"/>
              <a:gd name="T7" fmla="*/ 0 h 744"/>
            </a:gdLst>
            <a:ahLst/>
            <a:cxnLst>
              <a:cxn ang="0">
                <a:pos x="T0" y="T1"/>
              </a:cxn>
              <a:cxn ang="0">
                <a:pos x="T2" y="T3"/>
              </a:cxn>
              <a:cxn ang="0">
                <a:pos x="T4" y="T5"/>
              </a:cxn>
              <a:cxn ang="0">
                <a:pos x="T6" y="T7"/>
              </a:cxn>
            </a:cxnLst>
            <a:rect l="0" t="0" r="r" b="b"/>
            <a:pathLst>
              <a:path w="372" h="744">
                <a:moveTo>
                  <a:pt x="0" y="0"/>
                </a:moveTo>
                <a:cubicBezTo>
                  <a:pt x="0" y="0"/>
                  <a:pt x="92" y="528"/>
                  <a:pt x="372" y="744"/>
                </a:cubicBezTo>
                <a:cubicBezTo>
                  <a:pt x="0" y="744"/>
                  <a:pt x="0" y="744"/>
                  <a:pt x="0" y="744"/>
                </a:cubicBezTo>
                <a:lnTo>
                  <a:pt x="0" y="0"/>
                </a:lnTo>
                <a:close/>
              </a:path>
            </a:pathLst>
          </a:custGeom>
          <a:solidFill>
            <a:schemeClr val="accent6">
              <a:alpha val="90000"/>
            </a:schemeClr>
          </a:solidFill>
          <a:ln>
            <a:noFill/>
          </a:ln>
        </p:spPr>
        <p:txBody>
          <a:bodyPr vert="horz" wrap="square" lIns="91440" tIns="45720" rIns="91440" bIns="45720" numCol="1" anchor="t" anchorCtr="0" compatLnSpc="1"/>
          <a:lstStyle/>
          <a:p>
            <a:endParaRPr lang="en-US">
              <a:latin typeface="+mn-ea"/>
              <a:cs typeface="+mn-ea"/>
            </a:endParaRPr>
          </a:p>
        </p:txBody>
      </p:sp>
      <p:sp>
        <p:nvSpPr>
          <p:cNvPr id="68" name="Freeform 5"/>
          <p:cNvSpPr/>
          <p:nvPr/>
        </p:nvSpPr>
        <p:spPr bwMode="auto">
          <a:xfrm>
            <a:off x="7758679" y="4267899"/>
            <a:ext cx="831339" cy="731927"/>
          </a:xfrm>
          <a:custGeom>
            <a:avLst/>
            <a:gdLst>
              <a:gd name="T0" fmla="*/ 372 w 372"/>
              <a:gd name="T1" fmla="*/ 0 h 744"/>
              <a:gd name="T2" fmla="*/ 0 w 372"/>
              <a:gd name="T3" fmla="*/ 744 h 744"/>
              <a:gd name="T4" fmla="*/ 372 w 372"/>
              <a:gd name="T5" fmla="*/ 744 h 744"/>
              <a:gd name="T6" fmla="*/ 372 w 372"/>
              <a:gd name="T7" fmla="*/ 0 h 744"/>
            </a:gdLst>
            <a:ahLst/>
            <a:cxnLst>
              <a:cxn ang="0">
                <a:pos x="T0" y="T1"/>
              </a:cxn>
              <a:cxn ang="0">
                <a:pos x="T2" y="T3"/>
              </a:cxn>
              <a:cxn ang="0">
                <a:pos x="T4" y="T5"/>
              </a:cxn>
              <a:cxn ang="0">
                <a:pos x="T6" y="T7"/>
              </a:cxn>
            </a:cxnLst>
            <a:rect l="0" t="0" r="r" b="b"/>
            <a:pathLst>
              <a:path w="372" h="744">
                <a:moveTo>
                  <a:pt x="372" y="0"/>
                </a:moveTo>
                <a:cubicBezTo>
                  <a:pt x="372" y="0"/>
                  <a:pt x="280" y="528"/>
                  <a:pt x="0" y="744"/>
                </a:cubicBezTo>
                <a:cubicBezTo>
                  <a:pt x="372" y="744"/>
                  <a:pt x="372" y="744"/>
                  <a:pt x="372" y="744"/>
                </a:cubicBezTo>
                <a:lnTo>
                  <a:pt x="372" y="0"/>
                </a:lnTo>
                <a:close/>
              </a:path>
            </a:pathLst>
          </a:custGeom>
          <a:solidFill>
            <a:schemeClr val="accent5"/>
          </a:solidFill>
          <a:ln>
            <a:noFill/>
          </a:ln>
        </p:spPr>
        <p:txBody>
          <a:bodyPr vert="horz" wrap="square" lIns="91440" tIns="45720" rIns="91440" bIns="45720" numCol="1" anchor="t" anchorCtr="0" compatLnSpc="1"/>
          <a:lstStyle/>
          <a:p>
            <a:endParaRPr lang="en-US">
              <a:latin typeface="+mn-ea"/>
              <a:cs typeface="+mn-ea"/>
            </a:endParaRPr>
          </a:p>
        </p:txBody>
      </p:sp>
      <p:sp>
        <p:nvSpPr>
          <p:cNvPr id="69" name="Freeform 6"/>
          <p:cNvSpPr/>
          <p:nvPr/>
        </p:nvSpPr>
        <p:spPr bwMode="auto">
          <a:xfrm>
            <a:off x="8590018" y="4267899"/>
            <a:ext cx="831339" cy="731927"/>
          </a:xfrm>
          <a:custGeom>
            <a:avLst/>
            <a:gdLst>
              <a:gd name="T0" fmla="*/ 0 w 372"/>
              <a:gd name="T1" fmla="*/ 0 h 744"/>
              <a:gd name="T2" fmla="*/ 372 w 372"/>
              <a:gd name="T3" fmla="*/ 744 h 744"/>
              <a:gd name="T4" fmla="*/ 0 w 372"/>
              <a:gd name="T5" fmla="*/ 744 h 744"/>
              <a:gd name="T6" fmla="*/ 0 w 372"/>
              <a:gd name="T7" fmla="*/ 0 h 744"/>
            </a:gdLst>
            <a:ahLst/>
            <a:cxnLst>
              <a:cxn ang="0">
                <a:pos x="T0" y="T1"/>
              </a:cxn>
              <a:cxn ang="0">
                <a:pos x="T2" y="T3"/>
              </a:cxn>
              <a:cxn ang="0">
                <a:pos x="T4" y="T5"/>
              </a:cxn>
              <a:cxn ang="0">
                <a:pos x="T6" y="T7"/>
              </a:cxn>
            </a:cxnLst>
            <a:rect l="0" t="0" r="r" b="b"/>
            <a:pathLst>
              <a:path w="372" h="744">
                <a:moveTo>
                  <a:pt x="0" y="0"/>
                </a:moveTo>
                <a:cubicBezTo>
                  <a:pt x="0" y="0"/>
                  <a:pt x="92" y="528"/>
                  <a:pt x="372" y="744"/>
                </a:cubicBezTo>
                <a:cubicBezTo>
                  <a:pt x="0" y="744"/>
                  <a:pt x="0" y="744"/>
                  <a:pt x="0" y="744"/>
                </a:cubicBezTo>
                <a:lnTo>
                  <a:pt x="0" y="0"/>
                </a:lnTo>
                <a:close/>
              </a:path>
            </a:pathLst>
          </a:custGeom>
          <a:solidFill>
            <a:srgbClr val="262626">
              <a:alpha val="85000"/>
            </a:srgbClr>
          </a:solidFill>
          <a:ln>
            <a:noFill/>
          </a:ln>
        </p:spPr>
        <p:txBody>
          <a:bodyPr vert="horz" wrap="square" lIns="91440" tIns="45720" rIns="91440" bIns="45720" numCol="1" anchor="t" anchorCtr="0" compatLnSpc="1"/>
          <a:lstStyle/>
          <a:p>
            <a:endParaRPr lang="en-US">
              <a:latin typeface="+mn-ea"/>
              <a:cs typeface="+mn-ea"/>
            </a:endParaRPr>
          </a:p>
        </p:txBody>
      </p:sp>
      <p:sp>
        <p:nvSpPr>
          <p:cNvPr id="70" name="Freeform 5"/>
          <p:cNvSpPr/>
          <p:nvPr/>
        </p:nvSpPr>
        <p:spPr bwMode="auto">
          <a:xfrm>
            <a:off x="9005687" y="4047827"/>
            <a:ext cx="831339" cy="951999"/>
          </a:xfrm>
          <a:custGeom>
            <a:avLst/>
            <a:gdLst>
              <a:gd name="T0" fmla="*/ 372 w 372"/>
              <a:gd name="T1" fmla="*/ 0 h 744"/>
              <a:gd name="T2" fmla="*/ 0 w 372"/>
              <a:gd name="T3" fmla="*/ 744 h 744"/>
              <a:gd name="T4" fmla="*/ 372 w 372"/>
              <a:gd name="T5" fmla="*/ 744 h 744"/>
              <a:gd name="T6" fmla="*/ 372 w 372"/>
              <a:gd name="T7" fmla="*/ 0 h 744"/>
            </a:gdLst>
            <a:ahLst/>
            <a:cxnLst>
              <a:cxn ang="0">
                <a:pos x="T0" y="T1"/>
              </a:cxn>
              <a:cxn ang="0">
                <a:pos x="T2" y="T3"/>
              </a:cxn>
              <a:cxn ang="0">
                <a:pos x="T4" y="T5"/>
              </a:cxn>
              <a:cxn ang="0">
                <a:pos x="T6" y="T7"/>
              </a:cxn>
            </a:cxnLst>
            <a:rect l="0" t="0" r="r" b="b"/>
            <a:pathLst>
              <a:path w="372" h="744">
                <a:moveTo>
                  <a:pt x="372" y="0"/>
                </a:moveTo>
                <a:cubicBezTo>
                  <a:pt x="372" y="0"/>
                  <a:pt x="280" y="528"/>
                  <a:pt x="0" y="744"/>
                </a:cubicBezTo>
                <a:cubicBezTo>
                  <a:pt x="372" y="744"/>
                  <a:pt x="372" y="744"/>
                  <a:pt x="372" y="744"/>
                </a:cubicBezTo>
                <a:lnTo>
                  <a:pt x="372" y="0"/>
                </a:lnTo>
                <a:close/>
              </a:path>
            </a:pathLst>
          </a:custGeom>
          <a:solidFill>
            <a:schemeClr val="accent6"/>
          </a:solidFill>
          <a:ln>
            <a:noFill/>
          </a:ln>
        </p:spPr>
        <p:txBody>
          <a:bodyPr vert="horz" wrap="square" lIns="91440" tIns="45720" rIns="91440" bIns="45720" numCol="1" anchor="t" anchorCtr="0" compatLnSpc="1"/>
          <a:lstStyle/>
          <a:p>
            <a:endParaRPr lang="en-US">
              <a:latin typeface="+mn-ea"/>
              <a:cs typeface="+mn-ea"/>
            </a:endParaRPr>
          </a:p>
        </p:txBody>
      </p:sp>
      <p:sp>
        <p:nvSpPr>
          <p:cNvPr id="71" name="Freeform 6"/>
          <p:cNvSpPr/>
          <p:nvPr/>
        </p:nvSpPr>
        <p:spPr bwMode="auto">
          <a:xfrm>
            <a:off x="9837026" y="4047827"/>
            <a:ext cx="831339" cy="951999"/>
          </a:xfrm>
          <a:custGeom>
            <a:avLst/>
            <a:gdLst>
              <a:gd name="T0" fmla="*/ 0 w 372"/>
              <a:gd name="T1" fmla="*/ 0 h 744"/>
              <a:gd name="T2" fmla="*/ 372 w 372"/>
              <a:gd name="T3" fmla="*/ 744 h 744"/>
              <a:gd name="T4" fmla="*/ 0 w 372"/>
              <a:gd name="T5" fmla="*/ 744 h 744"/>
              <a:gd name="T6" fmla="*/ 0 w 372"/>
              <a:gd name="T7" fmla="*/ 0 h 744"/>
            </a:gdLst>
            <a:ahLst/>
            <a:cxnLst>
              <a:cxn ang="0">
                <a:pos x="T0" y="T1"/>
              </a:cxn>
              <a:cxn ang="0">
                <a:pos x="T2" y="T3"/>
              </a:cxn>
              <a:cxn ang="0">
                <a:pos x="T4" y="T5"/>
              </a:cxn>
              <a:cxn ang="0">
                <a:pos x="T6" y="T7"/>
              </a:cxn>
            </a:cxnLst>
            <a:rect l="0" t="0" r="r" b="b"/>
            <a:pathLst>
              <a:path w="372" h="744">
                <a:moveTo>
                  <a:pt x="0" y="0"/>
                </a:moveTo>
                <a:cubicBezTo>
                  <a:pt x="0" y="0"/>
                  <a:pt x="92" y="528"/>
                  <a:pt x="372" y="744"/>
                </a:cubicBezTo>
                <a:cubicBezTo>
                  <a:pt x="0" y="744"/>
                  <a:pt x="0" y="744"/>
                  <a:pt x="0" y="744"/>
                </a:cubicBezTo>
                <a:lnTo>
                  <a:pt x="0" y="0"/>
                </a:lnTo>
                <a:close/>
              </a:path>
            </a:pathLst>
          </a:custGeom>
          <a:solidFill>
            <a:schemeClr val="accent6">
              <a:alpha val="90000"/>
            </a:schemeClr>
          </a:solidFill>
          <a:ln>
            <a:noFill/>
          </a:ln>
        </p:spPr>
        <p:txBody>
          <a:bodyPr vert="horz" wrap="square" lIns="91440" tIns="45720" rIns="91440" bIns="45720" numCol="1" anchor="t" anchorCtr="0" compatLnSpc="1"/>
          <a:lstStyle/>
          <a:p>
            <a:endParaRPr lang="en-US">
              <a:latin typeface="+mn-ea"/>
              <a:cs typeface="+mn-ea"/>
            </a:endParaRPr>
          </a:p>
        </p:txBody>
      </p:sp>
      <p:sp>
        <p:nvSpPr>
          <p:cNvPr id="72" name="Oval 71"/>
          <p:cNvSpPr/>
          <p:nvPr/>
        </p:nvSpPr>
        <p:spPr>
          <a:xfrm>
            <a:off x="2062124" y="3282561"/>
            <a:ext cx="585711" cy="58578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solidFill>
                  <a:srgbClr val="FFFFFF"/>
                </a:solidFill>
                <a:latin typeface="+mn-ea"/>
                <a:cs typeface="+mn-ea"/>
              </a:rPr>
              <a:t>1</a:t>
            </a:r>
            <a:endParaRPr lang="en-AU" sz="1600" dirty="0">
              <a:solidFill>
                <a:srgbClr val="FFFFFF"/>
              </a:solidFill>
              <a:latin typeface="+mn-ea"/>
              <a:cs typeface="+mn-ea"/>
            </a:endParaRPr>
          </a:p>
        </p:txBody>
      </p:sp>
      <p:sp>
        <p:nvSpPr>
          <p:cNvPr id="73" name="Oval 72"/>
          <p:cNvSpPr/>
          <p:nvPr/>
        </p:nvSpPr>
        <p:spPr>
          <a:xfrm>
            <a:off x="3309132" y="2475634"/>
            <a:ext cx="585711" cy="5857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solidFill>
                  <a:srgbClr val="FFFFFF"/>
                </a:solidFill>
                <a:latin typeface="+mn-ea"/>
                <a:cs typeface="+mn-ea"/>
              </a:rPr>
              <a:t>2</a:t>
            </a:r>
            <a:endParaRPr lang="en-AU" sz="1600" dirty="0">
              <a:solidFill>
                <a:srgbClr val="FFFFFF"/>
              </a:solidFill>
              <a:latin typeface="+mn-ea"/>
              <a:cs typeface="+mn-ea"/>
            </a:endParaRPr>
          </a:p>
        </p:txBody>
      </p:sp>
      <p:sp>
        <p:nvSpPr>
          <p:cNvPr id="74" name="Oval 73"/>
          <p:cNvSpPr/>
          <p:nvPr/>
        </p:nvSpPr>
        <p:spPr>
          <a:xfrm>
            <a:off x="4556139" y="1607576"/>
            <a:ext cx="585711" cy="58578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solidFill>
                  <a:srgbClr val="FFFFFF"/>
                </a:solidFill>
                <a:latin typeface="+mn-ea"/>
                <a:cs typeface="+mn-ea"/>
              </a:rPr>
              <a:t>3</a:t>
            </a:r>
            <a:endParaRPr lang="en-US" sz="1600" dirty="0">
              <a:solidFill>
                <a:srgbClr val="FFFFFF"/>
              </a:solidFill>
              <a:latin typeface="+mn-ea"/>
              <a:cs typeface="+mn-ea"/>
            </a:endParaRPr>
          </a:p>
        </p:txBody>
      </p:sp>
      <p:sp>
        <p:nvSpPr>
          <p:cNvPr id="75" name="Oval 74"/>
          <p:cNvSpPr/>
          <p:nvPr/>
        </p:nvSpPr>
        <p:spPr>
          <a:xfrm>
            <a:off x="5803147" y="2811581"/>
            <a:ext cx="585711" cy="5857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mn-ea"/>
                <a:cs typeface="+mn-ea"/>
              </a:rPr>
              <a:t>4</a:t>
            </a:r>
            <a:endParaRPr lang="en-US" sz="1600" dirty="0">
              <a:solidFill>
                <a:schemeClr val="bg1"/>
              </a:solidFill>
              <a:latin typeface="+mn-ea"/>
              <a:cs typeface="+mn-ea"/>
            </a:endParaRPr>
          </a:p>
        </p:txBody>
      </p:sp>
      <p:sp>
        <p:nvSpPr>
          <p:cNvPr id="76" name="Oval 75"/>
          <p:cNvSpPr/>
          <p:nvPr/>
        </p:nvSpPr>
        <p:spPr>
          <a:xfrm>
            <a:off x="7050155" y="2108850"/>
            <a:ext cx="585711" cy="58578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solidFill>
                  <a:srgbClr val="FFFFFF"/>
                </a:solidFill>
                <a:latin typeface="+mn-ea"/>
                <a:cs typeface="+mn-ea"/>
              </a:rPr>
              <a:t>5</a:t>
            </a:r>
            <a:endParaRPr lang="en-US" sz="1600" dirty="0">
              <a:solidFill>
                <a:srgbClr val="FFFFFF"/>
              </a:solidFill>
              <a:latin typeface="+mn-ea"/>
              <a:cs typeface="+mn-ea"/>
            </a:endParaRPr>
          </a:p>
        </p:txBody>
      </p:sp>
      <p:sp>
        <p:nvSpPr>
          <p:cNvPr id="77" name="Oval 76"/>
          <p:cNvSpPr/>
          <p:nvPr/>
        </p:nvSpPr>
        <p:spPr>
          <a:xfrm>
            <a:off x="8305086" y="3502634"/>
            <a:ext cx="585711" cy="5857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mn-ea"/>
                <a:cs typeface="+mn-ea"/>
              </a:rPr>
              <a:t>6</a:t>
            </a:r>
            <a:endParaRPr lang="en-US" sz="1600" dirty="0">
              <a:solidFill>
                <a:schemeClr val="bg1"/>
              </a:solidFill>
              <a:latin typeface="+mn-ea"/>
              <a:cs typeface="+mn-ea"/>
            </a:endParaRPr>
          </a:p>
        </p:txBody>
      </p:sp>
      <p:sp>
        <p:nvSpPr>
          <p:cNvPr id="78" name="Oval 77"/>
          <p:cNvSpPr/>
          <p:nvPr/>
        </p:nvSpPr>
        <p:spPr>
          <a:xfrm>
            <a:off x="9544170" y="3282561"/>
            <a:ext cx="585711" cy="58578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mn-ea"/>
                <a:cs typeface="+mn-ea"/>
              </a:rPr>
              <a:t>7</a:t>
            </a:r>
            <a:endParaRPr lang="en-US" sz="1600" dirty="0">
              <a:solidFill>
                <a:schemeClr val="bg1"/>
              </a:solidFill>
              <a:latin typeface="+mn-ea"/>
              <a:cs typeface="+mn-ea"/>
            </a:endParaRPr>
          </a:p>
        </p:txBody>
      </p:sp>
      <p:sp>
        <p:nvSpPr>
          <p:cNvPr id="79" name="Rectangle 78"/>
          <p:cNvSpPr/>
          <p:nvPr/>
        </p:nvSpPr>
        <p:spPr>
          <a:xfrm>
            <a:off x="1299710" y="4982798"/>
            <a:ext cx="9583348" cy="3838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n-ea"/>
              <a:cs typeface="+mn-ea"/>
            </a:endParaRPr>
          </a:p>
        </p:txBody>
      </p:sp>
      <p:sp>
        <p:nvSpPr>
          <p:cNvPr id="82" name="Text Placeholder 32"/>
          <p:cNvSpPr txBox="1"/>
          <p:nvPr/>
        </p:nvSpPr>
        <p:spPr>
          <a:xfrm>
            <a:off x="2136519" y="5374244"/>
            <a:ext cx="3543815" cy="78528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zh-CN" altLang="en-US" sz="1000" dirty="0">
                <a:solidFill>
                  <a:srgbClr val="7F7F7F"/>
                </a:solidFill>
                <a:latin typeface="+mn-ea"/>
                <a:cs typeface="+mn-ea"/>
              </a:rPr>
              <a:t>此处添加详细文本描述，建议与标题相关并符合整体语言风格，语言描述尽量简洁生动。尽量将每页幻灯片的字数控制在</a:t>
            </a:r>
            <a:r>
              <a:rPr lang="en-US" altLang="zh-CN" sz="1000" dirty="0">
                <a:solidFill>
                  <a:srgbClr val="7F7F7F"/>
                </a:solidFill>
                <a:latin typeface="+mn-ea"/>
                <a:cs typeface="+mn-ea"/>
              </a:rPr>
              <a:t>200</a:t>
            </a:r>
            <a:r>
              <a:rPr lang="zh-CN" altLang="en-US" sz="1000" dirty="0">
                <a:solidFill>
                  <a:srgbClr val="7F7F7F"/>
                </a:solidFill>
                <a:latin typeface="+mn-ea"/>
                <a:cs typeface="+mn-ea"/>
              </a:rPr>
              <a:t>字以内，据统计每页幻灯片的最好控制在</a:t>
            </a:r>
            <a:r>
              <a:rPr lang="en-US" altLang="zh-CN" sz="1000" dirty="0">
                <a:solidFill>
                  <a:srgbClr val="7F7F7F"/>
                </a:solidFill>
                <a:latin typeface="+mn-ea"/>
                <a:cs typeface="+mn-ea"/>
              </a:rPr>
              <a:t>5</a:t>
            </a:r>
            <a:r>
              <a:rPr lang="zh-CN" altLang="en-US" sz="1000" dirty="0">
                <a:solidFill>
                  <a:srgbClr val="7F7F7F"/>
                </a:solidFill>
                <a:latin typeface="+mn-ea"/>
                <a:cs typeface="+mn-ea"/>
              </a:rPr>
              <a:t>分钟之内。</a:t>
            </a:r>
            <a:endParaRPr lang="en-US" altLang="zh-CN" sz="1000" dirty="0">
              <a:solidFill>
                <a:srgbClr val="7F7F7F"/>
              </a:solidFill>
              <a:latin typeface="+mn-ea"/>
              <a:cs typeface="+mn-ea"/>
            </a:endParaRPr>
          </a:p>
        </p:txBody>
      </p:sp>
      <p:sp>
        <p:nvSpPr>
          <p:cNvPr id="83" name="Text Placeholder 32"/>
          <p:cNvSpPr txBox="1"/>
          <p:nvPr/>
        </p:nvSpPr>
        <p:spPr>
          <a:xfrm>
            <a:off x="7203109" y="5374244"/>
            <a:ext cx="3548008" cy="78528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zh-CN" altLang="en-US" sz="1000" dirty="0">
                <a:solidFill>
                  <a:srgbClr val="7F7F7F"/>
                </a:solidFill>
                <a:latin typeface="+mn-ea"/>
                <a:cs typeface="+mn-ea"/>
              </a:rPr>
              <a:t>此处添加详细文本描述，建议与标题相关并符合整体语言风格，语言描述尽量简洁生动。尽量将每页幻灯片的字数控制在</a:t>
            </a:r>
            <a:r>
              <a:rPr lang="en-US" altLang="zh-CN" sz="1000" dirty="0">
                <a:solidFill>
                  <a:srgbClr val="7F7F7F"/>
                </a:solidFill>
                <a:latin typeface="+mn-ea"/>
                <a:cs typeface="+mn-ea"/>
              </a:rPr>
              <a:t>200</a:t>
            </a:r>
            <a:r>
              <a:rPr lang="zh-CN" altLang="en-US" sz="1000" dirty="0">
                <a:solidFill>
                  <a:srgbClr val="7F7F7F"/>
                </a:solidFill>
                <a:latin typeface="+mn-ea"/>
                <a:cs typeface="+mn-ea"/>
              </a:rPr>
              <a:t>字以内，据统计每页幻灯片的最好控制在</a:t>
            </a:r>
            <a:r>
              <a:rPr lang="en-US" altLang="zh-CN" sz="1000" dirty="0">
                <a:solidFill>
                  <a:srgbClr val="7F7F7F"/>
                </a:solidFill>
                <a:latin typeface="+mn-ea"/>
                <a:cs typeface="+mn-ea"/>
              </a:rPr>
              <a:t>5</a:t>
            </a:r>
            <a:r>
              <a:rPr lang="zh-CN" altLang="en-US" sz="1000" dirty="0">
                <a:solidFill>
                  <a:srgbClr val="7F7F7F"/>
                </a:solidFill>
                <a:latin typeface="+mn-ea"/>
                <a:cs typeface="+mn-ea"/>
              </a:rPr>
              <a:t>分钟之内。</a:t>
            </a:r>
            <a:endParaRPr lang="en-US" sz="1000" dirty="0">
              <a:solidFill>
                <a:srgbClr val="7F7F7F"/>
              </a:solidFill>
              <a:latin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wipe(down)">
                                      <p:cBhvr>
                                        <p:cTn id="12" dur="500"/>
                                        <p:tgtEl>
                                          <p:spTgt spid="6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wipe(down)">
                                      <p:cBhvr>
                                        <p:cTn id="15" dur="500"/>
                                        <p:tgtEl>
                                          <p:spTgt spid="6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2"/>
                                        </p:tgtEl>
                                        <p:attrNameLst>
                                          <p:attrName>style.visibility</p:attrName>
                                        </p:attrNameLst>
                                      </p:cBhvr>
                                      <p:to>
                                        <p:strVal val="visible"/>
                                      </p:to>
                                    </p:set>
                                    <p:animEffect transition="in" filter="fade">
                                      <p:cBhvr>
                                        <p:cTn id="20" dur="500"/>
                                        <p:tgtEl>
                                          <p:spTgt spid="7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wipe(down)">
                                      <p:cBhvr>
                                        <p:cTn id="25" dur="500"/>
                                        <p:tgtEl>
                                          <p:spTgt spid="5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down)">
                                      <p:cBhvr>
                                        <p:cTn id="28" dur="500"/>
                                        <p:tgtEl>
                                          <p:spTgt spid="5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3"/>
                                        </p:tgtEl>
                                        <p:attrNameLst>
                                          <p:attrName>style.visibility</p:attrName>
                                        </p:attrNameLst>
                                      </p:cBhvr>
                                      <p:to>
                                        <p:strVal val="visible"/>
                                      </p:to>
                                    </p:set>
                                    <p:animEffect transition="in" filter="fade">
                                      <p:cBhvr>
                                        <p:cTn id="33" dur="500"/>
                                        <p:tgtEl>
                                          <p:spTgt spid="7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wipe(down)">
                                      <p:cBhvr>
                                        <p:cTn id="38" dur="500"/>
                                        <p:tgtEl>
                                          <p:spTgt spid="60"/>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61"/>
                                        </p:tgtEl>
                                        <p:attrNameLst>
                                          <p:attrName>style.visibility</p:attrName>
                                        </p:attrNameLst>
                                      </p:cBhvr>
                                      <p:to>
                                        <p:strVal val="visible"/>
                                      </p:to>
                                    </p:set>
                                    <p:animEffect transition="in" filter="wipe(down)">
                                      <p:cBhvr>
                                        <p:cTn id="41" dur="500"/>
                                        <p:tgtEl>
                                          <p:spTgt spid="6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74"/>
                                        </p:tgtEl>
                                        <p:attrNameLst>
                                          <p:attrName>style.visibility</p:attrName>
                                        </p:attrNameLst>
                                      </p:cBhvr>
                                      <p:to>
                                        <p:strVal val="visible"/>
                                      </p:to>
                                    </p:set>
                                    <p:animEffect transition="in" filter="fade">
                                      <p:cBhvr>
                                        <p:cTn id="46" dur="500"/>
                                        <p:tgtEl>
                                          <p:spTgt spid="7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64"/>
                                        </p:tgtEl>
                                        <p:attrNameLst>
                                          <p:attrName>style.visibility</p:attrName>
                                        </p:attrNameLst>
                                      </p:cBhvr>
                                      <p:to>
                                        <p:strVal val="visible"/>
                                      </p:to>
                                    </p:set>
                                    <p:animEffect transition="in" filter="wipe(down)">
                                      <p:cBhvr>
                                        <p:cTn id="51" dur="500"/>
                                        <p:tgtEl>
                                          <p:spTgt spid="64"/>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65"/>
                                        </p:tgtEl>
                                        <p:attrNameLst>
                                          <p:attrName>style.visibility</p:attrName>
                                        </p:attrNameLst>
                                      </p:cBhvr>
                                      <p:to>
                                        <p:strVal val="visible"/>
                                      </p:to>
                                    </p:set>
                                    <p:animEffect transition="in" filter="wipe(down)">
                                      <p:cBhvr>
                                        <p:cTn id="54" dur="500"/>
                                        <p:tgtEl>
                                          <p:spTgt spid="65"/>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75"/>
                                        </p:tgtEl>
                                        <p:attrNameLst>
                                          <p:attrName>style.visibility</p:attrName>
                                        </p:attrNameLst>
                                      </p:cBhvr>
                                      <p:to>
                                        <p:strVal val="visible"/>
                                      </p:to>
                                    </p:set>
                                    <p:animEffect transition="in" filter="fade">
                                      <p:cBhvr>
                                        <p:cTn id="59" dur="500"/>
                                        <p:tgtEl>
                                          <p:spTgt spid="75"/>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66"/>
                                        </p:tgtEl>
                                        <p:attrNameLst>
                                          <p:attrName>style.visibility</p:attrName>
                                        </p:attrNameLst>
                                      </p:cBhvr>
                                      <p:to>
                                        <p:strVal val="visible"/>
                                      </p:to>
                                    </p:set>
                                    <p:animEffect transition="in" filter="wipe(down)">
                                      <p:cBhvr>
                                        <p:cTn id="64" dur="500"/>
                                        <p:tgtEl>
                                          <p:spTgt spid="66"/>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67"/>
                                        </p:tgtEl>
                                        <p:attrNameLst>
                                          <p:attrName>style.visibility</p:attrName>
                                        </p:attrNameLst>
                                      </p:cBhvr>
                                      <p:to>
                                        <p:strVal val="visible"/>
                                      </p:to>
                                    </p:set>
                                    <p:animEffect transition="in" filter="wipe(down)">
                                      <p:cBhvr>
                                        <p:cTn id="67" dur="500"/>
                                        <p:tgtEl>
                                          <p:spTgt spid="6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76"/>
                                        </p:tgtEl>
                                        <p:attrNameLst>
                                          <p:attrName>style.visibility</p:attrName>
                                        </p:attrNameLst>
                                      </p:cBhvr>
                                      <p:to>
                                        <p:strVal val="visible"/>
                                      </p:to>
                                    </p:set>
                                    <p:animEffect transition="in" filter="fade">
                                      <p:cBhvr>
                                        <p:cTn id="72" dur="500"/>
                                        <p:tgtEl>
                                          <p:spTgt spid="7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68"/>
                                        </p:tgtEl>
                                        <p:attrNameLst>
                                          <p:attrName>style.visibility</p:attrName>
                                        </p:attrNameLst>
                                      </p:cBhvr>
                                      <p:to>
                                        <p:strVal val="visible"/>
                                      </p:to>
                                    </p:set>
                                    <p:animEffect transition="in" filter="wipe(down)">
                                      <p:cBhvr>
                                        <p:cTn id="77" dur="500"/>
                                        <p:tgtEl>
                                          <p:spTgt spid="68"/>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69"/>
                                        </p:tgtEl>
                                        <p:attrNameLst>
                                          <p:attrName>style.visibility</p:attrName>
                                        </p:attrNameLst>
                                      </p:cBhvr>
                                      <p:to>
                                        <p:strVal val="visible"/>
                                      </p:to>
                                    </p:set>
                                    <p:animEffect transition="in" filter="wipe(down)">
                                      <p:cBhvr>
                                        <p:cTn id="80" dur="500"/>
                                        <p:tgtEl>
                                          <p:spTgt spid="69"/>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77"/>
                                        </p:tgtEl>
                                        <p:attrNameLst>
                                          <p:attrName>style.visibility</p:attrName>
                                        </p:attrNameLst>
                                      </p:cBhvr>
                                      <p:to>
                                        <p:strVal val="visible"/>
                                      </p:to>
                                    </p:set>
                                    <p:animEffect transition="in" filter="fade">
                                      <p:cBhvr>
                                        <p:cTn id="85" dur="500"/>
                                        <p:tgtEl>
                                          <p:spTgt spid="77"/>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grpId="0" nodeType="clickEffect">
                                  <p:stCondLst>
                                    <p:cond delay="0"/>
                                  </p:stCondLst>
                                  <p:childTnLst>
                                    <p:set>
                                      <p:cBhvr>
                                        <p:cTn id="89" dur="1" fill="hold">
                                          <p:stCondLst>
                                            <p:cond delay="0"/>
                                          </p:stCondLst>
                                        </p:cTn>
                                        <p:tgtEl>
                                          <p:spTgt spid="70"/>
                                        </p:tgtEl>
                                        <p:attrNameLst>
                                          <p:attrName>style.visibility</p:attrName>
                                        </p:attrNameLst>
                                      </p:cBhvr>
                                      <p:to>
                                        <p:strVal val="visible"/>
                                      </p:to>
                                    </p:set>
                                    <p:animEffect transition="in" filter="wipe(down)">
                                      <p:cBhvr>
                                        <p:cTn id="90" dur="500"/>
                                        <p:tgtEl>
                                          <p:spTgt spid="70"/>
                                        </p:tgtEl>
                                      </p:cBhvr>
                                    </p:animEffect>
                                  </p:childTnLst>
                                </p:cTn>
                              </p:par>
                              <p:par>
                                <p:cTn id="91" presetID="22" presetClass="entr" presetSubtype="4" fill="hold" grpId="0" nodeType="withEffect">
                                  <p:stCondLst>
                                    <p:cond delay="0"/>
                                  </p:stCondLst>
                                  <p:childTnLst>
                                    <p:set>
                                      <p:cBhvr>
                                        <p:cTn id="92" dur="1" fill="hold">
                                          <p:stCondLst>
                                            <p:cond delay="0"/>
                                          </p:stCondLst>
                                        </p:cTn>
                                        <p:tgtEl>
                                          <p:spTgt spid="71"/>
                                        </p:tgtEl>
                                        <p:attrNameLst>
                                          <p:attrName>style.visibility</p:attrName>
                                        </p:attrNameLst>
                                      </p:cBhvr>
                                      <p:to>
                                        <p:strVal val="visible"/>
                                      </p:to>
                                    </p:set>
                                    <p:animEffect transition="in" filter="wipe(down)">
                                      <p:cBhvr>
                                        <p:cTn id="93" dur="500"/>
                                        <p:tgtEl>
                                          <p:spTgt spid="71"/>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78"/>
                                        </p:tgtEl>
                                        <p:attrNameLst>
                                          <p:attrName>style.visibility</p:attrName>
                                        </p:attrNameLst>
                                      </p:cBhvr>
                                      <p:to>
                                        <p:strVal val="visible"/>
                                      </p:to>
                                    </p:set>
                                    <p:animEffect transition="in" filter="fade">
                                      <p:cBhvr>
                                        <p:cTn id="98" dur="500"/>
                                        <p:tgtEl>
                                          <p:spTgt spid="78"/>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82"/>
                                        </p:tgtEl>
                                        <p:attrNameLst>
                                          <p:attrName>style.visibility</p:attrName>
                                        </p:attrNameLst>
                                      </p:cBhvr>
                                      <p:to>
                                        <p:strVal val="visible"/>
                                      </p:to>
                                    </p:set>
                                    <p:animEffect transition="in" filter="fade">
                                      <p:cBhvr>
                                        <p:cTn id="103" dur="500"/>
                                        <p:tgtEl>
                                          <p:spTgt spid="82"/>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83"/>
                                        </p:tgtEl>
                                        <p:attrNameLst>
                                          <p:attrName>style.visibility</p:attrName>
                                        </p:attrNameLst>
                                      </p:cBhvr>
                                      <p:to>
                                        <p:strVal val="visible"/>
                                      </p:to>
                                    </p:set>
                                    <p:animEffect transition="in" filter="fade">
                                      <p:cBhvr>
                                        <p:cTn id="106"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2" grpId="0"/>
      <p:bldP spid="8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sp>
        <p:nvSpPr>
          <p:cNvPr id="32" name="TextBox 31"/>
          <p:cNvSpPr txBox="1"/>
          <p:nvPr/>
        </p:nvSpPr>
        <p:spPr>
          <a:xfrm>
            <a:off x="9375208" y="1909367"/>
            <a:ext cx="2290266" cy="215444"/>
          </a:xfrm>
          <a:prstGeom prst="rect">
            <a:avLst/>
          </a:prstGeom>
          <a:noFill/>
        </p:spPr>
        <p:txBody>
          <a:bodyPr wrap="square" lIns="0" tIns="0" rIns="0" bIns="0" rtlCol="0" anchor="ctr">
            <a:spAutoFit/>
          </a:bodyPr>
          <a:lstStyle/>
          <a:p>
            <a:r>
              <a:rPr lang="zh-CN" altLang="en-US" sz="1400" dirty="0">
                <a:solidFill>
                  <a:schemeClr val="accent5"/>
                </a:solidFill>
                <a:latin typeface="+mn-ea"/>
                <a:cs typeface="+mn-ea"/>
              </a:rPr>
              <a:t>员工界面</a:t>
            </a:r>
            <a:endParaRPr lang="en-AU" sz="1400" dirty="0">
              <a:solidFill>
                <a:schemeClr val="accent5"/>
              </a:solidFill>
              <a:latin typeface="+mn-ea"/>
              <a:cs typeface="+mn-ea"/>
            </a:endParaRPr>
          </a:p>
        </p:txBody>
      </p:sp>
      <p:sp>
        <p:nvSpPr>
          <p:cNvPr id="33" name="Text Placeholder 32"/>
          <p:cNvSpPr txBox="1"/>
          <p:nvPr/>
        </p:nvSpPr>
        <p:spPr>
          <a:xfrm>
            <a:off x="9375209" y="2186335"/>
            <a:ext cx="1960624" cy="79198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zh-CN" altLang="en-US" sz="900" dirty="0">
                <a:solidFill>
                  <a:schemeClr val="tx1">
                    <a:lumMod val="65000"/>
                    <a:lumOff val="35000"/>
                  </a:schemeClr>
                </a:solidFill>
                <a:latin typeface="+mn-ea"/>
                <a:cs typeface="+mn-ea"/>
              </a:rPr>
              <a:t>此处添加详细文本描述，建议与标题相关并符合整体语言风格，语言描述尽量简洁生动。</a:t>
            </a:r>
            <a:endParaRPr lang="en-US" sz="900" dirty="0">
              <a:solidFill>
                <a:schemeClr val="tx1">
                  <a:lumMod val="65000"/>
                  <a:lumOff val="35000"/>
                </a:schemeClr>
              </a:solidFill>
              <a:latin typeface="+mn-ea"/>
              <a:cs typeface="+mn-ea"/>
            </a:endParaRPr>
          </a:p>
        </p:txBody>
      </p:sp>
      <p:sp>
        <p:nvSpPr>
          <p:cNvPr id="34" name="TextBox 33"/>
          <p:cNvSpPr txBox="1"/>
          <p:nvPr/>
        </p:nvSpPr>
        <p:spPr>
          <a:xfrm>
            <a:off x="9375208" y="3258775"/>
            <a:ext cx="2290266" cy="215444"/>
          </a:xfrm>
          <a:prstGeom prst="rect">
            <a:avLst/>
          </a:prstGeom>
          <a:noFill/>
        </p:spPr>
        <p:txBody>
          <a:bodyPr wrap="square" lIns="0" tIns="0" rIns="0" bIns="0" rtlCol="0" anchor="ctr">
            <a:spAutoFit/>
          </a:bodyPr>
          <a:lstStyle/>
          <a:p>
            <a:r>
              <a:rPr lang="zh-CN" altLang="en-US" sz="1400" dirty="0">
                <a:solidFill>
                  <a:schemeClr val="accent5"/>
                </a:solidFill>
                <a:latin typeface="+mn-ea"/>
                <a:cs typeface="+mn-ea"/>
              </a:rPr>
              <a:t>系统保护</a:t>
            </a:r>
            <a:endParaRPr lang="en-AU" sz="1400" dirty="0">
              <a:solidFill>
                <a:schemeClr val="accent5"/>
              </a:solidFill>
              <a:latin typeface="+mn-ea"/>
              <a:cs typeface="+mn-ea"/>
            </a:endParaRPr>
          </a:p>
        </p:txBody>
      </p:sp>
      <p:sp>
        <p:nvSpPr>
          <p:cNvPr id="35" name="Text Placeholder 32"/>
          <p:cNvSpPr txBox="1"/>
          <p:nvPr/>
        </p:nvSpPr>
        <p:spPr>
          <a:xfrm>
            <a:off x="9375209" y="3535743"/>
            <a:ext cx="1960624" cy="79198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zh-CN" altLang="en-US" sz="900" dirty="0">
                <a:solidFill>
                  <a:schemeClr val="tx1">
                    <a:lumMod val="65000"/>
                    <a:lumOff val="35000"/>
                  </a:schemeClr>
                </a:solidFill>
                <a:latin typeface="+mn-ea"/>
                <a:cs typeface="+mn-ea"/>
              </a:rPr>
              <a:t>此处添加详细文本描述，建议与标题相关并符合整体语言风格，语言描述尽量简洁生动。</a:t>
            </a:r>
            <a:endParaRPr lang="en-US" sz="900" dirty="0">
              <a:solidFill>
                <a:schemeClr val="tx1">
                  <a:lumMod val="65000"/>
                  <a:lumOff val="35000"/>
                </a:schemeClr>
              </a:solidFill>
              <a:latin typeface="+mn-ea"/>
              <a:cs typeface="+mn-ea"/>
            </a:endParaRPr>
          </a:p>
        </p:txBody>
      </p:sp>
      <p:sp>
        <p:nvSpPr>
          <p:cNvPr id="36" name="TextBox 35"/>
          <p:cNvSpPr txBox="1"/>
          <p:nvPr/>
        </p:nvSpPr>
        <p:spPr>
          <a:xfrm>
            <a:off x="9375208" y="4608182"/>
            <a:ext cx="2290266" cy="215444"/>
          </a:xfrm>
          <a:prstGeom prst="rect">
            <a:avLst/>
          </a:prstGeom>
          <a:noFill/>
        </p:spPr>
        <p:txBody>
          <a:bodyPr wrap="square" lIns="0" tIns="0" rIns="0" bIns="0" rtlCol="0" anchor="ctr">
            <a:spAutoFit/>
          </a:bodyPr>
          <a:lstStyle/>
          <a:p>
            <a:r>
              <a:rPr lang="zh-CN" altLang="en-US" sz="1400" dirty="0">
                <a:solidFill>
                  <a:schemeClr val="accent5"/>
                </a:solidFill>
                <a:latin typeface="+mn-ea"/>
                <a:cs typeface="+mn-ea"/>
              </a:rPr>
              <a:t>数据分析</a:t>
            </a:r>
            <a:endParaRPr lang="en-AU" sz="1400" dirty="0">
              <a:solidFill>
                <a:schemeClr val="accent5"/>
              </a:solidFill>
              <a:latin typeface="+mn-ea"/>
              <a:cs typeface="+mn-ea"/>
            </a:endParaRPr>
          </a:p>
        </p:txBody>
      </p:sp>
      <p:sp>
        <p:nvSpPr>
          <p:cNvPr id="37" name="Text Placeholder 32"/>
          <p:cNvSpPr txBox="1"/>
          <p:nvPr/>
        </p:nvSpPr>
        <p:spPr>
          <a:xfrm>
            <a:off x="9375209" y="4885150"/>
            <a:ext cx="1960624" cy="79198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zh-CN" altLang="en-US" sz="900" dirty="0">
                <a:solidFill>
                  <a:schemeClr val="tx1">
                    <a:lumMod val="65000"/>
                    <a:lumOff val="35000"/>
                  </a:schemeClr>
                </a:solidFill>
                <a:latin typeface="+mn-ea"/>
                <a:cs typeface="+mn-ea"/>
              </a:rPr>
              <a:t>此处添加详细文本描述，建议与标题相关并符合整体语言风格，语言描述尽量简洁生动。</a:t>
            </a:r>
            <a:endParaRPr lang="en-US" sz="900" dirty="0">
              <a:solidFill>
                <a:schemeClr val="tx1">
                  <a:lumMod val="65000"/>
                  <a:lumOff val="35000"/>
                </a:schemeClr>
              </a:solidFill>
              <a:latin typeface="+mn-ea"/>
              <a:cs typeface="+mn-ea"/>
            </a:endParaRPr>
          </a:p>
        </p:txBody>
      </p:sp>
      <p:sp>
        <p:nvSpPr>
          <p:cNvPr id="38" name="Rounded Rectangle 37"/>
          <p:cNvSpPr/>
          <p:nvPr/>
        </p:nvSpPr>
        <p:spPr>
          <a:xfrm>
            <a:off x="8560956" y="1934228"/>
            <a:ext cx="604616" cy="604695"/>
          </a:xfrm>
          <a:prstGeom prst="roundRect">
            <a:avLst>
              <a:gd name="adj" fmla="val 1655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5" dirty="0">
              <a:solidFill>
                <a:schemeClr val="bg1"/>
              </a:solidFill>
              <a:latin typeface="+mn-ea"/>
              <a:cs typeface="+mn-ea"/>
            </a:endParaRPr>
          </a:p>
        </p:txBody>
      </p:sp>
      <p:sp>
        <p:nvSpPr>
          <p:cNvPr id="39" name="Rounded Rectangle 38"/>
          <p:cNvSpPr/>
          <p:nvPr/>
        </p:nvSpPr>
        <p:spPr>
          <a:xfrm>
            <a:off x="8560956" y="3283633"/>
            <a:ext cx="604616" cy="604695"/>
          </a:xfrm>
          <a:prstGeom prst="roundRect">
            <a:avLst>
              <a:gd name="adj" fmla="val 1655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600" dirty="0">
              <a:solidFill>
                <a:srgbClr val="FFFFFF"/>
              </a:solidFill>
              <a:latin typeface="+mn-ea"/>
              <a:cs typeface="+mn-ea"/>
            </a:endParaRPr>
          </a:p>
        </p:txBody>
      </p:sp>
      <p:sp>
        <p:nvSpPr>
          <p:cNvPr id="40" name="Rounded Rectangle 39"/>
          <p:cNvSpPr/>
          <p:nvPr/>
        </p:nvSpPr>
        <p:spPr>
          <a:xfrm>
            <a:off x="8560956" y="4633040"/>
            <a:ext cx="604616" cy="604695"/>
          </a:xfrm>
          <a:prstGeom prst="roundRect">
            <a:avLst>
              <a:gd name="adj" fmla="val 1655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endParaRPr lang="en-US" sz="1600" dirty="0">
              <a:solidFill>
                <a:srgbClr val="FFFFFF"/>
              </a:solidFill>
              <a:latin typeface="+mn-ea"/>
              <a:cs typeface="+mn-ea"/>
            </a:endParaRPr>
          </a:p>
        </p:txBody>
      </p:sp>
      <p:sp>
        <p:nvSpPr>
          <p:cNvPr id="41" name="TextBox 40"/>
          <p:cNvSpPr txBox="1"/>
          <p:nvPr/>
        </p:nvSpPr>
        <p:spPr>
          <a:xfrm flipH="1">
            <a:off x="695400" y="1909367"/>
            <a:ext cx="2290266" cy="215444"/>
          </a:xfrm>
          <a:prstGeom prst="rect">
            <a:avLst/>
          </a:prstGeom>
          <a:noFill/>
        </p:spPr>
        <p:txBody>
          <a:bodyPr wrap="square" lIns="0" tIns="0" rIns="0" bIns="0" rtlCol="0" anchor="ctr">
            <a:spAutoFit/>
          </a:bodyPr>
          <a:lstStyle/>
          <a:p>
            <a:pPr algn="r"/>
            <a:r>
              <a:rPr lang="zh-CN" altLang="en-US" sz="1400" dirty="0">
                <a:solidFill>
                  <a:schemeClr val="accent5"/>
                </a:solidFill>
                <a:latin typeface="+mn-ea"/>
                <a:cs typeface="+mn-ea"/>
              </a:rPr>
              <a:t>创意策略</a:t>
            </a:r>
            <a:endParaRPr lang="en-AU" sz="1400" dirty="0">
              <a:solidFill>
                <a:schemeClr val="accent5"/>
              </a:solidFill>
              <a:latin typeface="+mn-ea"/>
              <a:cs typeface="+mn-ea"/>
            </a:endParaRPr>
          </a:p>
        </p:txBody>
      </p:sp>
      <p:sp>
        <p:nvSpPr>
          <p:cNvPr id="42" name="Text Placeholder 32"/>
          <p:cNvSpPr txBox="1"/>
          <p:nvPr/>
        </p:nvSpPr>
        <p:spPr>
          <a:xfrm flipH="1">
            <a:off x="1000804" y="2186335"/>
            <a:ext cx="1984862" cy="79198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buNone/>
            </a:pPr>
            <a:r>
              <a:rPr lang="zh-CN" altLang="en-US" sz="900" dirty="0">
                <a:solidFill>
                  <a:schemeClr val="tx1">
                    <a:lumMod val="65000"/>
                    <a:lumOff val="35000"/>
                  </a:schemeClr>
                </a:solidFill>
                <a:latin typeface="+mn-ea"/>
                <a:cs typeface="+mn-ea"/>
              </a:rPr>
              <a:t>此处添加详细文本描述，建议与标题相关并符合整体语言风格，语言描述尽量简洁生动。</a:t>
            </a:r>
            <a:endParaRPr lang="en-US" sz="900" dirty="0">
              <a:solidFill>
                <a:schemeClr val="tx1">
                  <a:lumMod val="65000"/>
                  <a:lumOff val="35000"/>
                </a:schemeClr>
              </a:solidFill>
              <a:latin typeface="+mn-ea"/>
              <a:cs typeface="+mn-ea"/>
            </a:endParaRPr>
          </a:p>
        </p:txBody>
      </p:sp>
      <p:sp>
        <p:nvSpPr>
          <p:cNvPr id="43" name="TextBox 42"/>
          <p:cNvSpPr txBox="1"/>
          <p:nvPr/>
        </p:nvSpPr>
        <p:spPr>
          <a:xfrm flipH="1">
            <a:off x="695400" y="3258775"/>
            <a:ext cx="2290266" cy="215444"/>
          </a:xfrm>
          <a:prstGeom prst="rect">
            <a:avLst/>
          </a:prstGeom>
          <a:noFill/>
        </p:spPr>
        <p:txBody>
          <a:bodyPr wrap="square" lIns="0" tIns="0" rIns="0" bIns="0" rtlCol="0" anchor="ctr">
            <a:spAutoFit/>
          </a:bodyPr>
          <a:lstStyle/>
          <a:p>
            <a:pPr algn="r"/>
            <a:r>
              <a:rPr lang="zh-CN" altLang="en-US" sz="1400" dirty="0">
                <a:solidFill>
                  <a:schemeClr val="accent5"/>
                </a:solidFill>
                <a:latin typeface="+mn-ea"/>
                <a:cs typeface="+mn-ea"/>
              </a:rPr>
              <a:t>安全级别</a:t>
            </a:r>
            <a:endParaRPr lang="en-AU" sz="1400" dirty="0">
              <a:solidFill>
                <a:schemeClr val="accent5"/>
              </a:solidFill>
              <a:latin typeface="+mn-ea"/>
              <a:cs typeface="+mn-ea"/>
            </a:endParaRPr>
          </a:p>
        </p:txBody>
      </p:sp>
      <p:sp>
        <p:nvSpPr>
          <p:cNvPr id="44" name="Text Placeholder 32"/>
          <p:cNvSpPr txBox="1"/>
          <p:nvPr/>
        </p:nvSpPr>
        <p:spPr>
          <a:xfrm flipH="1">
            <a:off x="1000804" y="3535743"/>
            <a:ext cx="1984862" cy="79198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buNone/>
            </a:pPr>
            <a:r>
              <a:rPr lang="zh-CN" altLang="en-US" sz="900" dirty="0">
                <a:solidFill>
                  <a:schemeClr val="tx1">
                    <a:lumMod val="65000"/>
                    <a:lumOff val="35000"/>
                  </a:schemeClr>
                </a:solidFill>
                <a:latin typeface="+mn-ea"/>
                <a:cs typeface="+mn-ea"/>
              </a:rPr>
              <a:t>此处添加详细文本描述，建议与标题相关并符合整体语言风格，语言描述尽量简洁生动。</a:t>
            </a:r>
            <a:endParaRPr lang="en-US" sz="900" dirty="0">
              <a:solidFill>
                <a:schemeClr val="tx1">
                  <a:lumMod val="65000"/>
                  <a:lumOff val="35000"/>
                </a:schemeClr>
              </a:solidFill>
              <a:latin typeface="+mn-ea"/>
              <a:cs typeface="+mn-ea"/>
            </a:endParaRPr>
          </a:p>
        </p:txBody>
      </p:sp>
      <p:sp>
        <p:nvSpPr>
          <p:cNvPr id="45" name="TextBox 44"/>
          <p:cNvSpPr txBox="1"/>
          <p:nvPr/>
        </p:nvSpPr>
        <p:spPr>
          <a:xfrm flipH="1">
            <a:off x="695400" y="4608182"/>
            <a:ext cx="2290266" cy="215444"/>
          </a:xfrm>
          <a:prstGeom prst="rect">
            <a:avLst/>
          </a:prstGeom>
          <a:noFill/>
        </p:spPr>
        <p:txBody>
          <a:bodyPr wrap="square" lIns="0" tIns="0" rIns="0" bIns="0" rtlCol="0" anchor="ctr">
            <a:spAutoFit/>
          </a:bodyPr>
          <a:lstStyle/>
          <a:p>
            <a:pPr algn="r"/>
            <a:r>
              <a:rPr lang="zh-CN" altLang="en-US" sz="1400" dirty="0">
                <a:solidFill>
                  <a:schemeClr val="accent5"/>
                </a:solidFill>
                <a:latin typeface="+mn-ea"/>
                <a:cs typeface="+mn-ea"/>
              </a:rPr>
              <a:t>产品发布 </a:t>
            </a:r>
            <a:endParaRPr lang="en-AU" sz="1400" dirty="0">
              <a:solidFill>
                <a:schemeClr val="accent5"/>
              </a:solidFill>
              <a:latin typeface="+mn-ea"/>
              <a:cs typeface="+mn-ea"/>
            </a:endParaRPr>
          </a:p>
        </p:txBody>
      </p:sp>
      <p:sp>
        <p:nvSpPr>
          <p:cNvPr id="46" name="Text Placeholder 32"/>
          <p:cNvSpPr txBox="1"/>
          <p:nvPr/>
        </p:nvSpPr>
        <p:spPr>
          <a:xfrm flipH="1">
            <a:off x="1000804" y="4885150"/>
            <a:ext cx="1984862" cy="79198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buNone/>
            </a:pPr>
            <a:r>
              <a:rPr lang="zh-CN" altLang="en-US" sz="900" dirty="0">
                <a:solidFill>
                  <a:schemeClr val="tx1">
                    <a:lumMod val="65000"/>
                    <a:lumOff val="35000"/>
                  </a:schemeClr>
                </a:solidFill>
                <a:latin typeface="+mn-ea"/>
                <a:cs typeface="+mn-ea"/>
              </a:rPr>
              <a:t>此处添加详细文本描述，建议与标题相关并符合整体语言风格，语言描述尽量简洁生动。</a:t>
            </a:r>
            <a:endParaRPr lang="en-US" sz="900" dirty="0">
              <a:solidFill>
                <a:schemeClr val="tx1">
                  <a:lumMod val="65000"/>
                  <a:lumOff val="35000"/>
                </a:schemeClr>
              </a:solidFill>
              <a:latin typeface="+mn-ea"/>
              <a:cs typeface="+mn-ea"/>
            </a:endParaRPr>
          </a:p>
        </p:txBody>
      </p:sp>
      <p:sp>
        <p:nvSpPr>
          <p:cNvPr id="47" name="Rounded Rectangle 46"/>
          <p:cNvSpPr/>
          <p:nvPr/>
        </p:nvSpPr>
        <p:spPr>
          <a:xfrm flipH="1">
            <a:off x="3195306" y="1934228"/>
            <a:ext cx="604616" cy="604695"/>
          </a:xfrm>
          <a:prstGeom prst="roundRect">
            <a:avLst>
              <a:gd name="adj" fmla="val 1655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600" dirty="0">
              <a:solidFill>
                <a:srgbClr val="FFFFFF"/>
              </a:solidFill>
              <a:latin typeface="+mn-ea"/>
              <a:cs typeface="+mn-ea"/>
            </a:endParaRPr>
          </a:p>
        </p:txBody>
      </p:sp>
      <p:sp>
        <p:nvSpPr>
          <p:cNvPr id="48" name="Rounded Rectangle 47"/>
          <p:cNvSpPr/>
          <p:nvPr/>
        </p:nvSpPr>
        <p:spPr>
          <a:xfrm flipH="1">
            <a:off x="3195306" y="3283633"/>
            <a:ext cx="604616" cy="604695"/>
          </a:xfrm>
          <a:prstGeom prst="roundRect">
            <a:avLst>
              <a:gd name="adj" fmla="val 1655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5" dirty="0">
              <a:solidFill>
                <a:schemeClr val="bg1"/>
              </a:solidFill>
              <a:latin typeface="+mn-ea"/>
              <a:cs typeface="+mn-ea"/>
            </a:endParaRPr>
          </a:p>
        </p:txBody>
      </p:sp>
      <p:sp>
        <p:nvSpPr>
          <p:cNvPr id="49" name="Rounded Rectangle 48"/>
          <p:cNvSpPr/>
          <p:nvPr/>
        </p:nvSpPr>
        <p:spPr>
          <a:xfrm flipH="1">
            <a:off x="3195306" y="4633040"/>
            <a:ext cx="604616" cy="604695"/>
          </a:xfrm>
          <a:prstGeom prst="roundRect">
            <a:avLst>
              <a:gd name="adj" fmla="val 1655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5" dirty="0">
              <a:solidFill>
                <a:schemeClr val="bg1"/>
              </a:solidFill>
              <a:latin typeface="+mn-ea"/>
              <a:cs typeface="+mn-ea"/>
            </a:endParaRPr>
          </a:p>
        </p:txBody>
      </p:sp>
      <p:sp>
        <p:nvSpPr>
          <p:cNvPr id="84" name="Freeform 5"/>
          <p:cNvSpPr/>
          <p:nvPr/>
        </p:nvSpPr>
        <p:spPr bwMode="auto">
          <a:xfrm>
            <a:off x="4349723" y="3209742"/>
            <a:ext cx="1828562" cy="752475"/>
          </a:xfrm>
          <a:custGeom>
            <a:avLst/>
            <a:gdLst>
              <a:gd name="T0" fmla="*/ 0 w 486"/>
              <a:gd name="T1" fmla="*/ 100 h 200"/>
              <a:gd name="T2" fmla="*/ 100 w 486"/>
              <a:gd name="T3" fmla="*/ 200 h 200"/>
              <a:gd name="T4" fmla="*/ 313 w 486"/>
              <a:gd name="T5" fmla="*/ 200 h 200"/>
              <a:gd name="T6" fmla="*/ 486 w 486"/>
              <a:gd name="T7" fmla="*/ 100 h 200"/>
              <a:gd name="T8" fmla="*/ 313 w 486"/>
              <a:gd name="T9" fmla="*/ 0 h 200"/>
              <a:gd name="T10" fmla="*/ 100 w 486"/>
              <a:gd name="T11" fmla="*/ 0 h 200"/>
              <a:gd name="T12" fmla="*/ 0 w 486"/>
              <a:gd name="T13" fmla="*/ 100 h 200"/>
            </a:gdLst>
            <a:ahLst/>
            <a:cxnLst>
              <a:cxn ang="0">
                <a:pos x="T0" y="T1"/>
              </a:cxn>
              <a:cxn ang="0">
                <a:pos x="T2" y="T3"/>
              </a:cxn>
              <a:cxn ang="0">
                <a:pos x="T4" y="T5"/>
              </a:cxn>
              <a:cxn ang="0">
                <a:pos x="T6" y="T7"/>
              </a:cxn>
              <a:cxn ang="0">
                <a:pos x="T8" y="T9"/>
              </a:cxn>
              <a:cxn ang="0">
                <a:pos x="T10" y="T11"/>
              </a:cxn>
              <a:cxn ang="0">
                <a:pos x="T12" y="T13"/>
              </a:cxn>
            </a:cxnLst>
            <a:rect l="0" t="0" r="r" b="b"/>
            <a:pathLst>
              <a:path w="486" h="200">
                <a:moveTo>
                  <a:pt x="0" y="100"/>
                </a:moveTo>
                <a:cubicBezTo>
                  <a:pt x="0" y="155"/>
                  <a:pt x="45" y="200"/>
                  <a:pt x="100" y="200"/>
                </a:cubicBezTo>
                <a:cubicBezTo>
                  <a:pt x="313" y="200"/>
                  <a:pt x="313" y="200"/>
                  <a:pt x="313" y="200"/>
                </a:cubicBezTo>
                <a:cubicBezTo>
                  <a:pt x="486" y="100"/>
                  <a:pt x="486" y="100"/>
                  <a:pt x="486" y="100"/>
                </a:cubicBezTo>
                <a:cubicBezTo>
                  <a:pt x="313" y="0"/>
                  <a:pt x="313" y="0"/>
                  <a:pt x="313" y="0"/>
                </a:cubicBezTo>
                <a:cubicBezTo>
                  <a:pt x="100" y="0"/>
                  <a:pt x="100" y="0"/>
                  <a:pt x="100" y="0"/>
                </a:cubicBezTo>
                <a:cubicBezTo>
                  <a:pt x="45" y="0"/>
                  <a:pt x="0" y="45"/>
                  <a:pt x="0" y="100"/>
                </a:cubicBezTo>
                <a:close/>
              </a:path>
            </a:pathLst>
          </a:custGeom>
          <a:solidFill>
            <a:schemeClr val="accent5"/>
          </a:solidFill>
          <a:ln>
            <a:noFill/>
          </a:ln>
        </p:spPr>
        <p:txBody>
          <a:bodyPr vert="horz" wrap="square" lIns="91440" tIns="45720" rIns="91440" bIns="45720" numCol="1" anchor="t" anchorCtr="0" compatLnSpc="1"/>
          <a:lstStyle/>
          <a:p>
            <a:endParaRPr lang="id-ID" sz="1405">
              <a:latin typeface="+mn-ea"/>
              <a:cs typeface="+mn-ea"/>
            </a:endParaRPr>
          </a:p>
        </p:txBody>
      </p:sp>
      <p:sp>
        <p:nvSpPr>
          <p:cNvPr id="85" name="Freeform 6"/>
          <p:cNvSpPr/>
          <p:nvPr/>
        </p:nvSpPr>
        <p:spPr bwMode="auto">
          <a:xfrm>
            <a:off x="6178286" y="3209742"/>
            <a:ext cx="1831737" cy="752475"/>
          </a:xfrm>
          <a:custGeom>
            <a:avLst/>
            <a:gdLst>
              <a:gd name="T0" fmla="*/ 487 w 487"/>
              <a:gd name="T1" fmla="*/ 100 h 200"/>
              <a:gd name="T2" fmla="*/ 387 w 487"/>
              <a:gd name="T3" fmla="*/ 200 h 200"/>
              <a:gd name="T4" fmla="*/ 174 w 487"/>
              <a:gd name="T5" fmla="*/ 200 h 200"/>
              <a:gd name="T6" fmla="*/ 0 w 487"/>
              <a:gd name="T7" fmla="*/ 100 h 200"/>
              <a:gd name="T8" fmla="*/ 174 w 487"/>
              <a:gd name="T9" fmla="*/ 0 h 200"/>
              <a:gd name="T10" fmla="*/ 387 w 487"/>
              <a:gd name="T11" fmla="*/ 0 h 200"/>
              <a:gd name="T12" fmla="*/ 487 w 487"/>
              <a:gd name="T13" fmla="*/ 100 h 200"/>
            </a:gdLst>
            <a:ahLst/>
            <a:cxnLst>
              <a:cxn ang="0">
                <a:pos x="T0" y="T1"/>
              </a:cxn>
              <a:cxn ang="0">
                <a:pos x="T2" y="T3"/>
              </a:cxn>
              <a:cxn ang="0">
                <a:pos x="T4" y="T5"/>
              </a:cxn>
              <a:cxn ang="0">
                <a:pos x="T6" y="T7"/>
              </a:cxn>
              <a:cxn ang="0">
                <a:pos x="T8" y="T9"/>
              </a:cxn>
              <a:cxn ang="0">
                <a:pos x="T10" y="T11"/>
              </a:cxn>
              <a:cxn ang="0">
                <a:pos x="T12" y="T13"/>
              </a:cxn>
            </a:cxnLst>
            <a:rect l="0" t="0" r="r" b="b"/>
            <a:pathLst>
              <a:path w="487" h="200">
                <a:moveTo>
                  <a:pt x="487" y="100"/>
                </a:moveTo>
                <a:cubicBezTo>
                  <a:pt x="487" y="155"/>
                  <a:pt x="442" y="200"/>
                  <a:pt x="387" y="200"/>
                </a:cubicBezTo>
                <a:cubicBezTo>
                  <a:pt x="174" y="200"/>
                  <a:pt x="174" y="200"/>
                  <a:pt x="174" y="200"/>
                </a:cubicBezTo>
                <a:cubicBezTo>
                  <a:pt x="0" y="100"/>
                  <a:pt x="0" y="100"/>
                  <a:pt x="0" y="100"/>
                </a:cubicBezTo>
                <a:cubicBezTo>
                  <a:pt x="174" y="0"/>
                  <a:pt x="174" y="0"/>
                  <a:pt x="174" y="0"/>
                </a:cubicBezTo>
                <a:cubicBezTo>
                  <a:pt x="387" y="0"/>
                  <a:pt x="387" y="0"/>
                  <a:pt x="387" y="0"/>
                </a:cubicBezTo>
                <a:cubicBezTo>
                  <a:pt x="442" y="0"/>
                  <a:pt x="486" y="45"/>
                  <a:pt x="487" y="100"/>
                </a:cubicBezTo>
                <a:close/>
              </a:path>
            </a:pathLst>
          </a:custGeom>
          <a:solidFill>
            <a:schemeClr val="accent5"/>
          </a:solidFill>
          <a:ln>
            <a:noFill/>
          </a:ln>
        </p:spPr>
        <p:txBody>
          <a:bodyPr vert="horz" wrap="square" lIns="91440" tIns="45720" rIns="91440" bIns="45720" numCol="1" anchor="t" anchorCtr="0" compatLnSpc="1"/>
          <a:lstStyle/>
          <a:p>
            <a:endParaRPr lang="id-ID" sz="1405">
              <a:latin typeface="+mn-ea"/>
              <a:cs typeface="+mn-ea"/>
            </a:endParaRPr>
          </a:p>
        </p:txBody>
      </p:sp>
      <p:sp>
        <p:nvSpPr>
          <p:cNvPr id="86" name="Freeform 7"/>
          <p:cNvSpPr/>
          <p:nvPr/>
        </p:nvSpPr>
        <p:spPr bwMode="auto">
          <a:xfrm>
            <a:off x="5022735" y="3585978"/>
            <a:ext cx="1155550" cy="1690688"/>
          </a:xfrm>
          <a:custGeom>
            <a:avLst/>
            <a:gdLst>
              <a:gd name="T0" fmla="*/ 64 w 307"/>
              <a:gd name="T1" fmla="*/ 421 h 449"/>
              <a:gd name="T2" fmla="*/ 201 w 307"/>
              <a:gd name="T3" fmla="*/ 384 h 449"/>
              <a:gd name="T4" fmla="*/ 307 w 307"/>
              <a:gd name="T5" fmla="*/ 200 h 449"/>
              <a:gd name="T6" fmla="*/ 307 w 307"/>
              <a:gd name="T7" fmla="*/ 0 h 449"/>
              <a:gd name="T8" fmla="*/ 134 w 307"/>
              <a:gd name="T9" fmla="*/ 100 h 449"/>
              <a:gd name="T10" fmla="*/ 28 w 307"/>
              <a:gd name="T11" fmla="*/ 284 h 449"/>
              <a:gd name="T12" fmla="*/ 64 w 307"/>
              <a:gd name="T13" fmla="*/ 421 h 449"/>
            </a:gdLst>
            <a:ahLst/>
            <a:cxnLst>
              <a:cxn ang="0">
                <a:pos x="T0" y="T1"/>
              </a:cxn>
              <a:cxn ang="0">
                <a:pos x="T2" y="T3"/>
              </a:cxn>
              <a:cxn ang="0">
                <a:pos x="T4" y="T5"/>
              </a:cxn>
              <a:cxn ang="0">
                <a:pos x="T6" y="T7"/>
              </a:cxn>
              <a:cxn ang="0">
                <a:pos x="T8" y="T9"/>
              </a:cxn>
              <a:cxn ang="0">
                <a:pos x="T10" y="T11"/>
              </a:cxn>
              <a:cxn ang="0">
                <a:pos x="T12" y="T13"/>
              </a:cxn>
            </a:cxnLst>
            <a:rect l="0" t="0" r="r" b="b"/>
            <a:pathLst>
              <a:path w="307" h="449">
                <a:moveTo>
                  <a:pt x="64" y="421"/>
                </a:moveTo>
                <a:cubicBezTo>
                  <a:pt x="112" y="449"/>
                  <a:pt x="173" y="432"/>
                  <a:pt x="201" y="384"/>
                </a:cubicBezTo>
                <a:cubicBezTo>
                  <a:pt x="307" y="200"/>
                  <a:pt x="307" y="200"/>
                  <a:pt x="307" y="200"/>
                </a:cubicBezTo>
                <a:cubicBezTo>
                  <a:pt x="307" y="0"/>
                  <a:pt x="307" y="0"/>
                  <a:pt x="307" y="0"/>
                </a:cubicBezTo>
                <a:cubicBezTo>
                  <a:pt x="134" y="100"/>
                  <a:pt x="134" y="100"/>
                  <a:pt x="134" y="100"/>
                </a:cubicBezTo>
                <a:cubicBezTo>
                  <a:pt x="28" y="284"/>
                  <a:pt x="28" y="284"/>
                  <a:pt x="28" y="284"/>
                </a:cubicBezTo>
                <a:cubicBezTo>
                  <a:pt x="0" y="332"/>
                  <a:pt x="16" y="393"/>
                  <a:pt x="64" y="421"/>
                </a:cubicBezTo>
                <a:close/>
              </a:path>
            </a:pathLst>
          </a:custGeom>
          <a:solidFill>
            <a:schemeClr val="accent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sz="1405">
              <a:latin typeface="+mn-ea"/>
              <a:cs typeface="+mn-ea"/>
            </a:endParaRPr>
          </a:p>
        </p:txBody>
      </p:sp>
      <p:sp>
        <p:nvSpPr>
          <p:cNvPr id="87" name="Freeform 8"/>
          <p:cNvSpPr/>
          <p:nvPr/>
        </p:nvSpPr>
        <p:spPr bwMode="auto">
          <a:xfrm>
            <a:off x="6178286" y="1895290"/>
            <a:ext cx="1158724" cy="1690688"/>
          </a:xfrm>
          <a:custGeom>
            <a:avLst/>
            <a:gdLst>
              <a:gd name="T0" fmla="*/ 243 w 308"/>
              <a:gd name="T1" fmla="*/ 28 h 449"/>
              <a:gd name="T2" fmla="*/ 280 w 308"/>
              <a:gd name="T3" fmla="*/ 165 h 449"/>
              <a:gd name="T4" fmla="*/ 174 w 308"/>
              <a:gd name="T5" fmla="*/ 349 h 449"/>
              <a:gd name="T6" fmla="*/ 0 w 308"/>
              <a:gd name="T7" fmla="*/ 449 h 449"/>
              <a:gd name="T8" fmla="*/ 0 w 308"/>
              <a:gd name="T9" fmla="*/ 249 h 449"/>
              <a:gd name="T10" fmla="*/ 107 w 308"/>
              <a:gd name="T11" fmla="*/ 65 h 449"/>
              <a:gd name="T12" fmla="*/ 243 w 308"/>
              <a:gd name="T13" fmla="*/ 28 h 449"/>
            </a:gdLst>
            <a:ahLst/>
            <a:cxnLst>
              <a:cxn ang="0">
                <a:pos x="T0" y="T1"/>
              </a:cxn>
              <a:cxn ang="0">
                <a:pos x="T2" y="T3"/>
              </a:cxn>
              <a:cxn ang="0">
                <a:pos x="T4" y="T5"/>
              </a:cxn>
              <a:cxn ang="0">
                <a:pos x="T6" y="T7"/>
              </a:cxn>
              <a:cxn ang="0">
                <a:pos x="T8" y="T9"/>
              </a:cxn>
              <a:cxn ang="0">
                <a:pos x="T10" y="T11"/>
              </a:cxn>
              <a:cxn ang="0">
                <a:pos x="T12" y="T13"/>
              </a:cxn>
            </a:cxnLst>
            <a:rect l="0" t="0" r="r" b="b"/>
            <a:pathLst>
              <a:path w="308" h="449">
                <a:moveTo>
                  <a:pt x="243" y="28"/>
                </a:moveTo>
                <a:cubicBezTo>
                  <a:pt x="291" y="56"/>
                  <a:pt x="308" y="117"/>
                  <a:pt x="280" y="165"/>
                </a:cubicBezTo>
                <a:cubicBezTo>
                  <a:pt x="174" y="349"/>
                  <a:pt x="174" y="349"/>
                  <a:pt x="174" y="349"/>
                </a:cubicBezTo>
                <a:cubicBezTo>
                  <a:pt x="0" y="449"/>
                  <a:pt x="0" y="449"/>
                  <a:pt x="0" y="449"/>
                </a:cubicBezTo>
                <a:cubicBezTo>
                  <a:pt x="0" y="249"/>
                  <a:pt x="0" y="249"/>
                  <a:pt x="0" y="249"/>
                </a:cubicBezTo>
                <a:cubicBezTo>
                  <a:pt x="107" y="65"/>
                  <a:pt x="107" y="65"/>
                  <a:pt x="107" y="65"/>
                </a:cubicBezTo>
                <a:cubicBezTo>
                  <a:pt x="134" y="17"/>
                  <a:pt x="196" y="0"/>
                  <a:pt x="243" y="28"/>
                </a:cubicBezTo>
                <a:close/>
              </a:path>
            </a:pathLst>
          </a:custGeom>
          <a:solidFill>
            <a:schemeClr val="accent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sz="1405">
              <a:latin typeface="+mn-ea"/>
              <a:cs typeface="+mn-ea"/>
            </a:endParaRPr>
          </a:p>
        </p:txBody>
      </p:sp>
      <p:sp>
        <p:nvSpPr>
          <p:cNvPr id="88" name="Freeform 9"/>
          <p:cNvSpPr/>
          <p:nvPr/>
        </p:nvSpPr>
        <p:spPr bwMode="auto">
          <a:xfrm>
            <a:off x="6178286" y="3585978"/>
            <a:ext cx="1158724" cy="1690688"/>
          </a:xfrm>
          <a:custGeom>
            <a:avLst/>
            <a:gdLst>
              <a:gd name="T0" fmla="*/ 243 w 308"/>
              <a:gd name="T1" fmla="*/ 421 h 449"/>
              <a:gd name="T2" fmla="*/ 280 w 308"/>
              <a:gd name="T3" fmla="*/ 284 h 449"/>
              <a:gd name="T4" fmla="*/ 174 w 308"/>
              <a:gd name="T5" fmla="*/ 100 h 449"/>
              <a:gd name="T6" fmla="*/ 0 w 308"/>
              <a:gd name="T7" fmla="*/ 0 h 449"/>
              <a:gd name="T8" fmla="*/ 0 w 308"/>
              <a:gd name="T9" fmla="*/ 200 h 449"/>
              <a:gd name="T10" fmla="*/ 107 w 308"/>
              <a:gd name="T11" fmla="*/ 384 h 449"/>
              <a:gd name="T12" fmla="*/ 243 w 308"/>
              <a:gd name="T13" fmla="*/ 421 h 449"/>
            </a:gdLst>
            <a:ahLst/>
            <a:cxnLst>
              <a:cxn ang="0">
                <a:pos x="T0" y="T1"/>
              </a:cxn>
              <a:cxn ang="0">
                <a:pos x="T2" y="T3"/>
              </a:cxn>
              <a:cxn ang="0">
                <a:pos x="T4" y="T5"/>
              </a:cxn>
              <a:cxn ang="0">
                <a:pos x="T6" y="T7"/>
              </a:cxn>
              <a:cxn ang="0">
                <a:pos x="T8" y="T9"/>
              </a:cxn>
              <a:cxn ang="0">
                <a:pos x="T10" y="T11"/>
              </a:cxn>
              <a:cxn ang="0">
                <a:pos x="T12" y="T13"/>
              </a:cxn>
            </a:cxnLst>
            <a:rect l="0" t="0" r="r" b="b"/>
            <a:pathLst>
              <a:path w="308" h="449">
                <a:moveTo>
                  <a:pt x="243" y="421"/>
                </a:moveTo>
                <a:cubicBezTo>
                  <a:pt x="291" y="393"/>
                  <a:pt x="308" y="332"/>
                  <a:pt x="280" y="284"/>
                </a:cubicBezTo>
                <a:cubicBezTo>
                  <a:pt x="174" y="100"/>
                  <a:pt x="174" y="100"/>
                  <a:pt x="174" y="100"/>
                </a:cubicBezTo>
                <a:cubicBezTo>
                  <a:pt x="0" y="0"/>
                  <a:pt x="0" y="0"/>
                  <a:pt x="0" y="0"/>
                </a:cubicBezTo>
                <a:cubicBezTo>
                  <a:pt x="0" y="200"/>
                  <a:pt x="0" y="200"/>
                  <a:pt x="0" y="200"/>
                </a:cubicBezTo>
                <a:cubicBezTo>
                  <a:pt x="107" y="384"/>
                  <a:pt x="107" y="384"/>
                  <a:pt x="107" y="384"/>
                </a:cubicBezTo>
                <a:cubicBezTo>
                  <a:pt x="134" y="432"/>
                  <a:pt x="196" y="449"/>
                  <a:pt x="243" y="421"/>
                </a:cubicBezTo>
                <a:close/>
              </a:path>
            </a:pathLst>
          </a:custGeom>
          <a:solidFill>
            <a:schemeClr val="accent3"/>
          </a:solidFill>
          <a:ln>
            <a:noFill/>
          </a:ln>
        </p:spPr>
        <p:txBody>
          <a:bodyPr vert="horz" wrap="square" lIns="91440" tIns="45720" rIns="91440" bIns="45720" numCol="1" anchor="t" anchorCtr="0" compatLnSpc="1"/>
          <a:lstStyle/>
          <a:p>
            <a:endParaRPr lang="id-ID" sz="1405">
              <a:latin typeface="+mn-ea"/>
              <a:cs typeface="+mn-ea"/>
            </a:endParaRPr>
          </a:p>
        </p:txBody>
      </p:sp>
      <p:sp>
        <p:nvSpPr>
          <p:cNvPr id="89" name="Freeform 10"/>
          <p:cNvSpPr/>
          <p:nvPr/>
        </p:nvSpPr>
        <p:spPr bwMode="auto">
          <a:xfrm>
            <a:off x="5022735" y="1895290"/>
            <a:ext cx="1155550" cy="1690688"/>
          </a:xfrm>
          <a:custGeom>
            <a:avLst/>
            <a:gdLst>
              <a:gd name="T0" fmla="*/ 64 w 307"/>
              <a:gd name="T1" fmla="*/ 28 h 449"/>
              <a:gd name="T2" fmla="*/ 201 w 307"/>
              <a:gd name="T3" fmla="*/ 65 h 449"/>
              <a:gd name="T4" fmla="*/ 307 w 307"/>
              <a:gd name="T5" fmla="*/ 249 h 449"/>
              <a:gd name="T6" fmla="*/ 307 w 307"/>
              <a:gd name="T7" fmla="*/ 449 h 449"/>
              <a:gd name="T8" fmla="*/ 134 w 307"/>
              <a:gd name="T9" fmla="*/ 349 h 449"/>
              <a:gd name="T10" fmla="*/ 28 w 307"/>
              <a:gd name="T11" fmla="*/ 165 h 449"/>
              <a:gd name="T12" fmla="*/ 64 w 307"/>
              <a:gd name="T13" fmla="*/ 28 h 449"/>
            </a:gdLst>
            <a:ahLst/>
            <a:cxnLst>
              <a:cxn ang="0">
                <a:pos x="T0" y="T1"/>
              </a:cxn>
              <a:cxn ang="0">
                <a:pos x="T2" y="T3"/>
              </a:cxn>
              <a:cxn ang="0">
                <a:pos x="T4" y="T5"/>
              </a:cxn>
              <a:cxn ang="0">
                <a:pos x="T6" y="T7"/>
              </a:cxn>
              <a:cxn ang="0">
                <a:pos x="T8" y="T9"/>
              </a:cxn>
              <a:cxn ang="0">
                <a:pos x="T10" y="T11"/>
              </a:cxn>
              <a:cxn ang="0">
                <a:pos x="T12" y="T13"/>
              </a:cxn>
            </a:cxnLst>
            <a:rect l="0" t="0" r="r" b="b"/>
            <a:pathLst>
              <a:path w="307" h="449">
                <a:moveTo>
                  <a:pt x="64" y="28"/>
                </a:moveTo>
                <a:cubicBezTo>
                  <a:pt x="112" y="0"/>
                  <a:pt x="173" y="17"/>
                  <a:pt x="201" y="65"/>
                </a:cubicBezTo>
                <a:cubicBezTo>
                  <a:pt x="307" y="249"/>
                  <a:pt x="307" y="249"/>
                  <a:pt x="307" y="249"/>
                </a:cubicBezTo>
                <a:cubicBezTo>
                  <a:pt x="307" y="449"/>
                  <a:pt x="307" y="449"/>
                  <a:pt x="307" y="449"/>
                </a:cubicBezTo>
                <a:cubicBezTo>
                  <a:pt x="134" y="349"/>
                  <a:pt x="134" y="349"/>
                  <a:pt x="134" y="349"/>
                </a:cubicBezTo>
                <a:cubicBezTo>
                  <a:pt x="28" y="165"/>
                  <a:pt x="28" y="165"/>
                  <a:pt x="28" y="165"/>
                </a:cubicBezTo>
                <a:cubicBezTo>
                  <a:pt x="0" y="117"/>
                  <a:pt x="16" y="56"/>
                  <a:pt x="64" y="28"/>
                </a:cubicBezTo>
                <a:close/>
              </a:path>
            </a:pathLst>
          </a:custGeom>
          <a:solidFill>
            <a:schemeClr val="accent3"/>
          </a:solidFill>
          <a:ln>
            <a:noFill/>
          </a:ln>
        </p:spPr>
        <p:txBody>
          <a:bodyPr vert="horz" wrap="square" lIns="91440" tIns="45720" rIns="91440" bIns="45720" numCol="1" anchor="t" anchorCtr="0" compatLnSpc="1"/>
          <a:lstStyle/>
          <a:p>
            <a:endParaRPr lang="id-ID" sz="1405">
              <a:latin typeface="+mn-ea"/>
              <a:cs typeface="+mn-ea"/>
            </a:endParaRPr>
          </a:p>
        </p:txBody>
      </p:sp>
      <p:sp>
        <p:nvSpPr>
          <p:cNvPr id="52" name="Oval 51"/>
          <p:cNvSpPr/>
          <p:nvPr/>
        </p:nvSpPr>
        <p:spPr>
          <a:xfrm>
            <a:off x="5199775" y="2071928"/>
            <a:ext cx="519856" cy="5199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accent3"/>
              </a:solidFill>
              <a:latin typeface="+mn-ea"/>
              <a:cs typeface="+mn-ea"/>
            </a:endParaRPr>
          </a:p>
        </p:txBody>
      </p:sp>
      <p:sp>
        <p:nvSpPr>
          <p:cNvPr id="53" name="Oval 52"/>
          <p:cNvSpPr/>
          <p:nvPr/>
        </p:nvSpPr>
        <p:spPr>
          <a:xfrm>
            <a:off x="6645816" y="2071928"/>
            <a:ext cx="519856" cy="5199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5" dirty="0">
              <a:solidFill>
                <a:schemeClr val="accent6"/>
              </a:solidFill>
              <a:latin typeface="+mn-ea"/>
              <a:cs typeface="+mn-ea"/>
            </a:endParaRPr>
          </a:p>
        </p:txBody>
      </p:sp>
      <p:sp>
        <p:nvSpPr>
          <p:cNvPr id="54" name="Oval 53"/>
          <p:cNvSpPr/>
          <p:nvPr/>
        </p:nvSpPr>
        <p:spPr>
          <a:xfrm>
            <a:off x="5199775" y="4580105"/>
            <a:ext cx="519856" cy="5199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5" dirty="0">
              <a:solidFill>
                <a:schemeClr val="accent6"/>
              </a:solidFill>
              <a:latin typeface="+mn-ea"/>
              <a:cs typeface="+mn-ea"/>
            </a:endParaRPr>
          </a:p>
        </p:txBody>
      </p:sp>
      <p:sp>
        <p:nvSpPr>
          <p:cNvPr id="55" name="Oval 54"/>
          <p:cNvSpPr/>
          <p:nvPr/>
        </p:nvSpPr>
        <p:spPr>
          <a:xfrm>
            <a:off x="6645816" y="4580105"/>
            <a:ext cx="519856" cy="5199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600" dirty="0">
              <a:solidFill>
                <a:schemeClr val="accent3"/>
              </a:solidFill>
              <a:latin typeface="+mn-ea"/>
              <a:cs typeface="+mn-ea"/>
            </a:endParaRPr>
          </a:p>
        </p:txBody>
      </p:sp>
      <p:sp>
        <p:nvSpPr>
          <p:cNvPr id="56" name="Oval 55"/>
          <p:cNvSpPr/>
          <p:nvPr/>
        </p:nvSpPr>
        <p:spPr>
          <a:xfrm>
            <a:off x="7361687" y="3329261"/>
            <a:ext cx="519856" cy="5199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accent5"/>
              </a:solidFill>
              <a:latin typeface="+mn-ea"/>
              <a:cs typeface="+mn-ea"/>
            </a:endParaRPr>
          </a:p>
        </p:txBody>
      </p:sp>
      <p:sp>
        <p:nvSpPr>
          <p:cNvPr id="57" name="Oval 56"/>
          <p:cNvSpPr/>
          <p:nvPr/>
        </p:nvSpPr>
        <p:spPr>
          <a:xfrm>
            <a:off x="4486892" y="3329261"/>
            <a:ext cx="519856" cy="5199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accent5"/>
              </a:solidFill>
              <a:latin typeface="+mn-ea"/>
              <a:cs typeface="+mn-ea"/>
            </a:endParaRPr>
          </a:p>
        </p:txBody>
      </p:sp>
      <p:grpSp>
        <p:nvGrpSpPr>
          <p:cNvPr id="50" name="组合 49"/>
          <p:cNvGrpSpPr/>
          <p:nvPr/>
        </p:nvGrpSpPr>
        <p:grpSpPr>
          <a:xfrm>
            <a:off x="8721947" y="3432372"/>
            <a:ext cx="307174" cy="307212"/>
            <a:chOff x="11121822" y="1145785"/>
            <a:chExt cx="307214" cy="307212"/>
          </a:xfrm>
          <a:solidFill>
            <a:schemeClr val="bg1"/>
          </a:solidFill>
        </p:grpSpPr>
        <p:sp>
          <p:nvSpPr>
            <p:cNvPr id="51" name="Freeform 140"/>
            <p:cNvSpPr>
              <a:spLocks noEditPoints="1"/>
            </p:cNvSpPr>
            <p:nvPr/>
          </p:nvSpPr>
          <p:spPr bwMode="auto">
            <a:xfrm>
              <a:off x="11121822" y="1211403"/>
              <a:ext cx="241594" cy="241594"/>
            </a:xfrm>
            <a:custGeom>
              <a:avLst/>
              <a:gdLst>
                <a:gd name="T0" fmla="*/ 103 w 112"/>
                <a:gd name="T1" fmla="*/ 47 h 112"/>
                <a:gd name="T2" fmla="*/ 106 w 112"/>
                <a:gd name="T3" fmla="*/ 36 h 112"/>
                <a:gd name="T4" fmla="*/ 102 w 112"/>
                <a:gd name="T5" fmla="*/ 22 h 112"/>
                <a:gd name="T6" fmla="*/ 92 w 112"/>
                <a:gd name="T7" fmla="*/ 25 h 112"/>
                <a:gd name="T8" fmla="*/ 90 w 112"/>
                <a:gd name="T9" fmla="*/ 14 h 112"/>
                <a:gd name="T10" fmla="*/ 79 w 112"/>
                <a:gd name="T11" fmla="*/ 4 h 112"/>
                <a:gd name="T12" fmla="*/ 71 w 112"/>
                <a:gd name="T13" fmla="*/ 11 h 112"/>
                <a:gd name="T14" fmla="*/ 64 w 112"/>
                <a:gd name="T15" fmla="*/ 3 h 112"/>
                <a:gd name="T16" fmla="*/ 50 w 112"/>
                <a:gd name="T17" fmla="*/ 0 h 112"/>
                <a:gd name="T18" fmla="*/ 47 w 112"/>
                <a:gd name="T19" fmla="*/ 10 h 112"/>
                <a:gd name="T20" fmla="*/ 37 w 112"/>
                <a:gd name="T21" fmla="*/ 6 h 112"/>
                <a:gd name="T22" fmla="*/ 23 w 112"/>
                <a:gd name="T23" fmla="*/ 11 h 112"/>
                <a:gd name="T24" fmla="*/ 25 w 112"/>
                <a:gd name="T25" fmla="*/ 20 h 112"/>
                <a:gd name="T26" fmla="*/ 14 w 112"/>
                <a:gd name="T27" fmla="*/ 22 h 112"/>
                <a:gd name="T28" fmla="*/ 5 w 112"/>
                <a:gd name="T29" fmla="*/ 33 h 112"/>
                <a:gd name="T30" fmla="*/ 12 w 112"/>
                <a:gd name="T31" fmla="*/ 41 h 112"/>
                <a:gd name="T32" fmla="*/ 3 w 112"/>
                <a:gd name="T33" fmla="*/ 48 h 112"/>
                <a:gd name="T34" fmla="*/ 0 w 112"/>
                <a:gd name="T35" fmla="*/ 62 h 112"/>
                <a:gd name="T36" fmla="*/ 10 w 112"/>
                <a:gd name="T37" fmla="*/ 65 h 112"/>
                <a:gd name="T38" fmla="*/ 6 w 112"/>
                <a:gd name="T39" fmla="*/ 75 h 112"/>
                <a:gd name="T40" fmla="*/ 11 w 112"/>
                <a:gd name="T41" fmla="*/ 89 h 112"/>
                <a:gd name="T42" fmla="*/ 21 w 112"/>
                <a:gd name="T43" fmla="*/ 87 h 112"/>
                <a:gd name="T44" fmla="*/ 23 w 112"/>
                <a:gd name="T45" fmla="*/ 98 h 112"/>
                <a:gd name="T46" fmla="*/ 34 w 112"/>
                <a:gd name="T47" fmla="*/ 108 h 112"/>
                <a:gd name="T48" fmla="*/ 41 w 112"/>
                <a:gd name="T49" fmla="*/ 101 h 112"/>
                <a:gd name="T50" fmla="*/ 48 w 112"/>
                <a:gd name="T51" fmla="*/ 109 h 112"/>
                <a:gd name="T52" fmla="*/ 63 w 112"/>
                <a:gd name="T53" fmla="*/ 112 h 112"/>
                <a:gd name="T54" fmla="*/ 66 w 112"/>
                <a:gd name="T55" fmla="*/ 102 h 112"/>
                <a:gd name="T56" fmla="*/ 76 w 112"/>
                <a:gd name="T57" fmla="*/ 106 h 112"/>
                <a:gd name="T58" fmla="*/ 90 w 112"/>
                <a:gd name="T59" fmla="*/ 101 h 112"/>
                <a:gd name="T60" fmla="*/ 88 w 112"/>
                <a:gd name="T61" fmla="*/ 91 h 112"/>
                <a:gd name="T62" fmla="*/ 98 w 112"/>
                <a:gd name="T63" fmla="*/ 89 h 112"/>
                <a:gd name="T64" fmla="*/ 108 w 112"/>
                <a:gd name="T65" fmla="*/ 78 h 112"/>
                <a:gd name="T66" fmla="*/ 101 w 112"/>
                <a:gd name="T67" fmla="*/ 71 h 112"/>
                <a:gd name="T68" fmla="*/ 110 w 112"/>
                <a:gd name="T69" fmla="*/ 64 h 112"/>
                <a:gd name="T70" fmla="*/ 112 w 112"/>
                <a:gd name="T71" fmla="*/ 49 h 112"/>
                <a:gd name="T72" fmla="*/ 56 w 112"/>
                <a:gd name="T73" fmla="*/ 86 h 112"/>
                <a:gd name="T74" fmla="*/ 56 w 112"/>
                <a:gd name="T75" fmla="*/ 26 h 112"/>
                <a:gd name="T76" fmla="*/ 56 w 112"/>
                <a:gd name="T77"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112">
                  <a:moveTo>
                    <a:pt x="110" y="47"/>
                  </a:moveTo>
                  <a:cubicBezTo>
                    <a:pt x="103" y="47"/>
                    <a:pt x="103" y="47"/>
                    <a:pt x="103" y="47"/>
                  </a:cubicBezTo>
                  <a:cubicBezTo>
                    <a:pt x="102" y="44"/>
                    <a:pt x="101" y="42"/>
                    <a:pt x="101" y="39"/>
                  </a:cubicBezTo>
                  <a:cubicBezTo>
                    <a:pt x="106" y="36"/>
                    <a:pt x="106" y="36"/>
                    <a:pt x="106" y="36"/>
                  </a:cubicBezTo>
                  <a:cubicBezTo>
                    <a:pt x="108" y="35"/>
                    <a:pt x="108" y="34"/>
                    <a:pt x="107" y="32"/>
                  </a:cubicBezTo>
                  <a:cubicBezTo>
                    <a:pt x="102" y="22"/>
                    <a:pt x="102" y="22"/>
                    <a:pt x="102" y="22"/>
                  </a:cubicBezTo>
                  <a:cubicBezTo>
                    <a:pt x="101" y="21"/>
                    <a:pt x="99" y="20"/>
                    <a:pt x="98" y="21"/>
                  </a:cubicBezTo>
                  <a:cubicBezTo>
                    <a:pt x="92" y="25"/>
                    <a:pt x="92" y="25"/>
                    <a:pt x="92" y="25"/>
                  </a:cubicBezTo>
                  <a:cubicBezTo>
                    <a:pt x="90" y="23"/>
                    <a:pt x="88" y="21"/>
                    <a:pt x="87" y="20"/>
                  </a:cubicBezTo>
                  <a:cubicBezTo>
                    <a:pt x="90" y="14"/>
                    <a:pt x="90" y="14"/>
                    <a:pt x="90" y="14"/>
                  </a:cubicBezTo>
                  <a:cubicBezTo>
                    <a:pt x="91" y="12"/>
                    <a:pt x="90" y="11"/>
                    <a:pt x="89" y="10"/>
                  </a:cubicBezTo>
                  <a:cubicBezTo>
                    <a:pt x="79" y="4"/>
                    <a:pt x="79" y="4"/>
                    <a:pt x="79" y="4"/>
                  </a:cubicBezTo>
                  <a:cubicBezTo>
                    <a:pt x="77" y="3"/>
                    <a:pt x="76" y="4"/>
                    <a:pt x="75" y="5"/>
                  </a:cubicBezTo>
                  <a:cubicBezTo>
                    <a:pt x="71" y="11"/>
                    <a:pt x="71" y="11"/>
                    <a:pt x="71" y="11"/>
                  </a:cubicBezTo>
                  <a:cubicBezTo>
                    <a:pt x="69" y="10"/>
                    <a:pt x="67" y="10"/>
                    <a:pt x="64" y="9"/>
                  </a:cubicBezTo>
                  <a:cubicBezTo>
                    <a:pt x="64" y="3"/>
                    <a:pt x="64" y="3"/>
                    <a:pt x="64" y="3"/>
                  </a:cubicBezTo>
                  <a:cubicBezTo>
                    <a:pt x="64" y="1"/>
                    <a:pt x="63" y="0"/>
                    <a:pt x="61" y="0"/>
                  </a:cubicBezTo>
                  <a:cubicBezTo>
                    <a:pt x="50" y="0"/>
                    <a:pt x="50" y="0"/>
                    <a:pt x="50" y="0"/>
                  </a:cubicBezTo>
                  <a:cubicBezTo>
                    <a:pt x="48" y="0"/>
                    <a:pt x="47" y="1"/>
                    <a:pt x="47" y="3"/>
                  </a:cubicBezTo>
                  <a:cubicBezTo>
                    <a:pt x="47" y="10"/>
                    <a:pt x="47" y="10"/>
                    <a:pt x="47" y="10"/>
                  </a:cubicBezTo>
                  <a:cubicBezTo>
                    <a:pt x="45" y="10"/>
                    <a:pt x="42" y="11"/>
                    <a:pt x="40" y="12"/>
                  </a:cubicBezTo>
                  <a:cubicBezTo>
                    <a:pt x="37" y="6"/>
                    <a:pt x="37" y="6"/>
                    <a:pt x="37" y="6"/>
                  </a:cubicBezTo>
                  <a:cubicBezTo>
                    <a:pt x="36" y="4"/>
                    <a:pt x="34" y="4"/>
                    <a:pt x="33" y="5"/>
                  </a:cubicBezTo>
                  <a:cubicBezTo>
                    <a:pt x="23" y="11"/>
                    <a:pt x="23" y="11"/>
                    <a:pt x="23" y="11"/>
                  </a:cubicBezTo>
                  <a:cubicBezTo>
                    <a:pt x="21" y="11"/>
                    <a:pt x="21" y="13"/>
                    <a:pt x="22" y="14"/>
                  </a:cubicBezTo>
                  <a:cubicBezTo>
                    <a:pt x="25" y="20"/>
                    <a:pt x="25" y="20"/>
                    <a:pt x="25" y="20"/>
                  </a:cubicBezTo>
                  <a:cubicBezTo>
                    <a:pt x="23" y="22"/>
                    <a:pt x="22" y="24"/>
                    <a:pt x="20" y="26"/>
                  </a:cubicBezTo>
                  <a:cubicBezTo>
                    <a:pt x="14" y="22"/>
                    <a:pt x="14" y="22"/>
                    <a:pt x="14" y="22"/>
                  </a:cubicBezTo>
                  <a:cubicBezTo>
                    <a:pt x="13" y="22"/>
                    <a:pt x="11" y="22"/>
                    <a:pt x="10" y="23"/>
                  </a:cubicBezTo>
                  <a:cubicBezTo>
                    <a:pt x="5" y="33"/>
                    <a:pt x="5" y="33"/>
                    <a:pt x="5" y="33"/>
                  </a:cubicBezTo>
                  <a:cubicBezTo>
                    <a:pt x="4" y="35"/>
                    <a:pt x="4" y="36"/>
                    <a:pt x="6" y="37"/>
                  </a:cubicBezTo>
                  <a:cubicBezTo>
                    <a:pt x="12" y="41"/>
                    <a:pt x="12" y="41"/>
                    <a:pt x="12" y="41"/>
                  </a:cubicBezTo>
                  <a:cubicBezTo>
                    <a:pt x="11" y="43"/>
                    <a:pt x="10" y="45"/>
                    <a:pt x="10" y="48"/>
                  </a:cubicBezTo>
                  <a:cubicBezTo>
                    <a:pt x="3" y="48"/>
                    <a:pt x="3" y="48"/>
                    <a:pt x="3" y="48"/>
                  </a:cubicBezTo>
                  <a:cubicBezTo>
                    <a:pt x="2" y="48"/>
                    <a:pt x="0" y="49"/>
                    <a:pt x="0" y="51"/>
                  </a:cubicBezTo>
                  <a:cubicBezTo>
                    <a:pt x="0" y="62"/>
                    <a:pt x="0" y="62"/>
                    <a:pt x="0" y="62"/>
                  </a:cubicBezTo>
                  <a:cubicBezTo>
                    <a:pt x="0" y="64"/>
                    <a:pt x="2" y="65"/>
                    <a:pt x="3" y="65"/>
                  </a:cubicBezTo>
                  <a:cubicBezTo>
                    <a:pt x="10" y="65"/>
                    <a:pt x="10" y="65"/>
                    <a:pt x="10" y="65"/>
                  </a:cubicBezTo>
                  <a:cubicBezTo>
                    <a:pt x="11" y="68"/>
                    <a:pt x="11" y="70"/>
                    <a:pt x="12" y="72"/>
                  </a:cubicBezTo>
                  <a:cubicBezTo>
                    <a:pt x="6" y="75"/>
                    <a:pt x="6" y="75"/>
                    <a:pt x="6" y="75"/>
                  </a:cubicBezTo>
                  <a:cubicBezTo>
                    <a:pt x="5" y="76"/>
                    <a:pt x="5" y="78"/>
                    <a:pt x="5" y="79"/>
                  </a:cubicBezTo>
                  <a:cubicBezTo>
                    <a:pt x="11" y="89"/>
                    <a:pt x="11" y="89"/>
                    <a:pt x="11" y="89"/>
                  </a:cubicBezTo>
                  <a:cubicBezTo>
                    <a:pt x="12" y="91"/>
                    <a:pt x="14" y="91"/>
                    <a:pt x="15" y="90"/>
                  </a:cubicBezTo>
                  <a:cubicBezTo>
                    <a:pt x="21" y="87"/>
                    <a:pt x="21" y="87"/>
                    <a:pt x="21" y="87"/>
                  </a:cubicBezTo>
                  <a:cubicBezTo>
                    <a:pt x="23" y="89"/>
                    <a:pt x="24" y="91"/>
                    <a:pt x="26" y="92"/>
                  </a:cubicBezTo>
                  <a:cubicBezTo>
                    <a:pt x="23" y="98"/>
                    <a:pt x="23" y="98"/>
                    <a:pt x="23" y="98"/>
                  </a:cubicBezTo>
                  <a:cubicBezTo>
                    <a:pt x="22" y="99"/>
                    <a:pt x="23" y="101"/>
                    <a:pt x="24" y="102"/>
                  </a:cubicBezTo>
                  <a:cubicBezTo>
                    <a:pt x="34" y="108"/>
                    <a:pt x="34" y="108"/>
                    <a:pt x="34" y="108"/>
                  </a:cubicBezTo>
                  <a:cubicBezTo>
                    <a:pt x="35" y="108"/>
                    <a:pt x="37" y="108"/>
                    <a:pt x="38" y="106"/>
                  </a:cubicBezTo>
                  <a:cubicBezTo>
                    <a:pt x="41" y="101"/>
                    <a:pt x="41" y="101"/>
                    <a:pt x="41" y="101"/>
                  </a:cubicBezTo>
                  <a:cubicBezTo>
                    <a:pt x="44" y="101"/>
                    <a:pt x="46" y="102"/>
                    <a:pt x="48" y="102"/>
                  </a:cubicBezTo>
                  <a:cubicBezTo>
                    <a:pt x="48" y="109"/>
                    <a:pt x="48" y="109"/>
                    <a:pt x="48" y="109"/>
                  </a:cubicBezTo>
                  <a:cubicBezTo>
                    <a:pt x="48" y="111"/>
                    <a:pt x="50" y="112"/>
                    <a:pt x="51" y="112"/>
                  </a:cubicBezTo>
                  <a:cubicBezTo>
                    <a:pt x="63" y="112"/>
                    <a:pt x="63" y="112"/>
                    <a:pt x="63" y="112"/>
                  </a:cubicBezTo>
                  <a:cubicBezTo>
                    <a:pt x="64" y="112"/>
                    <a:pt x="66" y="111"/>
                    <a:pt x="66" y="109"/>
                  </a:cubicBezTo>
                  <a:cubicBezTo>
                    <a:pt x="66" y="102"/>
                    <a:pt x="66" y="102"/>
                    <a:pt x="66" y="102"/>
                  </a:cubicBezTo>
                  <a:cubicBezTo>
                    <a:pt x="68" y="102"/>
                    <a:pt x="70" y="101"/>
                    <a:pt x="73" y="100"/>
                  </a:cubicBezTo>
                  <a:cubicBezTo>
                    <a:pt x="76" y="106"/>
                    <a:pt x="76" y="106"/>
                    <a:pt x="76" y="106"/>
                  </a:cubicBezTo>
                  <a:cubicBezTo>
                    <a:pt x="77" y="107"/>
                    <a:pt x="79" y="108"/>
                    <a:pt x="80" y="107"/>
                  </a:cubicBezTo>
                  <a:cubicBezTo>
                    <a:pt x="90" y="101"/>
                    <a:pt x="90" y="101"/>
                    <a:pt x="90" y="101"/>
                  </a:cubicBezTo>
                  <a:cubicBezTo>
                    <a:pt x="91" y="100"/>
                    <a:pt x="92" y="99"/>
                    <a:pt x="91" y="97"/>
                  </a:cubicBezTo>
                  <a:cubicBezTo>
                    <a:pt x="88" y="91"/>
                    <a:pt x="88" y="91"/>
                    <a:pt x="88" y="91"/>
                  </a:cubicBezTo>
                  <a:cubicBezTo>
                    <a:pt x="89" y="90"/>
                    <a:pt x="91" y="88"/>
                    <a:pt x="93" y="86"/>
                  </a:cubicBezTo>
                  <a:cubicBezTo>
                    <a:pt x="98" y="89"/>
                    <a:pt x="98" y="89"/>
                    <a:pt x="98" y="89"/>
                  </a:cubicBezTo>
                  <a:cubicBezTo>
                    <a:pt x="100" y="90"/>
                    <a:pt x="102" y="90"/>
                    <a:pt x="102" y="88"/>
                  </a:cubicBezTo>
                  <a:cubicBezTo>
                    <a:pt x="108" y="78"/>
                    <a:pt x="108" y="78"/>
                    <a:pt x="108" y="78"/>
                  </a:cubicBezTo>
                  <a:cubicBezTo>
                    <a:pt x="109" y="77"/>
                    <a:pt x="108" y="75"/>
                    <a:pt x="107" y="74"/>
                  </a:cubicBezTo>
                  <a:cubicBezTo>
                    <a:pt x="101" y="71"/>
                    <a:pt x="101" y="71"/>
                    <a:pt x="101" y="71"/>
                  </a:cubicBezTo>
                  <a:cubicBezTo>
                    <a:pt x="102" y="69"/>
                    <a:pt x="102" y="66"/>
                    <a:pt x="103" y="64"/>
                  </a:cubicBezTo>
                  <a:cubicBezTo>
                    <a:pt x="110" y="64"/>
                    <a:pt x="110" y="64"/>
                    <a:pt x="110" y="64"/>
                  </a:cubicBezTo>
                  <a:cubicBezTo>
                    <a:pt x="111" y="64"/>
                    <a:pt x="112" y="63"/>
                    <a:pt x="112" y="61"/>
                  </a:cubicBezTo>
                  <a:cubicBezTo>
                    <a:pt x="112" y="49"/>
                    <a:pt x="112" y="49"/>
                    <a:pt x="112" y="49"/>
                  </a:cubicBezTo>
                  <a:cubicBezTo>
                    <a:pt x="112" y="48"/>
                    <a:pt x="111" y="47"/>
                    <a:pt x="110" y="47"/>
                  </a:cubicBezTo>
                  <a:close/>
                  <a:moveTo>
                    <a:pt x="56" y="86"/>
                  </a:moveTo>
                  <a:cubicBezTo>
                    <a:pt x="40" y="86"/>
                    <a:pt x="26" y="72"/>
                    <a:pt x="26" y="56"/>
                  </a:cubicBezTo>
                  <a:cubicBezTo>
                    <a:pt x="26" y="39"/>
                    <a:pt x="40" y="26"/>
                    <a:pt x="56" y="26"/>
                  </a:cubicBezTo>
                  <a:cubicBezTo>
                    <a:pt x="73" y="26"/>
                    <a:pt x="86" y="39"/>
                    <a:pt x="86" y="56"/>
                  </a:cubicBezTo>
                  <a:cubicBezTo>
                    <a:pt x="86" y="72"/>
                    <a:pt x="73" y="86"/>
                    <a:pt x="56"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58" name="Freeform 141"/>
            <p:cNvSpPr>
              <a:spLocks noEditPoints="1"/>
            </p:cNvSpPr>
            <p:nvPr/>
          </p:nvSpPr>
          <p:spPr bwMode="auto">
            <a:xfrm>
              <a:off x="11317186" y="1145785"/>
              <a:ext cx="111850" cy="113341"/>
            </a:xfrm>
            <a:custGeom>
              <a:avLst/>
              <a:gdLst>
                <a:gd name="T0" fmla="*/ 48 w 52"/>
                <a:gd name="T1" fmla="*/ 23 h 52"/>
                <a:gd name="T2" fmla="*/ 50 w 52"/>
                <a:gd name="T3" fmla="*/ 17 h 52"/>
                <a:gd name="T4" fmla="*/ 48 w 52"/>
                <a:gd name="T5" fmla="*/ 11 h 52"/>
                <a:gd name="T6" fmla="*/ 44 w 52"/>
                <a:gd name="T7" fmla="*/ 12 h 52"/>
                <a:gd name="T8" fmla="*/ 42 w 52"/>
                <a:gd name="T9" fmla="*/ 6 h 52"/>
                <a:gd name="T10" fmla="*/ 38 w 52"/>
                <a:gd name="T11" fmla="*/ 2 h 52"/>
                <a:gd name="T12" fmla="*/ 34 w 52"/>
                <a:gd name="T13" fmla="*/ 5 h 52"/>
                <a:gd name="T14" fmla="*/ 30 w 52"/>
                <a:gd name="T15" fmla="*/ 1 h 52"/>
                <a:gd name="T16" fmla="*/ 24 w 52"/>
                <a:gd name="T17" fmla="*/ 0 h 52"/>
                <a:gd name="T18" fmla="*/ 23 w 52"/>
                <a:gd name="T19" fmla="*/ 4 h 52"/>
                <a:gd name="T20" fmla="*/ 17 w 52"/>
                <a:gd name="T21" fmla="*/ 2 h 52"/>
                <a:gd name="T22" fmla="*/ 11 w 52"/>
                <a:gd name="T23" fmla="*/ 4 h 52"/>
                <a:gd name="T24" fmla="*/ 12 w 52"/>
                <a:gd name="T25" fmla="*/ 8 h 52"/>
                <a:gd name="T26" fmla="*/ 6 w 52"/>
                <a:gd name="T27" fmla="*/ 10 h 52"/>
                <a:gd name="T28" fmla="*/ 2 w 52"/>
                <a:gd name="T29" fmla="*/ 14 h 52"/>
                <a:gd name="T30" fmla="*/ 6 w 52"/>
                <a:gd name="T31" fmla="*/ 18 h 52"/>
                <a:gd name="T32" fmla="*/ 1 w 52"/>
                <a:gd name="T33" fmla="*/ 22 h 52"/>
                <a:gd name="T34" fmla="*/ 0 w 52"/>
                <a:gd name="T35" fmla="*/ 28 h 52"/>
                <a:gd name="T36" fmla="*/ 4 w 52"/>
                <a:gd name="T37" fmla="*/ 29 h 52"/>
                <a:gd name="T38" fmla="*/ 2 w 52"/>
                <a:gd name="T39" fmla="*/ 35 h 52"/>
                <a:gd name="T40" fmla="*/ 4 w 52"/>
                <a:gd name="T41" fmla="*/ 41 h 52"/>
                <a:gd name="T42" fmla="*/ 9 w 52"/>
                <a:gd name="T43" fmla="*/ 40 h 52"/>
                <a:gd name="T44" fmla="*/ 10 w 52"/>
                <a:gd name="T45" fmla="*/ 46 h 52"/>
                <a:gd name="T46" fmla="*/ 15 w 52"/>
                <a:gd name="T47" fmla="*/ 50 h 52"/>
                <a:gd name="T48" fmla="*/ 18 w 52"/>
                <a:gd name="T49" fmla="*/ 47 h 52"/>
                <a:gd name="T50" fmla="*/ 22 w 52"/>
                <a:gd name="T51" fmla="*/ 51 h 52"/>
                <a:gd name="T52" fmla="*/ 28 w 52"/>
                <a:gd name="T53" fmla="*/ 52 h 52"/>
                <a:gd name="T54" fmla="*/ 29 w 52"/>
                <a:gd name="T55" fmla="*/ 48 h 52"/>
                <a:gd name="T56" fmla="*/ 35 w 52"/>
                <a:gd name="T57" fmla="*/ 50 h 52"/>
                <a:gd name="T58" fmla="*/ 41 w 52"/>
                <a:gd name="T59" fmla="*/ 48 h 52"/>
                <a:gd name="T60" fmla="*/ 40 w 52"/>
                <a:gd name="T61" fmla="*/ 43 h 52"/>
                <a:gd name="T62" fmla="*/ 46 w 52"/>
                <a:gd name="T63" fmla="*/ 42 h 52"/>
                <a:gd name="T64" fmla="*/ 50 w 52"/>
                <a:gd name="T65" fmla="*/ 37 h 52"/>
                <a:gd name="T66" fmla="*/ 47 w 52"/>
                <a:gd name="T67" fmla="*/ 34 h 52"/>
                <a:gd name="T68" fmla="*/ 51 w 52"/>
                <a:gd name="T69" fmla="*/ 30 h 52"/>
                <a:gd name="T70" fmla="*/ 52 w 52"/>
                <a:gd name="T71" fmla="*/ 24 h 52"/>
                <a:gd name="T72" fmla="*/ 26 w 52"/>
                <a:gd name="T73" fmla="*/ 40 h 52"/>
                <a:gd name="T74" fmla="*/ 26 w 52"/>
                <a:gd name="T75" fmla="*/ 12 h 52"/>
                <a:gd name="T76" fmla="*/ 26 w 52"/>
                <a:gd name="T77"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2" h="52">
                  <a:moveTo>
                    <a:pt x="51" y="23"/>
                  </a:moveTo>
                  <a:cubicBezTo>
                    <a:pt x="48" y="23"/>
                    <a:pt x="48" y="23"/>
                    <a:pt x="48" y="23"/>
                  </a:cubicBezTo>
                  <a:cubicBezTo>
                    <a:pt x="48" y="21"/>
                    <a:pt x="48" y="20"/>
                    <a:pt x="47" y="18"/>
                  </a:cubicBezTo>
                  <a:cubicBezTo>
                    <a:pt x="50" y="17"/>
                    <a:pt x="50" y="17"/>
                    <a:pt x="50" y="17"/>
                  </a:cubicBezTo>
                  <a:cubicBezTo>
                    <a:pt x="50" y="16"/>
                    <a:pt x="51" y="16"/>
                    <a:pt x="50" y="15"/>
                  </a:cubicBezTo>
                  <a:cubicBezTo>
                    <a:pt x="48" y="11"/>
                    <a:pt x="48" y="11"/>
                    <a:pt x="48" y="11"/>
                  </a:cubicBezTo>
                  <a:cubicBezTo>
                    <a:pt x="48" y="10"/>
                    <a:pt x="47" y="10"/>
                    <a:pt x="46" y="11"/>
                  </a:cubicBezTo>
                  <a:cubicBezTo>
                    <a:pt x="44" y="12"/>
                    <a:pt x="44" y="12"/>
                    <a:pt x="44" y="12"/>
                  </a:cubicBezTo>
                  <a:cubicBezTo>
                    <a:pt x="43" y="11"/>
                    <a:pt x="42" y="10"/>
                    <a:pt x="40" y="9"/>
                  </a:cubicBezTo>
                  <a:cubicBezTo>
                    <a:pt x="42" y="6"/>
                    <a:pt x="42" y="6"/>
                    <a:pt x="42" y="6"/>
                  </a:cubicBezTo>
                  <a:cubicBezTo>
                    <a:pt x="42" y="6"/>
                    <a:pt x="42" y="5"/>
                    <a:pt x="42" y="4"/>
                  </a:cubicBezTo>
                  <a:cubicBezTo>
                    <a:pt x="38" y="2"/>
                    <a:pt x="38" y="2"/>
                    <a:pt x="38" y="2"/>
                  </a:cubicBezTo>
                  <a:cubicBezTo>
                    <a:pt x="37" y="2"/>
                    <a:pt x="36" y="2"/>
                    <a:pt x="36" y="3"/>
                  </a:cubicBezTo>
                  <a:cubicBezTo>
                    <a:pt x="34" y="5"/>
                    <a:pt x="34" y="5"/>
                    <a:pt x="34" y="5"/>
                  </a:cubicBezTo>
                  <a:cubicBezTo>
                    <a:pt x="33" y="5"/>
                    <a:pt x="32" y="4"/>
                    <a:pt x="30" y="4"/>
                  </a:cubicBezTo>
                  <a:cubicBezTo>
                    <a:pt x="30" y="1"/>
                    <a:pt x="30" y="1"/>
                    <a:pt x="30" y="1"/>
                  </a:cubicBezTo>
                  <a:cubicBezTo>
                    <a:pt x="30" y="0"/>
                    <a:pt x="29" y="0"/>
                    <a:pt x="29" y="0"/>
                  </a:cubicBezTo>
                  <a:cubicBezTo>
                    <a:pt x="24" y="0"/>
                    <a:pt x="24" y="0"/>
                    <a:pt x="24" y="0"/>
                  </a:cubicBezTo>
                  <a:cubicBezTo>
                    <a:pt x="24" y="0"/>
                    <a:pt x="23" y="0"/>
                    <a:pt x="23" y="1"/>
                  </a:cubicBezTo>
                  <a:cubicBezTo>
                    <a:pt x="23" y="4"/>
                    <a:pt x="23" y="4"/>
                    <a:pt x="23" y="4"/>
                  </a:cubicBezTo>
                  <a:cubicBezTo>
                    <a:pt x="21" y="4"/>
                    <a:pt x="20" y="5"/>
                    <a:pt x="19" y="5"/>
                  </a:cubicBezTo>
                  <a:cubicBezTo>
                    <a:pt x="17" y="2"/>
                    <a:pt x="17" y="2"/>
                    <a:pt x="17" y="2"/>
                  </a:cubicBezTo>
                  <a:cubicBezTo>
                    <a:pt x="17" y="2"/>
                    <a:pt x="16" y="1"/>
                    <a:pt x="15" y="2"/>
                  </a:cubicBezTo>
                  <a:cubicBezTo>
                    <a:pt x="11" y="4"/>
                    <a:pt x="11" y="4"/>
                    <a:pt x="11" y="4"/>
                  </a:cubicBezTo>
                  <a:cubicBezTo>
                    <a:pt x="11" y="4"/>
                    <a:pt x="11" y="5"/>
                    <a:pt x="11" y="6"/>
                  </a:cubicBezTo>
                  <a:cubicBezTo>
                    <a:pt x="12" y="8"/>
                    <a:pt x="12" y="8"/>
                    <a:pt x="12" y="8"/>
                  </a:cubicBezTo>
                  <a:cubicBezTo>
                    <a:pt x="11" y="9"/>
                    <a:pt x="10" y="10"/>
                    <a:pt x="9" y="12"/>
                  </a:cubicBezTo>
                  <a:cubicBezTo>
                    <a:pt x="6" y="10"/>
                    <a:pt x="6" y="10"/>
                    <a:pt x="6" y="10"/>
                  </a:cubicBezTo>
                  <a:cubicBezTo>
                    <a:pt x="6" y="10"/>
                    <a:pt x="5" y="10"/>
                    <a:pt x="5" y="10"/>
                  </a:cubicBezTo>
                  <a:cubicBezTo>
                    <a:pt x="2" y="14"/>
                    <a:pt x="2" y="14"/>
                    <a:pt x="2" y="14"/>
                  </a:cubicBezTo>
                  <a:cubicBezTo>
                    <a:pt x="2" y="15"/>
                    <a:pt x="2" y="16"/>
                    <a:pt x="3" y="16"/>
                  </a:cubicBezTo>
                  <a:cubicBezTo>
                    <a:pt x="6" y="18"/>
                    <a:pt x="6" y="18"/>
                    <a:pt x="6" y="18"/>
                  </a:cubicBezTo>
                  <a:cubicBezTo>
                    <a:pt x="5" y="19"/>
                    <a:pt x="5" y="21"/>
                    <a:pt x="4" y="22"/>
                  </a:cubicBezTo>
                  <a:cubicBezTo>
                    <a:pt x="1" y="22"/>
                    <a:pt x="1" y="22"/>
                    <a:pt x="1" y="22"/>
                  </a:cubicBezTo>
                  <a:cubicBezTo>
                    <a:pt x="0" y="22"/>
                    <a:pt x="0" y="23"/>
                    <a:pt x="0" y="23"/>
                  </a:cubicBezTo>
                  <a:cubicBezTo>
                    <a:pt x="0" y="28"/>
                    <a:pt x="0" y="28"/>
                    <a:pt x="0" y="28"/>
                  </a:cubicBezTo>
                  <a:cubicBezTo>
                    <a:pt x="0" y="29"/>
                    <a:pt x="0" y="29"/>
                    <a:pt x="1" y="29"/>
                  </a:cubicBezTo>
                  <a:cubicBezTo>
                    <a:pt x="4" y="29"/>
                    <a:pt x="4" y="29"/>
                    <a:pt x="4" y="29"/>
                  </a:cubicBezTo>
                  <a:cubicBezTo>
                    <a:pt x="4" y="31"/>
                    <a:pt x="5" y="32"/>
                    <a:pt x="5" y="34"/>
                  </a:cubicBezTo>
                  <a:cubicBezTo>
                    <a:pt x="2" y="35"/>
                    <a:pt x="2" y="35"/>
                    <a:pt x="2" y="35"/>
                  </a:cubicBezTo>
                  <a:cubicBezTo>
                    <a:pt x="2" y="36"/>
                    <a:pt x="2" y="36"/>
                    <a:pt x="2" y="37"/>
                  </a:cubicBezTo>
                  <a:cubicBezTo>
                    <a:pt x="4" y="41"/>
                    <a:pt x="4" y="41"/>
                    <a:pt x="4" y="41"/>
                  </a:cubicBezTo>
                  <a:cubicBezTo>
                    <a:pt x="5" y="41"/>
                    <a:pt x="5" y="42"/>
                    <a:pt x="6" y="41"/>
                  </a:cubicBezTo>
                  <a:cubicBezTo>
                    <a:pt x="9" y="40"/>
                    <a:pt x="9" y="40"/>
                    <a:pt x="9" y="40"/>
                  </a:cubicBezTo>
                  <a:cubicBezTo>
                    <a:pt x="10" y="41"/>
                    <a:pt x="11" y="42"/>
                    <a:pt x="12" y="43"/>
                  </a:cubicBezTo>
                  <a:cubicBezTo>
                    <a:pt x="10" y="46"/>
                    <a:pt x="10" y="46"/>
                    <a:pt x="10" y="46"/>
                  </a:cubicBezTo>
                  <a:cubicBezTo>
                    <a:pt x="10" y="46"/>
                    <a:pt x="10" y="47"/>
                    <a:pt x="11" y="47"/>
                  </a:cubicBezTo>
                  <a:cubicBezTo>
                    <a:pt x="15" y="50"/>
                    <a:pt x="15" y="50"/>
                    <a:pt x="15" y="50"/>
                  </a:cubicBezTo>
                  <a:cubicBezTo>
                    <a:pt x="15" y="50"/>
                    <a:pt x="16" y="50"/>
                    <a:pt x="16" y="49"/>
                  </a:cubicBezTo>
                  <a:cubicBezTo>
                    <a:pt x="18" y="47"/>
                    <a:pt x="18" y="47"/>
                    <a:pt x="18" y="47"/>
                  </a:cubicBezTo>
                  <a:cubicBezTo>
                    <a:pt x="19" y="47"/>
                    <a:pt x="21" y="48"/>
                    <a:pt x="22" y="48"/>
                  </a:cubicBezTo>
                  <a:cubicBezTo>
                    <a:pt x="22" y="51"/>
                    <a:pt x="22" y="51"/>
                    <a:pt x="22" y="51"/>
                  </a:cubicBezTo>
                  <a:cubicBezTo>
                    <a:pt x="22" y="52"/>
                    <a:pt x="23" y="52"/>
                    <a:pt x="24" y="52"/>
                  </a:cubicBezTo>
                  <a:cubicBezTo>
                    <a:pt x="28" y="52"/>
                    <a:pt x="28" y="52"/>
                    <a:pt x="28" y="52"/>
                  </a:cubicBezTo>
                  <a:cubicBezTo>
                    <a:pt x="29" y="52"/>
                    <a:pt x="29" y="52"/>
                    <a:pt x="29" y="51"/>
                  </a:cubicBezTo>
                  <a:cubicBezTo>
                    <a:pt x="29" y="48"/>
                    <a:pt x="29" y="48"/>
                    <a:pt x="29" y="48"/>
                  </a:cubicBezTo>
                  <a:cubicBezTo>
                    <a:pt x="31" y="48"/>
                    <a:pt x="32" y="47"/>
                    <a:pt x="34" y="47"/>
                  </a:cubicBezTo>
                  <a:cubicBezTo>
                    <a:pt x="35" y="50"/>
                    <a:pt x="35" y="50"/>
                    <a:pt x="35" y="50"/>
                  </a:cubicBezTo>
                  <a:cubicBezTo>
                    <a:pt x="36" y="50"/>
                    <a:pt x="36" y="50"/>
                    <a:pt x="37" y="50"/>
                  </a:cubicBezTo>
                  <a:cubicBezTo>
                    <a:pt x="41" y="48"/>
                    <a:pt x="41" y="48"/>
                    <a:pt x="41" y="48"/>
                  </a:cubicBezTo>
                  <a:cubicBezTo>
                    <a:pt x="42" y="47"/>
                    <a:pt x="42" y="47"/>
                    <a:pt x="41" y="46"/>
                  </a:cubicBezTo>
                  <a:cubicBezTo>
                    <a:pt x="40" y="43"/>
                    <a:pt x="40" y="43"/>
                    <a:pt x="40" y="43"/>
                  </a:cubicBezTo>
                  <a:cubicBezTo>
                    <a:pt x="41" y="42"/>
                    <a:pt x="42" y="41"/>
                    <a:pt x="43" y="40"/>
                  </a:cubicBezTo>
                  <a:cubicBezTo>
                    <a:pt x="46" y="42"/>
                    <a:pt x="46" y="42"/>
                    <a:pt x="46" y="42"/>
                  </a:cubicBezTo>
                  <a:cubicBezTo>
                    <a:pt x="47" y="42"/>
                    <a:pt x="47" y="42"/>
                    <a:pt x="48" y="41"/>
                  </a:cubicBezTo>
                  <a:cubicBezTo>
                    <a:pt x="50" y="37"/>
                    <a:pt x="50" y="37"/>
                    <a:pt x="50" y="37"/>
                  </a:cubicBezTo>
                  <a:cubicBezTo>
                    <a:pt x="50" y="37"/>
                    <a:pt x="50" y="36"/>
                    <a:pt x="50" y="36"/>
                  </a:cubicBezTo>
                  <a:cubicBezTo>
                    <a:pt x="47" y="34"/>
                    <a:pt x="47" y="34"/>
                    <a:pt x="47" y="34"/>
                  </a:cubicBezTo>
                  <a:cubicBezTo>
                    <a:pt x="47" y="33"/>
                    <a:pt x="48" y="31"/>
                    <a:pt x="48" y="30"/>
                  </a:cubicBezTo>
                  <a:cubicBezTo>
                    <a:pt x="51" y="30"/>
                    <a:pt x="51" y="30"/>
                    <a:pt x="51" y="30"/>
                  </a:cubicBezTo>
                  <a:cubicBezTo>
                    <a:pt x="52" y="30"/>
                    <a:pt x="52" y="29"/>
                    <a:pt x="52" y="29"/>
                  </a:cubicBezTo>
                  <a:cubicBezTo>
                    <a:pt x="52" y="24"/>
                    <a:pt x="52" y="24"/>
                    <a:pt x="52" y="24"/>
                  </a:cubicBezTo>
                  <a:cubicBezTo>
                    <a:pt x="52" y="23"/>
                    <a:pt x="52" y="23"/>
                    <a:pt x="51" y="23"/>
                  </a:cubicBezTo>
                  <a:close/>
                  <a:moveTo>
                    <a:pt x="26" y="40"/>
                  </a:moveTo>
                  <a:cubicBezTo>
                    <a:pt x="18" y="40"/>
                    <a:pt x="12" y="34"/>
                    <a:pt x="12" y="26"/>
                  </a:cubicBezTo>
                  <a:cubicBezTo>
                    <a:pt x="12" y="18"/>
                    <a:pt x="18" y="12"/>
                    <a:pt x="26" y="12"/>
                  </a:cubicBezTo>
                  <a:cubicBezTo>
                    <a:pt x="34" y="12"/>
                    <a:pt x="40" y="18"/>
                    <a:pt x="40" y="26"/>
                  </a:cubicBezTo>
                  <a:cubicBezTo>
                    <a:pt x="40" y="34"/>
                    <a:pt x="34" y="40"/>
                    <a:pt x="26"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sp>
        <p:nvSpPr>
          <p:cNvPr id="59" name="Freeform 142"/>
          <p:cNvSpPr/>
          <p:nvPr/>
        </p:nvSpPr>
        <p:spPr bwMode="auto">
          <a:xfrm>
            <a:off x="3355808" y="4816079"/>
            <a:ext cx="292261" cy="238612"/>
          </a:xfrm>
          <a:custGeom>
            <a:avLst/>
            <a:gdLst>
              <a:gd name="T0" fmla="*/ 135 w 135"/>
              <a:gd name="T1" fmla="*/ 49 h 110"/>
              <a:gd name="T2" fmla="*/ 68 w 135"/>
              <a:gd name="T3" fmla="*/ 0 h 110"/>
              <a:gd name="T4" fmla="*/ 0 w 135"/>
              <a:gd name="T5" fmla="*/ 49 h 110"/>
              <a:gd name="T6" fmla="*/ 68 w 135"/>
              <a:gd name="T7" fmla="*/ 99 h 110"/>
              <a:gd name="T8" fmla="*/ 93 w 135"/>
              <a:gd name="T9" fmla="*/ 96 h 110"/>
              <a:gd name="T10" fmla="*/ 121 w 135"/>
              <a:gd name="T11" fmla="*/ 110 h 110"/>
              <a:gd name="T12" fmla="*/ 113 w 135"/>
              <a:gd name="T13" fmla="*/ 86 h 110"/>
              <a:gd name="T14" fmla="*/ 135 w 135"/>
              <a:gd name="T15" fmla="*/ 49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110">
                <a:moveTo>
                  <a:pt x="135" y="49"/>
                </a:moveTo>
                <a:cubicBezTo>
                  <a:pt x="135" y="22"/>
                  <a:pt x="105" y="0"/>
                  <a:pt x="68" y="0"/>
                </a:cubicBezTo>
                <a:cubicBezTo>
                  <a:pt x="30" y="0"/>
                  <a:pt x="0" y="22"/>
                  <a:pt x="0" y="49"/>
                </a:cubicBezTo>
                <a:cubicBezTo>
                  <a:pt x="0" y="77"/>
                  <a:pt x="30" y="99"/>
                  <a:pt x="68" y="99"/>
                </a:cubicBezTo>
                <a:cubicBezTo>
                  <a:pt x="76" y="99"/>
                  <a:pt x="85" y="98"/>
                  <a:pt x="93" y="96"/>
                </a:cubicBezTo>
                <a:cubicBezTo>
                  <a:pt x="95" y="95"/>
                  <a:pt x="121" y="110"/>
                  <a:pt x="121" y="110"/>
                </a:cubicBezTo>
                <a:cubicBezTo>
                  <a:pt x="113" y="86"/>
                  <a:pt x="113" y="86"/>
                  <a:pt x="113" y="86"/>
                </a:cubicBezTo>
                <a:cubicBezTo>
                  <a:pt x="126" y="77"/>
                  <a:pt x="135" y="64"/>
                  <a:pt x="135" y="49"/>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60" name="Freeform 149"/>
          <p:cNvSpPr/>
          <p:nvPr/>
        </p:nvSpPr>
        <p:spPr bwMode="auto">
          <a:xfrm>
            <a:off x="3343264" y="3435356"/>
            <a:ext cx="307172" cy="301247"/>
          </a:xfrm>
          <a:custGeom>
            <a:avLst/>
            <a:gdLst>
              <a:gd name="T0" fmla="*/ 133 w 142"/>
              <a:gd name="T1" fmla="*/ 95 h 139"/>
              <a:gd name="T2" fmla="*/ 106 w 142"/>
              <a:gd name="T3" fmla="*/ 89 h 139"/>
              <a:gd name="T4" fmla="*/ 83 w 142"/>
              <a:gd name="T5" fmla="*/ 67 h 139"/>
              <a:gd name="T6" fmla="*/ 111 w 142"/>
              <a:gd name="T7" fmla="*/ 39 h 139"/>
              <a:gd name="T8" fmla="*/ 119 w 142"/>
              <a:gd name="T9" fmla="*/ 38 h 139"/>
              <a:gd name="T10" fmla="*/ 133 w 142"/>
              <a:gd name="T11" fmla="*/ 16 h 139"/>
              <a:gd name="T12" fmla="*/ 125 w 142"/>
              <a:gd name="T13" fmla="*/ 9 h 139"/>
              <a:gd name="T14" fmla="*/ 104 w 142"/>
              <a:gd name="T15" fmla="*/ 23 h 139"/>
              <a:gd name="T16" fmla="*/ 103 w 142"/>
              <a:gd name="T17" fmla="*/ 30 h 139"/>
              <a:gd name="T18" fmla="*/ 75 w 142"/>
              <a:gd name="T19" fmla="*/ 58 h 139"/>
              <a:gd name="T20" fmla="*/ 51 w 142"/>
              <a:gd name="T21" fmla="*/ 34 h 139"/>
              <a:gd name="T22" fmla="*/ 45 w 142"/>
              <a:gd name="T23" fmla="*/ 7 h 139"/>
              <a:gd name="T24" fmla="*/ 29 w 142"/>
              <a:gd name="T25" fmla="*/ 0 h 139"/>
              <a:gd name="T26" fmla="*/ 39 w 142"/>
              <a:gd name="T27" fmla="*/ 10 h 139"/>
              <a:gd name="T28" fmla="*/ 35 w 142"/>
              <a:gd name="T29" fmla="*/ 27 h 139"/>
              <a:gd name="T30" fmla="*/ 18 w 142"/>
              <a:gd name="T31" fmla="*/ 32 h 139"/>
              <a:gd name="T32" fmla="*/ 3 w 142"/>
              <a:gd name="T33" fmla="*/ 17 h 139"/>
              <a:gd name="T34" fmla="*/ 9 w 142"/>
              <a:gd name="T35" fmla="*/ 43 h 139"/>
              <a:gd name="T36" fmla="*/ 37 w 142"/>
              <a:gd name="T37" fmla="*/ 48 h 139"/>
              <a:gd name="T38" fmla="*/ 58 w 142"/>
              <a:gd name="T39" fmla="*/ 70 h 139"/>
              <a:gd name="T40" fmla="*/ 12 w 142"/>
              <a:gd name="T41" fmla="*/ 115 h 139"/>
              <a:gd name="T42" fmla="*/ 12 w 142"/>
              <a:gd name="T43" fmla="*/ 129 h 139"/>
              <a:gd name="T44" fmla="*/ 13 w 142"/>
              <a:gd name="T45" fmla="*/ 130 h 139"/>
              <a:gd name="T46" fmla="*/ 26 w 142"/>
              <a:gd name="T47" fmla="*/ 130 h 139"/>
              <a:gd name="T48" fmla="*/ 72 w 142"/>
              <a:gd name="T49" fmla="*/ 84 h 139"/>
              <a:gd name="T50" fmla="*/ 92 w 142"/>
              <a:gd name="T51" fmla="*/ 103 h 139"/>
              <a:gd name="T52" fmla="*/ 97 w 142"/>
              <a:gd name="T53" fmla="*/ 131 h 139"/>
              <a:gd name="T54" fmla="*/ 119 w 142"/>
              <a:gd name="T55" fmla="*/ 138 h 139"/>
              <a:gd name="T56" fmla="*/ 105 w 142"/>
              <a:gd name="T57" fmla="*/ 124 h 139"/>
              <a:gd name="T58" fmla="*/ 109 w 142"/>
              <a:gd name="T59" fmla="*/ 110 h 139"/>
              <a:gd name="T60" fmla="*/ 123 w 142"/>
              <a:gd name="T61" fmla="*/ 106 h 139"/>
              <a:gd name="T62" fmla="*/ 139 w 142"/>
              <a:gd name="T63" fmla="*/ 122 h 139"/>
              <a:gd name="T64" fmla="*/ 133 w 142"/>
              <a:gd name="T65"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39">
                <a:moveTo>
                  <a:pt x="133" y="95"/>
                </a:moveTo>
                <a:cubicBezTo>
                  <a:pt x="126" y="87"/>
                  <a:pt x="115" y="86"/>
                  <a:pt x="106" y="89"/>
                </a:cubicBezTo>
                <a:cubicBezTo>
                  <a:pt x="83" y="67"/>
                  <a:pt x="83" y="67"/>
                  <a:pt x="83" y="67"/>
                </a:cubicBezTo>
                <a:cubicBezTo>
                  <a:pt x="111" y="39"/>
                  <a:pt x="111" y="39"/>
                  <a:pt x="111" y="39"/>
                </a:cubicBezTo>
                <a:cubicBezTo>
                  <a:pt x="119" y="38"/>
                  <a:pt x="119" y="38"/>
                  <a:pt x="119" y="38"/>
                </a:cubicBezTo>
                <a:cubicBezTo>
                  <a:pt x="133" y="16"/>
                  <a:pt x="133" y="16"/>
                  <a:pt x="133" y="16"/>
                </a:cubicBezTo>
                <a:cubicBezTo>
                  <a:pt x="125" y="9"/>
                  <a:pt x="125" y="9"/>
                  <a:pt x="125" y="9"/>
                </a:cubicBezTo>
                <a:cubicBezTo>
                  <a:pt x="104" y="23"/>
                  <a:pt x="104" y="23"/>
                  <a:pt x="104" y="23"/>
                </a:cubicBezTo>
                <a:cubicBezTo>
                  <a:pt x="103" y="30"/>
                  <a:pt x="103" y="30"/>
                  <a:pt x="103" y="30"/>
                </a:cubicBezTo>
                <a:cubicBezTo>
                  <a:pt x="75" y="58"/>
                  <a:pt x="75" y="58"/>
                  <a:pt x="75" y="58"/>
                </a:cubicBezTo>
                <a:cubicBezTo>
                  <a:pt x="51" y="34"/>
                  <a:pt x="51" y="34"/>
                  <a:pt x="51" y="34"/>
                </a:cubicBezTo>
                <a:cubicBezTo>
                  <a:pt x="54" y="25"/>
                  <a:pt x="52" y="14"/>
                  <a:pt x="45" y="7"/>
                </a:cubicBezTo>
                <a:cubicBezTo>
                  <a:pt x="41" y="2"/>
                  <a:pt x="35" y="0"/>
                  <a:pt x="29" y="0"/>
                </a:cubicBezTo>
                <a:cubicBezTo>
                  <a:pt x="39" y="10"/>
                  <a:pt x="39" y="10"/>
                  <a:pt x="39" y="10"/>
                </a:cubicBezTo>
                <a:cubicBezTo>
                  <a:pt x="35" y="27"/>
                  <a:pt x="35" y="27"/>
                  <a:pt x="35" y="27"/>
                </a:cubicBezTo>
                <a:cubicBezTo>
                  <a:pt x="18" y="32"/>
                  <a:pt x="18" y="32"/>
                  <a:pt x="18" y="32"/>
                </a:cubicBezTo>
                <a:cubicBezTo>
                  <a:pt x="3" y="17"/>
                  <a:pt x="3" y="17"/>
                  <a:pt x="3" y="17"/>
                </a:cubicBezTo>
                <a:cubicBezTo>
                  <a:pt x="0" y="26"/>
                  <a:pt x="3" y="36"/>
                  <a:pt x="9" y="43"/>
                </a:cubicBezTo>
                <a:cubicBezTo>
                  <a:pt x="17" y="50"/>
                  <a:pt x="28" y="52"/>
                  <a:pt x="37" y="48"/>
                </a:cubicBezTo>
                <a:cubicBezTo>
                  <a:pt x="58" y="70"/>
                  <a:pt x="58" y="70"/>
                  <a:pt x="58" y="70"/>
                </a:cubicBezTo>
                <a:cubicBezTo>
                  <a:pt x="12" y="115"/>
                  <a:pt x="12" y="115"/>
                  <a:pt x="12" y="115"/>
                </a:cubicBezTo>
                <a:cubicBezTo>
                  <a:pt x="9" y="119"/>
                  <a:pt x="9" y="125"/>
                  <a:pt x="12" y="129"/>
                </a:cubicBezTo>
                <a:cubicBezTo>
                  <a:pt x="13" y="130"/>
                  <a:pt x="13" y="130"/>
                  <a:pt x="13" y="130"/>
                </a:cubicBezTo>
                <a:cubicBezTo>
                  <a:pt x="17" y="133"/>
                  <a:pt x="23" y="133"/>
                  <a:pt x="26" y="130"/>
                </a:cubicBezTo>
                <a:cubicBezTo>
                  <a:pt x="72" y="84"/>
                  <a:pt x="72" y="84"/>
                  <a:pt x="72" y="84"/>
                </a:cubicBezTo>
                <a:cubicBezTo>
                  <a:pt x="92" y="103"/>
                  <a:pt x="92" y="103"/>
                  <a:pt x="92" y="103"/>
                </a:cubicBezTo>
                <a:cubicBezTo>
                  <a:pt x="88" y="112"/>
                  <a:pt x="90" y="123"/>
                  <a:pt x="97" y="131"/>
                </a:cubicBezTo>
                <a:cubicBezTo>
                  <a:pt x="103" y="136"/>
                  <a:pt x="111" y="139"/>
                  <a:pt x="119" y="138"/>
                </a:cubicBezTo>
                <a:cubicBezTo>
                  <a:pt x="105" y="124"/>
                  <a:pt x="105" y="124"/>
                  <a:pt x="105" y="124"/>
                </a:cubicBezTo>
                <a:cubicBezTo>
                  <a:pt x="109" y="110"/>
                  <a:pt x="109" y="110"/>
                  <a:pt x="109" y="110"/>
                </a:cubicBezTo>
                <a:cubicBezTo>
                  <a:pt x="123" y="106"/>
                  <a:pt x="123" y="106"/>
                  <a:pt x="123" y="106"/>
                </a:cubicBezTo>
                <a:cubicBezTo>
                  <a:pt x="139" y="122"/>
                  <a:pt x="139" y="122"/>
                  <a:pt x="139" y="122"/>
                </a:cubicBezTo>
                <a:cubicBezTo>
                  <a:pt x="142" y="113"/>
                  <a:pt x="140" y="102"/>
                  <a:pt x="133" y="95"/>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nvGrpSpPr>
          <p:cNvPr id="61" name="组合 60"/>
          <p:cNvGrpSpPr/>
          <p:nvPr/>
        </p:nvGrpSpPr>
        <p:grpSpPr>
          <a:xfrm>
            <a:off x="8712590" y="2144333"/>
            <a:ext cx="311646" cy="193872"/>
            <a:chOff x="8292784" y="1202455"/>
            <a:chExt cx="311687" cy="193872"/>
          </a:xfrm>
        </p:grpSpPr>
        <p:sp>
          <p:nvSpPr>
            <p:cNvPr id="62" name="Freeform 151"/>
            <p:cNvSpPr/>
            <p:nvPr/>
          </p:nvSpPr>
          <p:spPr bwMode="auto">
            <a:xfrm>
              <a:off x="8297258" y="1202455"/>
              <a:ext cx="299756" cy="123780"/>
            </a:xfrm>
            <a:custGeom>
              <a:avLst/>
              <a:gdLst>
                <a:gd name="T0" fmla="*/ 135 w 139"/>
                <a:gd name="T1" fmla="*/ 0 h 57"/>
                <a:gd name="T2" fmla="*/ 4 w 139"/>
                <a:gd name="T3" fmla="*/ 0 h 57"/>
                <a:gd name="T4" fmla="*/ 0 w 139"/>
                <a:gd name="T5" fmla="*/ 1 h 57"/>
                <a:gd name="T6" fmla="*/ 65 w 139"/>
                <a:gd name="T7" fmla="*/ 55 h 57"/>
                <a:gd name="T8" fmla="*/ 74 w 139"/>
                <a:gd name="T9" fmla="*/ 55 h 57"/>
                <a:gd name="T10" fmla="*/ 139 w 139"/>
                <a:gd name="T11" fmla="*/ 1 h 57"/>
                <a:gd name="T12" fmla="*/ 135 w 139"/>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39" h="57">
                  <a:moveTo>
                    <a:pt x="135" y="0"/>
                  </a:moveTo>
                  <a:cubicBezTo>
                    <a:pt x="4" y="0"/>
                    <a:pt x="4" y="0"/>
                    <a:pt x="4" y="0"/>
                  </a:cubicBezTo>
                  <a:cubicBezTo>
                    <a:pt x="3" y="0"/>
                    <a:pt x="1" y="0"/>
                    <a:pt x="0" y="1"/>
                  </a:cubicBezTo>
                  <a:cubicBezTo>
                    <a:pt x="65" y="55"/>
                    <a:pt x="65" y="55"/>
                    <a:pt x="65" y="55"/>
                  </a:cubicBezTo>
                  <a:cubicBezTo>
                    <a:pt x="68" y="57"/>
                    <a:pt x="72" y="57"/>
                    <a:pt x="74" y="55"/>
                  </a:cubicBezTo>
                  <a:cubicBezTo>
                    <a:pt x="139" y="1"/>
                    <a:pt x="139" y="1"/>
                    <a:pt x="139" y="1"/>
                  </a:cubicBezTo>
                  <a:cubicBezTo>
                    <a:pt x="138" y="0"/>
                    <a:pt x="137" y="0"/>
                    <a:pt x="135" y="0"/>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63" name="Freeform 152"/>
            <p:cNvSpPr>
              <a:spLocks noEditPoints="1"/>
            </p:cNvSpPr>
            <p:nvPr/>
          </p:nvSpPr>
          <p:spPr bwMode="auto">
            <a:xfrm>
              <a:off x="8292784" y="1221842"/>
              <a:ext cx="311687" cy="174485"/>
            </a:xfrm>
            <a:custGeom>
              <a:avLst/>
              <a:gdLst>
                <a:gd name="T0" fmla="*/ 77 w 144"/>
                <a:gd name="T1" fmla="*/ 55 h 81"/>
                <a:gd name="T2" fmla="*/ 67 w 144"/>
                <a:gd name="T3" fmla="*/ 55 h 81"/>
                <a:gd name="T4" fmla="*/ 0 w 144"/>
                <a:gd name="T5" fmla="*/ 0 h 81"/>
                <a:gd name="T6" fmla="*/ 0 w 144"/>
                <a:gd name="T7" fmla="*/ 74 h 81"/>
                <a:gd name="T8" fmla="*/ 6 w 144"/>
                <a:gd name="T9" fmla="*/ 81 h 81"/>
                <a:gd name="T10" fmla="*/ 137 w 144"/>
                <a:gd name="T11" fmla="*/ 81 h 81"/>
                <a:gd name="T12" fmla="*/ 144 w 144"/>
                <a:gd name="T13" fmla="*/ 74 h 81"/>
                <a:gd name="T14" fmla="*/ 144 w 144"/>
                <a:gd name="T15" fmla="*/ 0 h 81"/>
                <a:gd name="T16" fmla="*/ 77 w 144"/>
                <a:gd name="T17" fmla="*/ 55 h 81"/>
                <a:gd name="T18" fmla="*/ 41 w 144"/>
                <a:gd name="T19" fmla="*/ 45 h 81"/>
                <a:gd name="T20" fmla="*/ 10 w 144"/>
                <a:gd name="T21" fmla="*/ 75 h 81"/>
                <a:gd name="T22" fmla="*/ 8 w 144"/>
                <a:gd name="T23" fmla="*/ 76 h 81"/>
                <a:gd name="T24" fmla="*/ 6 w 144"/>
                <a:gd name="T25" fmla="*/ 75 h 81"/>
                <a:gd name="T26" fmla="*/ 6 w 144"/>
                <a:gd name="T27" fmla="*/ 71 h 81"/>
                <a:gd name="T28" fmla="*/ 37 w 144"/>
                <a:gd name="T29" fmla="*/ 41 h 81"/>
                <a:gd name="T30" fmla="*/ 41 w 144"/>
                <a:gd name="T31" fmla="*/ 41 h 81"/>
                <a:gd name="T32" fmla="*/ 41 w 144"/>
                <a:gd name="T33" fmla="*/ 45 h 81"/>
                <a:gd name="T34" fmla="*/ 138 w 144"/>
                <a:gd name="T35" fmla="*/ 75 h 81"/>
                <a:gd name="T36" fmla="*/ 136 w 144"/>
                <a:gd name="T37" fmla="*/ 76 h 81"/>
                <a:gd name="T38" fmla="*/ 134 w 144"/>
                <a:gd name="T39" fmla="*/ 75 h 81"/>
                <a:gd name="T40" fmla="*/ 102 w 144"/>
                <a:gd name="T41" fmla="*/ 45 h 81"/>
                <a:gd name="T42" fmla="*/ 102 w 144"/>
                <a:gd name="T43" fmla="*/ 41 h 81"/>
                <a:gd name="T44" fmla="*/ 106 w 144"/>
                <a:gd name="T45" fmla="*/ 41 h 81"/>
                <a:gd name="T46" fmla="*/ 138 w 144"/>
                <a:gd name="T47" fmla="*/ 71 h 81"/>
                <a:gd name="T48" fmla="*/ 138 w 144"/>
                <a:gd name="T49" fmla="*/ 7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4" h="81">
                  <a:moveTo>
                    <a:pt x="77" y="55"/>
                  </a:moveTo>
                  <a:cubicBezTo>
                    <a:pt x="74" y="57"/>
                    <a:pt x="69" y="57"/>
                    <a:pt x="67" y="55"/>
                  </a:cubicBezTo>
                  <a:cubicBezTo>
                    <a:pt x="0" y="0"/>
                    <a:pt x="0" y="0"/>
                    <a:pt x="0" y="0"/>
                  </a:cubicBezTo>
                  <a:cubicBezTo>
                    <a:pt x="0" y="74"/>
                    <a:pt x="0" y="74"/>
                    <a:pt x="0" y="74"/>
                  </a:cubicBezTo>
                  <a:cubicBezTo>
                    <a:pt x="0" y="78"/>
                    <a:pt x="3" y="81"/>
                    <a:pt x="6" y="81"/>
                  </a:cubicBezTo>
                  <a:cubicBezTo>
                    <a:pt x="137" y="81"/>
                    <a:pt x="137" y="81"/>
                    <a:pt x="137" y="81"/>
                  </a:cubicBezTo>
                  <a:cubicBezTo>
                    <a:pt x="141" y="81"/>
                    <a:pt x="144" y="78"/>
                    <a:pt x="144" y="74"/>
                  </a:cubicBezTo>
                  <a:cubicBezTo>
                    <a:pt x="144" y="0"/>
                    <a:pt x="144" y="0"/>
                    <a:pt x="144" y="0"/>
                  </a:cubicBezTo>
                  <a:lnTo>
                    <a:pt x="77" y="55"/>
                  </a:lnTo>
                  <a:close/>
                  <a:moveTo>
                    <a:pt x="41" y="45"/>
                  </a:moveTo>
                  <a:cubicBezTo>
                    <a:pt x="10" y="75"/>
                    <a:pt x="10" y="75"/>
                    <a:pt x="10" y="75"/>
                  </a:cubicBezTo>
                  <a:cubicBezTo>
                    <a:pt x="9" y="75"/>
                    <a:pt x="8" y="76"/>
                    <a:pt x="8" y="76"/>
                  </a:cubicBezTo>
                  <a:cubicBezTo>
                    <a:pt x="7" y="76"/>
                    <a:pt x="6" y="75"/>
                    <a:pt x="6" y="75"/>
                  </a:cubicBezTo>
                  <a:cubicBezTo>
                    <a:pt x="5" y="74"/>
                    <a:pt x="5" y="72"/>
                    <a:pt x="6" y="71"/>
                  </a:cubicBezTo>
                  <a:cubicBezTo>
                    <a:pt x="37" y="41"/>
                    <a:pt x="37" y="41"/>
                    <a:pt x="37" y="41"/>
                  </a:cubicBezTo>
                  <a:cubicBezTo>
                    <a:pt x="38" y="40"/>
                    <a:pt x="40" y="40"/>
                    <a:pt x="41" y="41"/>
                  </a:cubicBezTo>
                  <a:cubicBezTo>
                    <a:pt x="42" y="42"/>
                    <a:pt x="42" y="44"/>
                    <a:pt x="41" y="45"/>
                  </a:cubicBezTo>
                  <a:close/>
                  <a:moveTo>
                    <a:pt x="138" y="75"/>
                  </a:moveTo>
                  <a:cubicBezTo>
                    <a:pt x="137" y="75"/>
                    <a:pt x="136" y="76"/>
                    <a:pt x="136" y="76"/>
                  </a:cubicBezTo>
                  <a:cubicBezTo>
                    <a:pt x="135" y="76"/>
                    <a:pt x="134" y="75"/>
                    <a:pt x="134" y="75"/>
                  </a:cubicBezTo>
                  <a:cubicBezTo>
                    <a:pt x="102" y="45"/>
                    <a:pt x="102" y="45"/>
                    <a:pt x="102" y="45"/>
                  </a:cubicBezTo>
                  <a:cubicBezTo>
                    <a:pt x="101" y="44"/>
                    <a:pt x="101" y="42"/>
                    <a:pt x="102" y="41"/>
                  </a:cubicBezTo>
                  <a:cubicBezTo>
                    <a:pt x="103" y="40"/>
                    <a:pt x="105" y="40"/>
                    <a:pt x="106" y="41"/>
                  </a:cubicBezTo>
                  <a:cubicBezTo>
                    <a:pt x="138" y="71"/>
                    <a:pt x="138" y="71"/>
                    <a:pt x="138" y="71"/>
                  </a:cubicBezTo>
                  <a:cubicBezTo>
                    <a:pt x="139" y="72"/>
                    <a:pt x="139" y="74"/>
                    <a:pt x="138" y="75"/>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sp>
        <p:nvSpPr>
          <p:cNvPr id="64" name="Freeform 116"/>
          <p:cNvSpPr>
            <a:spLocks noEditPoints="1"/>
          </p:cNvSpPr>
          <p:nvPr/>
        </p:nvSpPr>
        <p:spPr bwMode="auto">
          <a:xfrm>
            <a:off x="3332843" y="2065780"/>
            <a:ext cx="329540" cy="290808"/>
          </a:xfrm>
          <a:custGeom>
            <a:avLst/>
            <a:gdLst>
              <a:gd name="T0" fmla="*/ 209 w 221"/>
              <a:gd name="T1" fmla="*/ 95 h 195"/>
              <a:gd name="T2" fmla="*/ 209 w 221"/>
              <a:gd name="T3" fmla="*/ 82 h 195"/>
              <a:gd name="T4" fmla="*/ 221 w 221"/>
              <a:gd name="T5" fmla="*/ 82 h 195"/>
              <a:gd name="T6" fmla="*/ 221 w 221"/>
              <a:gd name="T7" fmla="*/ 74 h 195"/>
              <a:gd name="T8" fmla="*/ 110 w 221"/>
              <a:gd name="T9" fmla="*/ 0 h 195"/>
              <a:gd name="T10" fmla="*/ 0 w 221"/>
              <a:gd name="T11" fmla="*/ 74 h 195"/>
              <a:gd name="T12" fmla="*/ 0 w 221"/>
              <a:gd name="T13" fmla="*/ 82 h 195"/>
              <a:gd name="T14" fmla="*/ 10 w 221"/>
              <a:gd name="T15" fmla="*/ 82 h 195"/>
              <a:gd name="T16" fmla="*/ 10 w 221"/>
              <a:gd name="T17" fmla="*/ 95 h 195"/>
              <a:gd name="T18" fmla="*/ 23 w 221"/>
              <a:gd name="T19" fmla="*/ 95 h 195"/>
              <a:gd name="T20" fmla="*/ 23 w 221"/>
              <a:gd name="T21" fmla="*/ 166 h 195"/>
              <a:gd name="T22" fmla="*/ 10 w 221"/>
              <a:gd name="T23" fmla="*/ 166 h 195"/>
              <a:gd name="T24" fmla="*/ 10 w 221"/>
              <a:gd name="T25" fmla="*/ 179 h 195"/>
              <a:gd name="T26" fmla="*/ 0 w 221"/>
              <a:gd name="T27" fmla="*/ 179 h 195"/>
              <a:gd name="T28" fmla="*/ 0 w 221"/>
              <a:gd name="T29" fmla="*/ 195 h 195"/>
              <a:gd name="T30" fmla="*/ 221 w 221"/>
              <a:gd name="T31" fmla="*/ 195 h 195"/>
              <a:gd name="T32" fmla="*/ 221 w 221"/>
              <a:gd name="T33" fmla="*/ 179 h 195"/>
              <a:gd name="T34" fmla="*/ 209 w 221"/>
              <a:gd name="T35" fmla="*/ 179 h 195"/>
              <a:gd name="T36" fmla="*/ 209 w 221"/>
              <a:gd name="T37" fmla="*/ 166 h 195"/>
              <a:gd name="T38" fmla="*/ 197 w 221"/>
              <a:gd name="T39" fmla="*/ 166 h 195"/>
              <a:gd name="T40" fmla="*/ 197 w 221"/>
              <a:gd name="T41" fmla="*/ 95 h 195"/>
              <a:gd name="T42" fmla="*/ 209 w 221"/>
              <a:gd name="T43" fmla="*/ 95 h 195"/>
              <a:gd name="T44" fmla="*/ 73 w 221"/>
              <a:gd name="T45" fmla="*/ 166 h 195"/>
              <a:gd name="T46" fmla="*/ 49 w 221"/>
              <a:gd name="T47" fmla="*/ 166 h 195"/>
              <a:gd name="T48" fmla="*/ 49 w 221"/>
              <a:gd name="T49" fmla="*/ 95 h 195"/>
              <a:gd name="T50" fmla="*/ 73 w 221"/>
              <a:gd name="T51" fmla="*/ 95 h 195"/>
              <a:gd name="T52" fmla="*/ 73 w 221"/>
              <a:gd name="T53" fmla="*/ 166 h 195"/>
              <a:gd name="T54" fmla="*/ 122 w 221"/>
              <a:gd name="T55" fmla="*/ 166 h 195"/>
              <a:gd name="T56" fmla="*/ 99 w 221"/>
              <a:gd name="T57" fmla="*/ 166 h 195"/>
              <a:gd name="T58" fmla="*/ 99 w 221"/>
              <a:gd name="T59" fmla="*/ 95 h 195"/>
              <a:gd name="T60" fmla="*/ 122 w 221"/>
              <a:gd name="T61" fmla="*/ 95 h 195"/>
              <a:gd name="T62" fmla="*/ 122 w 221"/>
              <a:gd name="T63" fmla="*/ 166 h 195"/>
              <a:gd name="T64" fmla="*/ 171 w 221"/>
              <a:gd name="T65" fmla="*/ 166 h 195"/>
              <a:gd name="T66" fmla="*/ 148 w 221"/>
              <a:gd name="T67" fmla="*/ 166 h 195"/>
              <a:gd name="T68" fmla="*/ 148 w 221"/>
              <a:gd name="T69" fmla="*/ 95 h 195"/>
              <a:gd name="T70" fmla="*/ 171 w 221"/>
              <a:gd name="T71" fmla="*/ 95 h 195"/>
              <a:gd name="T72" fmla="*/ 171 w 221"/>
              <a:gd name="T73" fmla="*/ 16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1" h="195">
                <a:moveTo>
                  <a:pt x="209" y="95"/>
                </a:moveTo>
                <a:lnTo>
                  <a:pt x="209" y="82"/>
                </a:lnTo>
                <a:lnTo>
                  <a:pt x="221" y="82"/>
                </a:lnTo>
                <a:lnTo>
                  <a:pt x="221" y="74"/>
                </a:lnTo>
                <a:lnTo>
                  <a:pt x="110" y="0"/>
                </a:lnTo>
                <a:lnTo>
                  <a:pt x="0" y="74"/>
                </a:lnTo>
                <a:lnTo>
                  <a:pt x="0" y="82"/>
                </a:lnTo>
                <a:lnTo>
                  <a:pt x="10" y="82"/>
                </a:lnTo>
                <a:lnTo>
                  <a:pt x="10" y="95"/>
                </a:lnTo>
                <a:lnTo>
                  <a:pt x="23" y="95"/>
                </a:lnTo>
                <a:lnTo>
                  <a:pt x="23" y="166"/>
                </a:lnTo>
                <a:lnTo>
                  <a:pt x="10" y="166"/>
                </a:lnTo>
                <a:lnTo>
                  <a:pt x="10" y="179"/>
                </a:lnTo>
                <a:lnTo>
                  <a:pt x="0" y="179"/>
                </a:lnTo>
                <a:lnTo>
                  <a:pt x="0" y="195"/>
                </a:lnTo>
                <a:lnTo>
                  <a:pt x="221" y="195"/>
                </a:lnTo>
                <a:lnTo>
                  <a:pt x="221" y="179"/>
                </a:lnTo>
                <a:lnTo>
                  <a:pt x="209" y="179"/>
                </a:lnTo>
                <a:lnTo>
                  <a:pt x="209" y="166"/>
                </a:lnTo>
                <a:lnTo>
                  <a:pt x="197" y="166"/>
                </a:lnTo>
                <a:lnTo>
                  <a:pt x="197" y="95"/>
                </a:lnTo>
                <a:lnTo>
                  <a:pt x="209" y="95"/>
                </a:lnTo>
                <a:close/>
                <a:moveTo>
                  <a:pt x="73" y="166"/>
                </a:moveTo>
                <a:lnTo>
                  <a:pt x="49" y="166"/>
                </a:lnTo>
                <a:lnTo>
                  <a:pt x="49" y="95"/>
                </a:lnTo>
                <a:lnTo>
                  <a:pt x="73" y="95"/>
                </a:lnTo>
                <a:lnTo>
                  <a:pt x="73" y="166"/>
                </a:lnTo>
                <a:close/>
                <a:moveTo>
                  <a:pt x="122" y="166"/>
                </a:moveTo>
                <a:lnTo>
                  <a:pt x="99" y="166"/>
                </a:lnTo>
                <a:lnTo>
                  <a:pt x="99" y="95"/>
                </a:lnTo>
                <a:lnTo>
                  <a:pt x="122" y="95"/>
                </a:lnTo>
                <a:lnTo>
                  <a:pt x="122" y="166"/>
                </a:lnTo>
                <a:close/>
                <a:moveTo>
                  <a:pt x="171" y="166"/>
                </a:moveTo>
                <a:lnTo>
                  <a:pt x="148" y="166"/>
                </a:lnTo>
                <a:lnTo>
                  <a:pt x="148" y="95"/>
                </a:lnTo>
                <a:lnTo>
                  <a:pt x="171" y="95"/>
                </a:lnTo>
                <a:lnTo>
                  <a:pt x="171" y="166"/>
                </a:ln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nvGrpSpPr>
          <p:cNvPr id="65" name="组合 64"/>
          <p:cNvGrpSpPr/>
          <p:nvPr/>
        </p:nvGrpSpPr>
        <p:grpSpPr>
          <a:xfrm>
            <a:off x="8656674" y="4769849"/>
            <a:ext cx="402605" cy="331075"/>
            <a:chOff x="5108575" y="3992563"/>
            <a:chExt cx="428625" cy="352426"/>
          </a:xfrm>
          <a:solidFill>
            <a:schemeClr val="bg1"/>
          </a:solidFill>
        </p:grpSpPr>
        <p:sp>
          <p:nvSpPr>
            <p:cNvPr id="66" name="Freeform 223"/>
            <p:cNvSpPr/>
            <p:nvPr/>
          </p:nvSpPr>
          <p:spPr bwMode="auto">
            <a:xfrm>
              <a:off x="5108575" y="3998913"/>
              <a:ext cx="201613" cy="106363"/>
            </a:xfrm>
            <a:custGeom>
              <a:avLst/>
              <a:gdLst>
                <a:gd name="T0" fmla="*/ 127 w 127"/>
                <a:gd name="T1" fmla="*/ 30 h 67"/>
                <a:gd name="T2" fmla="*/ 93 w 127"/>
                <a:gd name="T3" fmla="*/ 0 h 67"/>
                <a:gd name="T4" fmla="*/ 0 w 127"/>
                <a:gd name="T5" fmla="*/ 36 h 67"/>
                <a:gd name="T6" fmla="*/ 35 w 127"/>
                <a:gd name="T7" fmla="*/ 67 h 67"/>
                <a:gd name="T8" fmla="*/ 127 w 127"/>
                <a:gd name="T9" fmla="*/ 30 h 67"/>
              </a:gdLst>
              <a:ahLst/>
              <a:cxnLst>
                <a:cxn ang="0">
                  <a:pos x="T0" y="T1"/>
                </a:cxn>
                <a:cxn ang="0">
                  <a:pos x="T2" y="T3"/>
                </a:cxn>
                <a:cxn ang="0">
                  <a:pos x="T4" y="T5"/>
                </a:cxn>
                <a:cxn ang="0">
                  <a:pos x="T6" y="T7"/>
                </a:cxn>
                <a:cxn ang="0">
                  <a:pos x="T8" y="T9"/>
                </a:cxn>
              </a:cxnLst>
              <a:rect l="0" t="0" r="r" b="b"/>
              <a:pathLst>
                <a:path w="127" h="67">
                  <a:moveTo>
                    <a:pt x="127" y="30"/>
                  </a:moveTo>
                  <a:lnTo>
                    <a:pt x="93" y="0"/>
                  </a:lnTo>
                  <a:lnTo>
                    <a:pt x="0" y="36"/>
                  </a:lnTo>
                  <a:lnTo>
                    <a:pt x="35" y="67"/>
                  </a:lnTo>
                  <a:lnTo>
                    <a:pt x="127" y="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67" name="Freeform 224"/>
            <p:cNvSpPr/>
            <p:nvPr/>
          </p:nvSpPr>
          <p:spPr bwMode="auto">
            <a:xfrm>
              <a:off x="5324475" y="4168776"/>
              <a:ext cx="147638" cy="176213"/>
            </a:xfrm>
            <a:custGeom>
              <a:avLst/>
              <a:gdLst>
                <a:gd name="T0" fmla="*/ 0 w 93"/>
                <a:gd name="T1" fmla="*/ 0 h 111"/>
                <a:gd name="T2" fmla="*/ 0 w 93"/>
                <a:gd name="T3" fmla="*/ 111 h 111"/>
                <a:gd name="T4" fmla="*/ 93 w 93"/>
                <a:gd name="T5" fmla="*/ 73 h 111"/>
                <a:gd name="T6" fmla="*/ 93 w 93"/>
                <a:gd name="T7" fmla="*/ 15 h 111"/>
                <a:gd name="T8" fmla="*/ 41 w 93"/>
                <a:gd name="T9" fmla="*/ 37 h 111"/>
                <a:gd name="T10" fmla="*/ 0 w 93"/>
                <a:gd name="T11" fmla="*/ 0 h 111"/>
              </a:gdLst>
              <a:ahLst/>
              <a:cxnLst>
                <a:cxn ang="0">
                  <a:pos x="T0" y="T1"/>
                </a:cxn>
                <a:cxn ang="0">
                  <a:pos x="T2" y="T3"/>
                </a:cxn>
                <a:cxn ang="0">
                  <a:pos x="T4" y="T5"/>
                </a:cxn>
                <a:cxn ang="0">
                  <a:pos x="T6" y="T7"/>
                </a:cxn>
                <a:cxn ang="0">
                  <a:pos x="T8" y="T9"/>
                </a:cxn>
                <a:cxn ang="0">
                  <a:pos x="T10" y="T11"/>
                </a:cxn>
              </a:cxnLst>
              <a:rect l="0" t="0" r="r" b="b"/>
              <a:pathLst>
                <a:path w="93" h="111">
                  <a:moveTo>
                    <a:pt x="0" y="0"/>
                  </a:moveTo>
                  <a:lnTo>
                    <a:pt x="0" y="111"/>
                  </a:lnTo>
                  <a:lnTo>
                    <a:pt x="93" y="73"/>
                  </a:lnTo>
                  <a:lnTo>
                    <a:pt x="93" y="15"/>
                  </a:lnTo>
                  <a:lnTo>
                    <a:pt x="41" y="37"/>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68" name="Freeform 225"/>
            <p:cNvSpPr/>
            <p:nvPr/>
          </p:nvSpPr>
          <p:spPr bwMode="auto">
            <a:xfrm>
              <a:off x="5334000" y="4110038"/>
              <a:ext cx="203200" cy="104775"/>
            </a:xfrm>
            <a:custGeom>
              <a:avLst/>
              <a:gdLst>
                <a:gd name="T0" fmla="*/ 0 w 128"/>
                <a:gd name="T1" fmla="*/ 36 h 66"/>
                <a:gd name="T2" fmla="*/ 36 w 128"/>
                <a:gd name="T3" fmla="*/ 66 h 66"/>
                <a:gd name="T4" fmla="*/ 128 w 128"/>
                <a:gd name="T5" fmla="*/ 29 h 66"/>
                <a:gd name="T6" fmla="*/ 93 w 128"/>
                <a:gd name="T7" fmla="*/ 0 h 66"/>
                <a:gd name="T8" fmla="*/ 0 w 128"/>
                <a:gd name="T9" fmla="*/ 36 h 66"/>
              </a:gdLst>
              <a:ahLst/>
              <a:cxnLst>
                <a:cxn ang="0">
                  <a:pos x="T0" y="T1"/>
                </a:cxn>
                <a:cxn ang="0">
                  <a:pos x="T2" y="T3"/>
                </a:cxn>
                <a:cxn ang="0">
                  <a:pos x="T4" y="T5"/>
                </a:cxn>
                <a:cxn ang="0">
                  <a:pos x="T6" y="T7"/>
                </a:cxn>
                <a:cxn ang="0">
                  <a:pos x="T8" y="T9"/>
                </a:cxn>
              </a:cxnLst>
              <a:rect l="0" t="0" r="r" b="b"/>
              <a:pathLst>
                <a:path w="128" h="66">
                  <a:moveTo>
                    <a:pt x="0" y="36"/>
                  </a:moveTo>
                  <a:lnTo>
                    <a:pt x="36" y="66"/>
                  </a:lnTo>
                  <a:lnTo>
                    <a:pt x="128" y="29"/>
                  </a:lnTo>
                  <a:lnTo>
                    <a:pt x="93" y="0"/>
                  </a:lnTo>
                  <a:lnTo>
                    <a:pt x="0"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69" name="Freeform 226"/>
            <p:cNvSpPr/>
            <p:nvPr/>
          </p:nvSpPr>
          <p:spPr bwMode="auto">
            <a:xfrm>
              <a:off x="5319713" y="3992563"/>
              <a:ext cx="203200" cy="109538"/>
            </a:xfrm>
            <a:custGeom>
              <a:avLst/>
              <a:gdLst>
                <a:gd name="T0" fmla="*/ 128 w 128"/>
                <a:gd name="T1" fmla="*/ 36 h 69"/>
                <a:gd name="T2" fmla="*/ 35 w 128"/>
                <a:gd name="T3" fmla="*/ 0 h 69"/>
                <a:gd name="T4" fmla="*/ 0 w 128"/>
                <a:gd name="T5" fmla="*/ 32 h 69"/>
                <a:gd name="T6" fmla="*/ 93 w 128"/>
                <a:gd name="T7" fmla="*/ 69 h 69"/>
                <a:gd name="T8" fmla="*/ 128 w 128"/>
                <a:gd name="T9" fmla="*/ 36 h 69"/>
              </a:gdLst>
              <a:ahLst/>
              <a:cxnLst>
                <a:cxn ang="0">
                  <a:pos x="T0" y="T1"/>
                </a:cxn>
                <a:cxn ang="0">
                  <a:pos x="T2" y="T3"/>
                </a:cxn>
                <a:cxn ang="0">
                  <a:pos x="T4" y="T5"/>
                </a:cxn>
                <a:cxn ang="0">
                  <a:pos x="T6" y="T7"/>
                </a:cxn>
                <a:cxn ang="0">
                  <a:pos x="T8" y="T9"/>
                </a:cxn>
              </a:cxnLst>
              <a:rect l="0" t="0" r="r" b="b"/>
              <a:pathLst>
                <a:path w="128" h="69">
                  <a:moveTo>
                    <a:pt x="128" y="36"/>
                  </a:moveTo>
                  <a:lnTo>
                    <a:pt x="35" y="0"/>
                  </a:lnTo>
                  <a:lnTo>
                    <a:pt x="0" y="32"/>
                  </a:lnTo>
                  <a:lnTo>
                    <a:pt x="93" y="69"/>
                  </a:lnTo>
                  <a:lnTo>
                    <a:pt x="128"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70" name="Freeform 227"/>
            <p:cNvSpPr/>
            <p:nvPr/>
          </p:nvSpPr>
          <p:spPr bwMode="auto">
            <a:xfrm>
              <a:off x="5165725" y="4181476"/>
              <a:ext cx="147638" cy="163513"/>
            </a:xfrm>
            <a:custGeom>
              <a:avLst/>
              <a:gdLst>
                <a:gd name="T0" fmla="*/ 0 w 93"/>
                <a:gd name="T1" fmla="*/ 11 h 103"/>
                <a:gd name="T2" fmla="*/ 0 w 93"/>
                <a:gd name="T3" fmla="*/ 65 h 103"/>
                <a:gd name="T4" fmla="*/ 93 w 93"/>
                <a:gd name="T5" fmla="*/ 103 h 103"/>
                <a:gd name="T6" fmla="*/ 93 w 93"/>
                <a:gd name="T7" fmla="*/ 0 h 103"/>
                <a:gd name="T8" fmla="*/ 57 w 93"/>
                <a:gd name="T9" fmla="*/ 34 h 103"/>
                <a:gd name="T10" fmla="*/ 0 w 93"/>
                <a:gd name="T11" fmla="*/ 11 h 103"/>
              </a:gdLst>
              <a:ahLst/>
              <a:cxnLst>
                <a:cxn ang="0">
                  <a:pos x="T0" y="T1"/>
                </a:cxn>
                <a:cxn ang="0">
                  <a:pos x="T2" y="T3"/>
                </a:cxn>
                <a:cxn ang="0">
                  <a:pos x="T4" y="T5"/>
                </a:cxn>
                <a:cxn ang="0">
                  <a:pos x="T6" y="T7"/>
                </a:cxn>
                <a:cxn ang="0">
                  <a:pos x="T8" y="T9"/>
                </a:cxn>
                <a:cxn ang="0">
                  <a:pos x="T10" y="T11"/>
                </a:cxn>
              </a:cxnLst>
              <a:rect l="0" t="0" r="r" b="b"/>
              <a:pathLst>
                <a:path w="93" h="103">
                  <a:moveTo>
                    <a:pt x="0" y="11"/>
                  </a:moveTo>
                  <a:lnTo>
                    <a:pt x="0" y="65"/>
                  </a:lnTo>
                  <a:lnTo>
                    <a:pt x="93" y="103"/>
                  </a:lnTo>
                  <a:lnTo>
                    <a:pt x="93" y="0"/>
                  </a:lnTo>
                  <a:lnTo>
                    <a:pt x="57" y="34"/>
                  </a:lnTo>
                  <a:lnTo>
                    <a:pt x="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71" name="Freeform 228"/>
            <p:cNvSpPr/>
            <p:nvPr/>
          </p:nvSpPr>
          <p:spPr bwMode="auto">
            <a:xfrm>
              <a:off x="5108575" y="4114801"/>
              <a:ext cx="200025" cy="109538"/>
            </a:xfrm>
            <a:custGeom>
              <a:avLst/>
              <a:gdLst>
                <a:gd name="T0" fmla="*/ 126 w 126"/>
                <a:gd name="T1" fmla="*/ 36 h 69"/>
                <a:gd name="T2" fmla="*/ 33 w 126"/>
                <a:gd name="T3" fmla="*/ 0 h 69"/>
                <a:gd name="T4" fmla="*/ 0 w 126"/>
                <a:gd name="T5" fmla="*/ 31 h 69"/>
                <a:gd name="T6" fmla="*/ 91 w 126"/>
                <a:gd name="T7" fmla="*/ 69 h 69"/>
                <a:gd name="T8" fmla="*/ 126 w 126"/>
                <a:gd name="T9" fmla="*/ 36 h 69"/>
              </a:gdLst>
              <a:ahLst/>
              <a:cxnLst>
                <a:cxn ang="0">
                  <a:pos x="T0" y="T1"/>
                </a:cxn>
                <a:cxn ang="0">
                  <a:pos x="T2" y="T3"/>
                </a:cxn>
                <a:cxn ang="0">
                  <a:pos x="T4" y="T5"/>
                </a:cxn>
                <a:cxn ang="0">
                  <a:pos x="T6" y="T7"/>
                </a:cxn>
                <a:cxn ang="0">
                  <a:pos x="T8" y="T9"/>
                </a:cxn>
              </a:cxnLst>
              <a:rect l="0" t="0" r="r" b="b"/>
              <a:pathLst>
                <a:path w="126" h="69">
                  <a:moveTo>
                    <a:pt x="126" y="36"/>
                  </a:moveTo>
                  <a:lnTo>
                    <a:pt x="33" y="0"/>
                  </a:lnTo>
                  <a:lnTo>
                    <a:pt x="0" y="31"/>
                  </a:lnTo>
                  <a:lnTo>
                    <a:pt x="91" y="69"/>
                  </a:lnTo>
                  <a:lnTo>
                    <a:pt x="126"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sp>
        <p:nvSpPr>
          <p:cNvPr id="72" name="Freeform 116"/>
          <p:cNvSpPr>
            <a:spLocks noEditPoints="1"/>
          </p:cNvSpPr>
          <p:nvPr/>
        </p:nvSpPr>
        <p:spPr bwMode="auto">
          <a:xfrm>
            <a:off x="5294933" y="2164552"/>
            <a:ext cx="329540" cy="290808"/>
          </a:xfrm>
          <a:custGeom>
            <a:avLst/>
            <a:gdLst>
              <a:gd name="T0" fmla="*/ 209 w 221"/>
              <a:gd name="T1" fmla="*/ 95 h 195"/>
              <a:gd name="T2" fmla="*/ 209 w 221"/>
              <a:gd name="T3" fmla="*/ 82 h 195"/>
              <a:gd name="T4" fmla="*/ 221 w 221"/>
              <a:gd name="T5" fmla="*/ 82 h 195"/>
              <a:gd name="T6" fmla="*/ 221 w 221"/>
              <a:gd name="T7" fmla="*/ 74 h 195"/>
              <a:gd name="T8" fmla="*/ 110 w 221"/>
              <a:gd name="T9" fmla="*/ 0 h 195"/>
              <a:gd name="T10" fmla="*/ 0 w 221"/>
              <a:gd name="T11" fmla="*/ 74 h 195"/>
              <a:gd name="T12" fmla="*/ 0 w 221"/>
              <a:gd name="T13" fmla="*/ 82 h 195"/>
              <a:gd name="T14" fmla="*/ 10 w 221"/>
              <a:gd name="T15" fmla="*/ 82 h 195"/>
              <a:gd name="T16" fmla="*/ 10 w 221"/>
              <a:gd name="T17" fmla="*/ 95 h 195"/>
              <a:gd name="T18" fmla="*/ 23 w 221"/>
              <a:gd name="T19" fmla="*/ 95 h 195"/>
              <a:gd name="T20" fmla="*/ 23 w 221"/>
              <a:gd name="T21" fmla="*/ 166 h 195"/>
              <a:gd name="T22" fmla="*/ 10 w 221"/>
              <a:gd name="T23" fmla="*/ 166 h 195"/>
              <a:gd name="T24" fmla="*/ 10 w 221"/>
              <a:gd name="T25" fmla="*/ 179 h 195"/>
              <a:gd name="T26" fmla="*/ 0 w 221"/>
              <a:gd name="T27" fmla="*/ 179 h 195"/>
              <a:gd name="T28" fmla="*/ 0 w 221"/>
              <a:gd name="T29" fmla="*/ 195 h 195"/>
              <a:gd name="T30" fmla="*/ 221 w 221"/>
              <a:gd name="T31" fmla="*/ 195 h 195"/>
              <a:gd name="T32" fmla="*/ 221 w 221"/>
              <a:gd name="T33" fmla="*/ 179 h 195"/>
              <a:gd name="T34" fmla="*/ 209 w 221"/>
              <a:gd name="T35" fmla="*/ 179 h 195"/>
              <a:gd name="T36" fmla="*/ 209 w 221"/>
              <a:gd name="T37" fmla="*/ 166 h 195"/>
              <a:gd name="T38" fmla="*/ 197 w 221"/>
              <a:gd name="T39" fmla="*/ 166 h 195"/>
              <a:gd name="T40" fmla="*/ 197 w 221"/>
              <a:gd name="T41" fmla="*/ 95 h 195"/>
              <a:gd name="T42" fmla="*/ 209 w 221"/>
              <a:gd name="T43" fmla="*/ 95 h 195"/>
              <a:gd name="T44" fmla="*/ 73 w 221"/>
              <a:gd name="T45" fmla="*/ 166 h 195"/>
              <a:gd name="T46" fmla="*/ 49 w 221"/>
              <a:gd name="T47" fmla="*/ 166 h 195"/>
              <a:gd name="T48" fmla="*/ 49 w 221"/>
              <a:gd name="T49" fmla="*/ 95 h 195"/>
              <a:gd name="T50" fmla="*/ 73 w 221"/>
              <a:gd name="T51" fmla="*/ 95 h 195"/>
              <a:gd name="T52" fmla="*/ 73 w 221"/>
              <a:gd name="T53" fmla="*/ 166 h 195"/>
              <a:gd name="T54" fmla="*/ 122 w 221"/>
              <a:gd name="T55" fmla="*/ 166 h 195"/>
              <a:gd name="T56" fmla="*/ 99 w 221"/>
              <a:gd name="T57" fmla="*/ 166 h 195"/>
              <a:gd name="T58" fmla="*/ 99 w 221"/>
              <a:gd name="T59" fmla="*/ 95 h 195"/>
              <a:gd name="T60" fmla="*/ 122 w 221"/>
              <a:gd name="T61" fmla="*/ 95 h 195"/>
              <a:gd name="T62" fmla="*/ 122 w 221"/>
              <a:gd name="T63" fmla="*/ 166 h 195"/>
              <a:gd name="T64" fmla="*/ 171 w 221"/>
              <a:gd name="T65" fmla="*/ 166 h 195"/>
              <a:gd name="T66" fmla="*/ 148 w 221"/>
              <a:gd name="T67" fmla="*/ 166 h 195"/>
              <a:gd name="T68" fmla="*/ 148 w 221"/>
              <a:gd name="T69" fmla="*/ 95 h 195"/>
              <a:gd name="T70" fmla="*/ 171 w 221"/>
              <a:gd name="T71" fmla="*/ 95 h 195"/>
              <a:gd name="T72" fmla="*/ 171 w 221"/>
              <a:gd name="T73" fmla="*/ 16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1" h="195">
                <a:moveTo>
                  <a:pt x="209" y="95"/>
                </a:moveTo>
                <a:lnTo>
                  <a:pt x="209" y="82"/>
                </a:lnTo>
                <a:lnTo>
                  <a:pt x="221" y="82"/>
                </a:lnTo>
                <a:lnTo>
                  <a:pt x="221" y="74"/>
                </a:lnTo>
                <a:lnTo>
                  <a:pt x="110" y="0"/>
                </a:lnTo>
                <a:lnTo>
                  <a:pt x="0" y="74"/>
                </a:lnTo>
                <a:lnTo>
                  <a:pt x="0" y="82"/>
                </a:lnTo>
                <a:lnTo>
                  <a:pt x="10" y="82"/>
                </a:lnTo>
                <a:lnTo>
                  <a:pt x="10" y="95"/>
                </a:lnTo>
                <a:lnTo>
                  <a:pt x="23" y="95"/>
                </a:lnTo>
                <a:lnTo>
                  <a:pt x="23" y="166"/>
                </a:lnTo>
                <a:lnTo>
                  <a:pt x="10" y="166"/>
                </a:lnTo>
                <a:lnTo>
                  <a:pt x="10" y="179"/>
                </a:lnTo>
                <a:lnTo>
                  <a:pt x="0" y="179"/>
                </a:lnTo>
                <a:lnTo>
                  <a:pt x="0" y="195"/>
                </a:lnTo>
                <a:lnTo>
                  <a:pt x="221" y="195"/>
                </a:lnTo>
                <a:lnTo>
                  <a:pt x="221" y="179"/>
                </a:lnTo>
                <a:lnTo>
                  <a:pt x="209" y="179"/>
                </a:lnTo>
                <a:lnTo>
                  <a:pt x="209" y="166"/>
                </a:lnTo>
                <a:lnTo>
                  <a:pt x="197" y="166"/>
                </a:lnTo>
                <a:lnTo>
                  <a:pt x="197" y="95"/>
                </a:lnTo>
                <a:lnTo>
                  <a:pt x="209" y="95"/>
                </a:lnTo>
                <a:close/>
                <a:moveTo>
                  <a:pt x="73" y="166"/>
                </a:moveTo>
                <a:lnTo>
                  <a:pt x="49" y="166"/>
                </a:lnTo>
                <a:lnTo>
                  <a:pt x="49" y="95"/>
                </a:lnTo>
                <a:lnTo>
                  <a:pt x="73" y="95"/>
                </a:lnTo>
                <a:lnTo>
                  <a:pt x="73" y="166"/>
                </a:lnTo>
                <a:close/>
                <a:moveTo>
                  <a:pt x="122" y="166"/>
                </a:moveTo>
                <a:lnTo>
                  <a:pt x="99" y="166"/>
                </a:lnTo>
                <a:lnTo>
                  <a:pt x="99" y="95"/>
                </a:lnTo>
                <a:lnTo>
                  <a:pt x="122" y="95"/>
                </a:lnTo>
                <a:lnTo>
                  <a:pt x="122" y="166"/>
                </a:lnTo>
                <a:close/>
                <a:moveTo>
                  <a:pt x="171" y="166"/>
                </a:moveTo>
                <a:lnTo>
                  <a:pt x="148" y="166"/>
                </a:lnTo>
                <a:lnTo>
                  <a:pt x="148" y="95"/>
                </a:lnTo>
                <a:lnTo>
                  <a:pt x="171" y="95"/>
                </a:lnTo>
                <a:lnTo>
                  <a:pt x="171" y="166"/>
                </a:lnTo>
                <a:close/>
              </a:path>
            </a:pathLst>
          </a:custGeom>
          <a:solidFill>
            <a:schemeClr val="accent3"/>
          </a:solidFill>
          <a:ln>
            <a:noFill/>
          </a:ln>
        </p:spPr>
        <p:txBody>
          <a:bodyPr vert="horz" wrap="square" lIns="91440" tIns="45720" rIns="91440" bIns="45720" numCol="1" anchor="t" anchorCtr="0" compatLnSpc="1"/>
          <a:lstStyle/>
          <a:p>
            <a:endParaRPr lang="en-US">
              <a:latin typeface="+mn-ea"/>
              <a:cs typeface="+mn-ea"/>
            </a:endParaRPr>
          </a:p>
        </p:txBody>
      </p:sp>
      <p:grpSp>
        <p:nvGrpSpPr>
          <p:cNvPr id="73" name="组合 72"/>
          <p:cNvGrpSpPr/>
          <p:nvPr/>
        </p:nvGrpSpPr>
        <p:grpSpPr>
          <a:xfrm>
            <a:off x="7485022" y="3444881"/>
            <a:ext cx="307174" cy="307212"/>
            <a:chOff x="11121822" y="1145785"/>
            <a:chExt cx="307214" cy="307212"/>
          </a:xfrm>
          <a:solidFill>
            <a:schemeClr val="accent5"/>
          </a:solidFill>
        </p:grpSpPr>
        <p:sp>
          <p:nvSpPr>
            <p:cNvPr id="74" name="Freeform 140"/>
            <p:cNvSpPr>
              <a:spLocks noEditPoints="1"/>
            </p:cNvSpPr>
            <p:nvPr/>
          </p:nvSpPr>
          <p:spPr bwMode="auto">
            <a:xfrm>
              <a:off x="11121822" y="1211403"/>
              <a:ext cx="241594" cy="241594"/>
            </a:xfrm>
            <a:custGeom>
              <a:avLst/>
              <a:gdLst>
                <a:gd name="T0" fmla="*/ 103 w 112"/>
                <a:gd name="T1" fmla="*/ 47 h 112"/>
                <a:gd name="T2" fmla="*/ 106 w 112"/>
                <a:gd name="T3" fmla="*/ 36 h 112"/>
                <a:gd name="T4" fmla="*/ 102 w 112"/>
                <a:gd name="T5" fmla="*/ 22 h 112"/>
                <a:gd name="T6" fmla="*/ 92 w 112"/>
                <a:gd name="T7" fmla="*/ 25 h 112"/>
                <a:gd name="T8" fmla="*/ 90 w 112"/>
                <a:gd name="T9" fmla="*/ 14 h 112"/>
                <a:gd name="T10" fmla="*/ 79 w 112"/>
                <a:gd name="T11" fmla="*/ 4 h 112"/>
                <a:gd name="T12" fmla="*/ 71 w 112"/>
                <a:gd name="T13" fmla="*/ 11 h 112"/>
                <a:gd name="T14" fmla="*/ 64 w 112"/>
                <a:gd name="T15" fmla="*/ 3 h 112"/>
                <a:gd name="T16" fmla="*/ 50 w 112"/>
                <a:gd name="T17" fmla="*/ 0 h 112"/>
                <a:gd name="T18" fmla="*/ 47 w 112"/>
                <a:gd name="T19" fmla="*/ 10 h 112"/>
                <a:gd name="T20" fmla="*/ 37 w 112"/>
                <a:gd name="T21" fmla="*/ 6 h 112"/>
                <a:gd name="T22" fmla="*/ 23 w 112"/>
                <a:gd name="T23" fmla="*/ 11 h 112"/>
                <a:gd name="T24" fmla="*/ 25 w 112"/>
                <a:gd name="T25" fmla="*/ 20 h 112"/>
                <a:gd name="T26" fmla="*/ 14 w 112"/>
                <a:gd name="T27" fmla="*/ 22 h 112"/>
                <a:gd name="T28" fmla="*/ 5 w 112"/>
                <a:gd name="T29" fmla="*/ 33 h 112"/>
                <a:gd name="T30" fmla="*/ 12 w 112"/>
                <a:gd name="T31" fmla="*/ 41 h 112"/>
                <a:gd name="T32" fmla="*/ 3 w 112"/>
                <a:gd name="T33" fmla="*/ 48 h 112"/>
                <a:gd name="T34" fmla="*/ 0 w 112"/>
                <a:gd name="T35" fmla="*/ 62 h 112"/>
                <a:gd name="T36" fmla="*/ 10 w 112"/>
                <a:gd name="T37" fmla="*/ 65 h 112"/>
                <a:gd name="T38" fmla="*/ 6 w 112"/>
                <a:gd name="T39" fmla="*/ 75 h 112"/>
                <a:gd name="T40" fmla="*/ 11 w 112"/>
                <a:gd name="T41" fmla="*/ 89 h 112"/>
                <a:gd name="T42" fmla="*/ 21 w 112"/>
                <a:gd name="T43" fmla="*/ 87 h 112"/>
                <a:gd name="T44" fmla="*/ 23 w 112"/>
                <a:gd name="T45" fmla="*/ 98 h 112"/>
                <a:gd name="T46" fmla="*/ 34 w 112"/>
                <a:gd name="T47" fmla="*/ 108 h 112"/>
                <a:gd name="T48" fmla="*/ 41 w 112"/>
                <a:gd name="T49" fmla="*/ 101 h 112"/>
                <a:gd name="T50" fmla="*/ 48 w 112"/>
                <a:gd name="T51" fmla="*/ 109 h 112"/>
                <a:gd name="T52" fmla="*/ 63 w 112"/>
                <a:gd name="T53" fmla="*/ 112 h 112"/>
                <a:gd name="T54" fmla="*/ 66 w 112"/>
                <a:gd name="T55" fmla="*/ 102 h 112"/>
                <a:gd name="T56" fmla="*/ 76 w 112"/>
                <a:gd name="T57" fmla="*/ 106 h 112"/>
                <a:gd name="T58" fmla="*/ 90 w 112"/>
                <a:gd name="T59" fmla="*/ 101 h 112"/>
                <a:gd name="T60" fmla="*/ 88 w 112"/>
                <a:gd name="T61" fmla="*/ 91 h 112"/>
                <a:gd name="T62" fmla="*/ 98 w 112"/>
                <a:gd name="T63" fmla="*/ 89 h 112"/>
                <a:gd name="T64" fmla="*/ 108 w 112"/>
                <a:gd name="T65" fmla="*/ 78 h 112"/>
                <a:gd name="T66" fmla="*/ 101 w 112"/>
                <a:gd name="T67" fmla="*/ 71 h 112"/>
                <a:gd name="T68" fmla="*/ 110 w 112"/>
                <a:gd name="T69" fmla="*/ 64 h 112"/>
                <a:gd name="T70" fmla="*/ 112 w 112"/>
                <a:gd name="T71" fmla="*/ 49 h 112"/>
                <a:gd name="T72" fmla="*/ 56 w 112"/>
                <a:gd name="T73" fmla="*/ 86 h 112"/>
                <a:gd name="T74" fmla="*/ 56 w 112"/>
                <a:gd name="T75" fmla="*/ 26 h 112"/>
                <a:gd name="T76" fmla="*/ 56 w 112"/>
                <a:gd name="T77"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112">
                  <a:moveTo>
                    <a:pt x="110" y="47"/>
                  </a:moveTo>
                  <a:cubicBezTo>
                    <a:pt x="103" y="47"/>
                    <a:pt x="103" y="47"/>
                    <a:pt x="103" y="47"/>
                  </a:cubicBezTo>
                  <a:cubicBezTo>
                    <a:pt x="102" y="44"/>
                    <a:pt x="101" y="42"/>
                    <a:pt x="101" y="39"/>
                  </a:cubicBezTo>
                  <a:cubicBezTo>
                    <a:pt x="106" y="36"/>
                    <a:pt x="106" y="36"/>
                    <a:pt x="106" y="36"/>
                  </a:cubicBezTo>
                  <a:cubicBezTo>
                    <a:pt x="108" y="35"/>
                    <a:pt x="108" y="34"/>
                    <a:pt x="107" y="32"/>
                  </a:cubicBezTo>
                  <a:cubicBezTo>
                    <a:pt x="102" y="22"/>
                    <a:pt x="102" y="22"/>
                    <a:pt x="102" y="22"/>
                  </a:cubicBezTo>
                  <a:cubicBezTo>
                    <a:pt x="101" y="21"/>
                    <a:pt x="99" y="20"/>
                    <a:pt x="98" y="21"/>
                  </a:cubicBezTo>
                  <a:cubicBezTo>
                    <a:pt x="92" y="25"/>
                    <a:pt x="92" y="25"/>
                    <a:pt x="92" y="25"/>
                  </a:cubicBezTo>
                  <a:cubicBezTo>
                    <a:pt x="90" y="23"/>
                    <a:pt x="88" y="21"/>
                    <a:pt x="87" y="20"/>
                  </a:cubicBezTo>
                  <a:cubicBezTo>
                    <a:pt x="90" y="14"/>
                    <a:pt x="90" y="14"/>
                    <a:pt x="90" y="14"/>
                  </a:cubicBezTo>
                  <a:cubicBezTo>
                    <a:pt x="91" y="12"/>
                    <a:pt x="90" y="11"/>
                    <a:pt x="89" y="10"/>
                  </a:cubicBezTo>
                  <a:cubicBezTo>
                    <a:pt x="79" y="4"/>
                    <a:pt x="79" y="4"/>
                    <a:pt x="79" y="4"/>
                  </a:cubicBezTo>
                  <a:cubicBezTo>
                    <a:pt x="77" y="3"/>
                    <a:pt x="76" y="4"/>
                    <a:pt x="75" y="5"/>
                  </a:cubicBezTo>
                  <a:cubicBezTo>
                    <a:pt x="71" y="11"/>
                    <a:pt x="71" y="11"/>
                    <a:pt x="71" y="11"/>
                  </a:cubicBezTo>
                  <a:cubicBezTo>
                    <a:pt x="69" y="10"/>
                    <a:pt x="67" y="10"/>
                    <a:pt x="64" y="9"/>
                  </a:cubicBezTo>
                  <a:cubicBezTo>
                    <a:pt x="64" y="3"/>
                    <a:pt x="64" y="3"/>
                    <a:pt x="64" y="3"/>
                  </a:cubicBezTo>
                  <a:cubicBezTo>
                    <a:pt x="64" y="1"/>
                    <a:pt x="63" y="0"/>
                    <a:pt x="61" y="0"/>
                  </a:cubicBezTo>
                  <a:cubicBezTo>
                    <a:pt x="50" y="0"/>
                    <a:pt x="50" y="0"/>
                    <a:pt x="50" y="0"/>
                  </a:cubicBezTo>
                  <a:cubicBezTo>
                    <a:pt x="48" y="0"/>
                    <a:pt x="47" y="1"/>
                    <a:pt x="47" y="3"/>
                  </a:cubicBezTo>
                  <a:cubicBezTo>
                    <a:pt x="47" y="10"/>
                    <a:pt x="47" y="10"/>
                    <a:pt x="47" y="10"/>
                  </a:cubicBezTo>
                  <a:cubicBezTo>
                    <a:pt x="45" y="10"/>
                    <a:pt x="42" y="11"/>
                    <a:pt x="40" y="12"/>
                  </a:cubicBezTo>
                  <a:cubicBezTo>
                    <a:pt x="37" y="6"/>
                    <a:pt x="37" y="6"/>
                    <a:pt x="37" y="6"/>
                  </a:cubicBezTo>
                  <a:cubicBezTo>
                    <a:pt x="36" y="4"/>
                    <a:pt x="34" y="4"/>
                    <a:pt x="33" y="5"/>
                  </a:cubicBezTo>
                  <a:cubicBezTo>
                    <a:pt x="23" y="11"/>
                    <a:pt x="23" y="11"/>
                    <a:pt x="23" y="11"/>
                  </a:cubicBezTo>
                  <a:cubicBezTo>
                    <a:pt x="21" y="11"/>
                    <a:pt x="21" y="13"/>
                    <a:pt x="22" y="14"/>
                  </a:cubicBezTo>
                  <a:cubicBezTo>
                    <a:pt x="25" y="20"/>
                    <a:pt x="25" y="20"/>
                    <a:pt x="25" y="20"/>
                  </a:cubicBezTo>
                  <a:cubicBezTo>
                    <a:pt x="23" y="22"/>
                    <a:pt x="22" y="24"/>
                    <a:pt x="20" y="26"/>
                  </a:cubicBezTo>
                  <a:cubicBezTo>
                    <a:pt x="14" y="22"/>
                    <a:pt x="14" y="22"/>
                    <a:pt x="14" y="22"/>
                  </a:cubicBezTo>
                  <a:cubicBezTo>
                    <a:pt x="13" y="22"/>
                    <a:pt x="11" y="22"/>
                    <a:pt x="10" y="23"/>
                  </a:cubicBezTo>
                  <a:cubicBezTo>
                    <a:pt x="5" y="33"/>
                    <a:pt x="5" y="33"/>
                    <a:pt x="5" y="33"/>
                  </a:cubicBezTo>
                  <a:cubicBezTo>
                    <a:pt x="4" y="35"/>
                    <a:pt x="4" y="36"/>
                    <a:pt x="6" y="37"/>
                  </a:cubicBezTo>
                  <a:cubicBezTo>
                    <a:pt x="12" y="41"/>
                    <a:pt x="12" y="41"/>
                    <a:pt x="12" y="41"/>
                  </a:cubicBezTo>
                  <a:cubicBezTo>
                    <a:pt x="11" y="43"/>
                    <a:pt x="10" y="45"/>
                    <a:pt x="10" y="48"/>
                  </a:cubicBezTo>
                  <a:cubicBezTo>
                    <a:pt x="3" y="48"/>
                    <a:pt x="3" y="48"/>
                    <a:pt x="3" y="48"/>
                  </a:cubicBezTo>
                  <a:cubicBezTo>
                    <a:pt x="2" y="48"/>
                    <a:pt x="0" y="49"/>
                    <a:pt x="0" y="51"/>
                  </a:cubicBezTo>
                  <a:cubicBezTo>
                    <a:pt x="0" y="62"/>
                    <a:pt x="0" y="62"/>
                    <a:pt x="0" y="62"/>
                  </a:cubicBezTo>
                  <a:cubicBezTo>
                    <a:pt x="0" y="64"/>
                    <a:pt x="2" y="65"/>
                    <a:pt x="3" y="65"/>
                  </a:cubicBezTo>
                  <a:cubicBezTo>
                    <a:pt x="10" y="65"/>
                    <a:pt x="10" y="65"/>
                    <a:pt x="10" y="65"/>
                  </a:cubicBezTo>
                  <a:cubicBezTo>
                    <a:pt x="11" y="68"/>
                    <a:pt x="11" y="70"/>
                    <a:pt x="12" y="72"/>
                  </a:cubicBezTo>
                  <a:cubicBezTo>
                    <a:pt x="6" y="75"/>
                    <a:pt x="6" y="75"/>
                    <a:pt x="6" y="75"/>
                  </a:cubicBezTo>
                  <a:cubicBezTo>
                    <a:pt x="5" y="76"/>
                    <a:pt x="5" y="78"/>
                    <a:pt x="5" y="79"/>
                  </a:cubicBezTo>
                  <a:cubicBezTo>
                    <a:pt x="11" y="89"/>
                    <a:pt x="11" y="89"/>
                    <a:pt x="11" y="89"/>
                  </a:cubicBezTo>
                  <a:cubicBezTo>
                    <a:pt x="12" y="91"/>
                    <a:pt x="14" y="91"/>
                    <a:pt x="15" y="90"/>
                  </a:cubicBezTo>
                  <a:cubicBezTo>
                    <a:pt x="21" y="87"/>
                    <a:pt x="21" y="87"/>
                    <a:pt x="21" y="87"/>
                  </a:cubicBezTo>
                  <a:cubicBezTo>
                    <a:pt x="23" y="89"/>
                    <a:pt x="24" y="91"/>
                    <a:pt x="26" y="92"/>
                  </a:cubicBezTo>
                  <a:cubicBezTo>
                    <a:pt x="23" y="98"/>
                    <a:pt x="23" y="98"/>
                    <a:pt x="23" y="98"/>
                  </a:cubicBezTo>
                  <a:cubicBezTo>
                    <a:pt x="22" y="99"/>
                    <a:pt x="23" y="101"/>
                    <a:pt x="24" y="102"/>
                  </a:cubicBezTo>
                  <a:cubicBezTo>
                    <a:pt x="34" y="108"/>
                    <a:pt x="34" y="108"/>
                    <a:pt x="34" y="108"/>
                  </a:cubicBezTo>
                  <a:cubicBezTo>
                    <a:pt x="35" y="108"/>
                    <a:pt x="37" y="108"/>
                    <a:pt x="38" y="106"/>
                  </a:cubicBezTo>
                  <a:cubicBezTo>
                    <a:pt x="41" y="101"/>
                    <a:pt x="41" y="101"/>
                    <a:pt x="41" y="101"/>
                  </a:cubicBezTo>
                  <a:cubicBezTo>
                    <a:pt x="44" y="101"/>
                    <a:pt x="46" y="102"/>
                    <a:pt x="48" y="102"/>
                  </a:cubicBezTo>
                  <a:cubicBezTo>
                    <a:pt x="48" y="109"/>
                    <a:pt x="48" y="109"/>
                    <a:pt x="48" y="109"/>
                  </a:cubicBezTo>
                  <a:cubicBezTo>
                    <a:pt x="48" y="111"/>
                    <a:pt x="50" y="112"/>
                    <a:pt x="51" y="112"/>
                  </a:cubicBezTo>
                  <a:cubicBezTo>
                    <a:pt x="63" y="112"/>
                    <a:pt x="63" y="112"/>
                    <a:pt x="63" y="112"/>
                  </a:cubicBezTo>
                  <a:cubicBezTo>
                    <a:pt x="64" y="112"/>
                    <a:pt x="66" y="111"/>
                    <a:pt x="66" y="109"/>
                  </a:cubicBezTo>
                  <a:cubicBezTo>
                    <a:pt x="66" y="102"/>
                    <a:pt x="66" y="102"/>
                    <a:pt x="66" y="102"/>
                  </a:cubicBezTo>
                  <a:cubicBezTo>
                    <a:pt x="68" y="102"/>
                    <a:pt x="70" y="101"/>
                    <a:pt x="73" y="100"/>
                  </a:cubicBezTo>
                  <a:cubicBezTo>
                    <a:pt x="76" y="106"/>
                    <a:pt x="76" y="106"/>
                    <a:pt x="76" y="106"/>
                  </a:cubicBezTo>
                  <a:cubicBezTo>
                    <a:pt x="77" y="107"/>
                    <a:pt x="79" y="108"/>
                    <a:pt x="80" y="107"/>
                  </a:cubicBezTo>
                  <a:cubicBezTo>
                    <a:pt x="90" y="101"/>
                    <a:pt x="90" y="101"/>
                    <a:pt x="90" y="101"/>
                  </a:cubicBezTo>
                  <a:cubicBezTo>
                    <a:pt x="91" y="100"/>
                    <a:pt x="92" y="99"/>
                    <a:pt x="91" y="97"/>
                  </a:cubicBezTo>
                  <a:cubicBezTo>
                    <a:pt x="88" y="91"/>
                    <a:pt x="88" y="91"/>
                    <a:pt x="88" y="91"/>
                  </a:cubicBezTo>
                  <a:cubicBezTo>
                    <a:pt x="89" y="90"/>
                    <a:pt x="91" y="88"/>
                    <a:pt x="93" y="86"/>
                  </a:cubicBezTo>
                  <a:cubicBezTo>
                    <a:pt x="98" y="89"/>
                    <a:pt x="98" y="89"/>
                    <a:pt x="98" y="89"/>
                  </a:cubicBezTo>
                  <a:cubicBezTo>
                    <a:pt x="100" y="90"/>
                    <a:pt x="102" y="90"/>
                    <a:pt x="102" y="88"/>
                  </a:cubicBezTo>
                  <a:cubicBezTo>
                    <a:pt x="108" y="78"/>
                    <a:pt x="108" y="78"/>
                    <a:pt x="108" y="78"/>
                  </a:cubicBezTo>
                  <a:cubicBezTo>
                    <a:pt x="109" y="77"/>
                    <a:pt x="108" y="75"/>
                    <a:pt x="107" y="74"/>
                  </a:cubicBezTo>
                  <a:cubicBezTo>
                    <a:pt x="101" y="71"/>
                    <a:pt x="101" y="71"/>
                    <a:pt x="101" y="71"/>
                  </a:cubicBezTo>
                  <a:cubicBezTo>
                    <a:pt x="102" y="69"/>
                    <a:pt x="102" y="66"/>
                    <a:pt x="103" y="64"/>
                  </a:cubicBezTo>
                  <a:cubicBezTo>
                    <a:pt x="110" y="64"/>
                    <a:pt x="110" y="64"/>
                    <a:pt x="110" y="64"/>
                  </a:cubicBezTo>
                  <a:cubicBezTo>
                    <a:pt x="111" y="64"/>
                    <a:pt x="112" y="63"/>
                    <a:pt x="112" y="61"/>
                  </a:cubicBezTo>
                  <a:cubicBezTo>
                    <a:pt x="112" y="49"/>
                    <a:pt x="112" y="49"/>
                    <a:pt x="112" y="49"/>
                  </a:cubicBezTo>
                  <a:cubicBezTo>
                    <a:pt x="112" y="48"/>
                    <a:pt x="111" y="47"/>
                    <a:pt x="110" y="47"/>
                  </a:cubicBezTo>
                  <a:close/>
                  <a:moveTo>
                    <a:pt x="56" y="86"/>
                  </a:moveTo>
                  <a:cubicBezTo>
                    <a:pt x="40" y="86"/>
                    <a:pt x="26" y="72"/>
                    <a:pt x="26" y="56"/>
                  </a:cubicBezTo>
                  <a:cubicBezTo>
                    <a:pt x="26" y="39"/>
                    <a:pt x="40" y="26"/>
                    <a:pt x="56" y="26"/>
                  </a:cubicBezTo>
                  <a:cubicBezTo>
                    <a:pt x="73" y="26"/>
                    <a:pt x="86" y="39"/>
                    <a:pt x="86" y="56"/>
                  </a:cubicBezTo>
                  <a:cubicBezTo>
                    <a:pt x="86" y="72"/>
                    <a:pt x="73" y="86"/>
                    <a:pt x="56"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75" name="Freeform 141"/>
            <p:cNvSpPr>
              <a:spLocks noEditPoints="1"/>
            </p:cNvSpPr>
            <p:nvPr/>
          </p:nvSpPr>
          <p:spPr bwMode="auto">
            <a:xfrm>
              <a:off x="11317186" y="1145785"/>
              <a:ext cx="111850" cy="113341"/>
            </a:xfrm>
            <a:custGeom>
              <a:avLst/>
              <a:gdLst>
                <a:gd name="T0" fmla="*/ 48 w 52"/>
                <a:gd name="T1" fmla="*/ 23 h 52"/>
                <a:gd name="T2" fmla="*/ 50 w 52"/>
                <a:gd name="T3" fmla="*/ 17 h 52"/>
                <a:gd name="T4" fmla="*/ 48 w 52"/>
                <a:gd name="T5" fmla="*/ 11 h 52"/>
                <a:gd name="T6" fmla="*/ 44 w 52"/>
                <a:gd name="T7" fmla="*/ 12 h 52"/>
                <a:gd name="T8" fmla="*/ 42 w 52"/>
                <a:gd name="T9" fmla="*/ 6 h 52"/>
                <a:gd name="T10" fmla="*/ 38 w 52"/>
                <a:gd name="T11" fmla="*/ 2 h 52"/>
                <a:gd name="T12" fmla="*/ 34 w 52"/>
                <a:gd name="T13" fmla="*/ 5 h 52"/>
                <a:gd name="T14" fmla="*/ 30 w 52"/>
                <a:gd name="T15" fmla="*/ 1 h 52"/>
                <a:gd name="T16" fmla="*/ 24 w 52"/>
                <a:gd name="T17" fmla="*/ 0 h 52"/>
                <a:gd name="T18" fmla="*/ 23 w 52"/>
                <a:gd name="T19" fmla="*/ 4 h 52"/>
                <a:gd name="T20" fmla="*/ 17 w 52"/>
                <a:gd name="T21" fmla="*/ 2 h 52"/>
                <a:gd name="T22" fmla="*/ 11 w 52"/>
                <a:gd name="T23" fmla="*/ 4 h 52"/>
                <a:gd name="T24" fmla="*/ 12 w 52"/>
                <a:gd name="T25" fmla="*/ 8 h 52"/>
                <a:gd name="T26" fmla="*/ 6 w 52"/>
                <a:gd name="T27" fmla="*/ 10 h 52"/>
                <a:gd name="T28" fmla="*/ 2 w 52"/>
                <a:gd name="T29" fmla="*/ 14 h 52"/>
                <a:gd name="T30" fmla="*/ 6 w 52"/>
                <a:gd name="T31" fmla="*/ 18 h 52"/>
                <a:gd name="T32" fmla="*/ 1 w 52"/>
                <a:gd name="T33" fmla="*/ 22 h 52"/>
                <a:gd name="T34" fmla="*/ 0 w 52"/>
                <a:gd name="T35" fmla="*/ 28 h 52"/>
                <a:gd name="T36" fmla="*/ 4 w 52"/>
                <a:gd name="T37" fmla="*/ 29 h 52"/>
                <a:gd name="T38" fmla="*/ 2 w 52"/>
                <a:gd name="T39" fmla="*/ 35 h 52"/>
                <a:gd name="T40" fmla="*/ 4 w 52"/>
                <a:gd name="T41" fmla="*/ 41 h 52"/>
                <a:gd name="T42" fmla="*/ 9 w 52"/>
                <a:gd name="T43" fmla="*/ 40 h 52"/>
                <a:gd name="T44" fmla="*/ 10 w 52"/>
                <a:gd name="T45" fmla="*/ 46 h 52"/>
                <a:gd name="T46" fmla="*/ 15 w 52"/>
                <a:gd name="T47" fmla="*/ 50 h 52"/>
                <a:gd name="T48" fmla="*/ 18 w 52"/>
                <a:gd name="T49" fmla="*/ 47 h 52"/>
                <a:gd name="T50" fmla="*/ 22 w 52"/>
                <a:gd name="T51" fmla="*/ 51 h 52"/>
                <a:gd name="T52" fmla="*/ 28 w 52"/>
                <a:gd name="T53" fmla="*/ 52 h 52"/>
                <a:gd name="T54" fmla="*/ 29 w 52"/>
                <a:gd name="T55" fmla="*/ 48 h 52"/>
                <a:gd name="T56" fmla="*/ 35 w 52"/>
                <a:gd name="T57" fmla="*/ 50 h 52"/>
                <a:gd name="T58" fmla="*/ 41 w 52"/>
                <a:gd name="T59" fmla="*/ 48 h 52"/>
                <a:gd name="T60" fmla="*/ 40 w 52"/>
                <a:gd name="T61" fmla="*/ 43 h 52"/>
                <a:gd name="T62" fmla="*/ 46 w 52"/>
                <a:gd name="T63" fmla="*/ 42 h 52"/>
                <a:gd name="T64" fmla="*/ 50 w 52"/>
                <a:gd name="T65" fmla="*/ 37 h 52"/>
                <a:gd name="T66" fmla="*/ 47 w 52"/>
                <a:gd name="T67" fmla="*/ 34 h 52"/>
                <a:gd name="T68" fmla="*/ 51 w 52"/>
                <a:gd name="T69" fmla="*/ 30 h 52"/>
                <a:gd name="T70" fmla="*/ 52 w 52"/>
                <a:gd name="T71" fmla="*/ 24 h 52"/>
                <a:gd name="T72" fmla="*/ 26 w 52"/>
                <a:gd name="T73" fmla="*/ 40 h 52"/>
                <a:gd name="T74" fmla="*/ 26 w 52"/>
                <a:gd name="T75" fmla="*/ 12 h 52"/>
                <a:gd name="T76" fmla="*/ 26 w 52"/>
                <a:gd name="T77"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2" h="52">
                  <a:moveTo>
                    <a:pt x="51" y="23"/>
                  </a:moveTo>
                  <a:cubicBezTo>
                    <a:pt x="48" y="23"/>
                    <a:pt x="48" y="23"/>
                    <a:pt x="48" y="23"/>
                  </a:cubicBezTo>
                  <a:cubicBezTo>
                    <a:pt x="48" y="21"/>
                    <a:pt x="48" y="20"/>
                    <a:pt x="47" y="18"/>
                  </a:cubicBezTo>
                  <a:cubicBezTo>
                    <a:pt x="50" y="17"/>
                    <a:pt x="50" y="17"/>
                    <a:pt x="50" y="17"/>
                  </a:cubicBezTo>
                  <a:cubicBezTo>
                    <a:pt x="50" y="16"/>
                    <a:pt x="51" y="16"/>
                    <a:pt x="50" y="15"/>
                  </a:cubicBezTo>
                  <a:cubicBezTo>
                    <a:pt x="48" y="11"/>
                    <a:pt x="48" y="11"/>
                    <a:pt x="48" y="11"/>
                  </a:cubicBezTo>
                  <a:cubicBezTo>
                    <a:pt x="48" y="10"/>
                    <a:pt x="47" y="10"/>
                    <a:pt x="46" y="11"/>
                  </a:cubicBezTo>
                  <a:cubicBezTo>
                    <a:pt x="44" y="12"/>
                    <a:pt x="44" y="12"/>
                    <a:pt x="44" y="12"/>
                  </a:cubicBezTo>
                  <a:cubicBezTo>
                    <a:pt x="43" y="11"/>
                    <a:pt x="42" y="10"/>
                    <a:pt x="40" y="9"/>
                  </a:cubicBezTo>
                  <a:cubicBezTo>
                    <a:pt x="42" y="6"/>
                    <a:pt x="42" y="6"/>
                    <a:pt x="42" y="6"/>
                  </a:cubicBezTo>
                  <a:cubicBezTo>
                    <a:pt x="42" y="6"/>
                    <a:pt x="42" y="5"/>
                    <a:pt x="42" y="4"/>
                  </a:cubicBezTo>
                  <a:cubicBezTo>
                    <a:pt x="38" y="2"/>
                    <a:pt x="38" y="2"/>
                    <a:pt x="38" y="2"/>
                  </a:cubicBezTo>
                  <a:cubicBezTo>
                    <a:pt x="37" y="2"/>
                    <a:pt x="36" y="2"/>
                    <a:pt x="36" y="3"/>
                  </a:cubicBezTo>
                  <a:cubicBezTo>
                    <a:pt x="34" y="5"/>
                    <a:pt x="34" y="5"/>
                    <a:pt x="34" y="5"/>
                  </a:cubicBezTo>
                  <a:cubicBezTo>
                    <a:pt x="33" y="5"/>
                    <a:pt x="32" y="4"/>
                    <a:pt x="30" y="4"/>
                  </a:cubicBezTo>
                  <a:cubicBezTo>
                    <a:pt x="30" y="1"/>
                    <a:pt x="30" y="1"/>
                    <a:pt x="30" y="1"/>
                  </a:cubicBezTo>
                  <a:cubicBezTo>
                    <a:pt x="30" y="0"/>
                    <a:pt x="29" y="0"/>
                    <a:pt x="29" y="0"/>
                  </a:cubicBezTo>
                  <a:cubicBezTo>
                    <a:pt x="24" y="0"/>
                    <a:pt x="24" y="0"/>
                    <a:pt x="24" y="0"/>
                  </a:cubicBezTo>
                  <a:cubicBezTo>
                    <a:pt x="24" y="0"/>
                    <a:pt x="23" y="0"/>
                    <a:pt x="23" y="1"/>
                  </a:cubicBezTo>
                  <a:cubicBezTo>
                    <a:pt x="23" y="4"/>
                    <a:pt x="23" y="4"/>
                    <a:pt x="23" y="4"/>
                  </a:cubicBezTo>
                  <a:cubicBezTo>
                    <a:pt x="21" y="4"/>
                    <a:pt x="20" y="5"/>
                    <a:pt x="19" y="5"/>
                  </a:cubicBezTo>
                  <a:cubicBezTo>
                    <a:pt x="17" y="2"/>
                    <a:pt x="17" y="2"/>
                    <a:pt x="17" y="2"/>
                  </a:cubicBezTo>
                  <a:cubicBezTo>
                    <a:pt x="17" y="2"/>
                    <a:pt x="16" y="1"/>
                    <a:pt x="15" y="2"/>
                  </a:cubicBezTo>
                  <a:cubicBezTo>
                    <a:pt x="11" y="4"/>
                    <a:pt x="11" y="4"/>
                    <a:pt x="11" y="4"/>
                  </a:cubicBezTo>
                  <a:cubicBezTo>
                    <a:pt x="11" y="4"/>
                    <a:pt x="11" y="5"/>
                    <a:pt x="11" y="6"/>
                  </a:cubicBezTo>
                  <a:cubicBezTo>
                    <a:pt x="12" y="8"/>
                    <a:pt x="12" y="8"/>
                    <a:pt x="12" y="8"/>
                  </a:cubicBezTo>
                  <a:cubicBezTo>
                    <a:pt x="11" y="9"/>
                    <a:pt x="10" y="10"/>
                    <a:pt x="9" y="12"/>
                  </a:cubicBezTo>
                  <a:cubicBezTo>
                    <a:pt x="6" y="10"/>
                    <a:pt x="6" y="10"/>
                    <a:pt x="6" y="10"/>
                  </a:cubicBezTo>
                  <a:cubicBezTo>
                    <a:pt x="6" y="10"/>
                    <a:pt x="5" y="10"/>
                    <a:pt x="5" y="10"/>
                  </a:cubicBezTo>
                  <a:cubicBezTo>
                    <a:pt x="2" y="14"/>
                    <a:pt x="2" y="14"/>
                    <a:pt x="2" y="14"/>
                  </a:cubicBezTo>
                  <a:cubicBezTo>
                    <a:pt x="2" y="15"/>
                    <a:pt x="2" y="16"/>
                    <a:pt x="3" y="16"/>
                  </a:cubicBezTo>
                  <a:cubicBezTo>
                    <a:pt x="6" y="18"/>
                    <a:pt x="6" y="18"/>
                    <a:pt x="6" y="18"/>
                  </a:cubicBezTo>
                  <a:cubicBezTo>
                    <a:pt x="5" y="19"/>
                    <a:pt x="5" y="21"/>
                    <a:pt x="4" y="22"/>
                  </a:cubicBezTo>
                  <a:cubicBezTo>
                    <a:pt x="1" y="22"/>
                    <a:pt x="1" y="22"/>
                    <a:pt x="1" y="22"/>
                  </a:cubicBezTo>
                  <a:cubicBezTo>
                    <a:pt x="0" y="22"/>
                    <a:pt x="0" y="23"/>
                    <a:pt x="0" y="23"/>
                  </a:cubicBezTo>
                  <a:cubicBezTo>
                    <a:pt x="0" y="28"/>
                    <a:pt x="0" y="28"/>
                    <a:pt x="0" y="28"/>
                  </a:cubicBezTo>
                  <a:cubicBezTo>
                    <a:pt x="0" y="29"/>
                    <a:pt x="0" y="29"/>
                    <a:pt x="1" y="29"/>
                  </a:cubicBezTo>
                  <a:cubicBezTo>
                    <a:pt x="4" y="29"/>
                    <a:pt x="4" y="29"/>
                    <a:pt x="4" y="29"/>
                  </a:cubicBezTo>
                  <a:cubicBezTo>
                    <a:pt x="4" y="31"/>
                    <a:pt x="5" y="32"/>
                    <a:pt x="5" y="34"/>
                  </a:cubicBezTo>
                  <a:cubicBezTo>
                    <a:pt x="2" y="35"/>
                    <a:pt x="2" y="35"/>
                    <a:pt x="2" y="35"/>
                  </a:cubicBezTo>
                  <a:cubicBezTo>
                    <a:pt x="2" y="36"/>
                    <a:pt x="2" y="36"/>
                    <a:pt x="2" y="37"/>
                  </a:cubicBezTo>
                  <a:cubicBezTo>
                    <a:pt x="4" y="41"/>
                    <a:pt x="4" y="41"/>
                    <a:pt x="4" y="41"/>
                  </a:cubicBezTo>
                  <a:cubicBezTo>
                    <a:pt x="5" y="41"/>
                    <a:pt x="5" y="42"/>
                    <a:pt x="6" y="41"/>
                  </a:cubicBezTo>
                  <a:cubicBezTo>
                    <a:pt x="9" y="40"/>
                    <a:pt x="9" y="40"/>
                    <a:pt x="9" y="40"/>
                  </a:cubicBezTo>
                  <a:cubicBezTo>
                    <a:pt x="10" y="41"/>
                    <a:pt x="11" y="42"/>
                    <a:pt x="12" y="43"/>
                  </a:cubicBezTo>
                  <a:cubicBezTo>
                    <a:pt x="10" y="46"/>
                    <a:pt x="10" y="46"/>
                    <a:pt x="10" y="46"/>
                  </a:cubicBezTo>
                  <a:cubicBezTo>
                    <a:pt x="10" y="46"/>
                    <a:pt x="10" y="47"/>
                    <a:pt x="11" y="47"/>
                  </a:cubicBezTo>
                  <a:cubicBezTo>
                    <a:pt x="15" y="50"/>
                    <a:pt x="15" y="50"/>
                    <a:pt x="15" y="50"/>
                  </a:cubicBezTo>
                  <a:cubicBezTo>
                    <a:pt x="15" y="50"/>
                    <a:pt x="16" y="50"/>
                    <a:pt x="16" y="49"/>
                  </a:cubicBezTo>
                  <a:cubicBezTo>
                    <a:pt x="18" y="47"/>
                    <a:pt x="18" y="47"/>
                    <a:pt x="18" y="47"/>
                  </a:cubicBezTo>
                  <a:cubicBezTo>
                    <a:pt x="19" y="47"/>
                    <a:pt x="21" y="48"/>
                    <a:pt x="22" y="48"/>
                  </a:cubicBezTo>
                  <a:cubicBezTo>
                    <a:pt x="22" y="51"/>
                    <a:pt x="22" y="51"/>
                    <a:pt x="22" y="51"/>
                  </a:cubicBezTo>
                  <a:cubicBezTo>
                    <a:pt x="22" y="52"/>
                    <a:pt x="23" y="52"/>
                    <a:pt x="24" y="52"/>
                  </a:cubicBezTo>
                  <a:cubicBezTo>
                    <a:pt x="28" y="52"/>
                    <a:pt x="28" y="52"/>
                    <a:pt x="28" y="52"/>
                  </a:cubicBezTo>
                  <a:cubicBezTo>
                    <a:pt x="29" y="52"/>
                    <a:pt x="29" y="52"/>
                    <a:pt x="29" y="51"/>
                  </a:cubicBezTo>
                  <a:cubicBezTo>
                    <a:pt x="29" y="48"/>
                    <a:pt x="29" y="48"/>
                    <a:pt x="29" y="48"/>
                  </a:cubicBezTo>
                  <a:cubicBezTo>
                    <a:pt x="31" y="48"/>
                    <a:pt x="32" y="47"/>
                    <a:pt x="34" y="47"/>
                  </a:cubicBezTo>
                  <a:cubicBezTo>
                    <a:pt x="35" y="50"/>
                    <a:pt x="35" y="50"/>
                    <a:pt x="35" y="50"/>
                  </a:cubicBezTo>
                  <a:cubicBezTo>
                    <a:pt x="36" y="50"/>
                    <a:pt x="36" y="50"/>
                    <a:pt x="37" y="50"/>
                  </a:cubicBezTo>
                  <a:cubicBezTo>
                    <a:pt x="41" y="48"/>
                    <a:pt x="41" y="48"/>
                    <a:pt x="41" y="48"/>
                  </a:cubicBezTo>
                  <a:cubicBezTo>
                    <a:pt x="42" y="47"/>
                    <a:pt x="42" y="47"/>
                    <a:pt x="41" y="46"/>
                  </a:cubicBezTo>
                  <a:cubicBezTo>
                    <a:pt x="40" y="43"/>
                    <a:pt x="40" y="43"/>
                    <a:pt x="40" y="43"/>
                  </a:cubicBezTo>
                  <a:cubicBezTo>
                    <a:pt x="41" y="42"/>
                    <a:pt x="42" y="41"/>
                    <a:pt x="43" y="40"/>
                  </a:cubicBezTo>
                  <a:cubicBezTo>
                    <a:pt x="46" y="42"/>
                    <a:pt x="46" y="42"/>
                    <a:pt x="46" y="42"/>
                  </a:cubicBezTo>
                  <a:cubicBezTo>
                    <a:pt x="47" y="42"/>
                    <a:pt x="47" y="42"/>
                    <a:pt x="48" y="41"/>
                  </a:cubicBezTo>
                  <a:cubicBezTo>
                    <a:pt x="50" y="37"/>
                    <a:pt x="50" y="37"/>
                    <a:pt x="50" y="37"/>
                  </a:cubicBezTo>
                  <a:cubicBezTo>
                    <a:pt x="50" y="37"/>
                    <a:pt x="50" y="36"/>
                    <a:pt x="50" y="36"/>
                  </a:cubicBezTo>
                  <a:cubicBezTo>
                    <a:pt x="47" y="34"/>
                    <a:pt x="47" y="34"/>
                    <a:pt x="47" y="34"/>
                  </a:cubicBezTo>
                  <a:cubicBezTo>
                    <a:pt x="47" y="33"/>
                    <a:pt x="48" y="31"/>
                    <a:pt x="48" y="30"/>
                  </a:cubicBezTo>
                  <a:cubicBezTo>
                    <a:pt x="51" y="30"/>
                    <a:pt x="51" y="30"/>
                    <a:pt x="51" y="30"/>
                  </a:cubicBezTo>
                  <a:cubicBezTo>
                    <a:pt x="52" y="30"/>
                    <a:pt x="52" y="29"/>
                    <a:pt x="52" y="29"/>
                  </a:cubicBezTo>
                  <a:cubicBezTo>
                    <a:pt x="52" y="24"/>
                    <a:pt x="52" y="24"/>
                    <a:pt x="52" y="24"/>
                  </a:cubicBezTo>
                  <a:cubicBezTo>
                    <a:pt x="52" y="23"/>
                    <a:pt x="52" y="23"/>
                    <a:pt x="51" y="23"/>
                  </a:cubicBezTo>
                  <a:close/>
                  <a:moveTo>
                    <a:pt x="26" y="40"/>
                  </a:moveTo>
                  <a:cubicBezTo>
                    <a:pt x="18" y="40"/>
                    <a:pt x="12" y="34"/>
                    <a:pt x="12" y="26"/>
                  </a:cubicBezTo>
                  <a:cubicBezTo>
                    <a:pt x="12" y="18"/>
                    <a:pt x="18" y="12"/>
                    <a:pt x="26" y="12"/>
                  </a:cubicBezTo>
                  <a:cubicBezTo>
                    <a:pt x="34" y="12"/>
                    <a:pt x="40" y="18"/>
                    <a:pt x="40" y="26"/>
                  </a:cubicBezTo>
                  <a:cubicBezTo>
                    <a:pt x="40" y="34"/>
                    <a:pt x="34" y="40"/>
                    <a:pt x="26"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sp>
        <p:nvSpPr>
          <p:cNvPr id="76" name="Freeform 149"/>
          <p:cNvSpPr/>
          <p:nvPr/>
        </p:nvSpPr>
        <p:spPr bwMode="auto">
          <a:xfrm>
            <a:off x="4593683" y="3435356"/>
            <a:ext cx="307172" cy="301247"/>
          </a:xfrm>
          <a:custGeom>
            <a:avLst/>
            <a:gdLst>
              <a:gd name="T0" fmla="*/ 133 w 142"/>
              <a:gd name="T1" fmla="*/ 95 h 139"/>
              <a:gd name="T2" fmla="*/ 106 w 142"/>
              <a:gd name="T3" fmla="*/ 89 h 139"/>
              <a:gd name="T4" fmla="*/ 83 w 142"/>
              <a:gd name="T5" fmla="*/ 67 h 139"/>
              <a:gd name="T6" fmla="*/ 111 w 142"/>
              <a:gd name="T7" fmla="*/ 39 h 139"/>
              <a:gd name="T8" fmla="*/ 119 w 142"/>
              <a:gd name="T9" fmla="*/ 38 h 139"/>
              <a:gd name="T10" fmla="*/ 133 w 142"/>
              <a:gd name="T11" fmla="*/ 16 h 139"/>
              <a:gd name="T12" fmla="*/ 125 w 142"/>
              <a:gd name="T13" fmla="*/ 9 h 139"/>
              <a:gd name="T14" fmla="*/ 104 w 142"/>
              <a:gd name="T15" fmla="*/ 23 h 139"/>
              <a:gd name="T16" fmla="*/ 103 w 142"/>
              <a:gd name="T17" fmla="*/ 30 h 139"/>
              <a:gd name="T18" fmla="*/ 75 w 142"/>
              <a:gd name="T19" fmla="*/ 58 h 139"/>
              <a:gd name="T20" fmla="*/ 51 w 142"/>
              <a:gd name="T21" fmla="*/ 34 h 139"/>
              <a:gd name="T22" fmla="*/ 45 w 142"/>
              <a:gd name="T23" fmla="*/ 7 h 139"/>
              <a:gd name="T24" fmla="*/ 29 w 142"/>
              <a:gd name="T25" fmla="*/ 0 h 139"/>
              <a:gd name="T26" fmla="*/ 39 w 142"/>
              <a:gd name="T27" fmla="*/ 10 h 139"/>
              <a:gd name="T28" fmla="*/ 35 w 142"/>
              <a:gd name="T29" fmla="*/ 27 h 139"/>
              <a:gd name="T30" fmla="*/ 18 w 142"/>
              <a:gd name="T31" fmla="*/ 32 h 139"/>
              <a:gd name="T32" fmla="*/ 3 w 142"/>
              <a:gd name="T33" fmla="*/ 17 h 139"/>
              <a:gd name="T34" fmla="*/ 9 w 142"/>
              <a:gd name="T35" fmla="*/ 43 h 139"/>
              <a:gd name="T36" fmla="*/ 37 w 142"/>
              <a:gd name="T37" fmla="*/ 48 h 139"/>
              <a:gd name="T38" fmla="*/ 58 w 142"/>
              <a:gd name="T39" fmla="*/ 70 h 139"/>
              <a:gd name="T40" fmla="*/ 12 w 142"/>
              <a:gd name="T41" fmla="*/ 115 h 139"/>
              <a:gd name="T42" fmla="*/ 12 w 142"/>
              <a:gd name="T43" fmla="*/ 129 h 139"/>
              <a:gd name="T44" fmla="*/ 13 w 142"/>
              <a:gd name="T45" fmla="*/ 130 h 139"/>
              <a:gd name="T46" fmla="*/ 26 w 142"/>
              <a:gd name="T47" fmla="*/ 130 h 139"/>
              <a:gd name="T48" fmla="*/ 72 w 142"/>
              <a:gd name="T49" fmla="*/ 84 h 139"/>
              <a:gd name="T50" fmla="*/ 92 w 142"/>
              <a:gd name="T51" fmla="*/ 103 h 139"/>
              <a:gd name="T52" fmla="*/ 97 w 142"/>
              <a:gd name="T53" fmla="*/ 131 h 139"/>
              <a:gd name="T54" fmla="*/ 119 w 142"/>
              <a:gd name="T55" fmla="*/ 138 h 139"/>
              <a:gd name="T56" fmla="*/ 105 w 142"/>
              <a:gd name="T57" fmla="*/ 124 h 139"/>
              <a:gd name="T58" fmla="*/ 109 w 142"/>
              <a:gd name="T59" fmla="*/ 110 h 139"/>
              <a:gd name="T60" fmla="*/ 123 w 142"/>
              <a:gd name="T61" fmla="*/ 106 h 139"/>
              <a:gd name="T62" fmla="*/ 139 w 142"/>
              <a:gd name="T63" fmla="*/ 122 h 139"/>
              <a:gd name="T64" fmla="*/ 133 w 142"/>
              <a:gd name="T65"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39">
                <a:moveTo>
                  <a:pt x="133" y="95"/>
                </a:moveTo>
                <a:cubicBezTo>
                  <a:pt x="126" y="87"/>
                  <a:pt x="115" y="86"/>
                  <a:pt x="106" y="89"/>
                </a:cubicBezTo>
                <a:cubicBezTo>
                  <a:pt x="83" y="67"/>
                  <a:pt x="83" y="67"/>
                  <a:pt x="83" y="67"/>
                </a:cubicBezTo>
                <a:cubicBezTo>
                  <a:pt x="111" y="39"/>
                  <a:pt x="111" y="39"/>
                  <a:pt x="111" y="39"/>
                </a:cubicBezTo>
                <a:cubicBezTo>
                  <a:pt x="119" y="38"/>
                  <a:pt x="119" y="38"/>
                  <a:pt x="119" y="38"/>
                </a:cubicBezTo>
                <a:cubicBezTo>
                  <a:pt x="133" y="16"/>
                  <a:pt x="133" y="16"/>
                  <a:pt x="133" y="16"/>
                </a:cubicBezTo>
                <a:cubicBezTo>
                  <a:pt x="125" y="9"/>
                  <a:pt x="125" y="9"/>
                  <a:pt x="125" y="9"/>
                </a:cubicBezTo>
                <a:cubicBezTo>
                  <a:pt x="104" y="23"/>
                  <a:pt x="104" y="23"/>
                  <a:pt x="104" y="23"/>
                </a:cubicBezTo>
                <a:cubicBezTo>
                  <a:pt x="103" y="30"/>
                  <a:pt x="103" y="30"/>
                  <a:pt x="103" y="30"/>
                </a:cubicBezTo>
                <a:cubicBezTo>
                  <a:pt x="75" y="58"/>
                  <a:pt x="75" y="58"/>
                  <a:pt x="75" y="58"/>
                </a:cubicBezTo>
                <a:cubicBezTo>
                  <a:pt x="51" y="34"/>
                  <a:pt x="51" y="34"/>
                  <a:pt x="51" y="34"/>
                </a:cubicBezTo>
                <a:cubicBezTo>
                  <a:pt x="54" y="25"/>
                  <a:pt x="52" y="14"/>
                  <a:pt x="45" y="7"/>
                </a:cubicBezTo>
                <a:cubicBezTo>
                  <a:pt x="41" y="2"/>
                  <a:pt x="35" y="0"/>
                  <a:pt x="29" y="0"/>
                </a:cubicBezTo>
                <a:cubicBezTo>
                  <a:pt x="39" y="10"/>
                  <a:pt x="39" y="10"/>
                  <a:pt x="39" y="10"/>
                </a:cubicBezTo>
                <a:cubicBezTo>
                  <a:pt x="35" y="27"/>
                  <a:pt x="35" y="27"/>
                  <a:pt x="35" y="27"/>
                </a:cubicBezTo>
                <a:cubicBezTo>
                  <a:pt x="18" y="32"/>
                  <a:pt x="18" y="32"/>
                  <a:pt x="18" y="32"/>
                </a:cubicBezTo>
                <a:cubicBezTo>
                  <a:pt x="3" y="17"/>
                  <a:pt x="3" y="17"/>
                  <a:pt x="3" y="17"/>
                </a:cubicBezTo>
                <a:cubicBezTo>
                  <a:pt x="0" y="26"/>
                  <a:pt x="3" y="36"/>
                  <a:pt x="9" y="43"/>
                </a:cubicBezTo>
                <a:cubicBezTo>
                  <a:pt x="17" y="50"/>
                  <a:pt x="28" y="52"/>
                  <a:pt x="37" y="48"/>
                </a:cubicBezTo>
                <a:cubicBezTo>
                  <a:pt x="58" y="70"/>
                  <a:pt x="58" y="70"/>
                  <a:pt x="58" y="70"/>
                </a:cubicBezTo>
                <a:cubicBezTo>
                  <a:pt x="12" y="115"/>
                  <a:pt x="12" y="115"/>
                  <a:pt x="12" y="115"/>
                </a:cubicBezTo>
                <a:cubicBezTo>
                  <a:pt x="9" y="119"/>
                  <a:pt x="9" y="125"/>
                  <a:pt x="12" y="129"/>
                </a:cubicBezTo>
                <a:cubicBezTo>
                  <a:pt x="13" y="130"/>
                  <a:pt x="13" y="130"/>
                  <a:pt x="13" y="130"/>
                </a:cubicBezTo>
                <a:cubicBezTo>
                  <a:pt x="17" y="133"/>
                  <a:pt x="23" y="133"/>
                  <a:pt x="26" y="130"/>
                </a:cubicBezTo>
                <a:cubicBezTo>
                  <a:pt x="72" y="84"/>
                  <a:pt x="72" y="84"/>
                  <a:pt x="72" y="84"/>
                </a:cubicBezTo>
                <a:cubicBezTo>
                  <a:pt x="92" y="103"/>
                  <a:pt x="92" y="103"/>
                  <a:pt x="92" y="103"/>
                </a:cubicBezTo>
                <a:cubicBezTo>
                  <a:pt x="88" y="112"/>
                  <a:pt x="90" y="123"/>
                  <a:pt x="97" y="131"/>
                </a:cubicBezTo>
                <a:cubicBezTo>
                  <a:pt x="103" y="136"/>
                  <a:pt x="111" y="139"/>
                  <a:pt x="119" y="138"/>
                </a:cubicBezTo>
                <a:cubicBezTo>
                  <a:pt x="105" y="124"/>
                  <a:pt x="105" y="124"/>
                  <a:pt x="105" y="124"/>
                </a:cubicBezTo>
                <a:cubicBezTo>
                  <a:pt x="109" y="110"/>
                  <a:pt x="109" y="110"/>
                  <a:pt x="109" y="110"/>
                </a:cubicBezTo>
                <a:cubicBezTo>
                  <a:pt x="123" y="106"/>
                  <a:pt x="123" y="106"/>
                  <a:pt x="123" y="106"/>
                </a:cubicBezTo>
                <a:cubicBezTo>
                  <a:pt x="139" y="122"/>
                  <a:pt x="139" y="122"/>
                  <a:pt x="139" y="122"/>
                </a:cubicBezTo>
                <a:cubicBezTo>
                  <a:pt x="142" y="113"/>
                  <a:pt x="140" y="102"/>
                  <a:pt x="133" y="95"/>
                </a:cubicBezTo>
                <a:close/>
              </a:path>
            </a:pathLst>
          </a:custGeom>
          <a:solidFill>
            <a:schemeClr val="accent5"/>
          </a:solidFill>
          <a:ln>
            <a:noFill/>
          </a:ln>
        </p:spPr>
        <p:txBody>
          <a:bodyPr vert="horz" wrap="square" lIns="91440" tIns="45720" rIns="91440" bIns="45720" numCol="1" anchor="t" anchorCtr="0" compatLnSpc="1"/>
          <a:lstStyle/>
          <a:p>
            <a:endParaRPr lang="en-US">
              <a:latin typeface="+mn-ea"/>
              <a:cs typeface="+mn-ea"/>
            </a:endParaRPr>
          </a:p>
        </p:txBody>
      </p:sp>
      <p:grpSp>
        <p:nvGrpSpPr>
          <p:cNvPr id="77" name="组合 76"/>
          <p:cNvGrpSpPr/>
          <p:nvPr/>
        </p:nvGrpSpPr>
        <p:grpSpPr>
          <a:xfrm>
            <a:off x="6701987" y="4686977"/>
            <a:ext cx="402605" cy="331075"/>
            <a:chOff x="5108575" y="3992563"/>
            <a:chExt cx="428625" cy="352426"/>
          </a:xfrm>
          <a:solidFill>
            <a:schemeClr val="accent3"/>
          </a:solidFill>
        </p:grpSpPr>
        <p:sp>
          <p:nvSpPr>
            <p:cNvPr id="78" name="Freeform 223"/>
            <p:cNvSpPr/>
            <p:nvPr/>
          </p:nvSpPr>
          <p:spPr bwMode="auto">
            <a:xfrm>
              <a:off x="5108575" y="3998913"/>
              <a:ext cx="201613" cy="106363"/>
            </a:xfrm>
            <a:custGeom>
              <a:avLst/>
              <a:gdLst>
                <a:gd name="T0" fmla="*/ 127 w 127"/>
                <a:gd name="T1" fmla="*/ 30 h 67"/>
                <a:gd name="T2" fmla="*/ 93 w 127"/>
                <a:gd name="T3" fmla="*/ 0 h 67"/>
                <a:gd name="T4" fmla="*/ 0 w 127"/>
                <a:gd name="T5" fmla="*/ 36 h 67"/>
                <a:gd name="T6" fmla="*/ 35 w 127"/>
                <a:gd name="T7" fmla="*/ 67 h 67"/>
                <a:gd name="T8" fmla="*/ 127 w 127"/>
                <a:gd name="T9" fmla="*/ 30 h 67"/>
              </a:gdLst>
              <a:ahLst/>
              <a:cxnLst>
                <a:cxn ang="0">
                  <a:pos x="T0" y="T1"/>
                </a:cxn>
                <a:cxn ang="0">
                  <a:pos x="T2" y="T3"/>
                </a:cxn>
                <a:cxn ang="0">
                  <a:pos x="T4" y="T5"/>
                </a:cxn>
                <a:cxn ang="0">
                  <a:pos x="T6" y="T7"/>
                </a:cxn>
                <a:cxn ang="0">
                  <a:pos x="T8" y="T9"/>
                </a:cxn>
              </a:cxnLst>
              <a:rect l="0" t="0" r="r" b="b"/>
              <a:pathLst>
                <a:path w="127" h="67">
                  <a:moveTo>
                    <a:pt x="127" y="30"/>
                  </a:moveTo>
                  <a:lnTo>
                    <a:pt x="93" y="0"/>
                  </a:lnTo>
                  <a:lnTo>
                    <a:pt x="0" y="36"/>
                  </a:lnTo>
                  <a:lnTo>
                    <a:pt x="35" y="67"/>
                  </a:lnTo>
                  <a:lnTo>
                    <a:pt x="127" y="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79" name="Freeform 224"/>
            <p:cNvSpPr/>
            <p:nvPr/>
          </p:nvSpPr>
          <p:spPr bwMode="auto">
            <a:xfrm>
              <a:off x="5324475" y="4168776"/>
              <a:ext cx="147638" cy="176213"/>
            </a:xfrm>
            <a:custGeom>
              <a:avLst/>
              <a:gdLst>
                <a:gd name="T0" fmla="*/ 0 w 93"/>
                <a:gd name="T1" fmla="*/ 0 h 111"/>
                <a:gd name="T2" fmla="*/ 0 w 93"/>
                <a:gd name="T3" fmla="*/ 111 h 111"/>
                <a:gd name="T4" fmla="*/ 93 w 93"/>
                <a:gd name="T5" fmla="*/ 73 h 111"/>
                <a:gd name="T6" fmla="*/ 93 w 93"/>
                <a:gd name="T7" fmla="*/ 15 h 111"/>
                <a:gd name="T8" fmla="*/ 41 w 93"/>
                <a:gd name="T9" fmla="*/ 37 h 111"/>
                <a:gd name="T10" fmla="*/ 0 w 93"/>
                <a:gd name="T11" fmla="*/ 0 h 111"/>
              </a:gdLst>
              <a:ahLst/>
              <a:cxnLst>
                <a:cxn ang="0">
                  <a:pos x="T0" y="T1"/>
                </a:cxn>
                <a:cxn ang="0">
                  <a:pos x="T2" y="T3"/>
                </a:cxn>
                <a:cxn ang="0">
                  <a:pos x="T4" y="T5"/>
                </a:cxn>
                <a:cxn ang="0">
                  <a:pos x="T6" y="T7"/>
                </a:cxn>
                <a:cxn ang="0">
                  <a:pos x="T8" y="T9"/>
                </a:cxn>
                <a:cxn ang="0">
                  <a:pos x="T10" y="T11"/>
                </a:cxn>
              </a:cxnLst>
              <a:rect l="0" t="0" r="r" b="b"/>
              <a:pathLst>
                <a:path w="93" h="111">
                  <a:moveTo>
                    <a:pt x="0" y="0"/>
                  </a:moveTo>
                  <a:lnTo>
                    <a:pt x="0" y="111"/>
                  </a:lnTo>
                  <a:lnTo>
                    <a:pt x="93" y="73"/>
                  </a:lnTo>
                  <a:lnTo>
                    <a:pt x="93" y="15"/>
                  </a:lnTo>
                  <a:lnTo>
                    <a:pt x="41" y="37"/>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80" name="Freeform 225"/>
            <p:cNvSpPr/>
            <p:nvPr/>
          </p:nvSpPr>
          <p:spPr bwMode="auto">
            <a:xfrm>
              <a:off x="5334000" y="4110038"/>
              <a:ext cx="203200" cy="104775"/>
            </a:xfrm>
            <a:custGeom>
              <a:avLst/>
              <a:gdLst>
                <a:gd name="T0" fmla="*/ 0 w 128"/>
                <a:gd name="T1" fmla="*/ 36 h 66"/>
                <a:gd name="T2" fmla="*/ 36 w 128"/>
                <a:gd name="T3" fmla="*/ 66 h 66"/>
                <a:gd name="T4" fmla="*/ 128 w 128"/>
                <a:gd name="T5" fmla="*/ 29 h 66"/>
                <a:gd name="T6" fmla="*/ 93 w 128"/>
                <a:gd name="T7" fmla="*/ 0 h 66"/>
                <a:gd name="T8" fmla="*/ 0 w 128"/>
                <a:gd name="T9" fmla="*/ 36 h 66"/>
              </a:gdLst>
              <a:ahLst/>
              <a:cxnLst>
                <a:cxn ang="0">
                  <a:pos x="T0" y="T1"/>
                </a:cxn>
                <a:cxn ang="0">
                  <a:pos x="T2" y="T3"/>
                </a:cxn>
                <a:cxn ang="0">
                  <a:pos x="T4" y="T5"/>
                </a:cxn>
                <a:cxn ang="0">
                  <a:pos x="T6" y="T7"/>
                </a:cxn>
                <a:cxn ang="0">
                  <a:pos x="T8" y="T9"/>
                </a:cxn>
              </a:cxnLst>
              <a:rect l="0" t="0" r="r" b="b"/>
              <a:pathLst>
                <a:path w="128" h="66">
                  <a:moveTo>
                    <a:pt x="0" y="36"/>
                  </a:moveTo>
                  <a:lnTo>
                    <a:pt x="36" y="66"/>
                  </a:lnTo>
                  <a:lnTo>
                    <a:pt x="128" y="29"/>
                  </a:lnTo>
                  <a:lnTo>
                    <a:pt x="93" y="0"/>
                  </a:lnTo>
                  <a:lnTo>
                    <a:pt x="0"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81" name="Freeform 226"/>
            <p:cNvSpPr/>
            <p:nvPr/>
          </p:nvSpPr>
          <p:spPr bwMode="auto">
            <a:xfrm>
              <a:off x="5319713" y="3992563"/>
              <a:ext cx="203200" cy="109538"/>
            </a:xfrm>
            <a:custGeom>
              <a:avLst/>
              <a:gdLst>
                <a:gd name="T0" fmla="*/ 128 w 128"/>
                <a:gd name="T1" fmla="*/ 36 h 69"/>
                <a:gd name="T2" fmla="*/ 35 w 128"/>
                <a:gd name="T3" fmla="*/ 0 h 69"/>
                <a:gd name="T4" fmla="*/ 0 w 128"/>
                <a:gd name="T5" fmla="*/ 32 h 69"/>
                <a:gd name="T6" fmla="*/ 93 w 128"/>
                <a:gd name="T7" fmla="*/ 69 h 69"/>
                <a:gd name="T8" fmla="*/ 128 w 128"/>
                <a:gd name="T9" fmla="*/ 36 h 69"/>
              </a:gdLst>
              <a:ahLst/>
              <a:cxnLst>
                <a:cxn ang="0">
                  <a:pos x="T0" y="T1"/>
                </a:cxn>
                <a:cxn ang="0">
                  <a:pos x="T2" y="T3"/>
                </a:cxn>
                <a:cxn ang="0">
                  <a:pos x="T4" y="T5"/>
                </a:cxn>
                <a:cxn ang="0">
                  <a:pos x="T6" y="T7"/>
                </a:cxn>
                <a:cxn ang="0">
                  <a:pos x="T8" y="T9"/>
                </a:cxn>
              </a:cxnLst>
              <a:rect l="0" t="0" r="r" b="b"/>
              <a:pathLst>
                <a:path w="128" h="69">
                  <a:moveTo>
                    <a:pt x="128" y="36"/>
                  </a:moveTo>
                  <a:lnTo>
                    <a:pt x="35" y="0"/>
                  </a:lnTo>
                  <a:lnTo>
                    <a:pt x="0" y="32"/>
                  </a:lnTo>
                  <a:lnTo>
                    <a:pt x="93" y="69"/>
                  </a:lnTo>
                  <a:lnTo>
                    <a:pt x="128"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82" name="Freeform 227"/>
            <p:cNvSpPr/>
            <p:nvPr/>
          </p:nvSpPr>
          <p:spPr bwMode="auto">
            <a:xfrm>
              <a:off x="5165725" y="4181476"/>
              <a:ext cx="147638" cy="163513"/>
            </a:xfrm>
            <a:custGeom>
              <a:avLst/>
              <a:gdLst>
                <a:gd name="T0" fmla="*/ 0 w 93"/>
                <a:gd name="T1" fmla="*/ 11 h 103"/>
                <a:gd name="T2" fmla="*/ 0 w 93"/>
                <a:gd name="T3" fmla="*/ 65 h 103"/>
                <a:gd name="T4" fmla="*/ 93 w 93"/>
                <a:gd name="T5" fmla="*/ 103 h 103"/>
                <a:gd name="T6" fmla="*/ 93 w 93"/>
                <a:gd name="T7" fmla="*/ 0 h 103"/>
                <a:gd name="T8" fmla="*/ 57 w 93"/>
                <a:gd name="T9" fmla="*/ 34 h 103"/>
                <a:gd name="T10" fmla="*/ 0 w 93"/>
                <a:gd name="T11" fmla="*/ 11 h 103"/>
              </a:gdLst>
              <a:ahLst/>
              <a:cxnLst>
                <a:cxn ang="0">
                  <a:pos x="T0" y="T1"/>
                </a:cxn>
                <a:cxn ang="0">
                  <a:pos x="T2" y="T3"/>
                </a:cxn>
                <a:cxn ang="0">
                  <a:pos x="T4" y="T5"/>
                </a:cxn>
                <a:cxn ang="0">
                  <a:pos x="T6" y="T7"/>
                </a:cxn>
                <a:cxn ang="0">
                  <a:pos x="T8" y="T9"/>
                </a:cxn>
                <a:cxn ang="0">
                  <a:pos x="T10" y="T11"/>
                </a:cxn>
              </a:cxnLst>
              <a:rect l="0" t="0" r="r" b="b"/>
              <a:pathLst>
                <a:path w="93" h="103">
                  <a:moveTo>
                    <a:pt x="0" y="11"/>
                  </a:moveTo>
                  <a:lnTo>
                    <a:pt x="0" y="65"/>
                  </a:lnTo>
                  <a:lnTo>
                    <a:pt x="93" y="103"/>
                  </a:lnTo>
                  <a:lnTo>
                    <a:pt x="93" y="0"/>
                  </a:lnTo>
                  <a:lnTo>
                    <a:pt x="57" y="34"/>
                  </a:lnTo>
                  <a:lnTo>
                    <a:pt x="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83" name="Freeform 228"/>
            <p:cNvSpPr/>
            <p:nvPr/>
          </p:nvSpPr>
          <p:spPr bwMode="auto">
            <a:xfrm>
              <a:off x="5108575" y="4114801"/>
              <a:ext cx="200025" cy="109538"/>
            </a:xfrm>
            <a:custGeom>
              <a:avLst/>
              <a:gdLst>
                <a:gd name="T0" fmla="*/ 126 w 126"/>
                <a:gd name="T1" fmla="*/ 36 h 69"/>
                <a:gd name="T2" fmla="*/ 33 w 126"/>
                <a:gd name="T3" fmla="*/ 0 h 69"/>
                <a:gd name="T4" fmla="*/ 0 w 126"/>
                <a:gd name="T5" fmla="*/ 31 h 69"/>
                <a:gd name="T6" fmla="*/ 91 w 126"/>
                <a:gd name="T7" fmla="*/ 69 h 69"/>
                <a:gd name="T8" fmla="*/ 126 w 126"/>
                <a:gd name="T9" fmla="*/ 36 h 69"/>
              </a:gdLst>
              <a:ahLst/>
              <a:cxnLst>
                <a:cxn ang="0">
                  <a:pos x="T0" y="T1"/>
                </a:cxn>
                <a:cxn ang="0">
                  <a:pos x="T2" y="T3"/>
                </a:cxn>
                <a:cxn ang="0">
                  <a:pos x="T4" y="T5"/>
                </a:cxn>
                <a:cxn ang="0">
                  <a:pos x="T6" y="T7"/>
                </a:cxn>
                <a:cxn ang="0">
                  <a:pos x="T8" y="T9"/>
                </a:cxn>
              </a:cxnLst>
              <a:rect l="0" t="0" r="r" b="b"/>
              <a:pathLst>
                <a:path w="126" h="69">
                  <a:moveTo>
                    <a:pt x="126" y="36"/>
                  </a:moveTo>
                  <a:lnTo>
                    <a:pt x="33" y="0"/>
                  </a:lnTo>
                  <a:lnTo>
                    <a:pt x="0" y="31"/>
                  </a:lnTo>
                  <a:lnTo>
                    <a:pt x="91" y="69"/>
                  </a:lnTo>
                  <a:lnTo>
                    <a:pt x="126"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grpSp>
        <p:nvGrpSpPr>
          <p:cNvPr id="90" name="组合 89"/>
          <p:cNvGrpSpPr/>
          <p:nvPr/>
        </p:nvGrpSpPr>
        <p:grpSpPr>
          <a:xfrm>
            <a:off x="6748956" y="2224352"/>
            <a:ext cx="311646" cy="193872"/>
            <a:chOff x="8292784" y="1202455"/>
            <a:chExt cx="311687" cy="193872"/>
          </a:xfrm>
          <a:solidFill>
            <a:schemeClr val="accent6"/>
          </a:solidFill>
        </p:grpSpPr>
        <p:sp>
          <p:nvSpPr>
            <p:cNvPr id="91" name="Freeform 151"/>
            <p:cNvSpPr/>
            <p:nvPr/>
          </p:nvSpPr>
          <p:spPr bwMode="auto">
            <a:xfrm>
              <a:off x="8297258" y="1202455"/>
              <a:ext cx="299756" cy="123780"/>
            </a:xfrm>
            <a:custGeom>
              <a:avLst/>
              <a:gdLst>
                <a:gd name="T0" fmla="*/ 135 w 139"/>
                <a:gd name="T1" fmla="*/ 0 h 57"/>
                <a:gd name="T2" fmla="*/ 4 w 139"/>
                <a:gd name="T3" fmla="*/ 0 h 57"/>
                <a:gd name="T4" fmla="*/ 0 w 139"/>
                <a:gd name="T5" fmla="*/ 1 h 57"/>
                <a:gd name="T6" fmla="*/ 65 w 139"/>
                <a:gd name="T7" fmla="*/ 55 h 57"/>
                <a:gd name="T8" fmla="*/ 74 w 139"/>
                <a:gd name="T9" fmla="*/ 55 h 57"/>
                <a:gd name="T10" fmla="*/ 139 w 139"/>
                <a:gd name="T11" fmla="*/ 1 h 57"/>
                <a:gd name="T12" fmla="*/ 135 w 139"/>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39" h="57">
                  <a:moveTo>
                    <a:pt x="135" y="0"/>
                  </a:moveTo>
                  <a:cubicBezTo>
                    <a:pt x="4" y="0"/>
                    <a:pt x="4" y="0"/>
                    <a:pt x="4" y="0"/>
                  </a:cubicBezTo>
                  <a:cubicBezTo>
                    <a:pt x="3" y="0"/>
                    <a:pt x="1" y="0"/>
                    <a:pt x="0" y="1"/>
                  </a:cubicBezTo>
                  <a:cubicBezTo>
                    <a:pt x="65" y="55"/>
                    <a:pt x="65" y="55"/>
                    <a:pt x="65" y="55"/>
                  </a:cubicBezTo>
                  <a:cubicBezTo>
                    <a:pt x="68" y="57"/>
                    <a:pt x="72" y="57"/>
                    <a:pt x="74" y="55"/>
                  </a:cubicBezTo>
                  <a:cubicBezTo>
                    <a:pt x="139" y="1"/>
                    <a:pt x="139" y="1"/>
                    <a:pt x="139" y="1"/>
                  </a:cubicBezTo>
                  <a:cubicBezTo>
                    <a:pt x="138" y="0"/>
                    <a:pt x="137" y="0"/>
                    <a:pt x="135" y="0"/>
                  </a:cubicBezTo>
                  <a:close/>
                </a:path>
              </a:pathLst>
            </a:custGeom>
            <a:grpFill/>
            <a:ln>
              <a:noFill/>
            </a:ln>
          </p:spPr>
          <p:txBody>
            <a:bodyPr vert="horz" wrap="square" lIns="91440" tIns="45720" rIns="91440" bIns="45720" numCol="1" anchor="t" anchorCtr="0" compatLnSpc="1"/>
            <a:lstStyle/>
            <a:p>
              <a:endParaRPr lang="en-US">
                <a:latin typeface="+mn-ea"/>
                <a:cs typeface="+mn-ea"/>
              </a:endParaRPr>
            </a:p>
          </p:txBody>
        </p:sp>
        <p:sp>
          <p:nvSpPr>
            <p:cNvPr id="92" name="Freeform 152"/>
            <p:cNvSpPr>
              <a:spLocks noEditPoints="1"/>
            </p:cNvSpPr>
            <p:nvPr/>
          </p:nvSpPr>
          <p:spPr bwMode="auto">
            <a:xfrm>
              <a:off x="8292784" y="1221842"/>
              <a:ext cx="311687" cy="174485"/>
            </a:xfrm>
            <a:custGeom>
              <a:avLst/>
              <a:gdLst>
                <a:gd name="T0" fmla="*/ 77 w 144"/>
                <a:gd name="T1" fmla="*/ 55 h 81"/>
                <a:gd name="T2" fmla="*/ 67 w 144"/>
                <a:gd name="T3" fmla="*/ 55 h 81"/>
                <a:gd name="T4" fmla="*/ 0 w 144"/>
                <a:gd name="T5" fmla="*/ 0 h 81"/>
                <a:gd name="T6" fmla="*/ 0 w 144"/>
                <a:gd name="T7" fmla="*/ 74 h 81"/>
                <a:gd name="T8" fmla="*/ 6 w 144"/>
                <a:gd name="T9" fmla="*/ 81 h 81"/>
                <a:gd name="T10" fmla="*/ 137 w 144"/>
                <a:gd name="T11" fmla="*/ 81 h 81"/>
                <a:gd name="T12" fmla="*/ 144 w 144"/>
                <a:gd name="T13" fmla="*/ 74 h 81"/>
                <a:gd name="T14" fmla="*/ 144 w 144"/>
                <a:gd name="T15" fmla="*/ 0 h 81"/>
                <a:gd name="T16" fmla="*/ 77 w 144"/>
                <a:gd name="T17" fmla="*/ 55 h 81"/>
                <a:gd name="T18" fmla="*/ 41 w 144"/>
                <a:gd name="T19" fmla="*/ 45 h 81"/>
                <a:gd name="T20" fmla="*/ 10 w 144"/>
                <a:gd name="T21" fmla="*/ 75 h 81"/>
                <a:gd name="T22" fmla="*/ 8 w 144"/>
                <a:gd name="T23" fmla="*/ 76 h 81"/>
                <a:gd name="T24" fmla="*/ 6 w 144"/>
                <a:gd name="T25" fmla="*/ 75 h 81"/>
                <a:gd name="T26" fmla="*/ 6 w 144"/>
                <a:gd name="T27" fmla="*/ 71 h 81"/>
                <a:gd name="T28" fmla="*/ 37 w 144"/>
                <a:gd name="T29" fmla="*/ 41 h 81"/>
                <a:gd name="T30" fmla="*/ 41 w 144"/>
                <a:gd name="T31" fmla="*/ 41 h 81"/>
                <a:gd name="T32" fmla="*/ 41 w 144"/>
                <a:gd name="T33" fmla="*/ 45 h 81"/>
                <a:gd name="T34" fmla="*/ 138 w 144"/>
                <a:gd name="T35" fmla="*/ 75 h 81"/>
                <a:gd name="T36" fmla="*/ 136 w 144"/>
                <a:gd name="T37" fmla="*/ 76 h 81"/>
                <a:gd name="T38" fmla="*/ 134 w 144"/>
                <a:gd name="T39" fmla="*/ 75 h 81"/>
                <a:gd name="T40" fmla="*/ 102 w 144"/>
                <a:gd name="T41" fmla="*/ 45 h 81"/>
                <a:gd name="T42" fmla="*/ 102 w 144"/>
                <a:gd name="T43" fmla="*/ 41 h 81"/>
                <a:gd name="T44" fmla="*/ 106 w 144"/>
                <a:gd name="T45" fmla="*/ 41 h 81"/>
                <a:gd name="T46" fmla="*/ 138 w 144"/>
                <a:gd name="T47" fmla="*/ 71 h 81"/>
                <a:gd name="T48" fmla="*/ 138 w 144"/>
                <a:gd name="T49" fmla="*/ 7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4" h="81">
                  <a:moveTo>
                    <a:pt x="77" y="55"/>
                  </a:moveTo>
                  <a:cubicBezTo>
                    <a:pt x="74" y="57"/>
                    <a:pt x="69" y="57"/>
                    <a:pt x="67" y="55"/>
                  </a:cubicBezTo>
                  <a:cubicBezTo>
                    <a:pt x="0" y="0"/>
                    <a:pt x="0" y="0"/>
                    <a:pt x="0" y="0"/>
                  </a:cubicBezTo>
                  <a:cubicBezTo>
                    <a:pt x="0" y="74"/>
                    <a:pt x="0" y="74"/>
                    <a:pt x="0" y="74"/>
                  </a:cubicBezTo>
                  <a:cubicBezTo>
                    <a:pt x="0" y="78"/>
                    <a:pt x="3" y="81"/>
                    <a:pt x="6" y="81"/>
                  </a:cubicBezTo>
                  <a:cubicBezTo>
                    <a:pt x="137" y="81"/>
                    <a:pt x="137" y="81"/>
                    <a:pt x="137" y="81"/>
                  </a:cubicBezTo>
                  <a:cubicBezTo>
                    <a:pt x="141" y="81"/>
                    <a:pt x="144" y="78"/>
                    <a:pt x="144" y="74"/>
                  </a:cubicBezTo>
                  <a:cubicBezTo>
                    <a:pt x="144" y="0"/>
                    <a:pt x="144" y="0"/>
                    <a:pt x="144" y="0"/>
                  </a:cubicBezTo>
                  <a:lnTo>
                    <a:pt x="77" y="55"/>
                  </a:lnTo>
                  <a:close/>
                  <a:moveTo>
                    <a:pt x="41" y="45"/>
                  </a:moveTo>
                  <a:cubicBezTo>
                    <a:pt x="10" y="75"/>
                    <a:pt x="10" y="75"/>
                    <a:pt x="10" y="75"/>
                  </a:cubicBezTo>
                  <a:cubicBezTo>
                    <a:pt x="9" y="75"/>
                    <a:pt x="8" y="76"/>
                    <a:pt x="8" y="76"/>
                  </a:cubicBezTo>
                  <a:cubicBezTo>
                    <a:pt x="7" y="76"/>
                    <a:pt x="6" y="75"/>
                    <a:pt x="6" y="75"/>
                  </a:cubicBezTo>
                  <a:cubicBezTo>
                    <a:pt x="5" y="74"/>
                    <a:pt x="5" y="72"/>
                    <a:pt x="6" y="71"/>
                  </a:cubicBezTo>
                  <a:cubicBezTo>
                    <a:pt x="37" y="41"/>
                    <a:pt x="37" y="41"/>
                    <a:pt x="37" y="41"/>
                  </a:cubicBezTo>
                  <a:cubicBezTo>
                    <a:pt x="38" y="40"/>
                    <a:pt x="40" y="40"/>
                    <a:pt x="41" y="41"/>
                  </a:cubicBezTo>
                  <a:cubicBezTo>
                    <a:pt x="42" y="42"/>
                    <a:pt x="42" y="44"/>
                    <a:pt x="41" y="45"/>
                  </a:cubicBezTo>
                  <a:close/>
                  <a:moveTo>
                    <a:pt x="138" y="75"/>
                  </a:moveTo>
                  <a:cubicBezTo>
                    <a:pt x="137" y="75"/>
                    <a:pt x="136" y="76"/>
                    <a:pt x="136" y="76"/>
                  </a:cubicBezTo>
                  <a:cubicBezTo>
                    <a:pt x="135" y="76"/>
                    <a:pt x="134" y="75"/>
                    <a:pt x="134" y="75"/>
                  </a:cubicBezTo>
                  <a:cubicBezTo>
                    <a:pt x="102" y="45"/>
                    <a:pt x="102" y="45"/>
                    <a:pt x="102" y="45"/>
                  </a:cubicBezTo>
                  <a:cubicBezTo>
                    <a:pt x="101" y="44"/>
                    <a:pt x="101" y="42"/>
                    <a:pt x="102" y="41"/>
                  </a:cubicBezTo>
                  <a:cubicBezTo>
                    <a:pt x="103" y="40"/>
                    <a:pt x="105" y="40"/>
                    <a:pt x="106" y="41"/>
                  </a:cubicBezTo>
                  <a:cubicBezTo>
                    <a:pt x="138" y="71"/>
                    <a:pt x="138" y="71"/>
                    <a:pt x="138" y="71"/>
                  </a:cubicBezTo>
                  <a:cubicBezTo>
                    <a:pt x="139" y="72"/>
                    <a:pt x="139" y="74"/>
                    <a:pt x="138" y="75"/>
                  </a:cubicBezTo>
                  <a:close/>
                </a:path>
              </a:pathLst>
            </a:custGeom>
            <a:grpFill/>
            <a:ln>
              <a:noFill/>
            </a:ln>
          </p:spPr>
          <p:txBody>
            <a:bodyPr vert="horz" wrap="square" lIns="91440" tIns="45720" rIns="91440" bIns="45720" numCol="1" anchor="t" anchorCtr="0" compatLnSpc="1"/>
            <a:lstStyle/>
            <a:p>
              <a:endParaRPr lang="en-US">
                <a:latin typeface="+mn-ea"/>
                <a:cs typeface="+mn-ea"/>
              </a:endParaRPr>
            </a:p>
          </p:txBody>
        </p:sp>
      </p:grpSp>
      <p:sp>
        <p:nvSpPr>
          <p:cNvPr id="93" name="Freeform 142"/>
          <p:cNvSpPr/>
          <p:nvPr/>
        </p:nvSpPr>
        <p:spPr bwMode="auto">
          <a:xfrm>
            <a:off x="5315772" y="4720760"/>
            <a:ext cx="292261" cy="238612"/>
          </a:xfrm>
          <a:custGeom>
            <a:avLst/>
            <a:gdLst>
              <a:gd name="T0" fmla="*/ 135 w 135"/>
              <a:gd name="T1" fmla="*/ 49 h 110"/>
              <a:gd name="T2" fmla="*/ 68 w 135"/>
              <a:gd name="T3" fmla="*/ 0 h 110"/>
              <a:gd name="T4" fmla="*/ 0 w 135"/>
              <a:gd name="T5" fmla="*/ 49 h 110"/>
              <a:gd name="T6" fmla="*/ 68 w 135"/>
              <a:gd name="T7" fmla="*/ 99 h 110"/>
              <a:gd name="T8" fmla="*/ 93 w 135"/>
              <a:gd name="T9" fmla="*/ 96 h 110"/>
              <a:gd name="T10" fmla="*/ 121 w 135"/>
              <a:gd name="T11" fmla="*/ 110 h 110"/>
              <a:gd name="T12" fmla="*/ 113 w 135"/>
              <a:gd name="T13" fmla="*/ 86 h 110"/>
              <a:gd name="T14" fmla="*/ 135 w 135"/>
              <a:gd name="T15" fmla="*/ 49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110">
                <a:moveTo>
                  <a:pt x="135" y="49"/>
                </a:moveTo>
                <a:cubicBezTo>
                  <a:pt x="135" y="22"/>
                  <a:pt x="105" y="0"/>
                  <a:pt x="68" y="0"/>
                </a:cubicBezTo>
                <a:cubicBezTo>
                  <a:pt x="30" y="0"/>
                  <a:pt x="0" y="22"/>
                  <a:pt x="0" y="49"/>
                </a:cubicBezTo>
                <a:cubicBezTo>
                  <a:pt x="0" y="77"/>
                  <a:pt x="30" y="99"/>
                  <a:pt x="68" y="99"/>
                </a:cubicBezTo>
                <a:cubicBezTo>
                  <a:pt x="76" y="99"/>
                  <a:pt x="85" y="98"/>
                  <a:pt x="93" y="96"/>
                </a:cubicBezTo>
                <a:cubicBezTo>
                  <a:pt x="95" y="95"/>
                  <a:pt x="121" y="110"/>
                  <a:pt x="121" y="110"/>
                </a:cubicBezTo>
                <a:cubicBezTo>
                  <a:pt x="113" y="86"/>
                  <a:pt x="113" y="86"/>
                  <a:pt x="113" y="86"/>
                </a:cubicBezTo>
                <a:cubicBezTo>
                  <a:pt x="126" y="77"/>
                  <a:pt x="135" y="64"/>
                  <a:pt x="135" y="49"/>
                </a:cubicBezTo>
                <a:close/>
              </a:path>
            </a:pathLst>
          </a:custGeom>
          <a:solidFill>
            <a:schemeClr val="accent6"/>
          </a:solidFill>
          <a:ln>
            <a:noFill/>
          </a:ln>
        </p:spPr>
        <p:txBody>
          <a:bodyPr vert="horz" wrap="square" lIns="91440" tIns="45720" rIns="91440" bIns="45720" numCol="1" anchor="t" anchorCtr="0" compatLnSpc="1"/>
          <a:lstStyle/>
          <a:p>
            <a:endParaRPr lang="en-US">
              <a:latin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9"/>
                                        </p:tgtEl>
                                        <p:attrNameLst>
                                          <p:attrName>style.visibility</p:attrName>
                                        </p:attrNameLst>
                                      </p:cBhvr>
                                      <p:to>
                                        <p:strVal val="visible"/>
                                      </p:to>
                                    </p:set>
                                    <p:animEffect transition="in" filter="fade">
                                      <p:cBhvr>
                                        <p:cTn id="10" dur="500"/>
                                        <p:tgtEl>
                                          <p:spTgt spid="8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500"/>
                                        <p:tgtEl>
                                          <p:spTgt spid="4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500"/>
                                        <p:tgtEl>
                                          <p:spTgt spid="4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7"/>
                                        </p:tgtEl>
                                        <p:attrNameLst>
                                          <p:attrName>style.visibility</p:attrName>
                                        </p:attrNameLst>
                                      </p:cBhvr>
                                      <p:to>
                                        <p:strVal val="visible"/>
                                      </p:to>
                                    </p:set>
                                    <p:animEffect transition="in" filter="fade">
                                      <p:cBhvr>
                                        <p:cTn id="26" dur="500"/>
                                        <p:tgtEl>
                                          <p:spTgt spid="8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500"/>
                                        <p:tgtEl>
                                          <p:spTgt spid="5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85"/>
                                        </p:tgtEl>
                                        <p:attrNameLst>
                                          <p:attrName>style.visibility</p:attrName>
                                        </p:attrNameLst>
                                      </p:cBhvr>
                                      <p:to>
                                        <p:strVal val="visible"/>
                                      </p:to>
                                    </p:set>
                                    <p:animEffect transition="in" filter="fade">
                                      <p:cBhvr>
                                        <p:cTn id="45" dur="500"/>
                                        <p:tgtEl>
                                          <p:spTgt spid="8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56"/>
                                        </p:tgtEl>
                                        <p:attrNameLst>
                                          <p:attrName>style.visibility</p:attrName>
                                        </p:attrNameLst>
                                      </p:cBhvr>
                                      <p:to>
                                        <p:strVal val="visible"/>
                                      </p:to>
                                    </p:set>
                                    <p:animEffect transition="in" filter="fade">
                                      <p:cBhvr>
                                        <p:cTn id="48" dur="500"/>
                                        <p:tgtEl>
                                          <p:spTgt spid="5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fade">
                                      <p:cBhvr>
                                        <p:cTn id="53" dur="500"/>
                                        <p:tgtEl>
                                          <p:spTgt spid="3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500"/>
                                        <p:tgtEl>
                                          <p:spTgt spid="3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fade">
                                      <p:cBhvr>
                                        <p:cTn id="59" dur="500"/>
                                        <p:tgtEl>
                                          <p:spTgt spid="3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88"/>
                                        </p:tgtEl>
                                        <p:attrNameLst>
                                          <p:attrName>style.visibility</p:attrName>
                                        </p:attrNameLst>
                                      </p:cBhvr>
                                      <p:to>
                                        <p:strVal val="visible"/>
                                      </p:to>
                                    </p:set>
                                    <p:animEffect transition="in" filter="fade">
                                      <p:cBhvr>
                                        <p:cTn id="64" dur="500"/>
                                        <p:tgtEl>
                                          <p:spTgt spid="8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5"/>
                                        </p:tgtEl>
                                        <p:attrNameLst>
                                          <p:attrName>style.visibility</p:attrName>
                                        </p:attrNameLst>
                                      </p:cBhvr>
                                      <p:to>
                                        <p:strVal val="visible"/>
                                      </p:to>
                                    </p:set>
                                    <p:animEffect transition="in" filter="fade">
                                      <p:cBhvr>
                                        <p:cTn id="67" dur="500"/>
                                        <p:tgtEl>
                                          <p:spTgt spid="5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6"/>
                                        </p:tgtEl>
                                        <p:attrNameLst>
                                          <p:attrName>style.visibility</p:attrName>
                                        </p:attrNameLst>
                                      </p:cBhvr>
                                      <p:to>
                                        <p:strVal val="visible"/>
                                      </p:to>
                                    </p:set>
                                    <p:animEffect transition="in" filter="fade">
                                      <p:cBhvr>
                                        <p:cTn id="75" dur="500"/>
                                        <p:tgtEl>
                                          <p:spTgt spid="36"/>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7"/>
                                        </p:tgtEl>
                                        <p:attrNameLst>
                                          <p:attrName>style.visibility</p:attrName>
                                        </p:attrNameLst>
                                      </p:cBhvr>
                                      <p:to>
                                        <p:strVal val="visible"/>
                                      </p:to>
                                    </p:set>
                                    <p:animEffect transition="in" filter="fade">
                                      <p:cBhvr>
                                        <p:cTn id="78" dur="500"/>
                                        <p:tgtEl>
                                          <p:spTgt spid="37"/>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86"/>
                                        </p:tgtEl>
                                        <p:attrNameLst>
                                          <p:attrName>style.visibility</p:attrName>
                                        </p:attrNameLst>
                                      </p:cBhvr>
                                      <p:to>
                                        <p:strVal val="visible"/>
                                      </p:to>
                                    </p:set>
                                    <p:animEffect transition="in" filter="fade">
                                      <p:cBhvr>
                                        <p:cTn id="83" dur="500"/>
                                        <p:tgtEl>
                                          <p:spTgt spid="86"/>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54"/>
                                        </p:tgtEl>
                                        <p:attrNameLst>
                                          <p:attrName>style.visibility</p:attrName>
                                        </p:attrNameLst>
                                      </p:cBhvr>
                                      <p:to>
                                        <p:strVal val="visible"/>
                                      </p:to>
                                    </p:set>
                                    <p:animEffect transition="in" filter="fade">
                                      <p:cBhvr>
                                        <p:cTn id="86" dur="500"/>
                                        <p:tgtEl>
                                          <p:spTgt spid="54"/>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49"/>
                                        </p:tgtEl>
                                        <p:attrNameLst>
                                          <p:attrName>style.visibility</p:attrName>
                                        </p:attrNameLst>
                                      </p:cBhvr>
                                      <p:to>
                                        <p:strVal val="visible"/>
                                      </p:to>
                                    </p:set>
                                    <p:animEffect transition="in" filter="fade">
                                      <p:cBhvr>
                                        <p:cTn id="91" dur="500"/>
                                        <p:tgtEl>
                                          <p:spTgt spid="49"/>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45"/>
                                        </p:tgtEl>
                                        <p:attrNameLst>
                                          <p:attrName>style.visibility</p:attrName>
                                        </p:attrNameLst>
                                      </p:cBhvr>
                                      <p:to>
                                        <p:strVal val="visible"/>
                                      </p:to>
                                    </p:set>
                                    <p:animEffect transition="in" filter="fade">
                                      <p:cBhvr>
                                        <p:cTn id="94" dur="500"/>
                                        <p:tgtEl>
                                          <p:spTgt spid="45"/>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46"/>
                                        </p:tgtEl>
                                        <p:attrNameLst>
                                          <p:attrName>style.visibility</p:attrName>
                                        </p:attrNameLst>
                                      </p:cBhvr>
                                      <p:to>
                                        <p:strVal val="visible"/>
                                      </p:to>
                                    </p:set>
                                    <p:animEffect transition="in" filter="fade">
                                      <p:cBhvr>
                                        <p:cTn id="97" dur="500"/>
                                        <p:tgtEl>
                                          <p:spTgt spid="46"/>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84"/>
                                        </p:tgtEl>
                                        <p:attrNameLst>
                                          <p:attrName>style.visibility</p:attrName>
                                        </p:attrNameLst>
                                      </p:cBhvr>
                                      <p:to>
                                        <p:strVal val="visible"/>
                                      </p:to>
                                    </p:set>
                                    <p:animEffect transition="in" filter="fade">
                                      <p:cBhvr>
                                        <p:cTn id="102" dur="500"/>
                                        <p:tgtEl>
                                          <p:spTgt spid="84"/>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57"/>
                                        </p:tgtEl>
                                        <p:attrNameLst>
                                          <p:attrName>style.visibility</p:attrName>
                                        </p:attrNameLst>
                                      </p:cBhvr>
                                      <p:to>
                                        <p:strVal val="visible"/>
                                      </p:to>
                                    </p:set>
                                    <p:animEffect transition="in" filter="fade">
                                      <p:cBhvr>
                                        <p:cTn id="105" dur="500"/>
                                        <p:tgtEl>
                                          <p:spTgt spid="57"/>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43"/>
                                        </p:tgtEl>
                                        <p:attrNameLst>
                                          <p:attrName>style.visibility</p:attrName>
                                        </p:attrNameLst>
                                      </p:cBhvr>
                                      <p:to>
                                        <p:strVal val="visible"/>
                                      </p:to>
                                    </p:set>
                                    <p:animEffect transition="in" filter="fade">
                                      <p:cBhvr>
                                        <p:cTn id="110" dur="500"/>
                                        <p:tgtEl>
                                          <p:spTgt spid="43"/>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44"/>
                                        </p:tgtEl>
                                        <p:attrNameLst>
                                          <p:attrName>style.visibility</p:attrName>
                                        </p:attrNameLst>
                                      </p:cBhvr>
                                      <p:to>
                                        <p:strVal val="visible"/>
                                      </p:to>
                                    </p:set>
                                    <p:animEffect transition="in" filter="fade">
                                      <p:cBhvr>
                                        <p:cTn id="113" dur="500"/>
                                        <p:tgtEl>
                                          <p:spTgt spid="44"/>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48"/>
                                        </p:tgtEl>
                                        <p:attrNameLst>
                                          <p:attrName>style.visibility</p:attrName>
                                        </p:attrNameLst>
                                      </p:cBhvr>
                                      <p:to>
                                        <p:strVal val="visible"/>
                                      </p:to>
                                    </p:set>
                                    <p:animEffect transition="in" filter="fade">
                                      <p:cBhvr>
                                        <p:cTn id="11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p:bldP spid="37" grpId="0"/>
      <p:bldP spid="38" grpId="0" animBg="1"/>
      <p:bldP spid="39" grpId="0" animBg="1"/>
      <p:bldP spid="40" grpId="0" animBg="1"/>
      <p:bldP spid="41" grpId="0"/>
      <p:bldP spid="42" grpId="0"/>
      <p:bldP spid="43" grpId="0"/>
      <p:bldP spid="44" grpId="0"/>
      <p:bldP spid="45" grpId="0"/>
      <p:bldP spid="46" grpId="0"/>
      <p:bldP spid="47" grpId="0" animBg="1"/>
      <p:bldP spid="48" grpId="0" animBg="1"/>
      <p:bldP spid="49" grpId="0" animBg="1"/>
      <p:bldP spid="84" grpId="0" animBg="1"/>
      <p:bldP spid="85" grpId="0" animBg="1"/>
      <p:bldP spid="86" grpId="0" animBg="1"/>
      <p:bldP spid="87" grpId="0" animBg="1"/>
      <p:bldP spid="88" grpId="0" animBg="1"/>
      <p:bldP spid="89" grpId="0" animBg="1"/>
      <p:bldP spid="52" grpId="0" animBg="1"/>
      <p:bldP spid="53" grpId="0" animBg="1"/>
      <p:bldP spid="54" grpId="0" animBg="1"/>
      <p:bldP spid="55" grpId="0" animBg="1"/>
      <p:bldP spid="56" grpId="0" animBg="1"/>
      <p:bldP spid="5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sp>
        <p:nvSpPr>
          <p:cNvPr id="46" name="Freeform 45"/>
          <p:cNvSpPr/>
          <p:nvPr/>
        </p:nvSpPr>
        <p:spPr>
          <a:xfrm>
            <a:off x="8175598" y="3048369"/>
            <a:ext cx="2572600" cy="1281236"/>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mn-ea"/>
              <a:cs typeface="+mn-ea"/>
            </a:endParaRPr>
          </a:p>
        </p:txBody>
      </p:sp>
      <p:sp>
        <p:nvSpPr>
          <p:cNvPr id="45" name="Freeform 44"/>
          <p:cNvSpPr/>
          <p:nvPr/>
        </p:nvSpPr>
        <p:spPr>
          <a:xfrm>
            <a:off x="3687737" y="3048369"/>
            <a:ext cx="2572600" cy="1281236"/>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mn-ea"/>
              <a:cs typeface="+mn-ea"/>
            </a:endParaRPr>
          </a:p>
        </p:txBody>
      </p:sp>
      <p:sp>
        <p:nvSpPr>
          <p:cNvPr id="42" name="Freeform 41"/>
          <p:cNvSpPr/>
          <p:nvPr/>
        </p:nvSpPr>
        <p:spPr>
          <a:xfrm flipV="1">
            <a:off x="5931667" y="1767133"/>
            <a:ext cx="2572600" cy="1281236"/>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mn-ea"/>
              <a:cs typeface="+mn-ea"/>
            </a:endParaRPr>
          </a:p>
        </p:txBody>
      </p:sp>
      <p:sp>
        <p:nvSpPr>
          <p:cNvPr id="41" name="Freeform 40"/>
          <p:cNvSpPr/>
          <p:nvPr/>
        </p:nvSpPr>
        <p:spPr>
          <a:xfrm flipV="1">
            <a:off x="1443806" y="1767133"/>
            <a:ext cx="2572600" cy="1281236"/>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mn-ea"/>
              <a:cs typeface="+mn-ea"/>
            </a:endParaRPr>
          </a:p>
        </p:txBody>
      </p:sp>
      <p:sp>
        <p:nvSpPr>
          <p:cNvPr id="43" name="Freeform 42"/>
          <p:cNvSpPr/>
          <p:nvPr/>
        </p:nvSpPr>
        <p:spPr>
          <a:xfrm>
            <a:off x="1443806" y="3048369"/>
            <a:ext cx="2572600" cy="1281236"/>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mn-ea"/>
              <a:cs typeface="+mn-ea"/>
            </a:endParaRPr>
          </a:p>
        </p:txBody>
      </p:sp>
      <p:sp>
        <p:nvSpPr>
          <p:cNvPr id="49" name="Freeform 48"/>
          <p:cNvSpPr/>
          <p:nvPr/>
        </p:nvSpPr>
        <p:spPr>
          <a:xfrm>
            <a:off x="5931667" y="3048369"/>
            <a:ext cx="2572600" cy="1281236"/>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mn-ea"/>
              <a:cs typeface="+mn-ea"/>
            </a:endParaRPr>
          </a:p>
        </p:txBody>
      </p:sp>
      <p:sp>
        <p:nvSpPr>
          <p:cNvPr id="70" name="Freeform 69"/>
          <p:cNvSpPr/>
          <p:nvPr/>
        </p:nvSpPr>
        <p:spPr>
          <a:xfrm flipV="1">
            <a:off x="3687737" y="1767133"/>
            <a:ext cx="2572600" cy="1281236"/>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mn-ea"/>
              <a:cs typeface="+mn-ea"/>
            </a:endParaRPr>
          </a:p>
        </p:txBody>
      </p:sp>
      <p:sp>
        <p:nvSpPr>
          <p:cNvPr id="71" name="Freeform 70"/>
          <p:cNvSpPr/>
          <p:nvPr/>
        </p:nvSpPr>
        <p:spPr>
          <a:xfrm flipV="1">
            <a:off x="8175598" y="1767133"/>
            <a:ext cx="2572600" cy="1281236"/>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mn-ea"/>
              <a:cs typeface="+mn-ea"/>
            </a:endParaRPr>
          </a:p>
        </p:txBody>
      </p:sp>
      <p:sp>
        <p:nvSpPr>
          <p:cNvPr id="75" name="Oval 74"/>
          <p:cNvSpPr>
            <a:spLocks noChangeAspect="1"/>
          </p:cNvSpPr>
          <p:nvPr/>
        </p:nvSpPr>
        <p:spPr>
          <a:xfrm>
            <a:off x="2244867" y="2557390"/>
            <a:ext cx="967218" cy="96734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2400" dirty="0">
              <a:solidFill>
                <a:schemeClr val="bg1"/>
              </a:solidFill>
              <a:latin typeface="+mn-ea"/>
              <a:cs typeface="+mn-ea"/>
            </a:endParaRPr>
          </a:p>
        </p:txBody>
      </p:sp>
      <p:sp>
        <p:nvSpPr>
          <p:cNvPr id="76" name="Oval 75"/>
          <p:cNvSpPr>
            <a:spLocks noChangeAspect="1"/>
          </p:cNvSpPr>
          <p:nvPr/>
        </p:nvSpPr>
        <p:spPr>
          <a:xfrm>
            <a:off x="4498172" y="2557390"/>
            <a:ext cx="967218" cy="96734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lang="en-US" sz="2400" dirty="0">
              <a:latin typeface="+mn-ea"/>
              <a:cs typeface="+mn-ea"/>
            </a:endParaRPr>
          </a:p>
        </p:txBody>
      </p:sp>
      <p:sp>
        <p:nvSpPr>
          <p:cNvPr id="77" name="Oval 76"/>
          <p:cNvSpPr>
            <a:spLocks noChangeAspect="1"/>
          </p:cNvSpPr>
          <p:nvPr/>
        </p:nvSpPr>
        <p:spPr>
          <a:xfrm>
            <a:off x="6726613" y="2557390"/>
            <a:ext cx="967218" cy="96734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2400" dirty="0">
              <a:solidFill>
                <a:schemeClr val="bg1"/>
              </a:solidFill>
              <a:latin typeface="+mn-ea"/>
              <a:cs typeface="+mn-ea"/>
            </a:endParaRPr>
          </a:p>
        </p:txBody>
      </p:sp>
      <p:sp>
        <p:nvSpPr>
          <p:cNvPr id="78" name="Oval 77"/>
          <p:cNvSpPr>
            <a:spLocks noChangeAspect="1"/>
          </p:cNvSpPr>
          <p:nvPr/>
        </p:nvSpPr>
        <p:spPr>
          <a:xfrm>
            <a:off x="8987209" y="2557390"/>
            <a:ext cx="967218" cy="96734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lang="en-US" sz="2400" dirty="0">
              <a:latin typeface="+mn-ea"/>
              <a:cs typeface="+mn-ea"/>
            </a:endParaRPr>
          </a:p>
        </p:txBody>
      </p:sp>
      <p:sp>
        <p:nvSpPr>
          <p:cNvPr id="79" name="Text Placeholder 32"/>
          <p:cNvSpPr txBox="1"/>
          <p:nvPr/>
        </p:nvSpPr>
        <p:spPr>
          <a:xfrm>
            <a:off x="1909004" y="4989101"/>
            <a:ext cx="1650125" cy="781698"/>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0000"/>
              </a:lnSpc>
              <a:buNone/>
            </a:pPr>
            <a:r>
              <a:rPr lang="zh-CN" altLang="en-US" sz="900" dirty="0">
                <a:solidFill>
                  <a:srgbClr val="7F7F7F"/>
                </a:solidFill>
                <a:latin typeface="+mn-ea"/>
                <a:cs typeface="+mn-ea"/>
              </a:rPr>
              <a:t>此处添加详细文本描述，建议与标题相关并符合整体语言风格，语言描述尽量简洁生动。</a:t>
            </a:r>
            <a:endParaRPr lang="zh-CN" altLang="en-US" sz="900" dirty="0">
              <a:solidFill>
                <a:srgbClr val="7F7F7F"/>
              </a:solidFill>
              <a:latin typeface="+mn-ea"/>
              <a:cs typeface="+mn-ea"/>
            </a:endParaRPr>
          </a:p>
        </p:txBody>
      </p:sp>
      <p:sp>
        <p:nvSpPr>
          <p:cNvPr id="80" name="Text Placeholder 33"/>
          <p:cNvSpPr txBox="1"/>
          <p:nvPr/>
        </p:nvSpPr>
        <p:spPr>
          <a:xfrm>
            <a:off x="1909005" y="4670237"/>
            <a:ext cx="1650123"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400" b="1" dirty="0">
                <a:solidFill>
                  <a:schemeClr val="accent1"/>
                </a:solidFill>
                <a:latin typeface="+mn-ea"/>
                <a:cs typeface="+mn-ea"/>
              </a:rPr>
              <a:t>概念策略</a:t>
            </a:r>
            <a:endParaRPr lang="en-AU" sz="1400" dirty="0">
              <a:solidFill>
                <a:schemeClr val="accent1"/>
              </a:solidFill>
              <a:latin typeface="+mn-ea"/>
              <a:cs typeface="+mn-ea"/>
            </a:endParaRPr>
          </a:p>
        </p:txBody>
      </p:sp>
      <p:sp>
        <p:nvSpPr>
          <p:cNvPr id="47" name="Text Placeholder 32"/>
          <p:cNvSpPr txBox="1"/>
          <p:nvPr/>
        </p:nvSpPr>
        <p:spPr>
          <a:xfrm>
            <a:off x="4165828" y="4989101"/>
            <a:ext cx="1650125" cy="781698"/>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0000"/>
              </a:lnSpc>
              <a:buNone/>
            </a:pPr>
            <a:r>
              <a:rPr lang="zh-CN" altLang="en-US" sz="900" dirty="0">
                <a:solidFill>
                  <a:srgbClr val="7F7F7F"/>
                </a:solidFill>
                <a:latin typeface="+mn-ea"/>
                <a:cs typeface="+mn-ea"/>
              </a:rPr>
              <a:t>此处添加详细文本描述，建议与标题相关并符合整体语言风格，语言描述尽量简洁生动。</a:t>
            </a:r>
            <a:endParaRPr lang="zh-CN" altLang="en-US" sz="900" dirty="0">
              <a:solidFill>
                <a:srgbClr val="7F7F7F"/>
              </a:solidFill>
              <a:latin typeface="+mn-ea"/>
              <a:cs typeface="+mn-ea"/>
            </a:endParaRPr>
          </a:p>
        </p:txBody>
      </p:sp>
      <p:sp>
        <p:nvSpPr>
          <p:cNvPr id="48" name="Text Placeholder 33"/>
          <p:cNvSpPr txBox="1"/>
          <p:nvPr/>
        </p:nvSpPr>
        <p:spPr>
          <a:xfrm>
            <a:off x="4165829" y="4670237"/>
            <a:ext cx="1650123"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400" b="1" dirty="0">
                <a:solidFill>
                  <a:srgbClr val="7F7F7F"/>
                </a:solidFill>
                <a:latin typeface="+mn-ea"/>
                <a:cs typeface="+mn-ea"/>
              </a:rPr>
              <a:t>行程安排</a:t>
            </a:r>
            <a:endParaRPr lang="en-AU" sz="1400" dirty="0">
              <a:solidFill>
                <a:srgbClr val="7F7F7F"/>
              </a:solidFill>
              <a:latin typeface="+mn-ea"/>
              <a:cs typeface="+mn-ea"/>
            </a:endParaRPr>
          </a:p>
        </p:txBody>
      </p:sp>
      <p:sp>
        <p:nvSpPr>
          <p:cNvPr id="50" name="Text Placeholder 32"/>
          <p:cNvSpPr txBox="1"/>
          <p:nvPr/>
        </p:nvSpPr>
        <p:spPr>
          <a:xfrm>
            <a:off x="6390287" y="4989101"/>
            <a:ext cx="1650125" cy="781698"/>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0000"/>
              </a:lnSpc>
              <a:buNone/>
            </a:pPr>
            <a:r>
              <a:rPr lang="zh-CN" altLang="en-US" sz="900" dirty="0">
                <a:solidFill>
                  <a:srgbClr val="7F7F7F"/>
                </a:solidFill>
                <a:latin typeface="+mn-ea"/>
                <a:cs typeface="+mn-ea"/>
              </a:rPr>
              <a:t>此处添加详细文本描述，建议与标题相关并符合整体语言风格，语言描述尽量简洁生动。</a:t>
            </a:r>
            <a:endParaRPr lang="zh-CN" altLang="en-US" sz="900" dirty="0">
              <a:solidFill>
                <a:srgbClr val="7F7F7F"/>
              </a:solidFill>
              <a:latin typeface="+mn-ea"/>
              <a:cs typeface="+mn-ea"/>
            </a:endParaRPr>
          </a:p>
        </p:txBody>
      </p:sp>
      <p:sp>
        <p:nvSpPr>
          <p:cNvPr id="51" name="Text Placeholder 33"/>
          <p:cNvSpPr txBox="1"/>
          <p:nvPr/>
        </p:nvSpPr>
        <p:spPr>
          <a:xfrm>
            <a:off x="6390288" y="4670237"/>
            <a:ext cx="1650123"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400" b="1" dirty="0">
                <a:solidFill>
                  <a:schemeClr val="accent5"/>
                </a:solidFill>
                <a:latin typeface="+mn-ea"/>
                <a:cs typeface="+mn-ea"/>
              </a:rPr>
              <a:t>系统安全</a:t>
            </a:r>
            <a:endParaRPr lang="en-AU" sz="1400" dirty="0">
              <a:solidFill>
                <a:schemeClr val="accent5"/>
              </a:solidFill>
              <a:latin typeface="+mn-ea"/>
              <a:cs typeface="+mn-ea"/>
            </a:endParaRPr>
          </a:p>
        </p:txBody>
      </p:sp>
      <p:sp>
        <p:nvSpPr>
          <p:cNvPr id="52" name="Text Placeholder 32"/>
          <p:cNvSpPr txBox="1"/>
          <p:nvPr/>
        </p:nvSpPr>
        <p:spPr>
          <a:xfrm>
            <a:off x="8633310" y="4989101"/>
            <a:ext cx="1650125" cy="781698"/>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0000"/>
              </a:lnSpc>
              <a:buNone/>
            </a:pPr>
            <a:r>
              <a:rPr lang="zh-CN" altLang="en-US" sz="900" dirty="0">
                <a:solidFill>
                  <a:srgbClr val="7F7F7F"/>
                </a:solidFill>
                <a:latin typeface="+mn-ea"/>
                <a:cs typeface="+mn-ea"/>
              </a:rPr>
              <a:t>此处添加详细文本描述，建议与标题相关并符合整体语言风格，语言描述尽量简洁生动。</a:t>
            </a:r>
            <a:endParaRPr lang="zh-CN" altLang="en-US" sz="900" dirty="0">
              <a:solidFill>
                <a:srgbClr val="7F7F7F"/>
              </a:solidFill>
              <a:latin typeface="+mn-ea"/>
              <a:cs typeface="+mn-ea"/>
            </a:endParaRPr>
          </a:p>
        </p:txBody>
      </p:sp>
      <p:sp>
        <p:nvSpPr>
          <p:cNvPr id="53" name="Text Placeholder 33"/>
          <p:cNvSpPr txBox="1"/>
          <p:nvPr/>
        </p:nvSpPr>
        <p:spPr>
          <a:xfrm>
            <a:off x="8633311" y="4670237"/>
            <a:ext cx="1650123"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400" b="1" dirty="0">
                <a:solidFill>
                  <a:schemeClr val="accent6"/>
                </a:solidFill>
                <a:latin typeface="+mn-ea"/>
                <a:cs typeface="+mn-ea"/>
              </a:rPr>
              <a:t>产品发布 </a:t>
            </a:r>
            <a:endParaRPr lang="en-AU" sz="1400" dirty="0">
              <a:solidFill>
                <a:schemeClr val="accent6"/>
              </a:solidFill>
              <a:latin typeface="+mn-ea"/>
              <a:cs typeface="+mn-ea"/>
            </a:endParaRPr>
          </a:p>
        </p:txBody>
      </p:sp>
      <p:sp>
        <p:nvSpPr>
          <p:cNvPr id="26" name="Freeform 142"/>
          <p:cNvSpPr/>
          <p:nvPr/>
        </p:nvSpPr>
        <p:spPr bwMode="auto">
          <a:xfrm>
            <a:off x="7090667" y="2921756"/>
            <a:ext cx="292261" cy="238612"/>
          </a:xfrm>
          <a:custGeom>
            <a:avLst/>
            <a:gdLst>
              <a:gd name="T0" fmla="*/ 135 w 135"/>
              <a:gd name="T1" fmla="*/ 49 h 110"/>
              <a:gd name="T2" fmla="*/ 68 w 135"/>
              <a:gd name="T3" fmla="*/ 0 h 110"/>
              <a:gd name="T4" fmla="*/ 0 w 135"/>
              <a:gd name="T5" fmla="*/ 49 h 110"/>
              <a:gd name="T6" fmla="*/ 68 w 135"/>
              <a:gd name="T7" fmla="*/ 99 h 110"/>
              <a:gd name="T8" fmla="*/ 93 w 135"/>
              <a:gd name="T9" fmla="*/ 96 h 110"/>
              <a:gd name="T10" fmla="*/ 121 w 135"/>
              <a:gd name="T11" fmla="*/ 110 h 110"/>
              <a:gd name="T12" fmla="*/ 113 w 135"/>
              <a:gd name="T13" fmla="*/ 86 h 110"/>
              <a:gd name="T14" fmla="*/ 135 w 135"/>
              <a:gd name="T15" fmla="*/ 49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110">
                <a:moveTo>
                  <a:pt x="135" y="49"/>
                </a:moveTo>
                <a:cubicBezTo>
                  <a:pt x="135" y="22"/>
                  <a:pt x="105" y="0"/>
                  <a:pt x="68" y="0"/>
                </a:cubicBezTo>
                <a:cubicBezTo>
                  <a:pt x="30" y="0"/>
                  <a:pt x="0" y="22"/>
                  <a:pt x="0" y="49"/>
                </a:cubicBezTo>
                <a:cubicBezTo>
                  <a:pt x="0" y="77"/>
                  <a:pt x="30" y="99"/>
                  <a:pt x="68" y="99"/>
                </a:cubicBezTo>
                <a:cubicBezTo>
                  <a:pt x="76" y="99"/>
                  <a:pt x="85" y="98"/>
                  <a:pt x="93" y="96"/>
                </a:cubicBezTo>
                <a:cubicBezTo>
                  <a:pt x="95" y="95"/>
                  <a:pt x="121" y="110"/>
                  <a:pt x="121" y="110"/>
                </a:cubicBezTo>
                <a:cubicBezTo>
                  <a:pt x="113" y="86"/>
                  <a:pt x="113" y="86"/>
                  <a:pt x="113" y="86"/>
                </a:cubicBezTo>
                <a:cubicBezTo>
                  <a:pt x="126" y="77"/>
                  <a:pt x="135" y="64"/>
                  <a:pt x="135" y="49"/>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27" name="Freeform 149"/>
          <p:cNvSpPr/>
          <p:nvPr/>
        </p:nvSpPr>
        <p:spPr bwMode="auto">
          <a:xfrm>
            <a:off x="4817467" y="2859123"/>
            <a:ext cx="307172" cy="301247"/>
          </a:xfrm>
          <a:custGeom>
            <a:avLst/>
            <a:gdLst>
              <a:gd name="T0" fmla="*/ 133 w 142"/>
              <a:gd name="T1" fmla="*/ 95 h 139"/>
              <a:gd name="T2" fmla="*/ 106 w 142"/>
              <a:gd name="T3" fmla="*/ 89 h 139"/>
              <a:gd name="T4" fmla="*/ 83 w 142"/>
              <a:gd name="T5" fmla="*/ 67 h 139"/>
              <a:gd name="T6" fmla="*/ 111 w 142"/>
              <a:gd name="T7" fmla="*/ 39 h 139"/>
              <a:gd name="T8" fmla="*/ 119 w 142"/>
              <a:gd name="T9" fmla="*/ 38 h 139"/>
              <a:gd name="T10" fmla="*/ 133 w 142"/>
              <a:gd name="T11" fmla="*/ 16 h 139"/>
              <a:gd name="T12" fmla="*/ 125 w 142"/>
              <a:gd name="T13" fmla="*/ 9 h 139"/>
              <a:gd name="T14" fmla="*/ 104 w 142"/>
              <a:gd name="T15" fmla="*/ 23 h 139"/>
              <a:gd name="T16" fmla="*/ 103 w 142"/>
              <a:gd name="T17" fmla="*/ 30 h 139"/>
              <a:gd name="T18" fmla="*/ 75 w 142"/>
              <a:gd name="T19" fmla="*/ 58 h 139"/>
              <a:gd name="T20" fmla="*/ 51 w 142"/>
              <a:gd name="T21" fmla="*/ 34 h 139"/>
              <a:gd name="T22" fmla="*/ 45 w 142"/>
              <a:gd name="T23" fmla="*/ 7 h 139"/>
              <a:gd name="T24" fmla="*/ 29 w 142"/>
              <a:gd name="T25" fmla="*/ 0 h 139"/>
              <a:gd name="T26" fmla="*/ 39 w 142"/>
              <a:gd name="T27" fmla="*/ 10 h 139"/>
              <a:gd name="T28" fmla="*/ 35 w 142"/>
              <a:gd name="T29" fmla="*/ 27 h 139"/>
              <a:gd name="T30" fmla="*/ 18 w 142"/>
              <a:gd name="T31" fmla="*/ 32 h 139"/>
              <a:gd name="T32" fmla="*/ 3 w 142"/>
              <a:gd name="T33" fmla="*/ 17 h 139"/>
              <a:gd name="T34" fmla="*/ 9 w 142"/>
              <a:gd name="T35" fmla="*/ 43 h 139"/>
              <a:gd name="T36" fmla="*/ 37 w 142"/>
              <a:gd name="T37" fmla="*/ 48 h 139"/>
              <a:gd name="T38" fmla="*/ 58 w 142"/>
              <a:gd name="T39" fmla="*/ 70 h 139"/>
              <a:gd name="T40" fmla="*/ 12 w 142"/>
              <a:gd name="T41" fmla="*/ 115 h 139"/>
              <a:gd name="T42" fmla="*/ 12 w 142"/>
              <a:gd name="T43" fmla="*/ 129 h 139"/>
              <a:gd name="T44" fmla="*/ 13 w 142"/>
              <a:gd name="T45" fmla="*/ 130 h 139"/>
              <a:gd name="T46" fmla="*/ 26 w 142"/>
              <a:gd name="T47" fmla="*/ 130 h 139"/>
              <a:gd name="T48" fmla="*/ 72 w 142"/>
              <a:gd name="T49" fmla="*/ 84 h 139"/>
              <a:gd name="T50" fmla="*/ 92 w 142"/>
              <a:gd name="T51" fmla="*/ 103 h 139"/>
              <a:gd name="T52" fmla="*/ 97 w 142"/>
              <a:gd name="T53" fmla="*/ 131 h 139"/>
              <a:gd name="T54" fmla="*/ 119 w 142"/>
              <a:gd name="T55" fmla="*/ 138 h 139"/>
              <a:gd name="T56" fmla="*/ 105 w 142"/>
              <a:gd name="T57" fmla="*/ 124 h 139"/>
              <a:gd name="T58" fmla="*/ 109 w 142"/>
              <a:gd name="T59" fmla="*/ 110 h 139"/>
              <a:gd name="T60" fmla="*/ 123 w 142"/>
              <a:gd name="T61" fmla="*/ 106 h 139"/>
              <a:gd name="T62" fmla="*/ 139 w 142"/>
              <a:gd name="T63" fmla="*/ 122 h 139"/>
              <a:gd name="T64" fmla="*/ 133 w 142"/>
              <a:gd name="T65"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39">
                <a:moveTo>
                  <a:pt x="133" y="95"/>
                </a:moveTo>
                <a:cubicBezTo>
                  <a:pt x="126" y="87"/>
                  <a:pt x="115" y="86"/>
                  <a:pt x="106" y="89"/>
                </a:cubicBezTo>
                <a:cubicBezTo>
                  <a:pt x="83" y="67"/>
                  <a:pt x="83" y="67"/>
                  <a:pt x="83" y="67"/>
                </a:cubicBezTo>
                <a:cubicBezTo>
                  <a:pt x="111" y="39"/>
                  <a:pt x="111" y="39"/>
                  <a:pt x="111" y="39"/>
                </a:cubicBezTo>
                <a:cubicBezTo>
                  <a:pt x="119" y="38"/>
                  <a:pt x="119" y="38"/>
                  <a:pt x="119" y="38"/>
                </a:cubicBezTo>
                <a:cubicBezTo>
                  <a:pt x="133" y="16"/>
                  <a:pt x="133" y="16"/>
                  <a:pt x="133" y="16"/>
                </a:cubicBezTo>
                <a:cubicBezTo>
                  <a:pt x="125" y="9"/>
                  <a:pt x="125" y="9"/>
                  <a:pt x="125" y="9"/>
                </a:cubicBezTo>
                <a:cubicBezTo>
                  <a:pt x="104" y="23"/>
                  <a:pt x="104" y="23"/>
                  <a:pt x="104" y="23"/>
                </a:cubicBezTo>
                <a:cubicBezTo>
                  <a:pt x="103" y="30"/>
                  <a:pt x="103" y="30"/>
                  <a:pt x="103" y="30"/>
                </a:cubicBezTo>
                <a:cubicBezTo>
                  <a:pt x="75" y="58"/>
                  <a:pt x="75" y="58"/>
                  <a:pt x="75" y="58"/>
                </a:cubicBezTo>
                <a:cubicBezTo>
                  <a:pt x="51" y="34"/>
                  <a:pt x="51" y="34"/>
                  <a:pt x="51" y="34"/>
                </a:cubicBezTo>
                <a:cubicBezTo>
                  <a:pt x="54" y="25"/>
                  <a:pt x="52" y="14"/>
                  <a:pt x="45" y="7"/>
                </a:cubicBezTo>
                <a:cubicBezTo>
                  <a:pt x="41" y="2"/>
                  <a:pt x="35" y="0"/>
                  <a:pt x="29" y="0"/>
                </a:cubicBezTo>
                <a:cubicBezTo>
                  <a:pt x="39" y="10"/>
                  <a:pt x="39" y="10"/>
                  <a:pt x="39" y="10"/>
                </a:cubicBezTo>
                <a:cubicBezTo>
                  <a:pt x="35" y="27"/>
                  <a:pt x="35" y="27"/>
                  <a:pt x="35" y="27"/>
                </a:cubicBezTo>
                <a:cubicBezTo>
                  <a:pt x="18" y="32"/>
                  <a:pt x="18" y="32"/>
                  <a:pt x="18" y="32"/>
                </a:cubicBezTo>
                <a:cubicBezTo>
                  <a:pt x="3" y="17"/>
                  <a:pt x="3" y="17"/>
                  <a:pt x="3" y="17"/>
                </a:cubicBezTo>
                <a:cubicBezTo>
                  <a:pt x="0" y="26"/>
                  <a:pt x="3" y="36"/>
                  <a:pt x="9" y="43"/>
                </a:cubicBezTo>
                <a:cubicBezTo>
                  <a:pt x="17" y="50"/>
                  <a:pt x="28" y="52"/>
                  <a:pt x="37" y="48"/>
                </a:cubicBezTo>
                <a:cubicBezTo>
                  <a:pt x="58" y="70"/>
                  <a:pt x="58" y="70"/>
                  <a:pt x="58" y="70"/>
                </a:cubicBezTo>
                <a:cubicBezTo>
                  <a:pt x="12" y="115"/>
                  <a:pt x="12" y="115"/>
                  <a:pt x="12" y="115"/>
                </a:cubicBezTo>
                <a:cubicBezTo>
                  <a:pt x="9" y="119"/>
                  <a:pt x="9" y="125"/>
                  <a:pt x="12" y="129"/>
                </a:cubicBezTo>
                <a:cubicBezTo>
                  <a:pt x="13" y="130"/>
                  <a:pt x="13" y="130"/>
                  <a:pt x="13" y="130"/>
                </a:cubicBezTo>
                <a:cubicBezTo>
                  <a:pt x="17" y="133"/>
                  <a:pt x="23" y="133"/>
                  <a:pt x="26" y="130"/>
                </a:cubicBezTo>
                <a:cubicBezTo>
                  <a:pt x="72" y="84"/>
                  <a:pt x="72" y="84"/>
                  <a:pt x="72" y="84"/>
                </a:cubicBezTo>
                <a:cubicBezTo>
                  <a:pt x="92" y="103"/>
                  <a:pt x="92" y="103"/>
                  <a:pt x="92" y="103"/>
                </a:cubicBezTo>
                <a:cubicBezTo>
                  <a:pt x="88" y="112"/>
                  <a:pt x="90" y="123"/>
                  <a:pt x="97" y="131"/>
                </a:cubicBezTo>
                <a:cubicBezTo>
                  <a:pt x="103" y="136"/>
                  <a:pt x="111" y="139"/>
                  <a:pt x="119" y="138"/>
                </a:cubicBezTo>
                <a:cubicBezTo>
                  <a:pt x="105" y="124"/>
                  <a:pt x="105" y="124"/>
                  <a:pt x="105" y="124"/>
                </a:cubicBezTo>
                <a:cubicBezTo>
                  <a:pt x="109" y="110"/>
                  <a:pt x="109" y="110"/>
                  <a:pt x="109" y="110"/>
                </a:cubicBezTo>
                <a:cubicBezTo>
                  <a:pt x="123" y="106"/>
                  <a:pt x="123" y="106"/>
                  <a:pt x="123" y="106"/>
                </a:cubicBezTo>
                <a:cubicBezTo>
                  <a:pt x="139" y="122"/>
                  <a:pt x="139" y="122"/>
                  <a:pt x="139" y="122"/>
                </a:cubicBezTo>
                <a:cubicBezTo>
                  <a:pt x="142" y="113"/>
                  <a:pt x="140" y="102"/>
                  <a:pt x="133" y="95"/>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28" name="Freeform 116"/>
          <p:cNvSpPr>
            <a:spLocks noEditPoints="1"/>
          </p:cNvSpPr>
          <p:nvPr/>
        </p:nvSpPr>
        <p:spPr bwMode="auto">
          <a:xfrm>
            <a:off x="2563706" y="2884903"/>
            <a:ext cx="329540" cy="290808"/>
          </a:xfrm>
          <a:custGeom>
            <a:avLst/>
            <a:gdLst>
              <a:gd name="T0" fmla="*/ 209 w 221"/>
              <a:gd name="T1" fmla="*/ 95 h 195"/>
              <a:gd name="T2" fmla="*/ 209 w 221"/>
              <a:gd name="T3" fmla="*/ 82 h 195"/>
              <a:gd name="T4" fmla="*/ 221 w 221"/>
              <a:gd name="T5" fmla="*/ 82 h 195"/>
              <a:gd name="T6" fmla="*/ 221 w 221"/>
              <a:gd name="T7" fmla="*/ 74 h 195"/>
              <a:gd name="T8" fmla="*/ 110 w 221"/>
              <a:gd name="T9" fmla="*/ 0 h 195"/>
              <a:gd name="T10" fmla="*/ 0 w 221"/>
              <a:gd name="T11" fmla="*/ 74 h 195"/>
              <a:gd name="T12" fmla="*/ 0 w 221"/>
              <a:gd name="T13" fmla="*/ 82 h 195"/>
              <a:gd name="T14" fmla="*/ 10 w 221"/>
              <a:gd name="T15" fmla="*/ 82 h 195"/>
              <a:gd name="T16" fmla="*/ 10 w 221"/>
              <a:gd name="T17" fmla="*/ 95 h 195"/>
              <a:gd name="T18" fmla="*/ 23 w 221"/>
              <a:gd name="T19" fmla="*/ 95 h 195"/>
              <a:gd name="T20" fmla="*/ 23 w 221"/>
              <a:gd name="T21" fmla="*/ 166 h 195"/>
              <a:gd name="T22" fmla="*/ 10 w 221"/>
              <a:gd name="T23" fmla="*/ 166 h 195"/>
              <a:gd name="T24" fmla="*/ 10 w 221"/>
              <a:gd name="T25" fmla="*/ 179 h 195"/>
              <a:gd name="T26" fmla="*/ 0 w 221"/>
              <a:gd name="T27" fmla="*/ 179 h 195"/>
              <a:gd name="T28" fmla="*/ 0 w 221"/>
              <a:gd name="T29" fmla="*/ 195 h 195"/>
              <a:gd name="T30" fmla="*/ 221 w 221"/>
              <a:gd name="T31" fmla="*/ 195 h 195"/>
              <a:gd name="T32" fmla="*/ 221 w 221"/>
              <a:gd name="T33" fmla="*/ 179 h 195"/>
              <a:gd name="T34" fmla="*/ 209 w 221"/>
              <a:gd name="T35" fmla="*/ 179 h 195"/>
              <a:gd name="T36" fmla="*/ 209 w 221"/>
              <a:gd name="T37" fmla="*/ 166 h 195"/>
              <a:gd name="T38" fmla="*/ 197 w 221"/>
              <a:gd name="T39" fmla="*/ 166 h 195"/>
              <a:gd name="T40" fmla="*/ 197 w 221"/>
              <a:gd name="T41" fmla="*/ 95 h 195"/>
              <a:gd name="T42" fmla="*/ 209 w 221"/>
              <a:gd name="T43" fmla="*/ 95 h 195"/>
              <a:gd name="T44" fmla="*/ 73 w 221"/>
              <a:gd name="T45" fmla="*/ 166 h 195"/>
              <a:gd name="T46" fmla="*/ 49 w 221"/>
              <a:gd name="T47" fmla="*/ 166 h 195"/>
              <a:gd name="T48" fmla="*/ 49 w 221"/>
              <a:gd name="T49" fmla="*/ 95 h 195"/>
              <a:gd name="T50" fmla="*/ 73 w 221"/>
              <a:gd name="T51" fmla="*/ 95 h 195"/>
              <a:gd name="T52" fmla="*/ 73 w 221"/>
              <a:gd name="T53" fmla="*/ 166 h 195"/>
              <a:gd name="T54" fmla="*/ 122 w 221"/>
              <a:gd name="T55" fmla="*/ 166 h 195"/>
              <a:gd name="T56" fmla="*/ 99 w 221"/>
              <a:gd name="T57" fmla="*/ 166 h 195"/>
              <a:gd name="T58" fmla="*/ 99 w 221"/>
              <a:gd name="T59" fmla="*/ 95 h 195"/>
              <a:gd name="T60" fmla="*/ 122 w 221"/>
              <a:gd name="T61" fmla="*/ 95 h 195"/>
              <a:gd name="T62" fmla="*/ 122 w 221"/>
              <a:gd name="T63" fmla="*/ 166 h 195"/>
              <a:gd name="T64" fmla="*/ 171 w 221"/>
              <a:gd name="T65" fmla="*/ 166 h 195"/>
              <a:gd name="T66" fmla="*/ 148 w 221"/>
              <a:gd name="T67" fmla="*/ 166 h 195"/>
              <a:gd name="T68" fmla="*/ 148 w 221"/>
              <a:gd name="T69" fmla="*/ 95 h 195"/>
              <a:gd name="T70" fmla="*/ 171 w 221"/>
              <a:gd name="T71" fmla="*/ 95 h 195"/>
              <a:gd name="T72" fmla="*/ 171 w 221"/>
              <a:gd name="T73" fmla="*/ 16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1" h="195">
                <a:moveTo>
                  <a:pt x="209" y="95"/>
                </a:moveTo>
                <a:lnTo>
                  <a:pt x="209" y="82"/>
                </a:lnTo>
                <a:lnTo>
                  <a:pt x="221" y="82"/>
                </a:lnTo>
                <a:lnTo>
                  <a:pt x="221" y="74"/>
                </a:lnTo>
                <a:lnTo>
                  <a:pt x="110" y="0"/>
                </a:lnTo>
                <a:lnTo>
                  <a:pt x="0" y="74"/>
                </a:lnTo>
                <a:lnTo>
                  <a:pt x="0" y="82"/>
                </a:lnTo>
                <a:lnTo>
                  <a:pt x="10" y="82"/>
                </a:lnTo>
                <a:lnTo>
                  <a:pt x="10" y="95"/>
                </a:lnTo>
                <a:lnTo>
                  <a:pt x="23" y="95"/>
                </a:lnTo>
                <a:lnTo>
                  <a:pt x="23" y="166"/>
                </a:lnTo>
                <a:lnTo>
                  <a:pt x="10" y="166"/>
                </a:lnTo>
                <a:lnTo>
                  <a:pt x="10" y="179"/>
                </a:lnTo>
                <a:lnTo>
                  <a:pt x="0" y="179"/>
                </a:lnTo>
                <a:lnTo>
                  <a:pt x="0" y="195"/>
                </a:lnTo>
                <a:lnTo>
                  <a:pt x="221" y="195"/>
                </a:lnTo>
                <a:lnTo>
                  <a:pt x="221" y="179"/>
                </a:lnTo>
                <a:lnTo>
                  <a:pt x="209" y="179"/>
                </a:lnTo>
                <a:lnTo>
                  <a:pt x="209" y="166"/>
                </a:lnTo>
                <a:lnTo>
                  <a:pt x="197" y="166"/>
                </a:lnTo>
                <a:lnTo>
                  <a:pt x="197" y="95"/>
                </a:lnTo>
                <a:lnTo>
                  <a:pt x="209" y="95"/>
                </a:lnTo>
                <a:close/>
                <a:moveTo>
                  <a:pt x="73" y="166"/>
                </a:moveTo>
                <a:lnTo>
                  <a:pt x="49" y="166"/>
                </a:lnTo>
                <a:lnTo>
                  <a:pt x="49" y="95"/>
                </a:lnTo>
                <a:lnTo>
                  <a:pt x="73" y="95"/>
                </a:lnTo>
                <a:lnTo>
                  <a:pt x="73" y="166"/>
                </a:lnTo>
                <a:close/>
                <a:moveTo>
                  <a:pt x="122" y="166"/>
                </a:moveTo>
                <a:lnTo>
                  <a:pt x="99" y="166"/>
                </a:lnTo>
                <a:lnTo>
                  <a:pt x="99" y="95"/>
                </a:lnTo>
                <a:lnTo>
                  <a:pt x="122" y="95"/>
                </a:lnTo>
                <a:lnTo>
                  <a:pt x="122" y="166"/>
                </a:lnTo>
                <a:close/>
                <a:moveTo>
                  <a:pt x="171" y="166"/>
                </a:moveTo>
                <a:lnTo>
                  <a:pt x="148" y="166"/>
                </a:lnTo>
                <a:lnTo>
                  <a:pt x="148" y="95"/>
                </a:lnTo>
                <a:lnTo>
                  <a:pt x="171" y="95"/>
                </a:lnTo>
                <a:lnTo>
                  <a:pt x="171" y="166"/>
                </a:ln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nvGrpSpPr>
          <p:cNvPr id="29" name="组合 28"/>
          <p:cNvGrpSpPr/>
          <p:nvPr/>
        </p:nvGrpSpPr>
        <p:grpSpPr>
          <a:xfrm>
            <a:off x="9269517" y="2884905"/>
            <a:ext cx="402605" cy="331075"/>
            <a:chOff x="5108575" y="3992563"/>
            <a:chExt cx="428625" cy="352426"/>
          </a:xfrm>
          <a:solidFill>
            <a:schemeClr val="bg1"/>
          </a:solidFill>
        </p:grpSpPr>
        <p:sp>
          <p:nvSpPr>
            <p:cNvPr id="30" name="Freeform 223"/>
            <p:cNvSpPr/>
            <p:nvPr/>
          </p:nvSpPr>
          <p:spPr bwMode="auto">
            <a:xfrm>
              <a:off x="5108575" y="3998913"/>
              <a:ext cx="201613" cy="106363"/>
            </a:xfrm>
            <a:custGeom>
              <a:avLst/>
              <a:gdLst>
                <a:gd name="T0" fmla="*/ 127 w 127"/>
                <a:gd name="T1" fmla="*/ 30 h 67"/>
                <a:gd name="T2" fmla="*/ 93 w 127"/>
                <a:gd name="T3" fmla="*/ 0 h 67"/>
                <a:gd name="T4" fmla="*/ 0 w 127"/>
                <a:gd name="T5" fmla="*/ 36 h 67"/>
                <a:gd name="T6" fmla="*/ 35 w 127"/>
                <a:gd name="T7" fmla="*/ 67 h 67"/>
                <a:gd name="T8" fmla="*/ 127 w 127"/>
                <a:gd name="T9" fmla="*/ 30 h 67"/>
              </a:gdLst>
              <a:ahLst/>
              <a:cxnLst>
                <a:cxn ang="0">
                  <a:pos x="T0" y="T1"/>
                </a:cxn>
                <a:cxn ang="0">
                  <a:pos x="T2" y="T3"/>
                </a:cxn>
                <a:cxn ang="0">
                  <a:pos x="T4" y="T5"/>
                </a:cxn>
                <a:cxn ang="0">
                  <a:pos x="T6" y="T7"/>
                </a:cxn>
                <a:cxn ang="0">
                  <a:pos x="T8" y="T9"/>
                </a:cxn>
              </a:cxnLst>
              <a:rect l="0" t="0" r="r" b="b"/>
              <a:pathLst>
                <a:path w="127" h="67">
                  <a:moveTo>
                    <a:pt x="127" y="30"/>
                  </a:moveTo>
                  <a:lnTo>
                    <a:pt x="93" y="0"/>
                  </a:lnTo>
                  <a:lnTo>
                    <a:pt x="0" y="36"/>
                  </a:lnTo>
                  <a:lnTo>
                    <a:pt x="35" y="67"/>
                  </a:lnTo>
                  <a:lnTo>
                    <a:pt x="127" y="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31" name="Freeform 224"/>
            <p:cNvSpPr/>
            <p:nvPr/>
          </p:nvSpPr>
          <p:spPr bwMode="auto">
            <a:xfrm>
              <a:off x="5324475" y="4168776"/>
              <a:ext cx="147638" cy="176213"/>
            </a:xfrm>
            <a:custGeom>
              <a:avLst/>
              <a:gdLst>
                <a:gd name="T0" fmla="*/ 0 w 93"/>
                <a:gd name="T1" fmla="*/ 0 h 111"/>
                <a:gd name="T2" fmla="*/ 0 w 93"/>
                <a:gd name="T3" fmla="*/ 111 h 111"/>
                <a:gd name="T4" fmla="*/ 93 w 93"/>
                <a:gd name="T5" fmla="*/ 73 h 111"/>
                <a:gd name="T6" fmla="*/ 93 w 93"/>
                <a:gd name="T7" fmla="*/ 15 h 111"/>
                <a:gd name="T8" fmla="*/ 41 w 93"/>
                <a:gd name="T9" fmla="*/ 37 h 111"/>
                <a:gd name="T10" fmla="*/ 0 w 93"/>
                <a:gd name="T11" fmla="*/ 0 h 111"/>
              </a:gdLst>
              <a:ahLst/>
              <a:cxnLst>
                <a:cxn ang="0">
                  <a:pos x="T0" y="T1"/>
                </a:cxn>
                <a:cxn ang="0">
                  <a:pos x="T2" y="T3"/>
                </a:cxn>
                <a:cxn ang="0">
                  <a:pos x="T4" y="T5"/>
                </a:cxn>
                <a:cxn ang="0">
                  <a:pos x="T6" y="T7"/>
                </a:cxn>
                <a:cxn ang="0">
                  <a:pos x="T8" y="T9"/>
                </a:cxn>
                <a:cxn ang="0">
                  <a:pos x="T10" y="T11"/>
                </a:cxn>
              </a:cxnLst>
              <a:rect l="0" t="0" r="r" b="b"/>
              <a:pathLst>
                <a:path w="93" h="111">
                  <a:moveTo>
                    <a:pt x="0" y="0"/>
                  </a:moveTo>
                  <a:lnTo>
                    <a:pt x="0" y="111"/>
                  </a:lnTo>
                  <a:lnTo>
                    <a:pt x="93" y="73"/>
                  </a:lnTo>
                  <a:lnTo>
                    <a:pt x="93" y="15"/>
                  </a:lnTo>
                  <a:lnTo>
                    <a:pt x="41" y="37"/>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32" name="Freeform 225"/>
            <p:cNvSpPr/>
            <p:nvPr/>
          </p:nvSpPr>
          <p:spPr bwMode="auto">
            <a:xfrm>
              <a:off x="5334000" y="4110038"/>
              <a:ext cx="203200" cy="104775"/>
            </a:xfrm>
            <a:custGeom>
              <a:avLst/>
              <a:gdLst>
                <a:gd name="T0" fmla="*/ 0 w 128"/>
                <a:gd name="T1" fmla="*/ 36 h 66"/>
                <a:gd name="T2" fmla="*/ 36 w 128"/>
                <a:gd name="T3" fmla="*/ 66 h 66"/>
                <a:gd name="T4" fmla="*/ 128 w 128"/>
                <a:gd name="T5" fmla="*/ 29 h 66"/>
                <a:gd name="T6" fmla="*/ 93 w 128"/>
                <a:gd name="T7" fmla="*/ 0 h 66"/>
                <a:gd name="T8" fmla="*/ 0 w 128"/>
                <a:gd name="T9" fmla="*/ 36 h 66"/>
              </a:gdLst>
              <a:ahLst/>
              <a:cxnLst>
                <a:cxn ang="0">
                  <a:pos x="T0" y="T1"/>
                </a:cxn>
                <a:cxn ang="0">
                  <a:pos x="T2" y="T3"/>
                </a:cxn>
                <a:cxn ang="0">
                  <a:pos x="T4" y="T5"/>
                </a:cxn>
                <a:cxn ang="0">
                  <a:pos x="T6" y="T7"/>
                </a:cxn>
                <a:cxn ang="0">
                  <a:pos x="T8" y="T9"/>
                </a:cxn>
              </a:cxnLst>
              <a:rect l="0" t="0" r="r" b="b"/>
              <a:pathLst>
                <a:path w="128" h="66">
                  <a:moveTo>
                    <a:pt x="0" y="36"/>
                  </a:moveTo>
                  <a:lnTo>
                    <a:pt x="36" y="66"/>
                  </a:lnTo>
                  <a:lnTo>
                    <a:pt x="128" y="29"/>
                  </a:lnTo>
                  <a:lnTo>
                    <a:pt x="93" y="0"/>
                  </a:lnTo>
                  <a:lnTo>
                    <a:pt x="0"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33" name="Freeform 226"/>
            <p:cNvSpPr/>
            <p:nvPr/>
          </p:nvSpPr>
          <p:spPr bwMode="auto">
            <a:xfrm>
              <a:off x="5319713" y="3992563"/>
              <a:ext cx="203200" cy="109538"/>
            </a:xfrm>
            <a:custGeom>
              <a:avLst/>
              <a:gdLst>
                <a:gd name="T0" fmla="*/ 128 w 128"/>
                <a:gd name="T1" fmla="*/ 36 h 69"/>
                <a:gd name="T2" fmla="*/ 35 w 128"/>
                <a:gd name="T3" fmla="*/ 0 h 69"/>
                <a:gd name="T4" fmla="*/ 0 w 128"/>
                <a:gd name="T5" fmla="*/ 32 h 69"/>
                <a:gd name="T6" fmla="*/ 93 w 128"/>
                <a:gd name="T7" fmla="*/ 69 h 69"/>
                <a:gd name="T8" fmla="*/ 128 w 128"/>
                <a:gd name="T9" fmla="*/ 36 h 69"/>
              </a:gdLst>
              <a:ahLst/>
              <a:cxnLst>
                <a:cxn ang="0">
                  <a:pos x="T0" y="T1"/>
                </a:cxn>
                <a:cxn ang="0">
                  <a:pos x="T2" y="T3"/>
                </a:cxn>
                <a:cxn ang="0">
                  <a:pos x="T4" y="T5"/>
                </a:cxn>
                <a:cxn ang="0">
                  <a:pos x="T6" y="T7"/>
                </a:cxn>
                <a:cxn ang="0">
                  <a:pos x="T8" y="T9"/>
                </a:cxn>
              </a:cxnLst>
              <a:rect l="0" t="0" r="r" b="b"/>
              <a:pathLst>
                <a:path w="128" h="69">
                  <a:moveTo>
                    <a:pt x="128" y="36"/>
                  </a:moveTo>
                  <a:lnTo>
                    <a:pt x="35" y="0"/>
                  </a:lnTo>
                  <a:lnTo>
                    <a:pt x="0" y="32"/>
                  </a:lnTo>
                  <a:lnTo>
                    <a:pt x="93" y="69"/>
                  </a:lnTo>
                  <a:lnTo>
                    <a:pt x="128"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34" name="Freeform 227"/>
            <p:cNvSpPr/>
            <p:nvPr/>
          </p:nvSpPr>
          <p:spPr bwMode="auto">
            <a:xfrm>
              <a:off x="5165725" y="4181476"/>
              <a:ext cx="147638" cy="163513"/>
            </a:xfrm>
            <a:custGeom>
              <a:avLst/>
              <a:gdLst>
                <a:gd name="T0" fmla="*/ 0 w 93"/>
                <a:gd name="T1" fmla="*/ 11 h 103"/>
                <a:gd name="T2" fmla="*/ 0 w 93"/>
                <a:gd name="T3" fmla="*/ 65 h 103"/>
                <a:gd name="T4" fmla="*/ 93 w 93"/>
                <a:gd name="T5" fmla="*/ 103 h 103"/>
                <a:gd name="T6" fmla="*/ 93 w 93"/>
                <a:gd name="T7" fmla="*/ 0 h 103"/>
                <a:gd name="T8" fmla="*/ 57 w 93"/>
                <a:gd name="T9" fmla="*/ 34 h 103"/>
                <a:gd name="T10" fmla="*/ 0 w 93"/>
                <a:gd name="T11" fmla="*/ 11 h 103"/>
              </a:gdLst>
              <a:ahLst/>
              <a:cxnLst>
                <a:cxn ang="0">
                  <a:pos x="T0" y="T1"/>
                </a:cxn>
                <a:cxn ang="0">
                  <a:pos x="T2" y="T3"/>
                </a:cxn>
                <a:cxn ang="0">
                  <a:pos x="T4" y="T5"/>
                </a:cxn>
                <a:cxn ang="0">
                  <a:pos x="T6" y="T7"/>
                </a:cxn>
                <a:cxn ang="0">
                  <a:pos x="T8" y="T9"/>
                </a:cxn>
                <a:cxn ang="0">
                  <a:pos x="T10" y="T11"/>
                </a:cxn>
              </a:cxnLst>
              <a:rect l="0" t="0" r="r" b="b"/>
              <a:pathLst>
                <a:path w="93" h="103">
                  <a:moveTo>
                    <a:pt x="0" y="11"/>
                  </a:moveTo>
                  <a:lnTo>
                    <a:pt x="0" y="65"/>
                  </a:lnTo>
                  <a:lnTo>
                    <a:pt x="93" y="103"/>
                  </a:lnTo>
                  <a:lnTo>
                    <a:pt x="93" y="0"/>
                  </a:lnTo>
                  <a:lnTo>
                    <a:pt x="57" y="34"/>
                  </a:lnTo>
                  <a:lnTo>
                    <a:pt x="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35" name="Freeform 228"/>
            <p:cNvSpPr/>
            <p:nvPr/>
          </p:nvSpPr>
          <p:spPr bwMode="auto">
            <a:xfrm>
              <a:off x="5108575" y="4114801"/>
              <a:ext cx="200025" cy="109538"/>
            </a:xfrm>
            <a:custGeom>
              <a:avLst/>
              <a:gdLst>
                <a:gd name="T0" fmla="*/ 126 w 126"/>
                <a:gd name="T1" fmla="*/ 36 h 69"/>
                <a:gd name="T2" fmla="*/ 33 w 126"/>
                <a:gd name="T3" fmla="*/ 0 h 69"/>
                <a:gd name="T4" fmla="*/ 0 w 126"/>
                <a:gd name="T5" fmla="*/ 31 h 69"/>
                <a:gd name="T6" fmla="*/ 91 w 126"/>
                <a:gd name="T7" fmla="*/ 69 h 69"/>
                <a:gd name="T8" fmla="*/ 126 w 126"/>
                <a:gd name="T9" fmla="*/ 36 h 69"/>
              </a:gdLst>
              <a:ahLst/>
              <a:cxnLst>
                <a:cxn ang="0">
                  <a:pos x="T0" y="T1"/>
                </a:cxn>
                <a:cxn ang="0">
                  <a:pos x="T2" y="T3"/>
                </a:cxn>
                <a:cxn ang="0">
                  <a:pos x="T4" y="T5"/>
                </a:cxn>
                <a:cxn ang="0">
                  <a:pos x="T6" y="T7"/>
                </a:cxn>
                <a:cxn ang="0">
                  <a:pos x="T8" y="T9"/>
                </a:cxn>
              </a:cxnLst>
              <a:rect l="0" t="0" r="r" b="b"/>
              <a:pathLst>
                <a:path w="126" h="69">
                  <a:moveTo>
                    <a:pt x="126" y="36"/>
                  </a:moveTo>
                  <a:lnTo>
                    <a:pt x="33" y="0"/>
                  </a:lnTo>
                  <a:lnTo>
                    <a:pt x="0" y="31"/>
                  </a:lnTo>
                  <a:lnTo>
                    <a:pt x="91" y="69"/>
                  </a:lnTo>
                  <a:lnTo>
                    <a:pt x="126"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500"/>
                                        <p:tgtEl>
                                          <p:spTgt spid="7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fade">
                                      <p:cBhvr>
                                        <p:cTn id="17" dur="500"/>
                                        <p:tgtEl>
                                          <p:spTgt spid="8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9"/>
                                        </p:tgtEl>
                                        <p:attrNameLst>
                                          <p:attrName>style.visibility</p:attrName>
                                        </p:attrNameLst>
                                      </p:cBhvr>
                                      <p:to>
                                        <p:strVal val="visible"/>
                                      </p:to>
                                    </p:set>
                                    <p:animEffect transition="in" filter="fade">
                                      <p:cBhvr>
                                        <p:cTn id="20" dur="500"/>
                                        <p:tgtEl>
                                          <p:spTgt spid="7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0"/>
                                        </p:tgtEl>
                                        <p:attrNameLst>
                                          <p:attrName>style.visibility</p:attrName>
                                        </p:attrNameLst>
                                      </p:cBhvr>
                                      <p:to>
                                        <p:strVal val="visible"/>
                                      </p:to>
                                    </p:set>
                                    <p:animEffect transition="in" filter="wipe(left)">
                                      <p:cBhvr>
                                        <p:cTn id="25" dur="500"/>
                                        <p:tgtEl>
                                          <p:spTgt spid="7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6"/>
                                        </p:tgtEl>
                                        <p:attrNameLst>
                                          <p:attrName>style.visibility</p:attrName>
                                        </p:attrNameLst>
                                      </p:cBhvr>
                                      <p:to>
                                        <p:strVal val="visible"/>
                                      </p:to>
                                    </p:set>
                                    <p:animEffect transition="in" filter="fade">
                                      <p:cBhvr>
                                        <p:cTn id="30" dur="500"/>
                                        <p:tgtEl>
                                          <p:spTgt spid="7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500"/>
                                        <p:tgtEl>
                                          <p:spTgt spid="4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fade">
                                      <p:cBhvr>
                                        <p:cTn id="38" dur="500"/>
                                        <p:tgtEl>
                                          <p:spTgt spid="4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wipe(left)">
                                      <p:cBhvr>
                                        <p:cTn id="43" dur="500"/>
                                        <p:tgtEl>
                                          <p:spTgt spid="4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77"/>
                                        </p:tgtEl>
                                        <p:attrNameLst>
                                          <p:attrName>style.visibility</p:attrName>
                                        </p:attrNameLst>
                                      </p:cBhvr>
                                      <p:to>
                                        <p:strVal val="visible"/>
                                      </p:to>
                                    </p:set>
                                    <p:animEffect transition="in" filter="fade">
                                      <p:cBhvr>
                                        <p:cTn id="48" dur="500"/>
                                        <p:tgtEl>
                                          <p:spTgt spid="7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fade">
                                      <p:cBhvr>
                                        <p:cTn id="53" dur="500"/>
                                        <p:tgtEl>
                                          <p:spTgt spid="5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50"/>
                                        </p:tgtEl>
                                        <p:attrNameLst>
                                          <p:attrName>style.visibility</p:attrName>
                                        </p:attrNameLst>
                                      </p:cBhvr>
                                      <p:to>
                                        <p:strVal val="visible"/>
                                      </p:to>
                                    </p:set>
                                    <p:animEffect transition="in" filter="fade">
                                      <p:cBhvr>
                                        <p:cTn id="56" dur="500"/>
                                        <p:tgtEl>
                                          <p:spTgt spid="5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71"/>
                                        </p:tgtEl>
                                        <p:attrNameLst>
                                          <p:attrName>style.visibility</p:attrName>
                                        </p:attrNameLst>
                                      </p:cBhvr>
                                      <p:to>
                                        <p:strVal val="visible"/>
                                      </p:to>
                                    </p:set>
                                    <p:animEffect transition="in" filter="wipe(left)">
                                      <p:cBhvr>
                                        <p:cTn id="61" dur="500"/>
                                        <p:tgtEl>
                                          <p:spTgt spid="7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78"/>
                                        </p:tgtEl>
                                        <p:attrNameLst>
                                          <p:attrName>style.visibility</p:attrName>
                                        </p:attrNameLst>
                                      </p:cBhvr>
                                      <p:to>
                                        <p:strVal val="visible"/>
                                      </p:to>
                                    </p:set>
                                    <p:animEffect transition="in" filter="fade">
                                      <p:cBhvr>
                                        <p:cTn id="66" dur="500"/>
                                        <p:tgtEl>
                                          <p:spTgt spid="78"/>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53"/>
                                        </p:tgtEl>
                                        <p:attrNameLst>
                                          <p:attrName>style.visibility</p:attrName>
                                        </p:attrNameLst>
                                      </p:cBhvr>
                                      <p:to>
                                        <p:strVal val="visible"/>
                                      </p:to>
                                    </p:set>
                                    <p:animEffect transition="in" filter="fade">
                                      <p:cBhvr>
                                        <p:cTn id="71" dur="500"/>
                                        <p:tgtEl>
                                          <p:spTgt spid="53"/>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52"/>
                                        </p:tgtEl>
                                        <p:attrNameLst>
                                          <p:attrName>style.visibility</p:attrName>
                                        </p:attrNameLst>
                                      </p:cBhvr>
                                      <p:to>
                                        <p:strVal val="visible"/>
                                      </p:to>
                                    </p:set>
                                    <p:animEffect transition="in" filter="fade">
                                      <p:cBhvr>
                                        <p:cTn id="74" dur="500"/>
                                        <p:tgtEl>
                                          <p:spTgt spid="52"/>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41"/>
                                        </p:tgtEl>
                                        <p:attrNameLst>
                                          <p:attrName>style.visibility</p:attrName>
                                        </p:attrNameLst>
                                      </p:cBhvr>
                                      <p:to>
                                        <p:strVal val="visible"/>
                                      </p:to>
                                    </p:set>
                                    <p:animEffect transition="in" filter="fade">
                                      <p:cBhvr>
                                        <p:cTn id="79" dur="500"/>
                                        <p:tgtEl>
                                          <p:spTgt spid="41"/>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45"/>
                                        </p:tgtEl>
                                        <p:attrNameLst>
                                          <p:attrName>style.visibility</p:attrName>
                                        </p:attrNameLst>
                                      </p:cBhvr>
                                      <p:to>
                                        <p:strVal val="visible"/>
                                      </p:to>
                                    </p:set>
                                    <p:animEffect transition="in" filter="fade">
                                      <p:cBhvr>
                                        <p:cTn id="82" dur="500"/>
                                        <p:tgtEl>
                                          <p:spTgt spid="45"/>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42"/>
                                        </p:tgtEl>
                                        <p:attrNameLst>
                                          <p:attrName>style.visibility</p:attrName>
                                        </p:attrNameLst>
                                      </p:cBhvr>
                                      <p:to>
                                        <p:strVal val="visible"/>
                                      </p:to>
                                    </p:set>
                                    <p:animEffect transition="in" filter="fade">
                                      <p:cBhvr>
                                        <p:cTn id="85" dur="500"/>
                                        <p:tgtEl>
                                          <p:spTgt spid="42"/>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6"/>
                                        </p:tgtEl>
                                        <p:attrNameLst>
                                          <p:attrName>style.visibility</p:attrName>
                                        </p:attrNameLst>
                                      </p:cBhvr>
                                      <p:to>
                                        <p:strVal val="visible"/>
                                      </p:to>
                                    </p:set>
                                    <p:animEffect transition="in" filter="fade">
                                      <p:cBhvr>
                                        <p:cTn id="8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5" grpId="0" animBg="1"/>
      <p:bldP spid="42" grpId="0" animBg="1"/>
      <p:bldP spid="41" grpId="0" animBg="1"/>
      <p:bldP spid="43" grpId="0" animBg="1"/>
      <p:bldP spid="49" grpId="0" animBg="1"/>
      <p:bldP spid="70" grpId="0" animBg="1"/>
      <p:bldP spid="71" grpId="0" animBg="1"/>
      <p:bldP spid="75" grpId="0" animBg="1"/>
      <p:bldP spid="76" grpId="0" animBg="1"/>
      <p:bldP spid="77" grpId="0" animBg="1"/>
      <p:bldP spid="78" grpId="0" animBg="1"/>
      <p:bldP spid="79" grpId="0"/>
      <p:bldP spid="80" grpId="0"/>
      <p:bldP spid="47" grpId="0"/>
      <p:bldP spid="48" grpId="0"/>
      <p:bldP spid="50" grpId="0"/>
      <p:bldP spid="51" grpId="0"/>
      <p:bldP spid="52" grpId="0"/>
      <p:bldP spid="5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51002" y="4194909"/>
            <a:ext cx="3186892" cy="858112"/>
            <a:chOff x="7317634" y="1220405"/>
            <a:chExt cx="3186892" cy="858112"/>
          </a:xfrm>
        </p:grpSpPr>
        <p:sp>
          <p:nvSpPr>
            <p:cNvPr id="3" name="文本框 2"/>
            <p:cNvSpPr txBox="1"/>
            <p:nvPr/>
          </p:nvSpPr>
          <p:spPr>
            <a:xfrm>
              <a:off x="7317634" y="1220405"/>
              <a:ext cx="3186892" cy="584775"/>
            </a:xfrm>
            <a:prstGeom prst="rect">
              <a:avLst/>
            </a:prstGeom>
            <a:noFill/>
          </p:spPr>
          <p:txBody>
            <a:bodyPr vert="horz" wrap="square" rtlCol="0">
              <a:spAutoFit/>
            </a:bodyPr>
            <a:lstStyle/>
            <a:p>
              <a:r>
                <a:rPr lang="zh-CN" altLang="en-US" sz="3200" spc="300" dirty="0">
                  <a:solidFill>
                    <a:srgbClr val="5D403A"/>
                  </a:solidFill>
                  <a:latin typeface="微软雅黑" panose="020B0503020204020204" pitchFamily="34" charset="-122"/>
                  <a:ea typeface="微软雅黑" panose="020B0503020204020204" pitchFamily="34" charset="-122"/>
                </a:rPr>
                <a:t>此处输入标题</a:t>
              </a:r>
              <a:endParaRPr lang="zh-CN" altLang="en-US" sz="3200" spc="300" dirty="0">
                <a:solidFill>
                  <a:srgbClr val="5D403A"/>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7317635" y="1770740"/>
              <a:ext cx="2569315" cy="307777"/>
            </a:xfrm>
            <a:prstGeom prst="rect">
              <a:avLst/>
            </a:prstGeom>
            <a:noFill/>
          </p:spPr>
          <p:txBody>
            <a:bodyPr vert="horz" wrap="square" rtlCol="0">
              <a:spAutoFit/>
            </a:bodyPr>
            <a:lstStyle/>
            <a:p>
              <a:r>
                <a:rPr lang="en-US" altLang="zh-CN" sz="1400" spc="300" dirty="0">
                  <a:solidFill>
                    <a:srgbClr val="5D403A"/>
                  </a:solidFill>
                  <a:latin typeface="微软雅黑" panose="020B0503020204020204" pitchFamily="34" charset="-122"/>
                  <a:ea typeface="微软雅黑" panose="020B0503020204020204" pitchFamily="34" charset="-122"/>
                </a:rPr>
                <a:t>Enter title here</a:t>
              </a:r>
              <a:endParaRPr lang="zh-CN" altLang="en-US" sz="800" spc="300" dirty="0">
                <a:solidFill>
                  <a:srgbClr val="5D403A"/>
                </a:solidFill>
                <a:latin typeface="微软雅黑" panose="020B0503020204020204" pitchFamily="34" charset="-122"/>
                <a:ea typeface="微软雅黑" panose="020B0503020204020204" pitchFamily="34" charset="-122"/>
              </a:endParaRPr>
            </a:p>
          </p:txBody>
        </p:sp>
      </p:grpSp>
      <p:sp>
        <p:nvSpPr>
          <p:cNvPr id="5" name="矩形 4"/>
          <p:cNvSpPr/>
          <p:nvPr/>
        </p:nvSpPr>
        <p:spPr>
          <a:xfrm>
            <a:off x="863989" y="5091123"/>
            <a:ext cx="5242560" cy="830997"/>
          </a:xfrm>
          <a:prstGeom prst="rect">
            <a:avLst/>
          </a:prstGeom>
        </p:spPr>
        <p:txBody>
          <a:bodyPr wrap="square">
            <a:spAutoFit/>
          </a:bodyPr>
          <a:lstStyle/>
          <a:p>
            <a:pPr lvl="0" eaLnBrk="0" fontAlgn="base" hangingPunct="0">
              <a:spcBef>
                <a:spcPct val="0"/>
              </a:spcBef>
              <a:spcAft>
                <a:spcPct val="0"/>
              </a:spcAft>
            </a:pPr>
            <a:r>
              <a:rPr lang="zh-CN" altLang="zh-CN" sz="1200" dirty="0">
                <a:solidFill>
                  <a:srgbClr val="5D403A"/>
                </a:solidFill>
                <a:latin typeface="Arial Unicode MS" panose="020B0604020202020204" pitchFamily="34" charset="-122"/>
                <a:ea typeface="PingFang SC"/>
              </a:rPr>
              <a:t>Who I heard the sound of the voice</a:t>
            </a:r>
            <a:br>
              <a:rPr lang="zh-CN" altLang="zh-CN" sz="1200" dirty="0">
                <a:solidFill>
                  <a:srgbClr val="5D403A"/>
                </a:solidFill>
                <a:latin typeface="Arial Unicode MS" panose="020B0604020202020204" pitchFamily="34" charset="-122"/>
                <a:ea typeface="PingFang SC"/>
              </a:rPr>
            </a:br>
            <a:r>
              <a:rPr lang="zh-CN" altLang="zh-CN" sz="1200" dirty="0">
                <a:solidFill>
                  <a:srgbClr val="5D403A"/>
                </a:solidFill>
                <a:latin typeface="Arial Unicode MS" panose="020B0604020202020204" pitchFamily="34" charset="-122"/>
                <a:ea typeface="PingFang SC"/>
              </a:rPr>
              <a:t>SOB like the dream in the riverWho I see far away Goodbye sorrow of look in the eyes</a:t>
            </a:r>
            <a:r>
              <a:rPr lang="en-US" altLang="zh-CN" sz="1200" dirty="0">
                <a:solidFill>
                  <a:srgbClr val="5D403A"/>
                </a:solidFill>
                <a:latin typeface="Arial Unicode MS" panose="020B0604020202020204" pitchFamily="34" charset="-122"/>
                <a:ea typeface="PingFang SC"/>
              </a:rPr>
              <a:t> </a:t>
            </a:r>
            <a:r>
              <a:rPr lang="zh-CN" altLang="zh-CN" sz="1200" dirty="0">
                <a:solidFill>
                  <a:srgbClr val="5D403A"/>
                </a:solidFill>
                <a:latin typeface="Arial Unicode MS" panose="020B0604020202020204" pitchFamily="34" charset="-122"/>
                <a:ea typeface="PingFang SC"/>
              </a:rPr>
              <a:t>Don't understand is why you want to</a:t>
            </a:r>
            <a:br>
              <a:rPr lang="zh-CN" altLang="zh-CN" sz="1200" dirty="0">
                <a:solidFill>
                  <a:srgbClr val="5D403A"/>
                </a:solidFill>
                <a:latin typeface="Arial Unicode MS" panose="020B0604020202020204" pitchFamily="34" charset="-122"/>
                <a:ea typeface="PingFang SC"/>
              </a:rPr>
            </a:br>
            <a:r>
              <a:rPr lang="zh-CN" altLang="zh-CN" sz="1200" dirty="0">
                <a:solidFill>
                  <a:srgbClr val="5D403A"/>
                </a:solidFill>
                <a:latin typeface="Arial Unicode MS" panose="020B0604020202020204" pitchFamily="34" charset="-122"/>
                <a:ea typeface="PingFang SC"/>
              </a:rPr>
              <a:t>Let's dust score you like</a:t>
            </a:r>
            <a:endParaRPr kumimoji="0" lang="zh-CN" altLang="zh-CN" b="0" i="0" u="none" strike="noStrike" cap="none" normalizeH="0" baseline="0" dirty="0">
              <a:ln>
                <a:noFill/>
              </a:ln>
              <a:solidFill>
                <a:srgbClr val="5D403A"/>
              </a:solidFill>
              <a:effectLst/>
              <a:latin typeface="Arial" panose="020B0604020202020204" pitchFamily="34" charset="0"/>
            </a:endParaRPr>
          </a:p>
        </p:txBody>
      </p:sp>
      <p:grpSp>
        <p:nvGrpSpPr>
          <p:cNvPr id="6" name="组合 5"/>
          <p:cNvGrpSpPr/>
          <p:nvPr/>
        </p:nvGrpSpPr>
        <p:grpSpPr>
          <a:xfrm>
            <a:off x="932638" y="2561863"/>
            <a:ext cx="1729999" cy="1569660"/>
            <a:chOff x="8391924" y="1296468"/>
            <a:chExt cx="1729999" cy="1569660"/>
          </a:xfrm>
        </p:grpSpPr>
        <p:sp>
          <p:nvSpPr>
            <p:cNvPr id="7" name="文本框 6"/>
            <p:cNvSpPr txBox="1"/>
            <p:nvPr/>
          </p:nvSpPr>
          <p:spPr>
            <a:xfrm>
              <a:off x="8391924" y="1296468"/>
              <a:ext cx="1729999" cy="1569660"/>
            </a:xfrm>
            <a:prstGeom prst="rect">
              <a:avLst/>
            </a:prstGeom>
            <a:noFill/>
            <a:ln>
              <a:noFill/>
            </a:ln>
          </p:spPr>
          <p:txBody>
            <a:bodyPr vert="horz" wrap="square" rtlCol="0">
              <a:spAutoFit/>
            </a:bodyPr>
            <a:lstStyle/>
            <a:p>
              <a:pPr algn="ctr"/>
              <a:r>
                <a:rPr lang="en-US" altLang="zh-CN" sz="9600" spc="600" dirty="0" smtClean="0">
                  <a:solidFill>
                    <a:srgbClr val="5D403A"/>
                  </a:solidFill>
                  <a:latin typeface="Impact" panose="020B0806030902050204" pitchFamily="34" charset="0"/>
                  <a:ea typeface="微软雅黑" panose="020B0503020204020204" pitchFamily="34" charset="-122"/>
                </a:rPr>
                <a:t>03</a:t>
              </a:r>
              <a:endParaRPr lang="zh-CN" altLang="en-US" sz="1600" spc="600" dirty="0">
                <a:solidFill>
                  <a:srgbClr val="5D403A"/>
                </a:solidFill>
                <a:latin typeface="Impact" panose="020B0806030902050204" pitchFamily="34" charset="0"/>
                <a:ea typeface="微软雅黑" panose="020B0503020204020204" pitchFamily="34" charset="-122"/>
              </a:endParaRPr>
            </a:p>
          </p:txBody>
        </p:sp>
        <p:sp>
          <p:nvSpPr>
            <p:cNvPr id="8" name="矩形 7"/>
            <p:cNvSpPr/>
            <p:nvPr/>
          </p:nvSpPr>
          <p:spPr>
            <a:xfrm>
              <a:off x="8391924" y="1296468"/>
              <a:ext cx="1729999" cy="156966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D403A"/>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sp>
        <p:nvSpPr>
          <p:cNvPr id="63" name="Block Arc 62"/>
          <p:cNvSpPr/>
          <p:nvPr/>
        </p:nvSpPr>
        <p:spPr>
          <a:xfrm flipH="1">
            <a:off x="4195585" y="1983962"/>
            <a:ext cx="3535220" cy="3535680"/>
          </a:xfrm>
          <a:prstGeom prst="blockArc">
            <a:avLst>
              <a:gd name="adj1" fmla="val 5384245"/>
              <a:gd name="adj2" fmla="val 16203021"/>
              <a:gd name="adj3" fmla="val 615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n-ea"/>
              <a:cs typeface="+mn-ea"/>
            </a:endParaRPr>
          </a:p>
        </p:txBody>
      </p:sp>
      <p:sp>
        <p:nvSpPr>
          <p:cNvPr id="85" name="Oval 84"/>
          <p:cNvSpPr/>
          <p:nvPr/>
        </p:nvSpPr>
        <p:spPr>
          <a:xfrm>
            <a:off x="5659719" y="1779916"/>
            <a:ext cx="585711" cy="5857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dirty="0">
              <a:solidFill>
                <a:schemeClr val="bg1"/>
              </a:solidFill>
              <a:latin typeface="+mn-ea"/>
              <a:cs typeface="+mn-ea"/>
            </a:endParaRPr>
          </a:p>
        </p:txBody>
      </p:sp>
      <p:sp>
        <p:nvSpPr>
          <p:cNvPr id="88" name="Oval 87"/>
          <p:cNvSpPr/>
          <p:nvPr/>
        </p:nvSpPr>
        <p:spPr>
          <a:xfrm>
            <a:off x="6881544" y="2310479"/>
            <a:ext cx="585711" cy="58578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latin typeface="+mn-ea"/>
              <a:cs typeface="+mn-ea"/>
            </a:endParaRPr>
          </a:p>
        </p:txBody>
      </p:sp>
      <p:sp>
        <p:nvSpPr>
          <p:cNvPr id="91" name="Oval 90"/>
          <p:cNvSpPr/>
          <p:nvPr/>
        </p:nvSpPr>
        <p:spPr>
          <a:xfrm>
            <a:off x="6881544" y="4573979"/>
            <a:ext cx="585711" cy="58578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600" dirty="0">
              <a:latin typeface="+mn-ea"/>
              <a:cs typeface="+mn-ea"/>
            </a:endParaRPr>
          </a:p>
        </p:txBody>
      </p:sp>
      <p:sp>
        <p:nvSpPr>
          <p:cNvPr id="94" name="Oval 93"/>
          <p:cNvSpPr/>
          <p:nvPr/>
        </p:nvSpPr>
        <p:spPr>
          <a:xfrm>
            <a:off x="5659719" y="5065680"/>
            <a:ext cx="585711" cy="58578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latin typeface="+mn-ea"/>
              <a:cs typeface="+mn-ea"/>
            </a:endParaRPr>
          </a:p>
        </p:txBody>
      </p:sp>
      <p:sp>
        <p:nvSpPr>
          <p:cNvPr id="97" name="Oval 96"/>
          <p:cNvSpPr/>
          <p:nvPr/>
        </p:nvSpPr>
        <p:spPr>
          <a:xfrm>
            <a:off x="7312421" y="3424967"/>
            <a:ext cx="585711" cy="58578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600" dirty="0">
              <a:solidFill>
                <a:srgbClr val="FFFFFF"/>
              </a:solidFill>
              <a:latin typeface="+mn-ea"/>
              <a:cs typeface="+mn-ea"/>
            </a:endParaRPr>
          </a:p>
        </p:txBody>
      </p:sp>
      <p:sp>
        <p:nvSpPr>
          <p:cNvPr id="125" name="Text Placeholder 32"/>
          <p:cNvSpPr txBox="1"/>
          <p:nvPr/>
        </p:nvSpPr>
        <p:spPr>
          <a:xfrm>
            <a:off x="8288799" y="3650525"/>
            <a:ext cx="2518819" cy="55984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5000"/>
              </a:lnSpc>
              <a:spcBef>
                <a:spcPts val="0"/>
              </a:spcBef>
              <a:buNone/>
            </a:pPr>
            <a:r>
              <a:rPr lang="zh-CN" altLang="en-US" sz="1000" dirty="0">
                <a:solidFill>
                  <a:srgbClr val="7F7F7F"/>
                </a:solidFill>
                <a:latin typeface="+mn-ea"/>
                <a:cs typeface="+mn-ea"/>
              </a:rPr>
              <a:t>此处添加详细文本描述，建议与标题相关并符合整体语言风格</a:t>
            </a:r>
            <a:endParaRPr lang="en-US" sz="1000" dirty="0">
              <a:solidFill>
                <a:srgbClr val="7F7F7F"/>
              </a:solidFill>
              <a:latin typeface="+mn-ea"/>
              <a:cs typeface="+mn-ea"/>
            </a:endParaRPr>
          </a:p>
        </p:txBody>
      </p:sp>
      <p:sp>
        <p:nvSpPr>
          <p:cNvPr id="126" name="Text Placeholder 33"/>
          <p:cNvSpPr txBox="1"/>
          <p:nvPr/>
        </p:nvSpPr>
        <p:spPr>
          <a:xfrm>
            <a:off x="8274514" y="3370347"/>
            <a:ext cx="2533103" cy="28017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300" b="1" dirty="0">
                <a:solidFill>
                  <a:srgbClr val="7F7F7F"/>
                </a:solidFill>
                <a:latin typeface="+mn-ea"/>
                <a:cs typeface="+mn-ea"/>
              </a:rPr>
              <a:t>解决方案</a:t>
            </a:r>
            <a:endParaRPr lang="en-AU" sz="1300" b="1" dirty="0">
              <a:solidFill>
                <a:srgbClr val="7F7F7F"/>
              </a:solidFill>
              <a:latin typeface="+mn-ea"/>
              <a:cs typeface="+mn-ea"/>
            </a:endParaRPr>
          </a:p>
        </p:txBody>
      </p:sp>
      <p:sp>
        <p:nvSpPr>
          <p:cNvPr id="127" name="Text Placeholder 32"/>
          <p:cNvSpPr txBox="1"/>
          <p:nvPr/>
        </p:nvSpPr>
        <p:spPr>
          <a:xfrm>
            <a:off x="7965926" y="5004099"/>
            <a:ext cx="2518819" cy="55984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5000"/>
              </a:lnSpc>
              <a:spcBef>
                <a:spcPts val="0"/>
              </a:spcBef>
              <a:buNone/>
            </a:pPr>
            <a:r>
              <a:rPr lang="zh-CN" altLang="en-US" sz="1000" dirty="0">
                <a:solidFill>
                  <a:srgbClr val="7F7F7F"/>
                </a:solidFill>
                <a:latin typeface="+mn-ea"/>
                <a:cs typeface="+mn-ea"/>
              </a:rPr>
              <a:t>此处添加详细文本描述，建议与标题相关并符合整体语言风格</a:t>
            </a:r>
            <a:endParaRPr lang="en-US" sz="1000" dirty="0">
              <a:solidFill>
                <a:srgbClr val="7F7F7F"/>
              </a:solidFill>
              <a:latin typeface="+mn-ea"/>
              <a:cs typeface="+mn-ea"/>
            </a:endParaRPr>
          </a:p>
        </p:txBody>
      </p:sp>
      <p:sp>
        <p:nvSpPr>
          <p:cNvPr id="128" name="Text Placeholder 33"/>
          <p:cNvSpPr txBox="1"/>
          <p:nvPr/>
        </p:nvSpPr>
        <p:spPr>
          <a:xfrm>
            <a:off x="7951641" y="4723921"/>
            <a:ext cx="2533103" cy="28017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300" b="1" dirty="0">
                <a:solidFill>
                  <a:srgbClr val="7F7F7F"/>
                </a:solidFill>
                <a:latin typeface="+mn-ea"/>
                <a:cs typeface="+mn-ea"/>
              </a:rPr>
              <a:t>创意策略</a:t>
            </a:r>
            <a:endParaRPr lang="en-AU" sz="1300" b="1" dirty="0">
              <a:solidFill>
                <a:srgbClr val="7F7F7F"/>
              </a:solidFill>
              <a:latin typeface="+mn-ea"/>
              <a:cs typeface="+mn-ea"/>
            </a:endParaRPr>
          </a:p>
        </p:txBody>
      </p:sp>
      <p:sp>
        <p:nvSpPr>
          <p:cNvPr id="129" name="Text Placeholder 32"/>
          <p:cNvSpPr txBox="1"/>
          <p:nvPr/>
        </p:nvSpPr>
        <p:spPr>
          <a:xfrm>
            <a:off x="7965926" y="2517974"/>
            <a:ext cx="2518819" cy="55984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5000"/>
              </a:lnSpc>
              <a:spcBef>
                <a:spcPts val="0"/>
              </a:spcBef>
              <a:buNone/>
            </a:pPr>
            <a:r>
              <a:rPr lang="zh-CN" altLang="en-US" sz="1000" dirty="0">
                <a:solidFill>
                  <a:srgbClr val="7F7F7F"/>
                </a:solidFill>
                <a:latin typeface="+mn-ea"/>
                <a:cs typeface="+mn-ea"/>
              </a:rPr>
              <a:t>此处添加详细文本描述，建议与标题相关并符合整体语言风格</a:t>
            </a:r>
            <a:endParaRPr lang="en-US" sz="1000" dirty="0">
              <a:solidFill>
                <a:srgbClr val="7F7F7F"/>
              </a:solidFill>
              <a:latin typeface="+mn-ea"/>
              <a:cs typeface="+mn-ea"/>
            </a:endParaRPr>
          </a:p>
        </p:txBody>
      </p:sp>
      <p:sp>
        <p:nvSpPr>
          <p:cNvPr id="130" name="Text Placeholder 33"/>
          <p:cNvSpPr txBox="1"/>
          <p:nvPr/>
        </p:nvSpPr>
        <p:spPr>
          <a:xfrm>
            <a:off x="7951641" y="2237796"/>
            <a:ext cx="2533103" cy="28017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300" b="1" dirty="0">
                <a:solidFill>
                  <a:srgbClr val="7F7F7F"/>
                </a:solidFill>
                <a:latin typeface="+mn-ea"/>
                <a:cs typeface="+mn-ea"/>
              </a:rPr>
              <a:t>系统安全</a:t>
            </a:r>
            <a:endParaRPr lang="en-AU" sz="1300" b="1" dirty="0">
              <a:solidFill>
                <a:srgbClr val="7F7F7F"/>
              </a:solidFill>
              <a:latin typeface="+mn-ea"/>
              <a:cs typeface="+mn-ea"/>
            </a:endParaRPr>
          </a:p>
        </p:txBody>
      </p:sp>
      <p:sp>
        <p:nvSpPr>
          <p:cNvPr id="131" name="Text Placeholder 32"/>
          <p:cNvSpPr txBox="1"/>
          <p:nvPr/>
        </p:nvSpPr>
        <p:spPr>
          <a:xfrm>
            <a:off x="2798154" y="1983964"/>
            <a:ext cx="2518819" cy="55984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25000"/>
              </a:lnSpc>
              <a:spcBef>
                <a:spcPts val="0"/>
              </a:spcBef>
              <a:buNone/>
            </a:pPr>
            <a:r>
              <a:rPr lang="zh-CN" altLang="en-US" sz="1000" dirty="0">
                <a:solidFill>
                  <a:srgbClr val="7F7F7F"/>
                </a:solidFill>
                <a:latin typeface="+mn-ea"/>
                <a:cs typeface="+mn-ea"/>
              </a:rPr>
              <a:t>此处添加详细文本描述，建议与标题相关并符合整体语言风格</a:t>
            </a:r>
            <a:endParaRPr lang="en-US" sz="1000" dirty="0">
              <a:solidFill>
                <a:srgbClr val="7F7F7F"/>
              </a:solidFill>
              <a:latin typeface="+mn-ea"/>
              <a:cs typeface="+mn-ea"/>
            </a:endParaRPr>
          </a:p>
        </p:txBody>
      </p:sp>
      <p:sp>
        <p:nvSpPr>
          <p:cNvPr id="132" name="Text Placeholder 33"/>
          <p:cNvSpPr txBox="1"/>
          <p:nvPr/>
        </p:nvSpPr>
        <p:spPr>
          <a:xfrm>
            <a:off x="2783869" y="1703786"/>
            <a:ext cx="2533103" cy="28017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zh-CN" altLang="en-US" sz="1300" b="1" dirty="0">
                <a:solidFill>
                  <a:srgbClr val="7F7F7F"/>
                </a:solidFill>
                <a:latin typeface="+mn-ea"/>
                <a:cs typeface="+mn-ea"/>
              </a:rPr>
              <a:t>市场策略</a:t>
            </a:r>
            <a:endParaRPr lang="en-AU" sz="1300" b="1" dirty="0">
              <a:solidFill>
                <a:srgbClr val="7F7F7F"/>
              </a:solidFill>
              <a:latin typeface="+mn-ea"/>
              <a:cs typeface="+mn-ea"/>
            </a:endParaRPr>
          </a:p>
        </p:txBody>
      </p:sp>
      <p:sp>
        <p:nvSpPr>
          <p:cNvPr id="133" name="Text Placeholder 32"/>
          <p:cNvSpPr txBox="1"/>
          <p:nvPr/>
        </p:nvSpPr>
        <p:spPr>
          <a:xfrm>
            <a:off x="2798154" y="5267335"/>
            <a:ext cx="2518819" cy="55984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25000"/>
              </a:lnSpc>
              <a:spcBef>
                <a:spcPts val="0"/>
              </a:spcBef>
              <a:buNone/>
            </a:pPr>
            <a:r>
              <a:rPr lang="zh-CN" altLang="en-US" sz="1000" dirty="0">
                <a:solidFill>
                  <a:srgbClr val="7F7F7F"/>
                </a:solidFill>
                <a:latin typeface="+mn-ea"/>
                <a:cs typeface="+mn-ea"/>
              </a:rPr>
              <a:t>此处添加详细文本描述，建议与标题相关并符合整体语言风格</a:t>
            </a:r>
            <a:endParaRPr lang="en-US" sz="1000" dirty="0">
              <a:solidFill>
                <a:srgbClr val="7F7F7F"/>
              </a:solidFill>
              <a:latin typeface="+mn-ea"/>
              <a:cs typeface="+mn-ea"/>
            </a:endParaRPr>
          </a:p>
        </p:txBody>
      </p:sp>
      <p:sp>
        <p:nvSpPr>
          <p:cNvPr id="134" name="Text Placeholder 33"/>
          <p:cNvSpPr txBox="1"/>
          <p:nvPr/>
        </p:nvSpPr>
        <p:spPr>
          <a:xfrm>
            <a:off x="2783869" y="4987157"/>
            <a:ext cx="2533103" cy="28017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zh-CN" altLang="en-US" sz="1300" b="1" dirty="0">
                <a:solidFill>
                  <a:srgbClr val="7F7F7F"/>
                </a:solidFill>
                <a:latin typeface="+mn-ea"/>
                <a:cs typeface="+mn-ea"/>
              </a:rPr>
              <a:t>桌面应用</a:t>
            </a:r>
            <a:endParaRPr lang="en-AU" sz="1300" b="1" dirty="0">
              <a:solidFill>
                <a:srgbClr val="7F7F7F"/>
              </a:solidFill>
              <a:latin typeface="+mn-ea"/>
              <a:cs typeface="+mn-ea"/>
            </a:endParaRPr>
          </a:p>
        </p:txBody>
      </p:sp>
      <p:grpSp>
        <p:nvGrpSpPr>
          <p:cNvPr id="3" name="Group 2"/>
          <p:cNvGrpSpPr/>
          <p:nvPr/>
        </p:nvGrpSpPr>
        <p:grpSpPr>
          <a:xfrm>
            <a:off x="795" y="3077587"/>
            <a:ext cx="6591971" cy="1280546"/>
            <a:chOff x="0" y="3077587"/>
            <a:chExt cx="6592829" cy="1280546"/>
          </a:xfrm>
        </p:grpSpPr>
        <p:sp>
          <p:nvSpPr>
            <p:cNvPr id="2" name="Rectangle 1"/>
            <p:cNvSpPr/>
            <p:nvPr/>
          </p:nvSpPr>
          <p:spPr>
            <a:xfrm>
              <a:off x="0" y="3077587"/>
              <a:ext cx="5963177" cy="1280546"/>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ea"/>
                <a:cs typeface="+mn-ea"/>
              </a:endParaRPr>
            </a:p>
          </p:txBody>
        </p:sp>
        <p:sp>
          <p:nvSpPr>
            <p:cNvPr id="123" name="Oval 122"/>
            <p:cNvSpPr/>
            <p:nvPr/>
          </p:nvSpPr>
          <p:spPr>
            <a:xfrm>
              <a:off x="5312279" y="3077587"/>
              <a:ext cx="1280550" cy="128054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600" dirty="0">
                <a:solidFill>
                  <a:srgbClr val="FFFFFF"/>
                </a:solidFill>
                <a:latin typeface="+mn-ea"/>
                <a:cs typeface="+mn-ea"/>
              </a:endParaRPr>
            </a:p>
          </p:txBody>
        </p:sp>
        <p:sp>
          <p:nvSpPr>
            <p:cNvPr id="124" name="Oval 123"/>
            <p:cNvSpPr/>
            <p:nvPr/>
          </p:nvSpPr>
          <p:spPr>
            <a:xfrm>
              <a:off x="5437623" y="3202931"/>
              <a:ext cx="1029862" cy="10298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600" dirty="0">
                <a:solidFill>
                  <a:schemeClr val="accent6"/>
                </a:solidFill>
                <a:latin typeface="+mn-ea"/>
                <a:cs typeface="+mn-ea"/>
              </a:endParaRPr>
            </a:p>
          </p:txBody>
        </p:sp>
        <p:sp>
          <p:nvSpPr>
            <p:cNvPr id="137" name="Text Placeholder 33"/>
            <p:cNvSpPr txBox="1"/>
            <p:nvPr/>
          </p:nvSpPr>
          <p:spPr>
            <a:xfrm>
              <a:off x="2096408" y="3287137"/>
              <a:ext cx="2370128" cy="81216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zh-CN" altLang="en-US" sz="2800" b="1" dirty="0" smtClean="0">
                  <a:solidFill>
                    <a:schemeClr val="bg1"/>
                  </a:solidFill>
                  <a:latin typeface="+mn-ea"/>
                  <a:cs typeface="+mn-ea"/>
                </a:rPr>
                <a:t>填写标题</a:t>
              </a:r>
              <a:r>
                <a:rPr lang="zh-CN" altLang="en-US" sz="2800" b="1" dirty="0">
                  <a:solidFill>
                    <a:schemeClr val="bg1"/>
                  </a:solidFill>
                  <a:latin typeface="+mn-ea"/>
                  <a:cs typeface="+mn-ea"/>
                </a:rPr>
                <a:t>内容</a:t>
              </a:r>
              <a:endParaRPr lang="en-AU" sz="2800" b="1" dirty="0">
                <a:solidFill>
                  <a:schemeClr val="bg1"/>
                </a:solidFill>
                <a:latin typeface="+mn-ea"/>
                <a:cs typeface="+mn-ea"/>
              </a:endParaRPr>
            </a:p>
          </p:txBody>
        </p:sp>
      </p:grpSp>
      <p:grpSp>
        <p:nvGrpSpPr>
          <p:cNvPr id="27" name="组合 26"/>
          <p:cNvGrpSpPr/>
          <p:nvPr/>
        </p:nvGrpSpPr>
        <p:grpSpPr>
          <a:xfrm>
            <a:off x="7451687" y="3547184"/>
            <a:ext cx="307174" cy="307212"/>
            <a:chOff x="11121822" y="1145785"/>
            <a:chExt cx="307214" cy="307212"/>
          </a:xfrm>
          <a:solidFill>
            <a:schemeClr val="bg1"/>
          </a:solidFill>
        </p:grpSpPr>
        <p:sp>
          <p:nvSpPr>
            <p:cNvPr id="28" name="Freeform 140"/>
            <p:cNvSpPr>
              <a:spLocks noEditPoints="1"/>
            </p:cNvSpPr>
            <p:nvPr/>
          </p:nvSpPr>
          <p:spPr bwMode="auto">
            <a:xfrm>
              <a:off x="11121822" y="1211403"/>
              <a:ext cx="241594" cy="241594"/>
            </a:xfrm>
            <a:custGeom>
              <a:avLst/>
              <a:gdLst>
                <a:gd name="T0" fmla="*/ 103 w 112"/>
                <a:gd name="T1" fmla="*/ 47 h 112"/>
                <a:gd name="T2" fmla="*/ 106 w 112"/>
                <a:gd name="T3" fmla="*/ 36 h 112"/>
                <a:gd name="T4" fmla="*/ 102 w 112"/>
                <a:gd name="T5" fmla="*/ 22 h 112"/>
                <a:gd name="T6" fmla="*/ 92 w 112"/>
                <a:gd name="T7" fmla="*/ 25 h 112"/>
                <a:gd name="T8" fmla="*/ 90 w 112"/>
                <a:gd name="T9" fmla="*/ 14 h 112"/>
                <a:gd name="T10" fmla="*/ 79 w 112"/>
                <a:gd name="T11" fmla="*/ 4 h 112"/>
                <a:gd name="T12" fmla="*/ 71 w 112"/>
                <a:gd name="T13" fmla="*/ 11 h 112"/>
                <a:gd name="T14" fmla="*/ 64 w 112"/>
                <a:gd name="T15" fmla="*/ 3 h 112"/>
                <a:gd name="T16" fmla="*/ 50 w 112"/>
                <a:gd name="T17" fmla="*/ 0 h 112"/>
                <a:gd name="T18" fmla="*/ 47 w 112"/>
                <a:gd name="T19" fmla="*/ 10 h 112"/>
                <a:gd name="T20" fmla="*/ 37 w 112"/>
                <a:gd name="T21" fmla="*/ 6 h 112"/>
                <a:gd name="T22" fmla="*/ 23 w 112"/>
                <a:gd name="T23" fmla="*/ 11 h 112"/>
                <a:gd name="T24" fmla="*/ 25 w 112"/>
                <a:gd name="T25" fmla="*/ 20 h 112"/>
                <a:gd name="T26" fmla="*/ 14 w 112"/>
                <a:gd name="T27" fmla="*/ 22 h 112"/>
                <a:gd name="T28" fmla="*/ 5 w 112"/>
                <a:gd name="T29" fmla="*/ 33 h 112"/>
                <a:gd name="T30" fmla="*/ 12 w 112"/>
                <a:gd name="T31" fmla="*/ 41 h 112"/>
                <a:gd name="T32" fmla="*/ 3 w 112"/>
                <a:gd name="T33" fmla="*/ 48 h 112"/>
                <a:gd name="T34" fmla="*/ 0 w 112"/>
                <a:gd name="T35" fmla="*/ 62 h 112"/>
                <a:gd name="T36" fmla="*/ 10 w 112"/>
                <a:gd name="T37" fmla="*/ 65 h 112"/>
                <a:gd name="T38" fmla="*/ 6 w 112"/>
                <a:gd name="T39" fmla="*/ 75 h 112"/>
                <a:gd name="T40" fmla="*/ 11 w 112"/>
                <a:gd name="T41" fmla="*/ 89 h 112"/>
                <a:gd name="T42" fmla="*/ 21 w 112"/>
                <a:gd name="T43" fmla="*/ 87 h 112"/>
                <a:gd name="T44" fmla="*/ 23 w 112"/>
                <a:gd name="T45" fmla="*/ 98 h 112"/>
                <a:gd name="T46" fmla="*/ 34 w 112"/>
                <a:gd name="T47" fmla="*/ 108 h 112"/>
                <a:gd name="T48" fmla="*/ 41 w 112"/>
                <a:gd name="T49" fmla="*/ 101 h 112"/>
                <a:gd name="T50" fmla="*/ 48 w 112"/>
                <a:gd name="T51" fmla="*/ 109 h 112"/>
                <a:gd name="T52" fmla="*/ 63 w 112"/>
                <a:gd name="T53" fmla="*/ 112 h 112"/>
                <a:gd name="T54" fmla="*/ 66 w 112"/>
                <a:gd name="T55" fmla="*/ 102 h 112"/>
                <a:gd name="T56" fmla="*/ 76 w 112"/>
                <a:gd name="T57" fmla="*/ 106 h 112"/>
                <a:gd name="T58" fmla="*/ 90 w 112"/>
                <a:gd name="T59" fmla="*/ 101 h 112"/>
                <a:gd name="T60" fmla="*/ 88 w 112"/>
                <a:gd name="T61" fmla="*/ 91 h 112"/>
                <a:gd name="T62" fmla="*/ 98 w 112"/>
                <a:gd name="T63" fmla="*/ 89 h 112"/>
                <a:gd name="T64" fmla="*/ 108 w 112"/>
                <a:gd name="T65" fmla="*/ 78 h 112"/>
                <a:gd name="T66" fmla="*/ 101 w 112"/>
                <a:gd name="T67" fmla="*/ 71 h 112"/>
                <a:gd name="T68" fmla="*/ 110 w 112"/>
                <a:gd name="T69" fmla="*/ 64 h 112"/>
                <a:gd name="T70" fmla="*/ 112 w 112"/>
                <a:gd name="T71" fmla="*/ 49 h 112"/>
                <a:gd name="T72" fmla="*/ 56 w 112"/>
                <a:gd name="T73" fmla="*/ 86 h 112"/>
                <a:gd name="T74" fmla="*/ 56 w 112"/>
                <a:gd name="T75" fmla="*/ 26 h 112"/>
                <a:gd name="T76" fmla="*/ 56 w 112"/>
                <a:gd name="T77"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112">
                  <a:moveTo>
                    <a:pt x="110" y="47"/>
                  </a:moveTo>
                  <a:cubicBezTo>
                    <a:pt x="103" y="47"/>
                    <a:pt x="103" y="47"/>
                    <a:pt x="103" y="47"/>
                  </a:cubicBezTo>
                  <a:cubicBezTo>
                    <a:pt x="102" y="44"/>
                    <a:pt x="101" y="42"/>
                    <a:pt x="101" y="39"/>
                  </a:cubicBezTo>
                  <a:cubicBezTo>
                    <a:pt x="106" y="36"/>
                    <a:pt x="106" y="36"/>
                    <a:pt x="106" y="36"/>
                  </a:cubicBezTo>
                  <a:cubicBezTo>
                    <a:pt x="108" y="35"/>
                    <a:pt x="108" y="34"/>
                    <a:pt x="107" y="32"/>
                  </a:cubicBezTo>
                  <a:cubicBezTo>
                    <a:pt x="102" y="22"/>
                    <a:pt x="102" y="22"/>
                    <a:pt x="102" y="22"/>
                  </a:cubicBezTo>
                  <a:cubicBezTo>
                    <a:pt x="101" y="21"/>
                    <a:pt x="99" y="20"/>
                    <a:pt x="98" y="21"/>
                  </a:cubicBezTo>
                  <a:cubicBezTo>
                    <a:pt x="92" y="25"/>
                    <a:pt x="92" y="25"/>
                    <a:pt x="92" y="25"/>
                  </a:cubicBezTo>
                  <a:cubicBezTo>
                    <a:pt x="90" y="23"/>
                    <a:pt x="88" y="21"/>
                    <a:pt x="87" y="20"/>
                  </a:cubicBezTo>
                  <a:cubicBezTo>
                    <a:pt x="90" y="14"/>
                    <a:pt x="90" y="14"/>
                    <a:pt x="90" y="14"/>
                  </a:cubicBezTo>
                  <a:cubicBezTo>
                    <a:pt x="91" y="12"/>
                    <a:pt x="90" y="11"/>
                    <a:pt x="89" y="10"/>
                  </a:cubicBezTo>
                  <a:cubicBezTo>
                    <a:pt x="79" y="4"/>
                    <a:pt x="79" y="4"/>
                    <a:pt x="79" y="4"/>
                  </a:cubicBezTo>
                  <a:cubicBezTo>
                    <a:pt x="77" y="3"/>
                    <a:pt x="76" y="4"/>
                    <a:pt x="75" y="5"/>
                  </a:cubicBezTo>
                  <a:cubicBezTo>
                    <a:pt x="71" y="11"/>
                    <a:pt x="71" y="11"/>
                    <a:pt x="71" y="11"/>
                  </a:cubicBezTo>
                  <a:cubicBezTo>
                    <a:pt x="69" y="10"/>
                    <a:pt x="67" y="10"/>
                    <a:pt x="64" y="9"/>
                  </a:cubicBezTo>
                  <a:cubicBezTo>
                    <a:pt x="64" y="3"/>
                    <a:pt x="64" y="3"/>
                    <a:pt x="64" y="3"/>
                  </a:cubicBezTo>
                  <a:cubicBezTo>
                    <a:pt x="64" y="1"/>
                    <a:pt x="63" y="0"/>
                    <a:pt x="61" y="0"/>
                  </a:cubicBezTo>
                  <a:cubicBezTo>
                    <a:pt x="50" y="0"/>
                    <a:pt x="50" y="0"/>
                    <a:pt x="50" y="0"/>
                  </a:cubicBezTo>
                  <a:cubicBezTo>
                    <a:pt x="48" y="0"/>
                    <a:pt x="47" y="1"/>
                    <a:pt x="47" y="3"/>
                  </a:cubicBezTo>
                  <a:cubicBezTo>
                    <a:pt x="47" y="10"/>
                    <a:pt x="47" y="10"/>
                    <a:pt x="47" y="10"/>
                  </a:cubicBezTo>
                  <a:cubicBezTo>
                    <a:pt x="45" y="10"/>
                    <a:pt x="42" y="11"/>
                    <a:pt x="40" y="12"/>
                  </a:cubicBezTo>
                  <a:cubicBezTo>
                    <a:pt x="37" y="6"/>
                    <a:pt x="37" y="6"/>
                    <a:pt x="37" y="6"/>
                  </a:cubicBezTo>
                  <a:cubicBezTo>
                    <a:pt x="36" y="4"/>
                    <a:pt x="34" y="4"/>
                    <a:pt x="33" y="5"/>
                  </a:cubicBezTo>
                  <a:cubicBezTo>
                    <a:pt x="23" y="11"/>
                    <a:pt x="23" y="11"/>
                    <a:pt x="23" y="11"/>
                  </a:cubicBezTo>
                  <a:cubicBezTo>
                    <a:pt x="21" y="11"/>
                    <a:pt x="21" y="13"/>
                    <a:pt x="22" y="14"/>
                  </a:cubicBezTo>
                  <a:cubicBezTo>
                    <a:pt x="25" y="20"/>
                    <a:pt x="25" y="20"/>
                    <a:pt x="25" y="20"/>
                  </a:cubicBezTo>
                  <a:cubicBezTo>
                    <a:pt x="23" y="22"/>
                    <a:pt x="22" y="24"/>
                    <a:pt x="20" y="26"/>
                  </a:cubicBezTo>
                  <a:cubicBezTo>
                    <a:pt x="14" y="22"/>
                    <a:pt x="14" y="22"/>
                    <a:pt x="14" y="22"/>
                  </a:cubicBezTo>
                  <a:cubicBezTo>
                    <a:pt x="13" y="22"/>
                    <a:pt x="11" y="22"/>
                    <a:pt x="10" y="23"/>
                  </a:cubicBezTo>
                  <a:cubicBezTo>
                    <a:pt x="5" y="33"/>
                    <a:pt x="5" y="33"/>
                    <a:pt x="5" y="33"/>
                  </a:cubicBezTo>
                  <a:cubicBezTo>
                    <a:pt x="4" y="35"/>
                    <a:pt x="4" y="36"/>
                    <a:pt x="6" y="37"/>
                  </a:cubicBezTo>
                  <a:cubicBezTo>
                    <a:pt x="12" y="41"/>
                    <a:pt x="12" y="41"/>
                    <a:pt x="12" y="41"/>
                  </a:cubicBezTo>
                  <a:cubicBezTo>
                    <a:pt x="11" y="43"/>
                    <a:pt x="10" y="45"/>
                    <a:pt x="10" y="48"/>
                  </a:cubicBezTo>
                  <a:cubicBezTo>
                    <a:pt x="3" y="48"/>
                    <a:pt x="3" y="48"/>
                    <a:pt x="3" y="48"/>
                  </a:cubicBezTo>
                  <a:cubicBezTo>
                    <a:pt x="2" y="48"/>
                    <a:pt x="0" y="49"/>
                    <a:pt x="0" y="51"/>
                  </a:cubicBezTo>
                  <a:cubicBezTo>
                    <a:pt x="0" y="62"/>
                    <a:pt x="0" y="62"/>
                    <a:pt x="0" y="62"/>
                  </a:cubicBezTo>
                  <a:cubicBezTo>
                    <a:pt x="0" y="64"/>
                    <a:pt x="2" y="65"/>
                    <a:pt x="3" y="65"/>
                  </a:cubicBezTo>
                  <a:cubicBezTo>
                    <a:pt x="10" y="65"/>
                    <a:pt x="10" y="65"/>
                    <a:pt x="10" y="65"/>
                  </a:cubicBezTo>
                  <a:cubicBezTo>
                    <a:pt x="11" y="68"/>
                    <a:pt x="11" y="70"/>
                    <a:pt x="12" y="72"/>
                  </a:cubicBezTo>
                  <a:cubicBezTo>
                    <a:pt x="6" y="75"/>
                    <a:pt x="6" y="75"/>
                    <a:pt x="6" y="75"/>
                  </a:cubicBezTo>
                  <a:cubicBezTo>
                    <a:pt x="5" y="76"/>
                    <a:pt x="5" y="78"/>
                    <a:pt x="5" y="79"/>
                  </a:cubicBezTo>
                  <a:cubicBezTo>
                    <a:pt x="11" y="89"/>
                    <a:pt x="11" y="89"/>
                    <a:pt x="11" y="89"/>
                  </a:cubicBezTo>
                  <a:cubicBezTo>
                    <a:pt x="12" y="91"/>
                    <a:pt x="14" y="91"/>
                    <a:pt x="15" y="90"/>
                  </a:cubicBezTo>
                  <a:cubicBezTo>
                    <a:pt x="21" y="87"/>
                    <a:pt x="21" y="87"/>
                    <a:pt x="21" y="87"/>
                  </a:cubicBezTo>
                  <a:cubicBezTo>
                    <a:pt x="23" y="89"/>
                    <a:pt x="24" y="91"/>
                    <a:pt x="26" y="92"/>
                  </a:cubicBezTo>
                  <a:cubicBezTo>
                    <a:pt x="23" y="98"/>
                    <a:pt x="23" y="98"/>
                    <a:pt x="23" y="98"/>
                  </a:cubicBezTo>
                  <a:cubicBezTo>
                    <a:pt x="22" y="99"/>
                    <a:pt x="23" y="101"/>
                    <a:pt x="24" y="102"/>
                  </a:cubicBezTo>
                  <a:cubicBezTo>
                    <a:pt x="34" y="108"/>
                    <a:pt x="34" y="108"/>
                    <a:pt x="34" y="108"/>
                  </a:cubicBezTo>
                  <a:cubicBezTo>
                    <a:pt x="35" y="108"/>
                    <a:pt x="37" y="108"/>
                    <a:pt x="38" y="106"/>
                  </a:cubicBezTo>
                  <a:cubicBezTo>
                    <a:pt x="41" y="101"/>
                    <a:pt x="41" y="101"/>
                    <a:pt x="41" y="101"/>
                  </a:cubicBezTo>
                  <a:cubicBezTo>
                    <a:pt x="44" y="101"/>
                    <a:pt x="46" y="102"/>
                    <a:pt x="48" y="102"/>
                  </a:cubicBezTo>
                  <a:cubicBezTo>
                    <a:pt x="48" y="109"/>
                    <a:pt x="48" y="109"/>
                    <a:pt x="48" y="109"/>
                  </a:cubicBezTo>
                  <a:cubicBezTo>
                    <a:pt x="48" y="111"/>
                    <a:pt x="50" y="112"/>
                    <a:pt x="51" y="112"/>
                  </a:cubicBezTo>
                  <a:cubicBezTo>
                    <a:pt x="63" y="112"/>
                    <a:pt x="63" y="112"/>
                    <a:pt x="63" y="112"/>
                  </a:cubicBezTo>
                  <a:cubicBezTo>
                    <a:pt x="64" y="112"/>
                    <a:pt x="66" y="111"/>
                    <a:pt x="66" y="109"/>
                  </a:cubicBezTo>
                  <a:cubicBezTo>
                    <a:pt x="66" y="102"/>
                    <a:pt x="66" y="102"/>
                    <a:pt x="66" y="102"/>
                  </a:cubicBezTo>
                  <a:cubicBezTo>
                    <a:pt x="68" y="102"/>
                    <a:pt x="70" y="101"/>
                    <a:pt x="73" y="100"/>
                  </a:cubicBezTo>
                  <a:cubicBezTo>
                    <a:pt x="76" y="106"/>
                    <a:pt x="76" y="106"/>
                    <a:pt x="76" y="106"/>
                  </a:cubicBezTo>
                  <a:cubicBezTo>
                    <a:pt x="77" y="107"/>
                    <a:pt x="79" y="108"/>
                    <a:pt x="80" y="107"/>
                  </a:cubicBezTo>
                  <a:cubicBezTo>
                    <a:pt x="90" y="101"/>
                    <a:pt x="90" y="101"/>
                    <a:pt x="90" y="101"/>
                  </a:cubicBezTo>
                  <a:cubicBezTo>
                    <a:pt x="91" y="100"/>
                    <a:pt x="92" y="99"/>
                    <a:pt x="91" y="97"/>
                  </a:cubicBezTo>
                  <a:cubicBezTo>
                    <a:pt x="88" y="91"/>
                    <a:pt x="88" y="91"/>
                    <a:pt x="88" y="91"/>
                  </a:cubicBezTo>
                  <a:cubicBezTo>
                    <a:pt x="89" y="90"/>
                    <a:pt x="91" y="88"/>
                    <a:pt x="93" y="86"/>
                  </a:cubicBezTo>
                  <a:cubicBezTo>
                    <a:pt x="98" y="89"/>
                    <a:pt x="98" y="89"/>
                    <a:pt x="98" y="89"/>
                  </a:cubicBezTo>
                  <a:cubicBezTo>
                    <a:pt x="100" y="90"/>
                    <a:pt x="102" y="90"/>
                    <a:pt x="102" y="88"/>
                  </a:cubicBezTo>
                  <a:cubicBezTo>
                    <a:pt x="108" y="78"/>
                    <a:pt x="108" y="78"/>
                    <a:pt x="108" y="78"/>
                  </a:cubicBezTo>
                  <a:cubicBezTo>
                    <a:pt x="109" y="77"/>
                    <a:pt x="108" y="75"/>
                    <a:pt x="107" y="74"/>
                  </a:cubicBezTo>
                  <a:cubicBezTo>
                    <a:pt x="101" y="71"/>
                    <a:pt x="101" y="71"/>
                    <a:pt x="101" y="71"/>
                  </a:cubicBezTo>
                  <a:cubicBezTo>
                    <a:pt x="102" y="69"/>
                    <a:pt x="102" y="66"/>
                    <a:pt x="103" y="64"/>
                  </a:cubicBezTo>
                  <a:cubicBezTo>
                    <a:pt x="110" y="64"/>
                    <a:pt x="110" y="64"/>
                    <a:pt x="110" y="64"/>
                  </a:cubicBezTo>
                  <a:cubicBezTo>
                    <a:pt x="111" y="64"/>
                    <a:pt x="112" y="63"/>
                    <a:pt x="112" y="61"/>
                  </a:cubicBezTo>
                  <a:cubicBezTo>
                    <a:pt x="112" y="49"/>
                    <a:pt x="112" y="49"/>
                    <a:pt x="112" y="49"/>
                  </a:cubicBezTo>
                  <a:cubicBezTo>
                    <a:pt x="112" y="48"/>
                    <a:pt x="111" y="47"/>
                    <a:pt x="110" y="47"/>
                  </a:cubicBezTo>
                  <a:close/>
                  <a:moveTo>
                    <a:pt x="56" y="86"/>
                  </a:moveTo>
                  <a:cubicBezTo>
                    <a:pt x="40" y="86"/>
                    <a:pt x="26" y="72"/>
                    <a:pt x="26" y="56"/>
                  </a:cubicBezTo>
                  <a:cubicBezTo>
                    <a:pt x="26" y="39"/>
                    <a:pt x="40" y="26"/>
                    <a:pt x="56" y="26"/>
                  </a:cubicBezTo>
                  <a:cubicBezTo>
                    <a:pt x="73" y="26"/>
                    <a:pt x="86" y="39"/>
                    <a:pt x="86" y="56"/>
                  </a:cubicBezTo>
                  <a:cubicBezTo>
                    <a:pt x="86" y="72"/>
                    <a:pt x="73" y="86"/>
                    <a:pt x="56"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29" name="Freeform 141"/>
            <p:cNvSpPr>
              <a:spLocks noEditPoints="1"/>
            </p:cNvSpPr>
            <p:nvPr/>
          </p:nvSpPr>
          <p:spPr bwMode="auto">
            <a:xfrm>
              <a:off x="11317186" y="1145785"/>
              <a:ext cx="111850" cy="113341"/>
            </a:xfrm>
            <a:custGeom>
              <a:avLst/>
              <a:gdLst>
                <a:gd name="T0" fmla="*/ 48 w 52"/>
                <a:gd name="T1" fmla="*/ 23 h 52"/>
                <a:gd name="T2" fmla="*/ 50 w 52"/>
                <a:gd name="T3" fmla="*/ 17 h 52"/>
                <a:gd name="T4" fmla="*/ 48 w 52"/>
                <a:gd name="T5" fmla="*/ 11 h 52"/>
                <a:gd name="T6" fmla="*/ 44 w 52"/>
                <a:gd name="T7" fmla="*/ 12 h 52"/>
                <a:gd name="T8" fmla="*/ 42 w 52"/>
                <a:gd name="T9" fmla="*/ 6 h 52"/>
                <a:gd name="T10" fmla="*/ 38 w 52"/>
                <a:gd name="T11" fmla="*/ 2 h 52"/>
                <a:gd name="T12" fmla="*/ 34 w 52"/>
                <a:gd name="T13" fmla="*/ 5 h 52"/>
                <a:gd name="T14" fmla="*/ 30 w 52"/>
                <a:gd name="T15" fmla="*/ 1 h 52"/>
                <a:gd name="T16" fmla="*/ 24 w 52"/>
                <a:gd name="T17" fmla="*/ 0 h 52"/>
                <a:gd name="T18" fmla="*/ 23 w 52"/>
                <a:gd name="T19" fmla="*/ 4 h 52"/>
                <a:gd name="T20" fmla="*/ 17 w 52"/>
                <a:gd name="T21" fmla="*/ 2 h 52"/>
                <a:gd name="T22" fmla="*/ 11 w 52"/>
                <a:gd name="T23" fmla="*/ 4 h 52"/>
                <a:gd name="T24" fmla="*/ 12 w 52"/>
                <a:gd name="T25" fmla="*/ 8 h 52"/>
                <a:gd name="T26" fmla="*/ 6 w 52"/>
                <a:gd name="T27" fmla="*/ 10 h 52"/>
                <a:gd name="T28" fmla="*/ 2 w 52"/>
                <a:gd name="T29" fmla="*/ 14 h 52"/>
                <a:gd name="T30" fmla="*/ 6 w 52"/>
                <a:gd name="T31" fmla="*/ 18 h 52"/>
                <a:gd name="T32" fmla="*/ 1 w 52"/>
                <a:gd name="T33" fmla="*/ 22 h 52"/>
                <a:gd name="T34" fmla="*/ 0 w 52"/>
                <a:gd name="T35" fmla="*/ 28 h 52"/>
                <a:gd name="T36" fmla="*/ 4 w 52"/>
                <a:gd name="T37" fmla="*/ 29 h 52"/>
                <a:gd name="T38" fmla="*/ 2 w 52"/>
                <a:gd name="T39" fmla="*/ 35 h 52"/>
                <a:gd name="T40" fmla="*/ 4 w 52"/>
                <a:gd name="T41" fmla="*/ 41 h 52"/>
                <a:gd name="T42" fmla="*/ 9 w 52"/>
                <a:gd name="T43" fmla="*/ 40 h 52"/>
                <a:gd name="T44" fmla="*/ 10 w 52"/>
                <a:gd name="T45" fmla="*/ 46 h 52"/>
                <a:gd name="T46" fmla="*/ 15 w 52"/>
                <a:gd name="T47" fmla="*/ 50 h 52"/>
                <a:gd name="T48" fmla="*/ 18 w 52"/>
                <a:gd name="T49" fmla="*/ 47 h 52"/>
                <a:gd name="T50" fmla="*/ 22 w 52"/>
                <a:gd name="T51" fmla="*/ 51 h 52"/>
                <a:gd name="T52" fmla="*/ 28 w 52"/>
                <a:gd name="T53" fmla="*/ 52 h 52"/>
                <a:gd name="T54" fmla="*/ 29 w 52"/>
                <a:gd name="T55" fmla="*/ 48 h 52"/>
                <a:gd name="T56" fmla="*/ 35 w 52"/>
                <a:gd name="T57" fmla="*/ 50 h 52"/>
                <a:gd name="T58" fmla="*/ 41 w 52"/>
                <a:gd name="T59" fmla="*/ 48 h 52"/>
                <a:gd name="T60" fmla="*/ 40 w 52"/>
                <a:gd name="T61" fmla="*/ 43 h 52"/>
                <a:gd name="T62" fmla="*/ 46 w 52"/>
                <a:gd name="T63" fmla="*/ 42 h 52"/>
                <a:gd name="T64" fmla="*/ 50 w 52"/>
                <a:gd name="T65" fmla="*/ 37 h 52"/>
                <a:gd name="T66" fmla="*/ 47 w 52"/>
                <a:gd name="T67" fmla="*/ 34 h 52"/>
                <a:gd name="T68" fmla="*/ 51 w 52"/>
                <a:gd name="T69" fmla="*/ 30 h 52"/>
                <a:gd name="T70" fmla="*/ 52 w 52"/>
                <a:gd name="T71" fmla="*/ 24 h 52"/>
                <a:gd name="T72" fmla="*/ 26 w 52"/>
                <a:gd name="T73" fmla="*/ 40 h 52"/>
                <a:gd name="T74" fmla="*/ 26 w 52"/>
                <a:gd name="T75" fmla="*/ 12 h 52"/>
                <a:gd name="T76" fmla="*/ 26 w 52"/>
                <a:gd name="T77"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2" h="52">
                  <a:moveTo>
                    <a:pt x="51" y="23"/>
                  </a:moveTo>
                  <a:cubicBezTo>
                    <a:pt x="48" y="23"/>
                    <a:pt x="48" y="23"/>
                    <a:pt x="48" y="23"/>
                  </a:cubicBezTo>
                  <a:cubicBezTo>
                    <a:pt x="48" y="21"/>
                    <a:pt x="48" y="20"/>
                    <a:pt x="47" y="18"/>
                  </a:cubicBezTo>
                  <a:cubicBezTo>
                    <a:pt x="50" y="17"/>
                    <a:pt x="50" y="17"/>
                    <a:pt x="50" y="17"/>
                  </a:cubicBezTo>
                  <a:cubicBezTo>
                    <a:pt x="50" y="16"/>
                    <a:pt x="51" y="16"/>
                    <a:pt x="50" y="15"/>
                  </a:cubicBezTo>
                  <a:cubicBezTo>
                    <a:pt x="48" y="11"/>
                    <a:pt x="48" y="11"/>
                    <a:pt x="48" y="11"/>
                  </a:cubicBezTo>
                  <a:cubicBezTo>
                    <a:pt x="48" y="10"/>
                    <a:pt x="47" y="10"/>
                    <a:pt x="46" y="11"/>
                  </a:cubicBezTo>
                  <a:cubicBezTo>
                    <a:pt x="44" y="12"/>
                    <a:pt x="44" y="12"/>
                    <a:pt x="44" y="12"/>
                  </a:cubicBezTo>
                  <a:cubicBezTo>
                    <a:pt x="43" y="11"/>
                    <a:pt x="42" y="10"/>
                    <a:pt x="40" y="9"/>
                  </a:cubicBezTo>
                  <a:cubicBezTo>
                    <a:pt x="42" y="6"/>
                    <a:pt x="42" y="6"/>
                    <a:pt x="42" y="6"/>
                  </a:cubicBezTo>
                  <a:cubicBezTo>
                    <a:pt x="42" y="6"/>
                    <a:pt x="42" y="5"/>
                    <a:pt x="42" y="4"/>
                  </a:cubicBezTo>
                  <a:cubicBezTo>
                    <a:pt x="38" y="2"/>
                    <a:pt x="38" y="2"/>
                    <a:pt x="38" y="2"/>
                  </a:cubicBezTo>
                  <a:cubicBezTo>
                    <a:pt x="37" y="2"/>
                    <a:pt x="36" y="2"/>
                    <a:pt x="36" y="3"/>
                  </a:cubicBezTo>
                  <a:cubicBezTo>
                    <a:pt x="34" y="5"/>
                    <a:pt x="34" y="5"/>
                    <a:pt x="34" y="5"/>
                  </a:cubicBezTo>
                  <a:cubicBezTo>
                    <a:pt x="33" y="5"/>
                    <a:pt x="32" y="4"/>
                    <a:pt x="30" y="4"/>
                  </a:cubicBezTo>
                  <a:cubicBezTo>
                    <a:pt x="30" y="1"/>
                    <a:pt x="30" y="1"/>
                    <a:pt x="30" y="1"/>
                  </a:cubicBezTo>
                  <a:cubicBezTo>
                    <a:pt x="30" y="0"/>
                    <a:pt x="29" y="0"/>
                    <a:pt x="29" y="0"/>
                  </a:cubicBezTo>
                  <a:cubicBezTo>
                    <a:pt x="24" y="0"/>
                    <a:pt x="24" y="0"/>
                    <a:pt x="24" y="0"/>
                  </a:cubicBezTo>
                  <a:cubicBezTo>
                    <a:pt x="24" y="0"/>
                    <a:pt x="23" y="0"/>
                    <a:pt x="23" y="1"/>
                  </a:cubicBezTo>
                  <a:cubicBezTo>
                    <a:pt x="23" y="4"/>
                    <a:pt x="23" y="4"/>
                    <a:pt x="23" y="4"/>
                  </a:cubicBezTo>
                  <a:cubicBezTo>
                    <a:pt x="21" y="4"/>
                    <a:pt x="20" y="5"/>
                    <a:pt x="19" y="5"/>
                  </a:cubicBezTo>
                  <a:cubicBezTo>
                    <a:pt x="17" y="2"/>
                    <a:pt x="17" y="2"/>
                    <a:pt x="17" y="2"/>
                  </a:cubicBezTo>
                  <a:cubicBezTo>
                    <a:pt x="17" y="2"/>
                    <a:pt x="16" y="1"/>
                    <a:pt x="15" y="2"/>
                  </a:cubicBezTo>
                  <a:cubicBezTo>
                    <a:pt x="11" y="4"/>
                    <a:pt x="11" y="4"/>
                    <a:pt x="11" y="4"/>
                  </a:cubicBezTo>
                  <a:cubicBezTo>
                    <a:pt x="11" y="4"/>
                    <a:pt x="11" y="5"/>
                    <a:pt x="11" y="6"/>
                  </a:cubicBezTo>
                  <a:cubicBezTo>
                    <a:pt x="12" y="8"/>
                    <a:pt x="12" y="8"/>
                    <a:pt x="12" y="8"/>
                  </a:cubicBezTo>
                  <a:cubicBezTo>
                    <a:pt x="11" y="9"/>
                    <a:pt x="10" y="10"/>
                    <a:pt x="9" y="12"/>
                  </a:cubicBezTo>
                  <a:cubicBezTo>
                    <a:pt x="6" y="10"/>
                    <a:pt x="6" y="10"/>
                    <a:pt x="6" y="10"/>
                  </a:cubicBezTo>
                  <a:cubicBezTo>
                    <a:pt x="6" y="10"/>
                    <a:pt x="5" y="10"/>
                    <a:pt x="5" y="10"/>
                  </a:cubicBezTo>
                  <a:cubicBezTo>
                    <a:pt x="2" y="14"/>
                    <a:pt x="2" y="14"/>
                    <a:pt x="2" y="14"/>
                  </a:cubicBezTo>
                  <a:cubicBezTo>
                    <a:pt x="2" y="15"/>
                    <a:pt x="2" y="16"/>
                    <a:pt x="3" y="16"/>
                  </a:cubicBezTo>
                  <a:cubicBezTo>
                    <a:pt x="6" y="18"/>
                    <a:pt x="6" y="18"/>
                    <a:pt x="6" y="18"/>
                  </a:cubicBezTo>
                  <a:cubicBezTo>
                    <a:pt x="5" y="19"/>
                    <a:pt x="5" y="21"/>
                    <a:pt x="4" y="22"/>
                  </a:cubicBezTo>
                  <a:cubicBezTo>
                    <a:pt x="1" y="22"/>
                    <a:pt x="1" y="22"/>
                    <a:pt x="1" y="22"/>
                  </a:cubicBezTo>
                  <a:cubicBezTo>
                    <a:pt x="0" y="22"/>
                    <a:pt x="0" y="23"/>
                    <a:pt x="0" y="23"/>
                  </a:cubicBezTo>
                  <a:cubicBezTo>
                    <a:pt x="0" y="28"/>
                    <a:pt x="0" y="28"/>
                    <a:pt x="0" y="28"/>
                  </a:cubicBezTo>
                  <a:cubicBezTo>
                    <a:pt x="0" y="29"/>
                    <a:pt x="0" y="29"/>
                    <a:pt x="1" y="29"/>
                  </a:cubicBezTo>
                  <a:cubicBezTo>
                    <a:pt x="4" y="29"/>
                    <a:pt x="4" y="29"/>
                    <a:pt x="4" y="29"/>
                  </a:cubicBezTo>
                  <a:cubicBezTo>
                    <a:pt x="4" y="31"/>
                    <a:pt x="5" y="32"/>
                    <a:pt x="5" y="34"/>
                  </a:cubicBezTo>
                  <a:cubicBezTo>
                    <a:pt x="2" y="35"/>
                    <a:pt x="2" y="35"/>
                    <a:pt x="2" y="35"/>
                  </a:cubicBezTo>
                  <a:cubicBezTo>
                    <a:pt x="2" y="36"/>
                    <a:pt x="2" y="36"/>
                    <a:pt x="2" y="37"/>
                  </a:cubicBezTo>
                  <a:cubicBezTo>
                    <a:pt x="4" y="41"/>
                    <a:pt x="4" y="41"/>
                    <a:pt x="4" y="41"/>
                  </a:cubicBezTo>
                  <a:cubicBezTo>
                    <a:pt x="5" y="41"/>
                    <a:pt x="5" y="42"/>
                    <a:pt x="6" y="41"/>
                  </a:cubicBezTo>
                  <a:cubicBezTo>
                    <a:pt x="9" y="40"/>
                    <a:pt x="9" y="40"/>
                    <a:pt x="9" y="40"/>
                  </a:cubicBezTo>
                  <a:cubicBezTo>
                    <a:pt x="10" y="41"/>
                    <a:pt x="11" y="42"/>
                    <a:pt x="12" y="43"/>
                  </a:cubicBezTo>
                  <a:cubicBezTo>
                    <a:pt x="10" y="46"/>
                    <a:pt x="10" y="46"/>
                    <a:pt x="10" y="46"/>
                  </a:cubicBezTo>
                  <a:cubicBezTo>
                    <a:pt x="10" y="46"/>
                    <a:pt x="10" y="47"/>
                    <a:pt x="11" y="47"/>
                  </a:cubicBezTo>
                  <a:cubicBezTo>
                    <a:pt x="15" y="50"/>
                    <a:pt x="15" y="50"/>
                    <a:pt x="15" y="50"/>
                  </a:cubicBezTo>
                  <a:cubicBezTo>
                    <a:pt x="15" y="50"/>
                    <a:pt x="16" y="50"/>
                    <a:pt x="16" y="49"/>
                  </a:cubicBezTo>
                  <a:cubicBezTo>
                    <a:pt x="18" y="47"/>
                    <a:pt x="18" y="47"/>
                    <a:pt x="18" y="47"/>
                  </a:cubicBezTo>
                  <a:cubicBezTo>
                    <a:pt x="19" y="47"/>
                    <a:pt x="21" y="48"/>
                    <a:pt x="22" y="48"/>
                  </a:cubicBezTo>
                  <a:cubicBezTo>
                    <a:pt x="22" y="51"/>
                    <a:pt x="22" y="51"/>
                    <a:pt x="22" y="51"/>
                  </a:cubicBezTo>
                  <a:cubicBezTo>
                    <a:pt x="22" y="52"/>
                    <a:pt x="23" y="52"/>
                    <a:pt x="24" y="52"/>
                  </a:cubicBezTo>
                  <a:cubicBezTo>
                    <a:pt x="28" y="52"/>
                    <a:pt x="28" y="52"/>
                    <a:pt x="28" y="52"/>
                  </a:cubicBezTo>
                  <a:cubicBezTo>
                    <a:pt x="29" y="52"/>
                    <a:pt x="29" y="52"/>
                    <a:pt x="29" y="51"/>
                  </a:cubicBezTo>
                  <a:cubicBezTo>
                    <a:pt x="29" y="48"/>
                    <a:pt x="29" y="48"/>
                    <a:pt x="29" y="48"/>
                  </a:cubicBezTo>
                  <a:cubicBezTo>
                    <a:pt x="31" y="48"/>
                    <a:pt x="32" y="47"/>
                    <a:pt x="34" y="47"/>
                  </a:cubicBezTo>
                  <a:cubicBezTo>
                    <a:pt x="35" y="50"/>
                    <a:pt x="35" y="50"/>
                    <a:pt x="35" y="50"/>
                  </a:cubicBezTo>
                  <a:cubicBezTo>
                    <a:pt x="36" y="50"/>
                    <a:pt x="36" y="50"/>
                    <a:pt x="37" y="50"/>
                  </a:cubicBezTo>
                  <a:cubicBezTo>
                    <a:pt x="41" y="48"/>
                    <a:pt x="41" y="48"/>
                    <a:pt x="41" y="48"/>
                  </a:cubicBezTo>
                  <a:cubicBezTo>
                    <a:pt x="42" y="47"/>
                    <a:pt x="42" y="47"/>
                    <a:pt x="41" y="46"/>
                  </a:cubicBezTo>
                  <a:cubicBezTo>
                    <a:pt x="40" y="43"/>
                    <a:pt x="40" y="43"/>
                    <a:pt x="40" y="43"/>
                  </a:cubicBezTo>
                  <a:cubicBezTo>
                    <a:pt x="41" y="42"/>
                    <a:pt x="42" y="41"/>
                    <a:pt x="43" y="40"/>
                  </a:cubicBezTo>
                  <a:cubicBezTo>
                    <a:pt x="46" y="42"/>
                    <a:pt x="46" y="42"/>
                    <a:pt x="46" y="42"/>
                  </a:cubicBezTo>
                  <a:cubicBezTo>
                    <a:pt x="47" y="42"/>
                    <a:pt x="47" y="42"/>
                    <a:pt x="48" y="41"/>
                  </a:cubicBezTo>
                  <a:cubicBezTo>
                    <a:pt x="50" y="37"/>
                    <a:pt x="50" y="37"/>
                    <a:pt x="50" y="37"/>
                  </a:cubicBezTo>
                  <a:cubicBezTo>
                    <a:pt x="50" y="37"/>
                    <a:pt x="50" y="36"/>
                    <a:pt x="50" y="36"/>
                  </a:cubicBezTo>
                  <a:cubicBezTo>
                    <a:pt x="47" y="34"/>
                    <a:pt x="47" y="34"/>
                    <a:pt x="47" y="34"/>
                  </a:cubicBezTo>
                  <a:cubicBezTo>
                    <a:pt x="47" y="33"/>
                    <a:pt x="48" y="31"/>
                    <a:pt x="48" y="30"/>
                  </a:cubicBezTo>
                  <a:cubicBezTo>
                    <a:pt x="51" y="30"/>
                    <a:pt x="51" y="30"/>
                    <a:pt x="51" y="30"/>
                  </a:cubicBezTo>
                  <a:cubicBezTo>
                    <a:pt x="52" y="30"/>
                    <a:pt x="52" y="29"/>
                    <a:pt x="52" y="29"/>
                  </a:cubicBezTo>
                  <a:cubicBezTo>
                    <a:pt x="52" y="24"/>
                    <a:pt x="52" y="24"/>
                    <a:pt x="52" y="24"/>
                  </a:cubicBezTo>
                  <a:cubicBezTo>
                    <a:pt x="52" y="23"/>
                    <a:pt x="52" y="23"/>
                    <a:pt x="51" y="23"/>
                  </a:cubicBezTo>
                  <a:close/>
                  <a:moveTo>
                    <a:pt x="26" y="40"/>
                  </a:moveTo>
                  <a:cubicBezTo>
                    <a:pt x="18" y="40"/>
                    <a:pt x="12" y="34"/>
                    <a:pt x="12" y="26"/>
                  </a:cubicBezTo>
                  <a:cubicBezTo>
                    <a:pt x="12" y="18"/>
                    <a:pt x="18" y="12"/>
                    <a:pt x="26" y="12"/>
                  </a:cubicBezTo>
                  <a:cubicBezTo>
                    <a:pt x="34" y="12"/>
                    <a:pt x="40" y="18"/>
                    <a:pt x="40" y="26"/>
                  </a:cubicBezTo>
                  <a:cubicBezTo>
                    <a:pt x="40" y="34"/>
                    <a:pt x="34" y="40"/>
                    <a:pt x="26"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sp>
        <p:nvSpPr>
          <p:cNvPr id="30" name="Freeform 142"/>
          <p:cNvSpPr/>
          <p:nvPr/>
        </p:nvSpPr>
        <p:spPr bwMode="auto">
          <a:xfrm>
            <a:off x="5806443" y="5267333"/>
            <a:ext cx="292261" cy="238612"/>
          </a:xfrm>
          <a:custGeom>
            <a:avLst/>
            <a:gdLst>
              <a:gd name="T0" fmla="*/ 135 w 135"/>
              <a:gd name="T1" fmla="*/ 49 h 110"/>
              <a:gd name="T2" fmla="*/ 68 w 135"/>
              <a:gd name="T3" fmla="*/ 0 h 110"/>
              <a:gd name="T4" fmla="*/ 0 w 135"/>
              <a:gd name="T5" fmla="*/ 49 h 110"/>
              <a:gd name="T6" fmla="*/ 68 w 135"/>
              <a:gd name="T7" fmla="*/ 99 h 110"/>
              <a:gd name="T8" fmla="*/ 93 w 135"/>
              <a:gd name="T9" fmla="*/ 96 h 110"/>
              <a:gd name="T10" fmla="*/ 121 w 135"/>
              <a:gd name="T11" fmla="*/ 110 h 110"/>
              <a:gd name="T12" fmla="*/ 113 w 135"/>
              <a:gd name="T13" fmla="*/ 86 h 110"/>
              <a:gd name="T14" fmla="*/ 135 w 135"/>
              <a:gd name="T15" fmla="*/ 49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110">
                <a:moveTo>
                  <a:pt x="135" y="49"/>
                </a:moveTo>
                <a:cubicBezTo>
                  <a:pt x="135" y="22"/>
                  <a:pt x="105" y="0"/>
                  <a:pt x="68" y="0"/>
                </a:cubicBezTo>
                <a:cubicBezTo>
                  <a:pt x="30" y="0"/>
                  <a:pt x="0" y="22"/>
                  <a:pt x="0" y="49"/>
                </a:cubicBezTo>
                <a:cubicBezTo>
                  <a:pt x="0" y="77"/>
                  <a:pt x="30" y="99"/>
                  <a:pt x="68" y="99"/>
                </a:cubicBezTo>
                <a:cubicBezTo>
                  <a:pt x="76" y="99"/>
                  <a:pt x="85" y="98"/>
                  <a:pt x="93" y="96"/>
                </a:cubicBezTo>
                <a:cubicBezTo>
                  <a:pt x="95" y="95"/>
                  <a:pt x="121" y="110"/>
                  <a:pt x="121" y="110"/>
                </a:cubicBezTo>
                <a:cubicBezTo>
                  <a:pt x="113" y="86"/>
                  <a:pt x="113" y="86"/>
                  <a:pt x="113" y="86"/>
                </a:cubicBezTo>
                <a:cubicBezTo>
                  <a:pt x="126" y="77"/>
                  <a:pt x="135" y="64"/>
                  <a:pt x="135" y="49"/>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31" name="Freeform 149"/>
          <p:cNvSpPr/>
          <p:nvPr/>
        </p:nvSpPr>
        <p:spPr bwMode="auto">
          <a:xfrm>
            <a:off x="5792084" y="1917915"/>
            <a:ext cx="307172" cy="301247"/>
          </a:xfrm>
          <a:custGeom>
            <a:avLst/>
            <a:gdLst>
              <a:gd name="T0" fmla="*/ 133 w 142"/>
              <a:gd name="T1" fmla="*/ 95 h 139"/>
              <a:gd name="T2" fmla="*/ 106 w 142"/>
              <a:gd name="T3" fmla="*/ 89 h 139"/>
              <a:gd name="T4" fmla="*/ 83 w 142"/>
              <a:gd name="T5" fmla="*/ 67 h 139"/>
              <a:gd name="T6" fmla="*/ 111 w 142"/>
              <a:gd name="T7" fmla="*/ 39 h 139"/>
              <a:gd name="T8" fmla="*/ 119 w 142"/>
              <a:gd name="T9" fmla="*/ 38 h 139"/>
              <a:gd name="T10" fmla="*/ 133 w 142"/>
              <a:gd name="T11" fmla="*/ 16 h 139"/>
              <a:gd name="T12" fmla="*/ 125 w 142"/>
              <a:gd name="T13" fmla="*/ 9 h 139"/>
              <a:gd name="T14" fmla="*/ 104 w 142"/>
              <a:gd name="T15" fmla="*/ 23 h 139"/>
              <a:gd name="T16" fmla="*/ 103 w 142"/>
              <a:gd name="T17" fmla="*/ 30 h 139"/>
              <a:gd name="T18" fmla="*/ 75 w 142"/>
              <a:gd name="T19" fmla="*/ 58 h 139"/>
              <a:gd name="T20" fmla="*/ 51 w 142"/>
              <a:gd name="T21" fmla="*/ 34 h 139"/>
              <a:gd name="T22" fmla="*/ 45 w 142"/>
              <a:gd name="T23" fmla="*/ 7 h 139"/>
              <a:gd name="T24" fmla="*/ 29 w 142"/>
              <a:gd name="T25" fmla="*/ 0 h 139"/>
              <a:gd name="T26" fmla="*/ 39 w 142"/>
              <a:gd name="T27" fmla="*/ 10 h 139"/>
              <a:gd name="T28" fmla="*/ 35 w 142"/>
              <a:gd name="T29" fmla="*/ 27 h 139"/>
              <a:gd name="T30" fmla="*/ 18 w 142"/>
              <a:gd name="T31" fmla="*/ 32 h 139"/>
              <a:gd name="T32" fmla="*/ 3 w 142"/>
              <a:gd name="T33" fmla="*/ 17 h 139"/>
              <a:gd name="T34" fmla="*/ 9 w 142"/>
              <a:gd name="T35" fmla="*/ 43 h 139"/>
              <a:gd name="T36" fmla="*/ 37 w 142"/>
              <a:gd name="T37" fmla="*/ 48 h 139"/>
              <a:gd name="T38" fmla="*/ 58 w 142"/>
              <a:gd name="T39" fmla="*/ 70 h 139"/>
              <a:gd name="T40" fmla="*/ 12 w 142"/>
              <a:gd name="T41" fmla="*/ 115 h 139"/>
              <a:gd name="T42" fmla="*/ 12 w 142"/>
              <a:gd name="T43" fmla="*/ 129 h 139"/>
              <a:gd name="T44" fmla="*/ 13 w 142"/>
              <a:gd name="T45" fmla="*/ 130 h 139"/>
              <a:gd name="T46" fmla="*/ 26 w 142"/>
              <a:gd name="T47" fmla="*/ 130 h 139"/>
              <a:gd name="T48" fmla="*/ 72 w 142"/>
              <a:gd name="T49" fmla="*/ 84 h 139"/>
              <a:gd name="T50" fmla="*/ 92 w 142"/>
              <a:gd name="T51" fmla="*/ 103 h 139"/>
              <a:gd name="T52" fmla="*/ 97 w 142"/>
              <a:gd name="T53" fmla="*/ 131 h 139"/>
              <a:gd name="T54" fmla="*/ 119 w 142"/>
              <a:gd name="T55" fmla="*/ 138 h 139"/>
              <a:gd name="T56" fmla="*/ 105 w 142"/>
              <a:gd name="T57" fmla="*/ 124 h 139"/>
              <a:gd name="T58" fmla="*/ 109 w 142"/>
              <a:gd name="T59" fmla="*/ 110 h 139"/>
              <a:gd name="T60" fmla="*/ 123 w 142"/>
              <a:gd name="T61" fmla="*/ 106 h 139"/>
              <a:gd name="T62" fmla="*/ 139 w 142"/>
              <a:gd name="T63" fmla="*/ 122 h 139"/>
              <a:gd name="T64" fmla="*/ 133 w 142"/>
              <a:gd name="T65"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39">
                <a:moveTo>
                  <a:pt x="133" y="95"/>
                </a:moveTo>
                <a:cubicBezTo>
                  <a:pt x="126" y="87"/>
                  <a:pt x="115" y="86"/>
                  <a:pt x="106" y="89"/>
                </a:cubicBezTo>
                <a:cubicBezTo>
                  <a:pt x="83" y="67"/>
                  <a:pt x="83" y="67"/>
                  <a:pt x="83" y="67"/>
                </a:cubicBezTo>
                <a:cubicBezTo>
                  <a:pt x="111" y="39"/>
                  <a:pt x="111" y="39"/>
                  <a:pt x="111" y="39"/>
                </a:cubicBezTo>
                <a:cubicBezTo>
                  <a:pt x="119" y="38"/>
                  <a:pt x="119" y="38"/>
                  <a:pt x="119" y="38"/>
                </a:cubicBezTo>
                <a:cubicBezTo>
                  <a:pt x="133" y="16"/>
                  <a:pt x="133" y="16"/>
                  <a:pt x="133" y="16"/>
                </a:cubicBezTo>
                <a:cubicBezTo>
                  <a:pt x="125" y="9"/>
                  <a:pt x="125" y="9"/>
                  <a:pt x="125" y="9"/>
                </a:cubicBezTo>
                <a:cubicBezTo>
                  <a:pt x="104" y="23"/>
                  <a:pt x="104" y="23"/>
                  <a:pt x="104" y="23"/>
                </a:cubicBezTo>
                <a:cubicBezTo>
                  <a:pt x="103" y="30"/>
                  <a:pt x="103" y="30"/>
                  <a:pt x="103" y="30"/>
                </a:cubicBezTo>
                <a:cubicBezTo>
                  <a:pt x="75" y="58"/>
                  <a:pt x="75" y="58"/>
                  <a:pt x="75" y="58"/>
                </a:cubicBezTo>
                <a:cubicBezTo>
                  <a:pt x="51" y="34"/>
                  <a:pt x="51" y="34"/>
                  <a:pt x="51" y="34"/>
                </a:cubicBezTo>
                <a:cubicBezTo>
                  <a:pt x="54" y="25"/>
                  <a:pt x="52" y="14"/>
                  <a:pt x="45" y="7"/>
                </a:cubicBezTo>
                <a:cubicBezTo>
                  <a:pt x="41" y="2"/>
                  <a:pt x="35" y="0"/>
                  <a:pt x="29" y="0"/>
                </a:cubicBezTo>
                <a:cubicBezTo>
                  <a:pt x="39" y="10"/>
                  <a:pt x="39" y="10"/>
                  <a:pt x="39" y="10"/>
                </a:cubicBezTo>
                <a:cubicBezTo>
                  <a:pt x="35" y="27"/>
                  <a:pt x="35" y="27"/>
                  <a:pt x="35" y="27"/>
                </a:cubicBezTo>
                <a:cubicBezTo>
                  <a:pt x="18" y="32"/>
                  <a:pt x="18" y="32"/>
                  <a:pt x="18" y="32"/>
                </a:cubicBezTo>
                <a:cubicBezTo>
                  <a:pt x="3" y="17"/>
                  <a:pt x="3" y="17"/>
                  <a:pt x="3" y="17"/>
                </a:cubicBezTo>
                <a:cubicBezTo>
                  <a:pt x="0" y="26"/>
                  <a:pt x="3" y="36"/>
                  <a:pt x="9" y="43"/>
                </a:cubicBezTo>
                <a:cubicBezTo>
                  <a:pt x="17" y="50"/>
                  <a:pt x="28" y="52"/>
                  <a:pt x="37" y="48"/>
                </a:cubicBezTo>
                <a:cubicBezTo>
                  <a:pt x="58" y="70"/>
                  <a:pt x="58" y="70"/>
                  <a:pt x="58" y="70"/>
                </a:cubicBezTo>
                <a:cubicBezTo>
                  <a:pt x="12" y="115"/>
                  <a:pt x="12" y="115"/>
                  <a:pt x="12" y="115"/>
                </a:cubicBezTo>
                <a:cubicBezTo>
                  <a:pt x="9" y="119"/>
                  <a:pt x="9" y="125"/>
                  <a:pt x="12" y="129"/>
                </a:cubicBezTo>
                <a:cubicBezTo>
                  <a:pt x="13" y="130"/>
                  <a:pt x="13" y="130"/>
                  <a:pt x="13" y="130"/>
                </a:cubicBezTo>
                <a:cubicBezTo>
                  <a:pt x="17" y="133"/>
                  <a:pt x="23" y="133"/>
                  <a:pt x="26" y="130"/>
                </a:cubicBezTo>
                <a:cubicBezTo>
                  <a:pt x="72" y="84"/>
                  <a:pt x="72" y="84"/>
                  <a:pt x="72" y="84"/>
                </a:cubicBezTo>
                <a:cubicBezTo>
                  <a:pt x="92" y="103"/>
                  <a:pt x="92" y="103"/>
                  <a:pt x="92" y="103"/>
                </a:cubicBezTo>
                <a:cubicBezTo>
                  <a:pt x="88" y="112"/>
                  <a:pt x="90" y="123"/>
                  <a:pt x="97" y="131"/>
                </a:cubicBezTo>
                <a:cubicBezTo>
                  <a:pt x="103" y="136"/>
                  <a:pt x="111" y="139"/>
                  <a:pt x="119" y="138"/>
                </a:cubicBezTo>
                <a:cubicBezTo>
                  <a:pt x="105" y="124"/>
                  <a:pt x="105" y="124"/>
                  <a:pt x="105" y="124"/>
                </a:cubicBezTo>
                <a:cubicBezTo>
                  <a:pt x="109" y="110"/>
                  <a:pt x="109" y="110"/>
                  <a:pt x="109" y="110"/>
                </a:cubicBezTo>
                <a:cubicBezTo>
                  <a:pt x="123" y="106"/>
                  <a:pt x="123" y="106"/>
                  <a:pt x="123" y="106"/>
                </a:cubicBezTo>
                <a:cubicBezTo>
                  <a:pt x="139" y="122"/>
                  <a:pt x="139" y="122"/>
                  <a:pt x="139" y="122"/>
                </a:cubicBezTo>
                <a:cubicBezTo>
                  <a:pt x="142" y="113"/>
                  <a:pt x="140" y="102"/>
                  <a:pt x="133" y="95"/>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nvGrpSpPr>
          <p:cNvPr id="32" name="组合 31"/>
          <p:cNvGrpSpPr/>
          <p:nvPr/>
        </p:nvGrpSpPr>
        <p:grpSpPr>
          <a:xfrm>
            <a:off x="7022323" y="2506434"/>
            <a:ext cx="311646" cy="193872"/>
            <a:chOff x="8292784" y="1202455"/>
            <a:chExt cx="311687" cy="193872"/>
          </a:xfrm>
          <a:solidFill>
            <a:schemeClr val="bg1"/>
          </a:solidFill>
        </p:grpSpPr>
        <p:sp>
          <p:nvSpPr>
            <p:cNvPr id="33" name="Freeform 151"/>
            <p:cNvSpPr/>
            <p:nvPr/>
          </p:nvSpPr>
          <p:spPr bwMode="auto">
            <a:xfrm>
              <a:off x="8297258" y="1202455"/>
              <a:ext cx="299756" cy="123780"/>
            </a:xfrm>
            <a:custGeom>
              <a:avLst/>
              <a:gdLst>
                <a:gd name="T0" fmla="*/ 135 w 139"/>
                <a:gd name="T1" fmla="*/ 0 h 57"/>
                <a:gd name="T2" fmla="*/ 4 w 139"/>
                <a:gd name="T3" fmla="*/ 0 h 57"/>
                <a:gd name="T4" fmla="*/ 0 w 139"/>
                <a:gd name="T5" fmla="*/ 1 h 57"/>
                <a:gd name="T6" fmla="*/ 65 w 139"/>
                <a:gd name="T7" fmla="*/ 55 h 57"/>
                <a:gd name="T8" fmla="*/ 74 w 139"/>
                <a:gd name="T9" fmla="*/ 55 h 57"/>
                <a:gd name="T10" fmla="*/ 139 w 139"/>
                <a:gd name="T11" fmla="*/ 1 h 57"/>
                <a:gd name="T12" fmla="*/ 135 w 139"/>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39" h="57">
                  <a:moveTo>
                    <a:pt x="135" y="0"/>
                  </a:moveTo>
                  <a:cubicBezTo>
                    <a:pt x="4" y="0"/>
                    <a:pt x="4" y="0"/>
                    <a:pt x="4" y="0"/>
                  </a:cubicBezTo>
                  <a:cubicBezTo>
                    <a:pt x="3" y="0"/>
                    <a:pt x="1" y="0"/>
                    <a:pt x="0" y="1"/>
                  </a:cubicBezTo>
                  <a:cubicBezTo>
                    <a:pt x="65" y="55"/>
                    <a:pt x="65" y="55"/>
                    <a:pt x="65" y="55"/>
                  </a:cubicBezTo>
                  <a:cubicBezTo>
                    <a:pt x="68" y="57"/>
                    <a:pt x="72" y="57"/>
                    <a:pt x="74" y="55"/>
                  </a:cubicBezTo>
                  <a:cubicBezTo>
                    <a:pt x="139" y="1"/>
                    <a:pt x="139" y="1"/>
                    <a:pt x="139" y="1"/>
                  </a:cubicBezTo>
                  <a:cubicBezTo>
                    <a:pt x="138" y="0"/>
                    <a:pt x="137" y="0"/>
                    <a:pt x="135" y="0"/>
                  </a:cubicBezTo>
                  <a:close/>
                </a:path>
              </a:pathLst>
            </a:custGeom>
            <a:grpFill/>
            <a:ln>
              <a:noFill/>
            </a:ln>
          </p:spPr>
          <p:txBody>
            <a:bodyPr vert="horz" wrap="square" lIns="91440" tIns="45720" rIns="91440" bIns="45720" numCol="1" anchor="t" anchorCtr="0" compatLnSpc="1"/>
            <a:lstStyle/>
            <a:p>
              <a:endParaRPr lang="en-US">
                <a:latin typeface="+mn-ea"/>
                <a:cs typeface="+mn-ea"/>
              </a:endParaRPr>
            </a:p>
          </p:txBody>
        </p:sp>
        <p:sp>
          <p:nvSpPr>
            <p:cNvPr id="34" name="Freeform 152"/>
            <p:cNvSpPr>
              <a:spLocks noEditPoints="1"/>
            </p:cNvSpPr>
            <p:nvPr/>
          </p:nvSpPr>
          <p:spPr bwMode="auto">
            <a:xfrm>
              <a:off x="8292784" y="1221842"/>
              <a:ext cx="311687" cy="174485"/>
            </a:xfrm>
            <a:custGeom>
              <a:avLst/>
              <a:gdLst>
                <a:gd name="T0" fmla="*/ 77 w 144"/>
                <a:gd name="T1" fmla="*/ 55 h 81"/>
                <a:gd name="T2" fmla="*/ 67 w 144"/>
                <a:gd name="T3" fmla="*/ 55 h 81"/>
                <a:gd name="T4" fmla="*/ 0 w 144"/>
                <a:gd name="T5" fmla="*/ 0 h 81"/>
                <a:gd name="T6" fmla="*/ 0 w 144"/>
                <a:gd name="T7" fmla="*/ 74 h 81"/>
                <a:gd name="T8" fmla="*/ 6 w 144"/>
                <a:gd name="T9" fmla="*/ 81 h 81"/>
                <a:gd name="T10" fmla="*/ 137 w 144"/>
                <a:gd name="T11" fmla="*/ 81 h 81"/>
                <a:gd name="T12" fmla="*/ 144 w 144"/>
                <a:gd name="T13" fmla="*/ 74 h 81"/>
                <a:gd name="T14" fmla="*/ 144 w 144"/>
                <a:gd name="T15" fmla="*/ 0 h 81"/>
                <a:gd name="T16" fmla="*/ 77 w 144"/>
                <a:gd name="T17" fmla="*/ 55 h 81"/>
                <a:gd name="T18" fmla="*/ 41 w 144"/>
                <a:gd name="T19" fmla="*/ 45 h 81"/>
                <a:gd name="T20" fmla="*/ 10 w 144"/>
                <a:gd name="T21" fmla="*/ 75 h 81"/>
                <a:gd name="T22" fmla="*/ 8 w 144"/>
                <a:gd name="T23" fmla="*/ 76 h 81"/>
                <a:gd name="T24" fmla="*/ 6 w 144"/>
                <a:gd name="T25" fmla="*/ 75 h 81"/>
                <a:gd name="T26" fmla="*/ 6 w 144"/>
                <a:gd name="T27" fmla="*/ 71 h 81"/>
                <a:gd name="T28" fmla="*/ 37 w 144"/>
                <a:gd name="T29" fmla="*/ 41 h 81"/>
                <a:gd name="T30" fmla="*/ 41 w 144"/>
                <a:gd name="T31" fmla="*/ 41 h 81"/>
                <a:gd name="T32" fmla="*/ 41 w 144"/>
                <a:gd name="T33" fmla="*/ 45 h 81"/>
                <a:gd name="T34" fmla="*/ 138 w 144"/>
                <a:gd name="T35" fmla="*/ 75 h 81"/>
                <a:gd name="T36" fmla="*/ 136 w 144"/>
                <a:gd name="T37" fmla="*/ 76 h 81"/>
                <a:gd name="T38" fmla="*/ 134 w 144"/>
                <a:gd name="T39" fmla="*/ 75 h 81"/>
                <a:gd name="T40" fmla="*/ 102 w 144"/>
                <a:gd name="T41" fmla="*/ 45 h 81"/>
                <a:gd name="T42" fmla="*/ 102 w 144"/>
                <a:gd name="T43" fmla="*/ 41 h 81"/>
                <a:gd name="T44" fmla="*/ 106 w 144"/>
                <a:gd name="T45" fmla="*/ 41 h 81"/>
                <a:gd name="T46" fmla="*/ 138 w 144"/>
                <a:gd name="T47" fmla="*/ 71 h 81"/>
                <a:gd name="T48" fmla="*/ 138 w 144"/>
                <a:gd name="T49" fmla="*/ 7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4" h="81">
                  <a:moveTo>
                    <a:pt x="77" y="55"/>
                  </a:moveTo>
                  <a:cubicBezTo>
                    <a:pt x="74" y="57"/>
                    <a:pt x="69" y="57"/>
                    <a:pt x="67" y="55"/>
                  </a:cubicBezTo>
                  <a:cubicBezTo>
                    <a:pt x="0" y="0"/>
                    <a:pt x="0" y="0"/>
                    <a:pt x="0" y="0"/>
                  </a:cubicBezTo>
                  <a:cubicBezTo>
                    <a:pt x="0" y="74"/>
                    <a:pt x="0" y="74"/>
                    <a:pt x="0" y="74"/>
                  </a:cubicBezTo>
                  <a:cubicBezTo>
                    <a:pt x="0" y="78"/>
                    <a:pt x="3" y="81"/>
                    <a:pt x="6" y="81"/>
                  </a:cubicBezTo>
                  <a:cubicBezTo>
                    <a:pt x="137" y="81"/>
                    <a:pt x="137" y="81"/>
                    <a:pt x="137" y="81"/>
                  </a:cubicBezTo>
                  <a:cubicBezTo>
                    <a:pt x="141" y="81"/>
                    <a:pt x="144" y="78"/>
                    <a:pt x="144" y="74"/>
                  </a:cubicBezTo>
                  <a:cubicBezTo>
                    <a:pt x="144" y="0"/>
                    <a:pt x="144" y="0"/>
                    <a:pt x="144" y="0"/>
                  </a:cubicBezTo>
                  <a:lnTo>
                    <a:pt x="77" y="55"/>
                  </a:lnTo>
                  <a:close/>
                  <a:moveTo>
                    <a:pt x="41" y="45"/>
                  </a:moveTo>
                  <a:cubicBezTo>
                    <a:pt x="10" y="75"/>
                    <a:pt x="10" y="75"/>
                    <a:pt x="10" y="75"/>
                  </a:cubicBezTo>
                  <a:cubicBezTo>
                    <a:pt x="9" y="75"/>
                    <a:pt x="8" y="76"/>
                    <a:pt x="8" y="76"/>
                  </a:cubicBezTo>
                  <a:cubicBezTo>
                    <a:pt x="7" y="76"/>
                    <a:pt x="6" y="75"/>
                    <a:pt x="6" y="75"/>
                  </a:cubicBezTo>
                  <a:cubicBezTo>
                    <a:pt x="5" y="74"/>
                    <a:pt x="5" y="72"/>
                    <a:pt x="6" y="71"/>
                  </a:cubicBezTo>
                  <a:cubicBezTo>
                    <a:pt x="37" y="41"/>
                    <a:pt x="37" y="41"/>
                    <a:pt x="37" y="41"/>
                  </a:cubicBezTo>
                  <a:cubicBezTo>
                    <a:pt x="38" y="40"/>
                    <a:pt x="40" y="40"/>
                    <a:pt x="41" y="41"/>
                  </a:cubicBezTo>
                  <a:cubicBezTo>
                    <a:pt x="42" y="42"/>
                    <a:pt x="42" y="44"/>
                    <a:pt x="41" y="45"/>
                  </a:cubicBezTo>
                  <a:close/>
                  <a:moveTo>
                    <a:pt x="138" y="75"/>
                  </a:moveTo>
                  <a:cubicBezTo>
                    <a:pt x="137" y="75"/>
                    <a:pt x="136" y="76"/>
                    <a:pt x="136" y="76"/>
                  </a:cubicBezTo>
                  <a:cubicBezTo>
                    <a:pt x="135" y="76"/>
                    <a:pt x="134" y="75"/>
                    <a:pt x="134" y="75"/>
                  </a:cubicBezTo>
                  <a:cubicBezTo>
                    <a:pt x="102" y="45"/>
                    <a:pt x="102" y="45"/>
                    <a:pt x="102" y="45"/>
                  </a:cubicBezTo>
                  <a:cubicBezTo>
                    <a:pt x="101" y="44"/>
                    <a:pt x="101" y="42"/>
                    <a:pt x="102" y="41"/>
                  </a:cubicBezTo>
                  <a:cubicBezTo>
                    <a:pt x="103" y="40"/>
                    <a:pt x="105" y="40"/>
                    <a:pt x="106" y="41"/>
                  </a:cubicBezTo>
                  <a:cubicBezTo>
                    <a:pt x="138" y="71"/>
                    <a:pt x="138" y="71"/>
                    <a:pt x="138" y="71"/>
                  </a:cubicBezTo>
                  <a:cubicBezTo>
                    <a:pt x="139" y="72"/>
                    <a:pt x="139" y="74"/>
                    <a:pt x="138" y="75"/>
                  </a:cubicBezTo>
                  <a:close/>
                </a:path>
              </a:pathLst>
            </a:custGeom>
            <a:grpFill/>
            <a:ln>
              <a:noFill/>
            </a:ln>
          </p:spPr>
          <p:txBody>
            <a:bodyPr vert="horz" wrap="square" lIns="91440" tIns="45720" rIns="91440" bIns="45720" numCol="1" anchor="t" anchorCtr="0" compatLnSpc="1"/>
            <a:lstStyle/>
            <a:p>
              <a:endParaRPr lang="en-US">
                <a:latin typeface="+mn-ea"/>
                <a:cs typeface="+mn-ea"/>
              </a:endParaRPr>
            </a:p>
          </p:txBody>
        </p:sp>
      </p:grpSp>
      <p:sp>
        <p:nvSpPr>
          <p:cNvPr id="35" name="Freeform 116"/>
          <p:cNvSpPr>
            <a:spLocks noEditPoints="1"/>
          </p:cNvSpPr>
          <p:nvPr/>
        </p:nvSpPr>
        <p:spPr bwMode="auto">
          <a:xfrm>
            <a:off x="5625166" y="3398807"/>
            <a:ext cx="684407" cy="603966"/>
          </a:xfrm>
          <a:custGeom>
            <a:avLst/>
            <a:gdLst>
              <a:gd name="T0" fmla="*/ 209 w 221"/>
              <a:gd name="T1" fmla="*/ 95 h 195"/>
              <a:gd name="T2" fmla="*/ 209 w 221"/>
              <a:gd name="T3" fmla="*/ 82 h 195"/>
              <a:gd name="T4" fmla="*/ 221 w 221"/>
              <a:gd name="T5" fmla="*/ 82 h 195"/>
              <a:gd name="T6" fmla="*/ 221 w 221"/>
              <a:gd name="T7" fmla="*/ 74 h 195"/>
              <a:gd name="T8" fmla="*/ 110 w 221"/>
              <a:gd name="T9" fmla="*/ 0 h 195"/>
              <a:gd name="T10" fmla="*/ 0 w 221"/>
              <a:gd name="T11" fmla="*/ 74 h 195"/>
              <a:gd name="T12" fmla="*/ 0 w 221"/>
              <a:gd name="T13" fmla="*/ 82 h 195"/>
              <a:gd name="T14" fmla="*/ 10 w 221"/>
              <a:gd name="T15" fmla="*/ 82 h 195"/>
              <a:gd name="T16" fmla="*/ 10 w 221"/>
              <a:gd name="T17" fmla="*/ 95 h 195"/>
              <a:gd name="T18" fmla="*/ 23 w 221"/>
              <a:gd name="T19" fmla="*/ 95 h 195"/>
              <a:gd name="T20" fmla="*/ 23 w 221"/>
              <a:gd name="T21" fmla="*/ 166 h 195"/>
              <a:gd name="T22" fmla="*/ 10 w 221"/>
              <a:gd name="T23" fmla="*/ 166 h 195"/>
              <a:gd name="T24" fmla="*/ 10 w 221"/>
              <a:gd name="T25" fmla="*/ 179 h 195"/>
              <a:gd name="T26" fmla="*/ 0 w 221"/>
              <a:gd name="T27" fmla="*/ 179 h 195"/>
              <a:gd name="T28" fmla="*/ 0 w 221"/>
              <a:gd name="T29" fmla="*/ 195 h 195"/>
              <a:gd name="T30" fmla="*/ 221 w 221"/>
              <a:gd name="T31" fmla="*/ 195 h 195"/>
              <a:gd name="T32" fmla="*/ 221 w 221"/>
              <a:gd name="T33" fmla="*/ 179 h 195"/>
              <a:gd name="T34" fmla="*/ 209 w 221"/>
              <a:gd name="T35" fmla="*/ 179 h 195"/>
              <a:gd name="T36" fmla="*/ 209 w 221"/>
              <a:gd name="T37" fmla="*/ 166 h 195"/>
              <a:gd name="T38" fmla="*/ 197 w 221"/>
              <a:gd name="T39" fmla="*/ 166 h 195"/>
              <a:gd name="T40" fmla="*/ 197 w 221"/>
              <a:gd name="T41" fmla="*/ 95 h 195"/>
              <a:gd name="T42" fmla="*/ 209 w 221"/>
              <a:gd name="T43" fmla="*/ 95 h 195"/>
              <a:gd name="T44" fmla="*/ 73 w 221"/>
              <a:gd name="T45" fmla="*/ 166 h 195"/>
              <a:gd name="T46" fmla="*/ 49 w 221"/>
              <a:gd name="T47" fmla="*/ 166 h 195"/>
              <a:gd name="T48" fmla="*/ 49 w 221"/>
              <a:gd name="T49" fmla="*/ 95 h 195"/>
              <a:gd name="T50" fmla="*/ 73 w 221"/>
              <a:gd name="T51" fmla="*/ 95 h 195"/>
              <a:gd name="T52" fmla="*/ 73 w 221"/>
              <a:gd name="T53" fmla="*/ 166 h 195"/>
              <a:gd name="T54" fmla="*/ 122 w 221"/>
              <a:gd name="T55" fmla="*/ 166 h 195"/>
              <a:gd name="T56" fmla="*/ 99 w 221"/>
              <a:gd name="T57" fmla="*/ 166 h 195"/>
              <a:gd name="T58" fmla="*/ 99 w 221"/>
              <a:gd name="T59" fmla="*/ 95 h 195"/>
              <a:gd name="T60" fmla="*/ 122 w 221"/>
              <a:gd name="T61" fmla="*/ 95 h 195"/>
              <a:gd name="T62" fmla="*/ 122 w 221"/>
              <a:gd name="T63" fmla="*/ 166 h 195"/>
              <a:gd name="T64" fmla="*/ 171 w 221"/>
              <a:gd name="T65" fmla="*/ 166 h 195"/>
              <a:gd name="T66" fmla="*/ 148 w 221"/>
              <a:gd name="T67" fmla="*/ 166 h 195"/>
              <a:gd name="T68" fmla="*/ 148 w 221"/>
              <a:gd name="T69" fmla="*/ 95 h 195"/>
              <a:gd name="T70" fmla="*/ 171 w 221"/>
              <a:gd name="T71" fmla="*/ 95 h 195"/>
              <a:gd name="T72" fmla="*/ 171 w 221"/>
              <a:gd name="T73" fmla="*/ 16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1" h="195">
                <a:moveTo>
                  <a:pt x="209" y="95"/>
                </a:moveTo>
                <a:lnTo>
                  <a:pt x="209" y="82"/>
                </a:lnTo>
                <a:lnTo>
                  <a:pt x="221" y="82"/>
                </a:lnTo>
                <a:lnTo>
                  <a:pt x="221" y="74"/>
                </a:lnTo>
                <a:lnTo>
                  <a:pt x="110" y="0"/>
                </a:lnTo>
                <a:lnTo>
                  <a:pt x="0" y="74"/>
                </a:lnTo>
                <a:lnTo>
                  <a:pt x="0" y="82"/>
                </a:lnTo>
                <a:lnTo>
                  <a:pt x="10" y="82"/>
                </a:lnTo>
                <a:lnTo>
                  <a:pt x="10" y="95"/>
                </a:lnTo>
                <a:lnTo>
                  <a:pt x="23" y="95"/>
                </a:lnTo>
                <a:lnTo>
                  <a:pt x="23" y="166"/>
                </a:lnTo>
                <a:lnTo>
                  <a:pt x="10" y="166"/>
                </a:lnTo>
                <a:lnTo>
                  <a:pt x="10" y="179"/>
                </a:lnTo>
                <a:lnTo>
                  <a:pt x="0" y="179"/>
                </a:lnTo>
                <a:lnTo>
                  <a:pt x="0" y="195"/>
                </a:lnTo>
                <a:lnTo>
                  <a:pt x="221" y="195"/>
                </a:lnTo>
                <a:lnTo>
                  <a:pt x="221" y="179"/>
                </a:lnTo>
                <a:lnTo>
                  <a:pt x="209" y="179"/>
                </a:lnTo>
                <a:lnTo>
                  <a:pt x="209" y="166"/>
                </a:lnTo>
                <a:lnTo>
                  <a:pt x="197" y="166"/>
                </a:lnTo>
                <a:lnTo>
                  <a:pt x="197" y="95"/>
                </a:lnTo>
                <a:lnTo>
                  <a:pt x="209" y="95"/>
                </a:lnTo>
                <a:close/>
                <a:moveTo>
                  <a:pt x="73" y="166"/>
                </a:moveTo>
                <a:lnTo>
                  <a:pt x="49" y="166"/>
                </a:lnTo>
                <a:lnTo>
                  <a:pt x="49" y="95"/>
                </a:lnTo>
                <a:lnTo>
                  <a:pt x="73" y="95"/>
                </a:lnTo>
                <a:lnTo>
                  <a:pt x="73" y="166"/>
                </a:lnTo>
                <a:close/>
                <a:moveTo>
                  <a:pt x="122" y="166"/>
                </a:moveTo>
                <a:lnTo>
                  <a:pt x="99" y="166"/>
                </a:lnTo>
                <a:lnTo>
                  <a:pt x="99" y="95"/>
                </a:lnTo>
                <a:lnTo>
                  <a:pt x="122" y="95"/>
                </a:lnTo>
                <a:lnTo>
                  <a:pt x="122" y="166"/>
                </a:lnTo>
                <a:close/>
                <a:moveTo>
                  <a:pt x="171" y="166"/>
                </a:moveTo>
                <a:lnTo>
                  <a:pt x="148" y="166"/>
                </a:lnTo>
                <a:lnTo>
                  <a:pt x="148" y="95"/>
                </a:lnTo>
                <a:lnTo>
                  <a:pt x="171" y="95"/>
                </a:lnTo>
                <a:lnTo>
                  <a:pt x="171" y="166"/>
                </a:lnTo>
                <a:close/>
              </a:path>
            </a:pathLst>
          </a:custGeom>
          <a:solidFill>
            <a:schemeClr val="accent6"/>
          </a:solidFill>
          <a:ln>
            <a:noFill/>
          </a:ln>
        </p:spPr>
        <p:txBody>
          <a:bodyPr vert="horz" wrap="square" lIns="91440" tIns="45720" rIns="91440" bIns="45720" numCol="1" anchor="t" anchorCtr="0" compatLnSpc="1"/>
          <a:lstStyle/>
          <a:p>
            <a:endParaRPr lang="en-US">
              <a:latin typeface="+mn-ea"/>
              <a:cs typeface="+mn-ea"/>
            </a:endParaRPr>
          </a:p>
        </p:txBody>
      </p:sp>
      <p:grpSp>
        <p:nvGrpSpPr>
          <p:cNvPr id="36" name="组合 35"/>
          <p:cNvGrpSpPr/>
          <p:nvPr/>
        </p:nvGrpSpPr>
        <p:grpSpPr>
          <a:xfrm>
            <a:off x="6982452" y="4723921"/>
            <a:ext cx="402605" cy="331075"/>
            <a:chOff x="5108575" y="3992563"/>
            <a:chExt cx="428625" cy="352426"/>
          </a:xfrm>
          <a:solidFill>
            <a:schemeClr val="bg1"/>
          </a:solidFill>
        </p:grpSpPr>
        <p:sp>
          <p:nvSpPr>
            <p:cNvPr id="37" name="Freeform 223"/>
            <p:cNvSpPr/>
            <p:nvPr/>
          </p:nvSpPr>
          <p:spPr bwMode="auto">
            <a:xfrm>
              <a:off x="5108575" y="3998913"/>
              <a:ext cx="201613" cy="106363"/>
            </a:xfrm>
            <a:custGeom>
              <a:avLst/>
              <a:gdLst>
                <a:gd name="T0" fmla="*/ 127 w 127"/>
                <a:gd name="T1" fmla="*/ 30 h 67"/>
                <a:gd name="T2" fmla="*/ 93 w 127"/>
                <a:gd name="T3" fmla="*/ 0 h 67"/>
                <a:gd name="T4" fmla="*/ 0 w 127"/>
                <a:gd name="T5" fmla="*/ 36 h 67"/>
                <a:gd name="T6" fmla="*/ 35 w 127"/>
                <a:gd name="T7" fmla="*/ 67 h 67"/>
                <a:gd name="T8" fmla="*/ 127 w 127"/>
                <a:gd name="T9" fmla="*/ 30 h 67"/>
              </a:gdLst>
              <a:ahLst/>
              <a:cxnLst>
                <a:cxn ang="0">
                  <a:pos x="T0" y="T1"/>
                </a:cxn>
                <a:cxn ang="0">
                  <a:pos x="T2" y="T3"/>
                </a:cxn>
                <a:cxn ang="0">
                  <a:pos x="T4" y="T5"/>
                </a:cxn>
                <a:cxn ang="0">
                  <a:pos x="T6" y="T7"/>
                </a:cxn>
                <a:cxn ang="0">
                  <a:pos x="T8" y="T9"/>
                </a:cxn>
              </a:cxnLst>
              <a:rect l="0" t="0" r="r" b="b"/>
              <a:pathLst>
                <a:path w="127" h="67">
                  <a:moveTo>
                    <a:pt x="127" y="30"/>
                  </a:moveTo>
                  <a:lnTo>
                    <a:pt x="93" y="0"/>
                  </a:lnTo>
                  <a:lnTo>
                    <a:pt x="0" y="36"/>
                  </a:lnTo>
                  <a:lnTo>
                    <a:pt x="35" y="67"/>
                  </a:lnTo>
                  <a:lnTo>
                    <a:pt x="127" y="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38" name="Freeform 224"/>
            <p:cNvSpPr/>
            <p:nvPr/>
          </p:nvSpPr>
          <p:spPr bwMode="auto">
            <a:xfrm>
              <a:off x="5324475" y="4168776"/>
              <a:ext cx="147638" cy="176213"/>
            </a:xfrm>
            <a:custGeom>
              <a:avLst/>
              <a:gdLst>
                <a:gd name="T0" fmla="*/ 0 w 93"/>
                <a:gd name="T1" fmla="*/ 0 h 111"/>
                <a:gd name="T2" fmla="*/ 0 w 93"/>
                <a:gd name="T3" fmla="*/ 111 h 111"/>
                <a:gd name="T4" fmla="*/ 93 w 93"/>
                <a:gd name="T5" fmla="*/ 73 h 111"/>
                <a:gd name="T6" fmla="*/ 93 w 93"/>
                <a:gd name="T7" fmla="*/ 15 h 111"/>
                <a:gd name="T8" fmla="*/ 41 w 93"/>
                <a:gd name="T9" fmla="*/ 37 h 111"/>
                <a:gd name="T10" fmla="*/ 0 w 93"/>
                <a:gd name="T11" fmla="*/ 0 h 111"/>
              </a:gdLst>
              <a:ahLst/>
              <a:cxnLst>
                <a:cxn ang="0">
                  <a:pos x="T0" y="T1"/>
                </a:cxn>
                <a:cxn ang="0">
                  <a:pos x="T2" y="T3"/>
                </a:cxn>
                <a:cxn ang="0">
                  <a:pos x="T4" y="T5"/>
                </a:cxn>
                <a:cxn ang="0">
                  <a:pos x="T6" y="T7"/>
                </a:cxn>
                <a:cxn ang="0">
                  <a:pos x="T8" y="T9"/>
                </a:cxn>
                <a:cxn ang="0">
                  <a:pos x="T10" y="T11"/>
                </a:cxn>
              </a:cxnLst>
              <a:rect l="0" t="0" r="r" b="b"/>
              <a:pathLst>
                <a:path w="93" h="111">
                  <a:moveTo>
                    <a:pt x="0" y="0"/>
                  </a:moveTo>
                  <a:lnTo>
                    <a:pt x="0" y="111"/>
                  </a:lnTo>
                  <a:lnTo>
                    <a:pt x="93" y="73"/>
                  </a:lnTo>
                  <a:lnTo>
                    <a:pt x="93" y="15"/>
                  </a:lnTo>
                  <a:lnTo>
                    <a:pt x="41" y="37"/>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39" name="Freeform 225"/>
            <p:cNvSpPr/>
            <p:nvPr/>
          </p:nvSpPr>
          <p:spPr bwMode="auto">
            <a:xfrm>
              <a:off x="5334000" y="4110038"/>
              <a:ext cx="203200" cy="104775"/>
            </a:xfrm>
            <a:custGeom>
              <a:avLst/>
              <a:gdLst>
                <a:gd name="T0" fmla="*/ 0 w 128"/>
                <a:gd name="T1" fmla="*/ 36 h 66"/>
                <a:gd name="T2" fmla="*/ 36 w 128"/>
                <a:gd name="T3" fmla="*/ 66 h 66"/>
                <a:gd name="T4" fmla="*/ 128 w 128"/>
                <a:gd name="T5" fmla="*/ 29 h 66"/>
                <a:gd name="T6" fmla="*/ 93 w 128"/>
                <a:gd name="T7" fmla="*/ 0 h 66"/>
                <a:gd name="T8" fmla="*/ 0 w 128"/>
                <a:gd name="T9" fmla="*/ 36 h 66"/>
              </a:gdLst>
              <a:ahLst/>
              <a:cxnLst>
                <a:cxn ang="0">
                  <a:pos x="T0" y="T1"/>
                </a:cxn>
                <a:cxn ang="0">
                  <a:pos x="T2" y="T3"/>
                </a:cxn>
                <a:cxn ang="0">
                  <a:pos x="T4" y="T5"/>
                </a:cxn>
                <a:cxn ang="0">
                  <a:pos x="T6" y="T7"/>
                </a:cxn>
                <a:cxn ang="0">
                  <a:pos x="T8" y="T9"/>
                </a:cxn>
              </a:cxnLst>
              <a:rect l="0" t="0" r="r" b="b"/>
              <a:pathLst>
                <a:path w="128" h="66">
                  <a:moveTo>
                    <a:pt x="0" y="36"/>
                  </a:moveTo>
                  <a:lnTo>
                    <a:pt x="36" y="66"/>
                  </a:lnTo>
                  <a:lnTo>
                    <a:pt x="128" y="29"/>
                  </a:lnTo>
                  <a:lnTo>
                    <a:pt x="93" y="0"/>
                  </a:lnTo>
                  <a:lnTo>
                    <a:pt x="0"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40" name="Freeform 226"/>
            <p:cNvSpPr/>
            <p:nvPr/>
          </p:nvSpPr>
          <p:spPr bwMode="auto">
            <a:xfrm>
              <a:off x="5319713" y="3992563"/>
              <a:ext cx="203200" cy="109538"/>
            </a:xfrm>
            <a:custGeom>
              <a:avLst/>
              <a:gdLst>
                <a:gd name="T0" fmla="*/ 128 w 128"/>
                <a:gd name="T1" fmla="*/ 36 h 69"/>
                <a:gd name="T2" fmla="*/ 35 w 128"/>
                <a:gd name="T3" fmla="*/ 0 h 69"/>
                <a:gd name="T4" fmla="*/ 0 w 128"/>
                <a:gd name="T5" fmla="*/ 32 h 69"/>
                <a:gd name="T6" fmla="*/ 93 w 128"/>
                <a:gd name="T7" fmla="*/ 69 h 69"/>
                <a:gd name="T8" fmla="*/ 128 w 128"/>
                <a:gd name="T9" fmla="*/ 36 h 69"/>
              </a:gdLst>
              <a:ahLst/>
              <a:cxnLst>
                <a:cxn ang="0">
                  <a:pos x="T0" y="T1"/>
                </a:cxn>
                <a:cxn ang="0">
                  <a:pos x="T2" y="T3"/>
                </a:cxn>
                <a:cxn ang="0">
                  <a:pos x="T4" y="T5"/>
                </a:cxn>
                <a:cxn ang="0">
                  <a:pos x="T6" y="T7"/>
                </a:cxn>
                <a:cxn ang="0">
                  <a:pos x="T8" y="T9"/>
                </a:cxn>
              </a:cxnLst>
              <a:rect l="0" t="0" r="r" b="b"/>
              <a:pathLst>
                <a:path w="128" h="69">
                  <a:moveTo>
                    <a:pt x="128" y="36"/>
                  </a:moveTo>
                  <a:lnTo>
                    <a:pt x="35" y="0"/>
                  </a:lnTo>
                  <a:lnTo>
                    <a:pt x="0" y="32"/>
                  </a:lnTo>
                  <a:lnTo>
                    <a:pt x="93" y="69"/>
                  </a:lnTo>
                  <a:lnTo>
                    <a:pt x="128"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41" name="Freeform 227"/>
            <p:cNvSpPr/>
            <p:nvPr/>
          </p:nvSpPr>
          <p:spPr bwMode="auto">
            <a:xfrm>
              <a:off x="5165725" y="4181476"/>
              <a:ext cx="147638" cy="163513"/>
            </a:xfrm>
            <a:custGeom>
              <a:avLst/>
              <a:gdLst>
                <a:gd name="T0" fmla="*/ 0 w 93"/>
                <a:gd name="T1" fmla="*/ 11 h 103"/>
                <a:gd name="T2" fmla="*/ 0 w 93"/>
                <a:gd name="T3" fmla="*/ 65 h 103"/>
                <a:gd name="T4" fmla="*/ 93 w 93"/>
                <a:gd name="T5" fmla="*/ 103 h 103"/>
                <a:gd name="T6" fmla="*/ 93 w 93"/>
                <a:gd name="T7" fmla="*/ 0 h 103"/>
                <a:gd name="T8" fmla="*/ 57 w 93"/>
                <a:gd name="T9" fmla="*/ 34 h 103"/>
                <a:gd name="T10" fmla="*/ 0 w 93"/>
                <a:gd name="T11" fmla="*/ 11 h 103"/>
              </a:gdLst>
              <a:ahLst/>
              <a:cxnLst>
                <a:cxn ang="0">
                  <a:pos x="T0" y="T1"/>
                </a:cxn>
                <a:cxn ang="0">
                  <a:pos x="T2" y="T3"/>
                </a:cxn>
                <a:cxn ang="0">
                  <a:pos x="T4" y="T5"/>
                </a:cxn>
                <a:cxn ang="0">
                  <a:pos x="T6" y="T7"/>
                </a:cxn>
                <a:cxn ang="0">
                  <a:pos x="T8" y="T9"/>
                </a:cxn>
                <a:cxn ang="0">
                  <a:pos x="T10" y="T11"/>
                </a:cxn>
              </a:cxnLst>
              <a:rect l="0" t="0" r="r" b="b"/>
              <a:pathLst>
                <a:path w="93" h="103">
                  <a:moveTo>
                    <a:pt x="0" y="11"/>
                  </a:moveTo>
                  <a:lnTo>
                    <a:pt x="0" y="65"/>
                  </a:lnTo>
                  <a:lnTo>
                    <a:pt x="93" y="103"/>
                  </a:lnTo>
                  <a:lnTo>
                    <a:pt x="93" y="0"/>
                  </a:lnTo>
                  <a:lnTo>
                    <a:pt x="57" y="34"/>
                  </a:lnTo>
                  <a:lnTo>
                    <a:pt x="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42" name="Freeform 228"/>
            <p:cNvSpPr/>
            <p:nvPr/>
          </p:nvSpPr>
          <p:spPr bwMode="auto">
            <a:xfrm>
              <a:off x="5108575" y="4114801"/>
              <a:ext cx="200025" cy="109538"/>
            </a:xfrm>
            <a:custGeom>
              <a:avLst/>
              <a:gdLst>
                <a:gd name="T0" fmla="*/ 126 w 126"/>
                <a:gd name="T1" fmla="*/ 36 h 69"/>
                <a:gd name="T2" fmla="*/ 33 w 126"/>
                <a:gd name="T3" fmla="*/ 0 h 69"/>
                <a:gd name="T4" fmla="*/ 0 w 126"/>
                <a:gd name="T5" fmla="*/ 31 h 69"/>
                <a:gd name="T6" fmla="*/ 91 w 126"/>
                <a:gd name="T7" fmla="*/ 69 h 69"/>
                <a:gd name="T8" fmla="*/ 126 w 126"/>
                <a:gd name="T9" fmla="*/ 36 h 69"/>
              </a:gdLst>
              <a:ahLst/>
              <a:cxnLst>
                <a:cxn ang="0">
                  <a:pos x="T0" y="T1"/>
                </a:cxn>
                <a:cxn ang="0">
                  <a:pos x="T2" y="T3"/>
                </a:cxn>
                <a:cxn ang="0">
                  <a:pos x="T4" y="T5"/>
                </a:cxn>
                <a:cxn ang="0">
                  <a:pos x="T6" y="T7"/>
                </a:cxn>
                <a:cxn ang="0">
                  <a:pos x="T8" y="T9"/>
                </a:cxn>
              </a:cxnLst>
              <a:rect l="0" t="0" r="r" b="b"/>
              <a:pathLst>
                <a:path w="126" h="69">
                  <a:moveTo>
                    <a:pt x="126" y="36"/>
                  </a:moveTo>
                  <a:lnTo>
                    <a:pt x="33" y="0"/>
                  </a:lnTo>
                  <a:lnTo>
                    <a:pt x="0" y="31"/>
                  </a:lnTo>
                  <a:lnTo>
                    <a:pt x="91" y="69"/>
                  </a:lnTo>
                  <a:lnTo>
                    <a:pt x="126"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heel(1)">
                                      <p:cBhvr>
                                        <p:cTn id="7" dur="20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p:tgtEl>
                                          <p:spTgt spid="3"/>
                                        </p:tgtEl>
                                        <p:attrNameLst>
                                          <p:attrName>ppt_x</p:attrName>
                                        </p:attrNameLst>
                                      </p:cBhvr>
                                      <p:tavLst>
                                        <p:tav tm="0">
                                          <p:val>
                                            <p:strVal val="#ppt_x-#ppt_w*1.125000"/>
                                          </p:val>
                                        </p:tav>
                                        <p:tav tm="100000">
                                          <p:val>
                                            <p:strVal val="#ppt_x"/>
                                          </p:val>
                                        </p:tav>
                                      </p:tavLst>
                                    </p:anim>
                                    <p:animEffect transition="in" filter="wipe(righ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8" fill="hold" grpId="1" nodeType="clickEffect">
                                  <p:stCondLst>
                                    <p:cond delay="0"/>
                                  </p:stCondLst>
                                  <p:childTnLst>
                                    <p:set>
                                      <p:cBhvr>
                                        <p:cTn id="17" dur="1" fill="hold">
                                          <p:stCondLst>
                                            <p:cond delay="0"/>
                                          </p:stCondLst>
                                        </p:cTn>
                                        <p:tgtEl>
                                          <p:spTgt spid="63"/>
                                        </p:tgtEl>
                                        <p:attrNameLst>
                                          <p:attrName>style.visibility</p:attrName>
                                        </p:attrNameLst>
                                      </p:cBhvr>
                                      <p:to>
                                        <p:strVal val="visible"/>
                                      </p:to>
                                    </p:set>
                                    <p:anim calcmode="lin" valueType="num">
                                      <p:cBhvr additive="base">
                                        <p:cTn id="18" dur="500"/>
                                        <p:tgtEl>
                                          <p:spTgt spid="63"/>
                                        </p:tgtEl>
                                        <p:attrNameLst>
                                          <p:attrName>ppt_x</p:attrName>
                                        </p:attrNameLst>
                                      </p:cBhvr>
                                      <p:tavLst>
                                        <p:tav tm="0">
                                          <p:val>
                                            <p:strVal val="#ppt_x-#ppt_w*1.125000"/>
                                          </p:val>
                                        </p:tav>
                                        <p:tav tm="100000">
                                          <p:val>
                                            <p:strVal val="#ppt_x"/>
                                          </p:val>
                                        </p:tav>
                                      </p:tavLst>
                                    </p:anim>
                                    <p:animEffect transition="in" filter="wipe(right)">
                                      <p:cBhvr>
                                        <p:cTn id="19" dur="500"/>
                                        <p:tgtEl>
                                          <p:spTgt spid="6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5"/>
                                        </p:tgtEl>
                                        <p:attrNameLst>
                                          <p:attrName>style.visibility</p:attrName>
                                        </p:attrNameLst>
                                      </p:cBhvr>
                                      <p:to>
                                        <p:strVal val="visible"/>
                                      </p:to>
                                    </p:set>
                                    <p:animEffect transition="in" filter="fade">
                                      <p:cBhvr>
                                        <p:cTn id="24" dur="500"/>
                                        <p:tgtEl>
                                          <p:spTgt spid="8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2"/>
                                        </p:tgtEl>
                                        <p:attrNameLst>
                                          <p:attrName>style.visibility</p:attrName>
                                        </p:attrNameLst>
                                      </p:cBhvr>
                                      <p:to>
                                        <p:strVal val="visible"/>
                                      </p:to>
                                    </p:set>
                                    <p:animEffect transition="in" filter="fade">
                                      <p:cBhvr>
                                        <p:cTn id="27" dur="500"/>
                                        <p:tgtEl>
                                          <p:spTgt spid="13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1"/>
                                        </p:tgtEl>
                                        <p:attrNameLst>
                                          <p:attrName>style.visibility</p:attrName>
                                        </p:attrNameLst>
                                      </p:cBhvr>
                                      <p:to>
                                        <p:strVal val="visible"/>
                                      </p:to>
                                    </p:set>
                                    <p:animEffect transition="in" filter="fade">
                                      <p:cBhvr>
                                        <p:cTn id="30" dur="500"/>
                                        <p:tgtEl>
                                          <p:spTgt spid="13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8"/>
                                        </p:tgtEl>
                                        <p:attrNameLst>
                                          <p:attrName>style.visibility</p:attrName>
                                        </p:attrNameLst>
                                      </p:cBhvr>
                                      <p:to>
                                        <p:strVal val="visible"/>
                                      </p:to>
                                    </p:set>
                                    <p:animEffect transition="in" filter="fade">
                                      <p:cBhvr>
                                        <p:cTn id="35" dur="500"/>
                                        <p:tgtEl>
                                          <p:spTgt spid="8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30"/>
                                        </p:tgtEl>
                                        <p:attrNameLst>
                                          <p:attrName>style.visibility</p:attrName>
                                        </p:attrNameLst>
                                      </p:cBhvr>
                                      <p:to>
                                        <p:strVal val="visible"/>
                                      </p:to>
                                    </p:set>
                                    <p:animEffect transition="in" filter="fade">
                                      <p:cBhvr>
                                        <p:cTn id="38" dur="500"/>
                                        <p:tgtEl>
                                          <p:spTgt spid="13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29"/>
                                        </p:tgtEl>
                                        <p:attrNameLst>
                                          <p:attrName>style.visibility</p:attrName>
                                        </p:attrNameLst>
                                      </p:cBhvr>
                                      <p:to>
                                        <p:strVal val="visible"/>
                                      </p:to>
                                    </p:set>
                                    <p:animEffect transition="in" filter="fade">
                                      <p:cBhvr>
                                        <p:cTn id="41" dur="500"/>
                                        <p:tgtEl>
                                          <p:spTgt spid="12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7"/>
                                        </p:tgtEl>
                                        <p:attrNameLst>
                                          <p:attrName>style.visibility</p:attrName>
                                        </p:attrNameLst>
                                      </p:cBhvr>
                                      <p:to>
                                        <p:strVal val="visible"/>
                                      </p:to>
                                    </p:set>
                                    <p:animEffect transition="in" filter="fade">
                                      <p:cBhvr>
                                        <p:cTn id="46" dur="500"/>
                                        <p:tgtEl>
                                          <p:spTgt spid="9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26"/>
                                        </p:tgtEl>
                                        <p:attrNameLst>
                                          <p:attrName>style.visibility</p:attrName>
                                        </p:attrNameLst>
                                      </p:cBhvr>
                                      <p:to>
                                        <p:strVal val="visible"/>
                                      </p:to>
                                    </p:set>
                                    <p:animEffect transition="in" filter="fade">
                                      <p:cBhvr>
                                        <p:cTn id="49" dur="500"/>
                                        <p:tgtEl>
                                          <p:spTgt spid="12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25"/>
                                        </p:tgtEl>
                                        <p:attrNameLst>
                                          <p:attrName>style.visibility</p:attrName>
                                        </p:attrNameLst>
                                      </p:cBhvr>
                                      <p:to>
                                        <p:strVal val="visible"/>
                                      </p:to>
                                    </p:set>
                                    <p:animEffect transition="in" filter="fade">
                                      <p:cBhvr>
                                        <p:cTn id="52" dur="500"/>
                                        <p:tgtEl>
                                          <p:spTgt spid="12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91"/>
                                        </p:tgtEl>
                                        <p:attrNameLst>
                                          <p:attrName>style.visibility</p:attrName>
                                        </p:attrNameLst>
                                      </p:cBhvr>
                                      <p:to>
                                        <p:strVal val="visible"/>
                                      </p:to>
                                    </p:set>
                                    <p:animEffect transition="in" filter="fade">
                                      <p:cBhvr>
                                        <p:cTn id="57" dur="500"/>
                                        <p:tgtEl>
                                          <p:spTgt spid="91"/>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28"/>
                                        </p:tgtEl>
                                        <p:attrNameLst>
                                          <p:attrName>style.visibility</p:attrName>
                                        </p:attrNameLst>
                                      </p:cBhvr>
                                      <p:to>
                                        <p:strVal val="visible"/>
                                      </p:to>
                                    </p:set>
                                    <p:animEffect transition="in" filter="fade">
                                      <p:cBhvr>
                                        <p:cTn id="60" dur="500"/>
                                        <p:tgtEl>
                                          <p:spTgt spid="128"/>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27"/>
                                        </p:tgtEl>
                                        <p:attrNameLst>
                                          <p:attrName>style.visibility</p:attrName>
                                        </p:attrNameLst>
                                      </p:cBhvr>
                                      <p:to>
                                        <p:strVal val="visible"/>
                                      </p:to>
                                    </p:set>
                                    <p:animEffect transition="in" filter="fade">
                                      <p:cBhvr>
                                        <p:cTn id="63" dur="500"/>
                                        <p:tgtEl>
                                          <p:spTgt spid="127"/>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94"/>
                                        </p:tgtEl>
                                        <p:attrNameLst>
                                          <p:attrName>style.visibility</p:attrName>
                                        </p:attrNameLst>
                                      </p:cBhvr>
                                      <p:to>
                                        <p:strVal val="visible"/>
                                      </p:to>
                                    </p:set>
                                    <p:animEffect transition="in" filter="fade">
                                      <p:cBhvr>
                                        <p:cTn id="68" dur="500"/>
                                        <p:tgtEl>
                                          <p:spTgt spid="94"/>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33"/>
                                        </p:tgtEl>
                                        <p:attrNameLst>
                                          <p:attrName>style.visibility</p:attrName>
                                        </p:attrNameLst>
                                      </p:cBhvr>
                                      <p:to>
                                        <p:strVal val="visible"/>
                                      </p:to>
                                    </p:set>
                                    <p:animEffect transition="in" filter="fade">
                                      <p:cBhvr>
                                        <p:cTn id="71" dur="500"/>
                                        <p:tgtEl>
                                          <p:spTgt spid="133"/>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34"/>
                                        </p:tgtEl>
                                        <p:attrNameLst>
                                          <p:attrName>style.visibility</p:attrName>
                                        </p:attrNameLst>
                                      </p:cBhvr>
                                      <p:to>
                                        <p:strVal val="visible"/>
                                      </p:to>
                                    </p:set>
                                    <p:animEffect transition="in" filter="fade">
                                      <p:cBhvr>
                                        <p:cTn id="74"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3" grpId="1" animBg="1"/>
      <p:bldP spid="85" grpId="0" animBg="1"/>
      <p:bldP spid="88" grpId="0" animBg="1"/>
      <p:bldP spid="91" grpId="0" animBg="1"/>
      <p:bldP spid="94" grpId="0" animBg="1"/>
      <p:bldP spid="97" grpId="0" animBg="1"/>
      <p:bldP spid="125" grpId="0"/>
      <p:bldP spid="126" grpId="0"/>
      <p:bldP spid="127" grpId="0"/>
      <p:bldP spid="128" grpId="0"/>
      <p:bldP spid="129" grpId="0"/>
      <p:bldP spid="130" grpId="0"/>
      <p:bldP spid="131" grpId="0"/>
      <p:bldP spid="132" grpId="0"/>
      <p:bldP spid="133" grpId="0"/>
      <p:bldP spid="13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grpSp>
        <p:nvGrpSpPr>
          <p:cNvPr id="119" name="Group 118"/>
          <p:cNvGrpSpPr/>
          <p:nvPr/>
        </p:nvGrpSpPr>
        <p:grpSpPr>
          <a:xfrm>
            <a:off x="1994935" y="1781449"/>
            <a:ext cx="589727" cy="728170"/>
            <a:chOff x="1994399" y="2158871"/>
            <a:chExt cx="589804" cy="728170"/>
          </a:xfrm>
        </p:grpSpPr>
        <p:sp>
          <p:nvSpPr>
            <p:cNvPr id="120" name="Freeform 5"/>
            <p:cNvSpPr/>
            <p:nvPr/>
          </p:nvSpPr>
          <p:spPr bwMode="auto">
            <a:xfrm>
              <a:off x="1994399" y="2158871"/>
              <a:ext cx="459824" cy="728170"/>
            </a:xfrm>
            <a:custGeom>
              <a:avLst/>
              <a:gdLst>
                <a:gd name="T0" fmla="*/ 139 w 139"/>
                <a:gd name="T1" fmla="*/ 218 h 218"/>
                <a:gd name="T2" fmla="*/ 139 w 139"/>
                <a:gd name="T3" fmla="*/ 0 h 218"/>
                <a:gd name="T4" fmla="*/ 109 w 139"/>
                <a:gd name="T5" fmla="*/ 0 h 218"/>
                <a:gd name="T6" fmla="*/ 0 w 139"/>
                <a:gd name="T7" fmla="*/ 109 h 218"/>
                <a:gd name="T8" fmla="*/ 0 w 139"/>
                <a:gd name="T9" fmla="*/ 109 h 218"/>
                <a:gd name="T10" fmla="*/ 109 w 139"/>
                <a:gd name="T11" fmla="*/ 218 h 218"/>
                <a:gd name="T12" fmla="*/ 139 w 139"/>
                <a:gd name="T13" fmla="*/ 218 h 218"/>
              </a:gdLst>
              <a:ahLst/>
              <a:cxnLst>
                <a:cxn ang="0">
                  <a:pos x="T0" y="T1"/>
                </a:cxn>
                <a:cxn ang="0">
                  <a:pos x="T2" y="T3"/>
                </a:cxn>
                <a:cxn ang="0">
                  <a:pos x="T4" y="T5"/>
                </a:cxn>
                <a:cxn ang="0">
                  <a:pos x="T6" y="T7"/>
                </a:cxn>
                <a:cxn ang="0">
                  <a:pos x="T8" y="T9"/>
                </a:cxn>
                <a:cxn ang="0">
                  <a:pos x="T10" y="T11"/>
                </a:cxn>
                <a:cxn ang="0">
                  <a:pos x="T12" y="T13"/>
                </a:cxn>
              </a:cxnLst>
              <a:rect l="0" t="0" r="r" b="b"/>
              <a:pathLst>
                <a:path w="139" h="218">
                  <a:moveTo>
                    <a:pt x="139" y="218"/>
                  </a:moveTo>
                  <a:cubicBezTo>
                    <a:pt x="139" y="0"/>
                    <a:pt x="139" y="0"/>
                    <a:pt x="139" y="0"/>
                  </a:cubicBezTo>
                  <a:cubicBezTo>
                    <a:pt x="109" y="0"/>
                    <a:pt x="109" y="0"/>
                    <a:pt x="109" y="0"/>
                  </a:cubicBezTo>
                  <a:cubicBezTo>
                    <a:pt x="49" y="0"/>
                    <a:pt x="0" y="49"/>
                    <a:pt x="0" y="109"/>
                  </a:cubicBezTo>
                  <a:cubicBezTo>
                    <a:pt x="0" y="109"/>
                    <a:pt x="0" y="109"/>
                    <a:pt x="0" y="109"/>
                  </a:cubicBezTo>
                  <a:cubicBezTo>
                    <a:pt x="0" y="169"/>
                    <a:pt x="49" y="218"/>
                    <a:pt x="109" y="218"/>
                  </a:cubicBezTo>
                  <a:lnTo>
                    <a:pt x="139" y="218"/>
                  </a:lnTo>
                  <a:close/>
                </a:path>
              </a:pathLst>
            </a:custGeom>
            <a:solidFill>
              <a:srgbClr val="F2F2F2"/>
            </a:solidFill>
            <a:ln>
              <a:noFill/>
            </a:ln>
          </p:spPr>
          <p:txBody>
            <a:bodyPr vert="horz" wrap="square" lIns="91440" tIns="45720" rIns="91440" bIns="45720" numCol="1" anchor="t" anchorCtr="0" compatLnSpc="1"/>
            <a:lstStyle/>
            <a:p>
              <a:endParaRPr lang="id-ID">
                <a:latin typeface="+mn-ea"/>
                <a:cs typeface="+mn-ea"/>
              </a:endParaRPr>
            </a:p>
          </p:txBody>
        </p:sp>
        <p:sp>
          <p:nvSpPr>
            <p:cNvPr id="121" name="Rectangle 6"/>
            <p:cNvSpPr>
              <a:spLocks noChangeArrowheads="1"/>
            </p:cNvSpPr>
            <p:nvPr/>
          </p:nvSpPr>
          <p:spPr bwMode="auto">
            <a:xfrm>
              <a:off x="2417884" y="2158871"/>
              <a:ext cx="166319" cy="728170"/>
            </a:xfrm>
            <a:prstGeom prst="rect">
              <a:avLst/>
            </a:prstGeom>
            <a:solidFill>
              <a:schemeClr val="tx1">
                <a:lumMod val="65000"/>
                <a:lumOff val="35000"/>
              </a:schemeClr>
            </a:solidFill>
            <a:ln>
              <a:noFill/>
            </a:ln>
          </p:spPr>
          <p:txBody>
            <a:bodyPr vert="horz" wrap="square" lIns="91440" tIns="45720" rIns="91440" bIns="45720" numCol="1" anchor="t" anchorCtr="0" compatLnSpc="1"/>
            <a:lstStyle/>
            <a:p>
              <a:endParaRPr lang="id-ID">
                <a:latin typeface="+mn-ea"/>
                <a:cs typeface="+mn-ea"/>
              </a:endParaRPr>
            </a:p>
          </p:txBody>
        </p:sp>
        <p:sp>
          <p:nvSpPr>
            <p:cNvPr id="122" name="Freeform 9"/>
            <p:cNvSpPr/>
            <p:nvPr/>
          </p:nvSpPr>
          <p:spPr bwMode="auto">
            <a:xfrm>
              <a:off x="1994399" y="2523655"/>
              <a:ext cx="585611" cy="363386"/>
            </a:xfrm>
            <a:custGeom>
              <a:avLst/>
              <a:gdLst>
                <a:gd name="T0" fmla="*/ 0 w 177"/>
                <a:gd name="T1" fmla="*/ 0 h 109"/>
                <a:gd name="T2" fmla="*/ 177 w 177"/>
                <a:gd name="T3" fmla="*/ 0 h 109"/>
                <a:gd name="T4" fmla="*/ 177 w 177"/>
                <a:gd name="T5" fmla="*/ 109 h 109"/>
                <a:gd name="T6" fmla="*/ 139 w 177"/>
                <a:gd name="T7" fmla="*/ 109 h 109"/>
                <a:gd name="T8" fmla="*/ 128 w 177"/>
                <a:gd name="T9" fmla="*/ 109 h 109"/>
                <a:gd name="T10" fmla="*/ 109 w 177"/>
                <a:gd name="T11" fmla="*/ 109 h 109"/>
                <a:gd name="T12" fmla="*/ 0 w 177"/>
                <a:gd name="T13" fmla="*/ 0 h 109"/>
              </a:gdLst>
              <a:ahLst/>
              <a:cxnLst>
                <a:cxn ang="0">
                  <a:pos x="T0" y="T1"/>
                </a:cxn>
                <a:cxn ang="0">
                  <a:pos x="T2" y="T3"/>
                </a:cxn>
                <a:cxn ang="0">
                  <a:pos x="T4" y="T5"/>
                </a:cxn>
                <a:cxn ang="0">
                  <a:pos x="T6" y="T7"/>
                </a:cxn>
                <a:cxn ang="0">
                  <a:pos x="T8" y="T9"/>
                </a:cxn>
                <a:cxn ang="0">
                  <a:pos x="T10" y="T11"/>
                </a:cxn>
                <a:cxn ang="0">
                  <a:pos x="T12" y="T13"/>
                </a:cxn>
              </a:cxnLst>
              <a:rect l="0" t="0" r="r" b="b"/>
              <a:pathLst>
                <a:path w="177" h="109">
                  <a:moveTo>
                    <a:pt x="0" y="0"/>
                  </a:moveTo>
                  <a:cubicBezTo>
                    <a:pt x="177" y="0"/>
                    <a:pt x="177" y="0"/>
                    <a:pt x="177" y="0"/>
                  </a:cubicBezTo>
                  <a:cubicBezTo>
                    <a:pt x="177" y="109"/>
                    <a:pt x="177" y="109"/>
                    <a:pt x="177" y="109"/>
                  </a:cubicBezTo>
                  <a:cubicBezTo>
                    <a:pt x="139" y="109"/>
                    <a:pt x="139" y="109"/>
                    <a:pt x="139" y="109"/>
                  </a:cubicBezTo>
                  <a:cubicBezTo>
                    <a:pt x="128" y="109"/>
                    <a:pt x="128" y="109"/>
                    <a:pt x="128" y="109"/>
                  </a:cubicBezTo>
                  <a:cubicBezTo>
                    <a:pt x="109" y="109"/>
                    <a:pt x="109" y="109"/>
                    <a:pt x="109" y="109"/>
                  </a:cubicBezTo>
                  <a:cubicBezTo>
                    <a:pt x="49" y="109"/>
                    <a:pt x="0" y="60"/>
                    <a:pt x="0" y="0"/>
                  </a:cubicBezTo>
                  <a:close/>
                </a:path>
              </a:pathLst>
            </a:custGeom>
            <a:solidFill>
              <a:srgbClr val="333333">
                <a:alpha val="10000"/>
              </a:srgbClr>
            </a:solidFill>
            <a:ln>
              <a:noFill/>
            </a:ln>
          </p:spPr>
          <p:txBody>
            <a:bodyPr vert="horz" wrap="square" lIns="91440" tIns="45720" rIns="91440" bIns="45720" numCol="1" anchor="t" anchorCtr="0" compatLnSpc="1"/>
            <a:lstStyle/>
            <a:p>
              <a:endParaRPr lang="id-ID">
                <a:latin typeface="+mn-ea"/>
                <a:cs typeface="+mn-ea"/>
              </a:endParaRPr>
            </a:p>
          </p:txBody>
        </p:sp>
      </p:grpSp>
      <p:grpSp>
        <p:nvGrpSpPr>
          <p:cNvPr id="123" name="Group 122"/>
          <p:cNvGrpSpPr/>
          <p:nvPr/>
        </p:nvGrpSpPr>
        <p:grpSpPr>
          <a:xfrm>
            <a:off x="2584659" y="1781449"/>
            <a:ext cx="1013266" cy="728170"/>
            <a:chOff x="4530194" y="4285619"/>
            <a:chExt cx="382215" cy="532444"/>
          </a:xfrm>
        </p:grpSpPr>
        <p:sp>
          <p:nvSpPr>
            <p:cNvPr id="124" name="Rectangle 7"/>
            <p:cNvSpPr>
              <a:spLocks noChangeArrowheads="1"/>
            </p:cNvSpPr>
            <p:nvPr/>
          </p:nvSpPr>
          <p:spPr bwMode="auto">
            <a:xfrm>
              <a:off x="4530194" y="4285619"/>
              <a:ext cx="382215" cy="53244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algn="ctr"/>
              <a:r>
                <a:rPr lang="en-US" dirty="0">
                  <a:solidFill>
                    <a:schemeClr val="bg1"/>
                  </a:solidFill>
                  <a:latin typeface="+mn-ea"/>
                  <a:cs typeface="+mn-ea"/>
                </a:rPr>
                <a:t>2013</a:t>
              </a:r>
              <a:endParaRPr lang="id-ID" dirty="0">
                <a:solidFill>
                  <a:schemeClr val="bg1"/>
                </a:solidFill>
                <a:latin typeface="+mn-ea"/>
                <a:cs typeface="+mn-ea"/>
              </a:endParaRPr>
            </a:p>
          </p:txBody>
        </p:sp>
        <p:sp>
          <p:nvSpPr>
            <p:cNvPr id="125" name="Rectangle 8"/>
            <p:cNvSpPr>
              <a:spLocks noChangeArrowheads="1"/>
            </p:cNvSpPr>
            <p:nvPr/>
          </p:nvSpPr>
          <p:spPr bwMode="auto">
            <a:xfrm>
              <a:off x="4530194" y="4552352"/>
              <a:ext cx="382215" cy="265711"/>
            </a:xfrm>
            <a:prstGeom prst="rect">
              <a:avLst/>
            </a:prstGeom>
            <a:solidFill>
              <a:srgbClr val="333333">
                <a:alpha val="10000"/>
              </a:srgbClr>
            </a:solidFill>
            <a:ln>
              <a:noFill/>
            </a:ln>
          </p:spPr>
          <p:txBody>
            <a:bodyPr vert="horz" wrap="square" lIns="91440" tIns="45720" rIns="91440" bIns="45720" numCol="1" anchor="t" anchorCtr="0" compatLnSpc="1"/>
            <a:lstStyle/>
            <a:p>
              <a:endParaRPr lang="id-ID">
                <a:latin typeface="+mn-ea"/>
                <a:cs typeface="+mn-ea"/>
              </a:endParaRPr>
            </a:p>
          </p:txBody>
        </p:sp>
      </p:grpSp>
      <p:grpSp>
        <p:nvGrpSpPr>
          <p:cNvPr id="126" name="Group 125"/>
          <p:cNvGrpSpPr/>
          <p:nvPr/>
        </p:nvGrpSpPr>
        <p:grpSpPr>
          <a:xfrm>
            <a:off x="3597926" y="1781449"/>
            <a:ext cx="1423357" cy="728170"/>
            <a:chOff x="4912409" y="4285619"/>
            <a:chExt cx="382215" cy="532444"/>
          </a:xfrm>
        </p:grpSpPr>
        <p:sp>
          <p:nvSpPr>
            <p:cNvPr id="127" name="Rectangle 10"/>
            <p:cNvSpPr>
              <a:spLocks noChangeArrowheads="1"/>
            </p:cNvSpPr>
            <p:nvPr/>
          </p:nvSpPr>
          <p:spPr bwMode="auto">
            <a:xfrm>
              <a:off x="4912409" y="4285619"/>
              <a:ext cx="382215" cy="53244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algn="ctr"/>
              <a:r>
                <a:rPr lang="en-US" dirty="0">
                  <a:solidFill>
                    <a:schemeClr val="bg1"/>
                  </a:solidFill>
                  <a:latin typeface="+mn-ea"/>
                  <a:cs typeface="+mn-ea"/>
                </a:rPr>
                <a:t>2014</a:t>
              </a:r>
              <a:endParaRPr lang="id-ID" dirty="0">
                <a:solidFill>
                  <a:schemeClr val="bg1"/>
                </a:solidFill>
                <a:latin typeface="+mn-ea"/>
                <a:cs typeface="+mn-ea"/>
              </a:endParaRPr>
            </a:p>
          </p:txBody>
        </p:sp>
        <p:sp>
          <p:nvSpPr>
            <p:cNvPr id="128" name="Rectangle 11"/>
            <p:cNvSpPr>
              <a:spLocks noChangeArrowheads="1"/>
            </p:cNvSpPr>
            <p:nvPr/>
          </p:nvSpPr>
          <p:spPr bwMode="auto">
            <a:xfrm>
              <a:off x="4912409" y="4552352"/>
              <a:ext cx="382215" cy="265711"/>
            </a:xfrm>
            <a:prstGeom prst="rect">
              <a:avLst/>
            </a:prstGeom>
            <a:solidFill>
              <a:srgbClr val="333333">
                <a:alpha val="10000"/>
              </a:srgbClr>
            </a:solidFill>
            <a:ln>
              <a:noFill/>
            </a:ln>
          </p:spPr>
          <p:txBody>
            <a:bodyPr vert="horz" wrap="square" lIns="91440" tIns="45720" rIns="91440" bIns="45720" numCol="1" anchor="ctr" anchorCtr="0" compatLnSpc="1"/>
            <a:lstStyle/>
            <a:p>
              <a:pPr algn="ctr"/>
              <a:endParaRPr lang="id-ID">
                <a:latin typeface="+mn-ea"/>
                <a:cs typeface="+mn-ea"/>
              </a:endParaRPr>
            </a:p>
          </p:txBody>
        </p:sp>
      </p:grpSp>
      <p:grpSp>
        <p:nvGrpSpPr>
          <p:cNvPr id="129" name="Group 128"/>
          <p:cNvGrpSpPr/>
          <p:nvPr/>
        </p:nvGrpSpPr>
        <p:grpSpPr>
          <a:xfrm>
            <a:off x="5021283" y="1781449"/>
            <a:ext cx="2090825" cy="728170"/>
            <a:chOff x="5294624" y="4285619"/>
            <a:chExt cx="383237" cy="532444"/>
          </a:xfrm>
        </p:grpSpPr>
        <p:sp>
          <p:nvSpPr>
            <p:cNvPr id="130" name="Rectangle 12"/>
            <p:cNvSpPr>
              <a:spLocks noChangeArrowheads="1"/>
            </p:cNvSpPr>
            <p:nvPr/>
          </p:nvSpPr>
          <p:spPr bwMode="auto">
            <a:xfrm>
              <a:off x="5294624" y="4285619"/>
              <a:ext cx="383237" cy="532444"/>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algn="ctr"/>
              <a:r>
                <a:rPr lang="en-US" dirty="0">
                  <a:solidFill>
                    <a:schemeClr val="bg1"/>
                  </a:solidFill>
                  <a:latin typeface="+mn-ea"/>
                  <a:cs typeface="+mn-ea"/>
                </a:rPr>
                <a:t>2015</a:t>
              </a:r>
              <a:endParaRPr lang="id-ID" dirty="0">
                <a:solidFill>
                  <a:schemeClr val="bg1"/>
                </a:solidFill>
                <a:latin typeface="+mn-ea"/>
                <a:cs typeface="+mn-ea"/>
              </a:endParaRPr>
            </a:p>
          </p:txBody>
        </p:sp>
        <p:sp>
          <p:nvSpPr>
            <p:cNvPr id="131" name="Rectangle 13"/>
            <p:cNvSpPr>
              <a:spLocks noChangeArrowheads="1"/>
            </p:cNvSpPr>
            <p:nvPr/>
          </p:nvSpPr>
          <p:spPr bwMode="auto">
            <a:xfrm>
              <a:off x="5294624" y="4552352"/>
              <a:ext cx="383237" cy="265711"/>
            </a:xfrm>
            <a:prstGeom prst="rect">
              <a:avLst/>
            </a:prstGeom>
            <a:solidFill>
              <a:srgbClr val="333333">
                <a:alpha val="10000"/>
              </a:srgbClr>
            </a:solidFill>
            <a:ln>
              <a:noFill/>
            </a:ln>
          </p:spPr>
          <p:txBody>
            <a:bodyPr vert="horz" wrap="square" lIns="91440" tIns="45720" rIns="91440" bIns="45720" numCol="1" anchor="ctr" anchorCtr="0" compatLnSpc="1"/>
            <a:lstStyle/>
            <a:p>
              <a:pPr algn="ctr"/>
              <a:endParaRPr lang="id-ID">
                <a:latin typeface="+mn-ea"/>
                <a:cs typeface="+mn-ea"/>
              </a:endParaRPr>
            </a:p>
          </p:txBody>
        </p:sp>
      </p:grpSp>
      <p:grpSp>
        <p:nvGrpSpPr>
          <p:cNvPr id="132" name="Group 131"/>
          <p:cNvGrpSpPr/>
          <p:nvPr/>
        </p:nvGrpSpPr>
        <p:grpSpPr>
          <a:xfrm>
            <a:off x="7112108" y="1781449"/>
            <a:ext cx="1410047" cy="728170"/>
            <a:chOff x="5677862" y="4285619"/>
            <a:chExt cx="382215" cy="532444"/>
          </a:xfrm>
        </p:grpSpPr>
        <p:sp>
          <p:nvSpPr>
            <p:cNvPr id="133" name="Rectangle 14"/>
            <p:cNvSpPr>
              <a:spLocks noChangeArrowheads="1"/>
            </p:cNvSpPr>
            <p:nvPr/>
          </p:nvSpPr>
          <p:spPr bwMode="auto">
            <a:xfrm>
              <a:off x="5677862" y="4285619"/>
              <a:ext cx="382215" cy="532444"/>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algn="ctr"/>
              <a:r>
                <a:rPr lang="en-US" dirty="0">
                  <a:solidFill>
                    <a:schemeClr val="bg1"/>
                  </a:solidFill>
                  <a:latin typeface="+mn-ea"/>
                  <a:cs typeface="+mn-ea"/>
                </a:rPr>
                <a:t>2016</a:t>
              </a:r>
              <a:endParaRPr lang="id-ID" dirty="0">
                <a:solidFill>
                  <a:schemeClr val="bg1"/>
                </a:solidFill>
                <a:latin typeface="+mn-ea"/>
                <a:cs typeface="+mn-ea"/>
              </a:endParaRPr>
            </a:p>
          </p:txBody>
        </p:sp>
        <p:sp>
          <p:nvSpPr>
            <p:cNvPr id="134" name="Rectangle 15"/>
            <p:cNvSpPr>
              <a:spLocks noChangeArrowheads="1"/>
            </p:cNvSpPr>
            <p:nvPr/>
          </p:nvSpPr>
          <p:spPr bwMode="auto">
            <a:xfrm>
              <a:off x="5677862" y="4552352"/>
              <a:ext cx="382215" cy="265711"/>
            </a:xfrm>
            <a:prstGeom prst="rect">
              <a:avLst/>
            </a:prstGeom>
            <a:solidFill>
              <a:srgbClr val="333333">
                <a:alpha val="10000"/>
              </a:srgbClr>
            </a:solidFill>
            <a:ln>
              <a:noFill/>
            </a:ln>
          </p:spPr>
          <p:txBody>
            <a:bodyPr vert="horz" wrap="square" lIns="91440" tIns="45720" rIns="91440" bIns="45720" numCol="1" anchor="ctr" anchorCtr="0" compatLnSpc="1"/>
            <a:lstStyle/>
            <a:p>
              <a:pPr algn="ctr"/>
              <a:endParaRPr lang="id-ID">
                <a:latin typeface="+mn-ea"/>
                <a:cs typeface="+mn-ea"/>
              </a:endParaRPr>
            </a:p>
          </p:txBody>
        </p:sp>
      </p:grpSp>
      <p:grpSp>
        <p:nvGrpSpPr>
          <p:cNvPr id="135" name="Group 134"/>
          <p:cNvGrpSpPr/>
          <p:nvPr/>
        </p:nvGrpSpPr>
        <p:grpSpPr>
          <a:xfrm>
            <a:off x="8522154" y="1781449"/>
            <a:ext cx="1013266" cy="728170"/>
            <a:chOff x="6060077" y="4285619"/>
            <a:chExt cx="382215" cy="532444"/>
          </a:xfrm>
        </p:grpSpPr>
        <p:sp>
          <p:nvSpPr>
            <p:cNvPr id="136" name="Rectangle 16"/>
            <p:cNvSpPr>
              <a:spLocks noChangeArrowheads="1"/>
            </p:cNvSpPr>
            <p:nvPr/>
          </p:nvSpPr>
          <p:spPr bwMode="auto">
            <a:xfrm>
              <a:off x="6060077" y="4285619"/>
              <a:ext cx="382215" cy="532444"/>
            </a:xfrm>
            <a:prstGeom prst="rect">
              <a:avLst/>
            </a:prstGeom>
            <a:solidFill>
              <a:schemeClr val="accent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algn="ctr"/>
              <a:r>
                <a:rPr lang="en-US" dirty="0">
                  <a:solidFill>
                    <a:schemeClr val="bg1"/>
                  </a:solidFill>
                  <a:latin typeface="+mn-ea"/>
                  <a:cs typeface="+mn-ea"/>
                </a:rPr>
                <a:t>2017</a:t>
              </a:r>
              <a:endParaRPr lang="id-ID" dirty="0">
                <a:solidFill>
                  <a:schemeClr val="bg1"/>
                </a:solidFill>
                <a:latin typeface="+mn-ea"/>
                <a:cs typeface="+mn-ea"/>
              </a:endParaRPr>
            </a:p>
          </p:txBody>
        </p:sp>
        <p:sp>
          <p:nvSpPr>
            <p:cNvPr id="137" name="Rectangle 17"/>
            <p:cNvSpPr>
              <a:spLocks noChangeArrowheads="1"/>
            </p:cNvSpPr>
            <p:nvPr/>
          </p:nvSpPr>
          <p:spPr bwMode="auto">
            <a:xfrm>
              <a:off x="6060077" y="4552352"/>
              <a:ext cx="382215" cy="265711"/>
            </a:xfrm>
            <a:prstGeom prst="rect">
              <a:avLst/>
            </a:prstGeom>
            <a:solidFill>
              <a:srgbClr val="333333">
                <a:alpha val="10000"/>
              </a:srgbClr>
            </a:solidFill>
            <a:ln>
              <a:noFill/>
            </a:ln>
          </p:spPr>
          <p:txBody>
            <a:bodyPr vert="horz" wrap="square" lIns="91440" tIns="45720" rIns="91440" bIns="45720" numCol="1" anchor="ctr" anchorCtr="0" compatLnSpc="1"/>
            <a:lstStyle/>
            <a:p>
              <a:pPr algn="ctr"/>
              <a:endParaRPr lang="id-ID">
                <a:latin typeface="+mn-ea"/>
                <a:cs typeface="+mn-ea"/>
              </a:endParaRPr>
            </a:p>
          </p:txBody>
        </p:sp>
      </p:grpSp>
      <p:grpSp>
        <p:nvGrpSpPr>
          <p:cNvPr id="138" name="Group 137"/>
          <p:cNvGrpSpPr/>
          <p:nvPr/>
        </p:nvGrpSpPr>
        <p:grpSpPr>
          <a:xfrm>
            <a:off x="9535420" y="1781449"/>
            <a:ext cx="661648" cy="728170"/>
            <a:chOff x="7739063" y="3990975"/>
            <a:chExt cx="414338" cy="827088"/>
          </a:xfrm>
        </p:grpSpPr>
        <p:sp>
          <p:nvSpPr>
            <p:cNvPr id="139" name="Freeform 18"/>
            <p:cNvSpPr/>
            <p:nvPr/>
          </p:nvSpPr>
          <p:spPr bwMode="auto">
            <a:xfrm>
              <a:off x="7739063" y="3990975"/>
              <a:ext cx="414338" cy="827088"/>
            </a:xfrm>
            <a:custGeom>
              <a:avLst/>
              <a:gdLst>
                <a:gd name="T0" fmla="*/ 261 w 261"/>
                <a:gd name="T1" fmla="*/ 261 h 521"/>
                <a:gd name="T2" fmla="*/ 0 w 261"/>
                <a:gd name="T3" fmla="*/ 0 h 521"/>
                <a:gd name="T4" fmla="*/ 0 w 261"/>
                <a:gd name="T5" fmla="*/ 521 h 521"/>
                <a:gd name="T6" fmla="*/ 261 w 261"/>
                <a:gd name="T7" fmla="*/ 261 h 521"/>
              </a:gdLst>
              <a:ahLst/>
              <a:cxnLst>
                <a:cxn ang="0">
                  <a:pos x="T0" y="T1"/>
                </a:cxn>
                <a:cxn ang="0">
                  <a:pos x="T2" y="T3"/>
                </a:cxn>
                <a:cxn ang="0">
                  <a:pos x="T4" y="T5"/>
                </a:cxn>
                <a:cxn ang="0">
                  <a:pos x="T6" y="T7"/>
                </a:cxn>
              </a:cxnLst>
              <a:rect l="0" t="0" r="r" b="b"/>
              <a:pathLst>
                <a:path w="261" h="521">
                  <a:moveTo>
                    <a:pt x="261" y="261"/>
                  </a:moveTo>
                  <a:lnTo>
                    <a:pt x="0" y="0"/>
                  </a:lnTo>
                  <a:lnTo>
                    <a:pt x="0" y="521"/>
                  </a:lnTo>
                  <a:lnTo>
                    <a:pt x="261" y="261"/>
                  </a:lnTo>
                  <a:close/>
                </a:path>
              </a:pathLst>
            </a:custGeom>
            <a:solidFill>
              <a:srgbClr val="ECAE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cs typeface="+mn-ea"/>
              </a:endParaRPr>
            </a:p>
          </p:txBody>
        </p:sp>
        <p:sp>
          <p:nvSpPr>
            <p:cNvPr id="140" name="Freeform 19"/>
            <p:cNvSpPr/>
            <p:nvPr/>
          </p:nvSpPr>
          <p:spPr bwMode="auto">
            <a:xfrm>
              <a:off x="8027988" y="4283075"/>
              <a:ext cx="125413" cy="242888"/>
            </a:xfrm>
            <a:custGeom>
              <a:avLst/>
              <a:gdLst>
                <a:gd name="T0" fmla="*/ 79 w 79"/>
                <a:gd name="T1" fmla="*/ 77 h 153"/>
                <a:gd name="T2" fmla="*/ 0 w 79"/>
                <a:gd name="T3" fmla="*/ 153 h 153"/>
                <a:gd name="T4" fmla="*/ 0 w 79"/>
                <a:gd name="T5" fmla="*/ 0 h 153"/>
                <a:gd name="T6" fmla="*/ 0 w 79"/>
                <a:gd name="T7" fmla="*/ 0 h 153"/>
                <a:gd name="T8" fmla="*/ 79 w 79"/>
                <a:gd name="T9" fmla="*/ 77 h 153"/>
              </a:gdLst>
              <a:ahLst/>
              <a:cxnLst>
                <a:cxn ang="0">
                  <a:pos x="T0" y="T1"/>
                </a:cxn>
                <a:cxn ang="0">
                  <a:pos x="T2" y="T3"/>
                </a:cxn>
                <a:cxn ang="0">
                  <a:pos x="T4" y="T5"/>
                </a:cxn>
                <a:cxn ang="0">
                  <a:pos x="T6" y="T7"/>
                </a:cxn>
                <a:cxn ang="0">
                  <a:pos x="T8" y="T9"/>
                </a:cxn>
              </a:cxnLst>
              <a:rect l="0" t="0" r="r" b="b"/>
              <a:pathLst>
                <a:path w="79" h="153">
                  <a:moveTo>
                    <a:pt x="79" y="77"/>
                  </a:moveTo>
                  <a:lnTo>
                    <a:pt x="0" y="153"/>
                  </a:lnTo>
                  <a:lnTo>
                    <a:pt x="0" y="0"/>
                  </a:lnTo>
                  <a:lnTo>
                    <a:pt x="0" y="0"/>
                  </a:lnTo>
                  <a:lnTo>
                    <a:pt x="79" y="77"/>
                  </a:ln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cs typeface="+mn-ea"/>
              </a:endParaRPr>
            </a:p>
          </p:txBody>
        </p:sp>
        <p:sp>
          <p:nvSpPr>
            <p:cNvPr id="141" name="Freeform 20"/>
            <p:cNvSpPr/>
            <p:nvPr/>
          </p:nvSpPr>
          <p:spPr bwMode="auto">
            <a:xfrm>
              <a:off x="7739063" y="4405313"/>
              <a:ext cx="414338" cy="412750"/>
            </a:xfrm>
            <a:custGeom>
              <a:avLst/>
              <a:gdLst>
                <a:gd name="T0" fmla="*/ 261 w 261"/>
                <a:gd name="T1" fmla="*/ 0 h 260"/>
                <a:gd name="T2" fmla="*/ 0 w 261"/>
                <a:gd name="T3" fmla="*/ 260 h 260"/>
                <a:gd name="T4" fmla="*/ 0 w 261"/>
                <a:gd name="T5" fmla="*/ 0 h 260"/>
                <a:gd name="T6" fmla="*/ 261 w 261"/>
                <a:gd name="T7" fmla="*/ 0 h 260"/>
              </a:gdLst>
              <a:ahLst/>
              <a:cxnLst>
                <a:cxn ang="0">
                  <a:pos x="T0" y="T1"/>
                </a:cxn>
                <a:cxn ang="0">
                  <a:pos x="T2" y="T3"/>
                </a:cxn>
                <a:cxn ang="0">
                  <a:pos x="T4" y="T5"/>
                </a:cxn>
                <a:cxn ang="0">
                  <a:pos x="T6" y="T7"/>
                </a:cxn>
              </a:cxnLst>
              <a:rect l="0" t="0" r="r" b="b"/>
              <a:pathLst>
                <a:path w="261" h="260">
                  <a:moveTo>
                    <a:pt x="261" y="0"/>
                  </a:moveTo>
                  <a:lnTo>
                    <a:pt x="0" y="260"/>
                  </a:lnTo>
                  <a:lnTo>
                    <a:pt x="0" y="0"/>
                  </a:lnTo>
                  <a:lnTo>
                    <a:pt x="261" y="0"/>
                  </a:lnTo>
                  <a:close/>
                </a:path>
              </a:pathLst>
            </a:custGeom>
            <a:solidFill>
              <a:srgbClr val="333333">
                <a:alpha val="10000"/>
              </a:srgbClr>
            </a:solidFill>
            <a:ln>
              <a:noFill/>
            </a:ln>
          </p:spPr>
          <p:txBody>
            <a:bodyPr vert="horz" wrap="square" lIns="91440" tIns="45720" rIns="91440" bIns="45720" numCol="1" anchor="t" anchorCtr="0" compatLnSpc="1"/>
            <a:lstStyle/>
            <a:p>
              <a:endParaRPr lang="id-ID">
                <a:latin typeface="+mn-ea"/>
                <a:cs typeface="+mn-ea"/>
              </a:endParaRPr>
            </a:p>
          </p:txBody>
        </p:sp>
      </p:grpSp>
      <p:grpSp>
        <p:nvGrpSpPr>
          <p:cNvPr id="2" name="Group 1"/>
          <p:cNvGrpSpPr/>
          <p:nvPr/>
        </p:nvGrpSpPr>
        <p:grpSpPr>
          <a:xfrm>
            <a:off x="2768462" y="2732605"/>
            <a:ext cx="551920" cy="816672"/>
            <a:chOff x="2768028" y="2732605"/>
            <a:chExt cx="551992" cy="816672"/>
          </a:xfrm>
        </p:grpSpPr>
        <p:cxnSp>
          <p:nvCxnSpPr>
            <p:cNvPr id="143" name="Straight Connector 142"/>
            <p:cNvCxnSpPr/>
            <p:nvPr/>
          </p:nvCxnSpPr>
          <p:spPr>
            <a:xfrm rot="10800000">
              <a:off x="3044025" y="2732605"/>
              <a:ext cx="0" cy="360191"/>
            </a:xfrm>
            <a:prstGeom prst="line">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44" name="Oval 143"/>
            <p:cNvSpPr>
              <a:spLocks noChangeAspect="1"/>
            </p:cNvSpPr>
            <p:nvPr/>
          </p:nvSpPr>
          <p:spPr>
            <a:xfrm>
              <a:off x="2768028" y="2997285"/>
              <a:ext cx="551992" cy="55199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AU" dirty="0">
                  <a:solidFill>
                    <a:schemeClr val="bg1"/>
                  </a:solidFill>
                  <a:latin typeface="+mn-ea"/>
                  <a:cs typeface="+mn-ea"/>
                </a:rPr>
                <a:t>1</a:t>
              </a:r>
              <a:endParaRPr lang="en-AU" dirty="0">
                <a:solidFill>
                  <a:schemeClr val="bg1"/>
                </a:solidFill>
                <a:latin typeface="+mn-ea"/>
                <a:cs typeface="+mn-ea"/>
              </a:endParaRPr>
            </a:p>
          </p:txBody>
        </p:sp>
      </p:grpSp>
      <p:sp>
        <p:nvSpPr>
          <p:cNvPr id="145" name="Text Placeholder 32"/>
          <p:cNvSpPr txBox="1"/>
          <p:nvPr/>
        </p:nvSpPr>
        <p:spPr>
          <a:xfrm>
            <a:off x="2276834" y="4052442"/>
            <a:ext cx="1535176" cy="528733"/>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000" dirty="0">
                <a:solidFill>
                  <a:schemeClr val="tx1">
                    <a:lumMod val="65000"/>
                    <a:lumOff val="35000"/>
                  </a:schemeClr>
                </a:solidFill>
                <a:latin typeface="+mn-ea"/>
                <a:cs typeface="+mn-ea"/>
              </a:rPr>
              <a:t>此处添加详细文本描述，建议与标题相关并符合整体语言风格 </a:t>
            </a:r>
            <a:endParaRPr lang="en-US" sz="1000" dirty="0">
              <a:solidFill>
                <a:schemeClr val="tx1">
                  <a:lumMod val="65000"/>
                  <a:lumOff val="35000"/>
                </a:schemeClr>
              </a:solidFill>
              <a:latin typeface="+mn-ea"/>
              <a:cs typeface="+mn-ea"/>
            </a:endParaRPr>
          </a:p>
        </p:txBody>
      </p:sp>
      <p:sp>
        <p:nvSpPr>
          <p:cNvPr id="146" name="Text Placeholder 33"/>
          <p:cNvSpPr txBox="1"/>
          <p:nvPr/>
        </p:nvSpPr>
        <p:spPr>
          <a:xfrm>
            <a:off x="2263575" y="3772264"/>
            <a:ext cx="1544321" cy="23021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300" b="1" dirty="0">
                <a:solidFill>
                  <a:schemeClr val="accent1"/>
                </a:solidFill>
                <a:latin typeface="+mn-ea"/>
                <a:cs typeface="+mn-ea"/>
              </a:rPr>
              <a:t>销售策略</a:t>
            </a:r>
            <a:endParaRPr lang="en-AU" sz="1300" b="1" dirty="0">
              <a:solidFill>
                <a:schemeClr val="accent1"/>
              </a:solidFill>
              <a:latin typeface="+mn-ea"/>
              <a:cs typeface="+mn-ea"/>
            </a:endParaRPr>
          </a:p>
        </p:txBody>
      </p:sp>
      <p:grpSp>
        <p:nvGrpSpPr>
          <p:cNvPr id="5" name="Group 4"/>
          <p:cNvGrpSpPr/>
          <p:nvPr/>
        </p:nvGrpSpPr>
        <p:grpSpPr>
          <a:xfrm>
            <a:off x="5757852" y="2732605"/>
            <a:ext cx="551920" cy="816672"/>
            <a:chOff x="5757807" y="2732605"/>
            <a:chExt cx="551992" cy="816672"/>
          </a:xfrm>
        </p:grpSpPr>
        <p:cxnSp>
          <p:nvCxnSpPr>
            <p:cNvPr id="148" name="Straight Connector 147"/>
            <p:cNvCxnSpPr/>
            <p:nvPr/>
          </p:nvCxnSpPr>
          <p:spPr>
            <a:xfrm rot="10800000">
              <a:off x="6033804" y="2732605"/>
              <a:ext cx="0" cy="360191"/>
            </a:xfrm>
            <a:prstGeom prst="line">
              <a:avLst/>
            </a:prstGeom>
            <a:ln>
              <a:solidFill>
                <a:schemeClr val="accent4"/>
              </a:solidFill>
              <a:tailEnd type="oval"/>
            </a:ln>
          </p:spPr>
          <p:style>
            <a:lnRef idx="1">
              <a:schemeClr val="accent1"/>
            </a:lnRef>
            <a:fillRef idx="0">
              <a:schemeClr val="accent1"/>
            </a:fillRef>
            <a:effectRef idx="0">
              <a:schemeClr val="accent1"/>
            </a:effectRef>
            <a:fontRef idx="minor">
              <a:schemeClr val="tx1"/>
            </a:fontRef>
          </p:style>
        </p:cxnSp>
        <p:sp>
          <p:nvSpPr>
            <p:cNvPr id="149" name="Oval 148"/>
            <p:cNvSpPr>
              <a:spLocks noChangeAspect="1"/>
            </p:cNvSpPr>
            <p:nvPr/>
          </p:nvSpPr>
          <p:spPr>
            <a:xfrm>
              <a:off x="5757807" y="2997285"/>
              <a:ext cx="551992" cy="55199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dirty="0">
                  <a:solidFill>
                    <a:schemeClr val="bg1"/>
                  </a:solidFill>
                  <a:latin typeface="+mn-ea"/>
                  <a:cs typeface="+mn-ea"/>
                </a:rPr>
                <a:t>3</a:t>
              </a:r>
              <a:endParaRPr lang="en-US" dirty="0">
                <a:solidFill>
                  <a:schemeClr val="bg1"/>
                </a:solidFill>
                <a:latin typeface="+mn-ea"/>
                <a:cs typeface="+mn-ea"/>
              </a:endParaRPr>
            </a:p>
          </p:txBody>
        </p:sp>
      </p:grpSp>
      <p:sp>
        <p:nvSpPr>
          <p:cNvPr id="150" name="Text Placeholder 32"/>
          <p:cNvSpPr txBox="1"/>
          <p:nvPr/>
        </p:nvSpPr>
        <p:spPr>
          <a:xfrm>
            <a:off x="5266224" y="4052442"/>
            <a:ext cx="1535176" cy="528733"/>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000" dirty="0">
                <a:solidFill>
                  <a:schemeClr val="tx1">
                    <a:lumMod val="65000"/>
                    <a:lumOff val="35000"/>
                  </a:schemeClr>
                </a:solidFill>
                <a:latin typeface="+mn-ea"/>
                <a:cs typeface="+mn-ea"/>
              </a:rPr>
              <a:t>此处添加详细文本描述，建议与标题相关并符合整体语言风格 </a:t>
            </a:r>
            <a:endParaRPr lang="en-US" sz="1000" dirty="0">
              <a:solidFill>
                <a:schemeClr val="tx1">
                  <a:lumMod val="65000"/>
                  <a:lumOff val="35000"/>
                </a:schemeClr>
              </a:solidFill>
              <a:latin typeface="+mn-ea"/>
              <a:cs typeface="+mn-ea"/>
            </a:endParaRPr>
          </a:p>
        </p:txBody>
      </p:sp>
      <p:sp>
        <p:nvSpPr>
          <p:cNvPr id="151" name="Text Placeholder 33"/>
          <p:cNvSpPr txBox="1"/>
          <p:nvPr/>
        </p:nvSpPr>
        <p:spPr>
          <a:xfrm>
            <a:off x="5252965" y="3772264"/>
            <a:ext cx="1544321" cy="23021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300" b="1" dirty="0">
                <a:solidFill>
                  <a:schemeClr val="accent4"/>
                </a:solidFill>
                <a:latin typeface="+mn-ea"/>
                <a:cs typeface="+mn-ea"/>
              </a:rPr>
              <a:t>节能概念</a:t>
            </a:r>
            <a:endParaRPr lang="en-AU" sz="1300" b="1" dirty="0">
              <a:solidFill>
                <a:schemeClr val="accent4"/>
              </a:solidFill>
              <a:latin typeface="+mn-ea"/>
              <a:cs typeface="+mn-ea"/>
            </a:endParaRPr>
          </a:p>
        </p:txBody>
      </p:sp>
      <p:grpSp>
        <p:nvGrpSpPr>
          <p:cNvPr id="3" name="Group 2"/>
          <p:cNvGrpSpPr/>
          <p:nvPr/>
        </p:nvGrpSpPr>
        <p:grpSpPr>
          <a:xfrm>
            <a:off x="4048535" y="2732608"/>
            <a:ext cx="551920" cy="2174827"/>
            <a:chOff x="4048268" y="2732606"/>
            <a:chExt cx="551992" cy="2174827"/>
          </a:xfrm>
        </p:grpSpPr>
        <p:cxnSp>
          <p:nvCxnSpPr>
            <p:cNvPr id="153" name="Straight Connector 152"/>
            <p:cNvCxnSpPr/>
            <p:nvPr/>
          </p:nvCxnSpPr>
          <p:spPr>
            <a:xfrm flipV="1">
              <a:off x="4324265" y="2732606"/>
              <a:ext cx="0" cy="1848567"/>
            </a:xfrm>
            <a:prstGeom prst="line">
              <a:avLst/>
            </a:prstGeom>
            <a:ln>
              <a:solidFill>
                <a:schemeClr val="accent2"/>
              </a:solidFill>
              <a:tailEnd type="oval"/>
            </a:ln>
          </p:spPr>
          <p:style>
            <a:lnRef idx="1">
              <a:schemeClr val="accent1"/>
            </a:lnRef>
            <a:fillRef idx="0">
              <a:schemeClr val="accent1"/>
            </a:fillRef>
            <a:effectRef idx="0">
              <a:schemeClr val="accent1"/>
            </a:effectRef>
            <a:fontRef idx="minor">
              <a:schemeClr val="tx1"/>
            </a:fontRef>
          </p:style>
        </p:cxnSp>
        <p:sp>
          <p:nvSpPr>
            <p:cNvPr id="154" name="Oval 153"/>
            <p:cNvSpPr>
              <a:spLocks noChangeAspect="1"/>
            </p:cNvSpPr>
            <p:nvPr/>
          </p:nvSpPr>
          <p:spPr>
            <a:xfrm>
              <a:off x="4048268" y="4355441"/>
              <a:ext cx="551992" cy="5519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AU" dirty="0">
                  <a:solidFill>
                    <a:srgbClr val="FFFFFF"/>
                  </a:solidFill>
                  <a:latin typeface="+mn-ea"/>
                  <a:cs typeface="+mn-ea"/>
                </a:rPr>
                <a:t>2</a:t>
              </a:r>
              <a:endParaRPr lang="en-AU" dirty="0">
                <a:solidFill>
                  <a:srgbClr val="FFFFFF"/>
                </a:solidFill>
                <a:latin typeface="+mn-ea"/>
                <a:cs typeface="+mn-ea"/>
              </a:endParaRPr>
            </a:p>
          </p:txBody>
        </p:sp>
      </p:grpSp>
      <p:sp>
        <p:nvSpPr>
          <p:cNvPr id="155" name="Text Placeholder 32"/>
          <p:cNvSpPr txBox="1"/>
          <p:nvPr/>
        </p:nvSpPr>
        <p:spPr>
          <a:xfrm>
            <a:off x="3556907" y="5410598"/>
            <a:ext cx="1535176" cy="528733"/>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000" dirty="0">
                <a:solidFill>
                  <a:schemeClr val="tx1">
                    <a:lumMod val="65000"/>
                    <a:lumOff val="35000"/>
                  </a:schemeClr>
                </a:solidFill>
                <a:latin typeface="+mn-ea"/>
                <a:cs typeface="+mn-ea"/>
              </a:rPr>
              <a:t>此处添加详细文本描述，建议与标题相关并符合整体语言风格 </a:t>
            </a:r>
            <a:endParaRPr lang="en-US" sz="1000" dirty="0">
              <a:solidFill>
                <a:schemeClr val="tx1">
                  <a:lumMod val="65000"/>
                  <a:lumOff val="35000"/>
                </a:schemeClr>
              </a:solidFill>
              <a:latin typeface="+mn-ea"/>
              <a:cs typeface="+mn-ea"/>
            </a:endParaRPr>
          </a:p>
        </p:txBody>
      </p:sp>
      <p:sp>
        <p:nvSpPr>
          <p:cNvPr id="156" name="Text Placeholder 33"/>
          <p:cNvSpPr txBox="1"/>
          <p:nvPr/>
        </p:nvSpPr>
        <p:spPr>
          <a:xfrm>
            <a:off x="3543649" y="5130421"/>
            <a:ext cx="1544321" cy="23021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300" b="1" dirty="0">
                <a:solidFill>
                  <a:schemeClr val="tx1">
                    <a:lumMod val="50000"/>
                    <a:lumOff val="50000"/>
                  </a:schemeClr>
                </a:solidFill>
                <a:latin typeface="+mn-ea"/>
                <a:cs typeface="+mn-ea"/>
              </a:rPr>
              <a:t>市场策略</a:t>
            </a:r>
            <a:endParaRPr lang="en-AU" sz="1300" b="1" dirty="0">
              <a:solidFill>
                <a:schemeClr val="tx1">
                  <a:lumMod val="50000"/>
                  <a:lumOff val="50000"/>
                </a:schemeClr>
              </a:solidFill>
              <a:latin typeface="+mn-ea"/>
              <a:cs typeface="+mn-ea"/>
            </a:endParaRPr>
          </a:p>
        </p:txBody>
      </p:sp>
      <p:grpSp>
        <p:nvGrpSpPr>
          <p:cNvPr id="6" name="Group 5"/>
          <p:cNvGrpSpPr/>
          <p:nvPr/>
        </p:nvGrpSpPr>
        <p:grpSpPr>
          <a:xfrm>
            <a:off x="7540242" y="2732608"/>
            <a:ext cx="551920" cy="2174827"/>
            <a:chOff x="7540429" y="2732606"/>
            <a:chExt cx="551992" cy="2174827"/>
          </a:xfrm>
        </p:grpSpPr>
        <p:cxnSp>
          <p:nvCxnSpPr>
            <p:cNvPr id="158" name="Straight Connector 157"/>
            <p:cNvCxnSpPr/>
            <p:nvPr/>
          </p:nvCxnSpPr>
          <p:spPr>
            <a:xfrm flipV="1">
              <a:off x="7816426" y="2732606"/>
              <a:ext cx="0" cy="1848567"/>
            </a:xfrm>
            <a:prstGeom prst="line">
              <a:avLst/>
            </a:prstGeom>
            <a:ln>
              <a:solidFill>
                <a:schemeClr val="accent5"/>
              </a:solidFill>
              <a:tailEnd type="oval"/>
            </a:ln>
          </p:spPr>
          <p:style>
            <a:lnRef idx="1">
              <a:schemeClr val="accent1"/>
            </a:lnRef>
            <a:fillRef idx="0">
              <a:schemeClr val="accent1"/>
            </a:fillRef>
            <a:effectRef idx="0">
              <a:schemeClr val="accent1"/>
            </a:effectRef>
            <a:fontRef idx="minor">
              <a:schemeClr val="tx1"/>
            </a:fontRef>
          </p:style>
        </p:cxnSp>
        <p:sp>
          <p:nvSpPr>
            <p:cNvPr id="159" name="Oval 158"/>
            <p:cNvSpPr>
              <a:spLocks noChangeAspect="1"/>
            </p:cNvSpPr>
            <p:nvPr/>
          </p:nvSpPr>
          <p:spPr>
            <a:xfrm>
              <a:off x="7540429" y="4355441"/>
              <a:ext cx="551992" cy="55199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AU" dirty="0">
                  <a:solidFill>
                    <a:srgbClr val="FFFFFF"/>
                  </a:solidFill>
                  <a:latin typeface="+mn-ea"/>
                  <a:cs typeface="+mn-ea"/>
                </a:rPr>
                <a:t>4</a:t>
              </a:r>
              <a:endParaRPr lang="en-AU" dirty="0">
                <a:solidFill>
                  <a:srgbClr val="FFFFFF"/>
                </a:solidFill>
                <a:latin typeface="+mn-ea"/>
                <a:cs typeface="+mn-ea"/>
              </a:endParaRPr>
            </a:p>
          </p:txBody>
        </p:sp>
      </p:grpSp>
      <p:sp>
        <p:nvSpPr>
          <p:cNvPr id="160" name="Text Placeholder 32"/>
          <p:cNvSpPr txBox="1"/>
          <p:nvPr/>
        </p:nvSpPr>
        <p:spPr>
          <a:xfrm>
            <a:off x="7048614" y="5410598"/>
            <a:ext cx="1535176" cy="528733"/>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000" dirty="0">
                <a:solidFill>
                  <a:schemeClr val="tx1">
                    <a:lumMod val="65000"/>
                    <a:lumOff val="35000"/>
                  </a:schemeClr>
                </a:solidFill>
                <a:latin typeface="+mn-ea"/>
                <a:cs typeface="+mn-ea"/>
              </a:rPr>
              <a:t>此处添加详细文本描述，建议与标题相关并符合整体语言风格 </a:t>
            </a:r>
            <a:endParaRPr lang="en-US" sz="1000" dirty="0">
              <a:solidFill>
                <a:schemeClr val="tx1">
                  <a:lumMod val="65000"/>
                  <a:lumOff val="35000"/>
                </a:schemeClr>
              </a:solidFill>
              <a:latin typeface="+mn-ea"/>
              <a:cs typeface="+mn-ea"/>
            </a:endParaRPr>
          </a:p>
        </p:txBody>
      </p:sp>
      <p:sp>
        <p:nvSpPr>
          <p:cNvPr id="161" name="Text Placeholder 33"/>
          <p:cNvSpPr txBox="1"/>
          <p:nvPr/>
        </p:nvSpPr>
        <p:spPr>
          <a:xfrm>
            <a:off x="7035355" y="5130421"/>
            <a:ext cx="1544321" cy="23021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300" b="1" dirty="0">
                <a:solidFill>
                  <a:schemeClr val="accent5"/>
                </a:solidFill>
                <a:latin typeface="+mn-ea"/>
                <a:cs typeface="+mn-ea"/>
              </a:rPr>
              <a:t>客户数据库</a:t>
            </a:r>
            <a:endParaRPr lang="en-AU" sz="1300" b="1" dirty="0">
              <a:solidFill>
                <a:schemeClr val="accent5"/>
              </a:solidFill>
              <a:latin typeface="+mn-ea"/>
              <a:cs typeface="+mn-ea"/>
            </a:endParaRPr>
          </a:p>
        </p:txBody>
      </p:sp>
      <p:grpSp>
        <p:nvGrpSpPr>
          <p:cNvPr id="7" name="Group 6"/>
          <p:cNvGrpSpPr/>
          <p:nvPr/>
        </p:nvGrpSpPr>
        <p:grpSpPr>
          <a:xfrm>
            <a:off x="8747241" y="2732605"/>
            <a:ext cx="551920" cy="816672"/>
            <a:chOff x="8747586" y="2732605"/>
            <a:chExt cx="551992" cy="816672"/>
          </a:xfrm>
        </p:grpSpPr>
        <p:cxnSp>
          <p:nvCxnSpPr>
            <p:cNvPr id="163" name="Straight Connector 162"/>
            <p:cNvCxnSpPr/>
            <p:nvPr/>
          </p:nvCxnSpPr>
          <p:spPr>
            <a:xfrm rot="10800000">
              <a:off x="9023583" y="2732605"/>
              <a:ext cx="0" cy="360191"/>
            </a:xfrm>
            <a:prstGeom prst="line">
              <a:avLst/>
            </a:prstGeom>
            <a:ln>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164" name="Oval 163"/>
            <p:cNvSpPr>
              <a:spLocks noChangeAspect="1"/>
            </p:cNvSpPr>
            <p:nvPr/>
          </p:nvSpPr>
          <p:spPr>
            <a:xfrm>
              <a:off x="8747586" y="2997285"/>
              <a:ext cx="551992" cy="55199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r>
                <a:rPr lang="en-AU" dirty="0">
                  <a:solidFill>
                    <a:srgbClr val="FFFFFF"/>
                  </a:solidFill>
                  <a:latin typeface="+mn-ea"/>
                  <a:cs typeface="+mn-ea"/>
                </a:rPr>
                <a:t>5</a:t>
              </a:r>
              <a:endParaRPr lang="en-US" dirty="0">
                <a:solidFill>
                  <a:srgbClr val="FFFFFF"/>
                </a:solidFill>
                <a:latin typeface="+mn-ea"/>
                <a:cs typeface="+mn-ea"/>
              </a:endParaRPr>
            </a:p>
          </p:txBody>
        </p:sp>
      </p:grpSp>
      <p:sp>
        <p:nvSpPr>
          <p:cNvPr id="165" name="Text Placeholder 32"/>
          <p:cNvSpPr txBox="1"/>
          <p:nvPr/>
        </p:nvSpPr>
        <p:spPr>
          <a:xfrm>
            <a:off x="8255613" y="4052442"/>
            <a:ext cx="1535176" cy="528733"/>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000" dirty="0">
                <a:solidFill>
                  <a:schemeClr val="tx1">
                    <a:lumMod val="65000"/>
                    <a:lumOff val="35000"/>
                  </a:schemeClr>
                </a:solidFill>
                <a:latin typeface="+mn-ea"/>
                <a:cs typeface="+mn-ea"/>
              </a:rPr>
              <a:t>此处添加详细文本描述，建议与标题相关并符合整体语言风格 </a:t>
            </a:r>
            <a:endParaRPr lang="en-US" sz="1000" dirty="0">
              <a:solidFill>
                <a:schemeClr val="tx1">
                  <a:lumMod val="65000"/>
                  <a:lumOff val="35000"/>
                </a:schemeClr>
              </a:solidFill>
              <a:latin typeface="+mn-ea"/>
              <a:cs typeface="+mn-ea"/>
            </a:endParaRPr>
          </a:p>
        </p:txBody>
      </p:sp>
      <p:sp>
        <p:nvSpPr>
          <p:cNvPr id="166" name="Text Placeholder 33"/>
          <p:cNvSpPr txBox="1"/>
          <p:nvPr/>
        </p:nvSpPr>
        <p:spPr>
          <a:xfrm>
            <a:off x="8242355" y="3772264"/>
            <a:ext cx="1544321" cy="23021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300" b="1" dirty="0">
                <a:solidFill>
                  <a:schemeClr val="accent6"/>
                </a:solidFill>
                <a:latin typeface="+mn-ea"/>
                <a:cs typeface="+mn-ea"/>
              </a:rPr>
              <a:t>企业目标</a:t>
            </a:r>
            <a:endParaRPr lang="en-AU" sz="1300" b="1" dirty="0">
              <a:solidFill>
                <a:schemeClr val="accent6"/>
              </a:solidFill>
              <a:latin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wipe(left)">
                                      <p:cBhvr>
                                        <p:cTn id="7" dur="500"/>
                                        <p:tgtEl>
                                          <p:spTgt spid="1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3"/>
                                        </p:tgtEl>
                                        <p:attrNameLst>
                                          <p:attrName>style.visibility</p:attrName>
                                        </p:attrNameLst>
                                      </p:cBhvr>
                                      <p:to>
                                        <p:strVal val="visible"/>
                                      </p:to>
                                    </p:set>
                                    <p:animEffect transition="in" filter="wipe(left)">
                                      <p:cBhvr>
                                        <p:cTn id="12" dur="500"/>
                                        <p:tgtEl>
                                          <p:spTgt spid="1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6"/>
                                        </p:tgtEl>
                                        <p:attrNameLst>
                                          <p:attrName>style.visibility</p:attrName>
                                        </p:attrNameLst>
                                      </p:cBhvr>
                                      <p:to>
                                        <p:strVal val="visible"/>
                                      </p:to>
                                    </p:set>
                                    <p:animEffect transition="in" filter="fade">
                                      <p:cBhvr>
                                        <p:cTn id="22" dur="500"/>
                                        <p:tgtEl>
                                          <p:spTgt spid="14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5"/>
                                        </p:tgtEl>
                                        <p:attrNameLst>
                                          <p:attrName>style.visibility</p:attrName>
                                        </p:attrNameLst>
                                      </p:cBhvr>
                                      <p:to>
                                        <p:strVal val="visible"/>
                                      </p:to>
                                    </p:set>
                                    <p:animEffect transition="in" filter="fade">
                                      <p:cBhvr>
                                        <p:cTn id="25" dur="500"/>
                                        <p:tgtEl>
                                          <p:spTgt spid="14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26"/>
                                        </p:tgtEl>
                                        <p:attrNameLst>
                                          <p:attrName>style.visibility</p:attrName>
                                        </p:attrNameLst>
                                      </p:cBhvr>
                                      <p:to>
                                        <p:strVal val="visible"/>
                                      </p:to>
                                    </p:set>
                                    <p:animEffect transition="in" filter="wipe(left)">
                                      <p:cBhvr>
                                        <p:cTn id="30" dur="500"/>
                                        <p:tgtEl>
                                          <p:spTgt spid="12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down)">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56"/>
                                        </p:tgtEl>
                                        <p:attrNameLst>
                                          <p:attrName>style.visibility</p:attrName>
                                        </p:attrNameLst>
                                      </p:cBhvr>
                                      <p:to>
                                        <p:strVal val="visible"/>
                                      </p:to>
                                    </p:set>
                                    <p:animEffect transition="in" filter="fade">
                                      <p:cBhvr>
                                        <p:cTn id="40" dur="500"/>
                                        <p:tgtEl>
                                          <p:spTgt spid="15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5"/>
                                        </p:tgtEl>
                                        <p:attrNameLst>
                                          <p:attrName>style.visibility</p:attrName>
                                        </p:attrNameLst>
                                      </p:cBhvr>
                                      <p:to>
                                        <p:strVal val="visible"/>
                                      </p:to>
                                    </p:set>
                                    <p:animEffect transition="in" filter="fade">
                                      <p:cBhvr>
                                        <p:cTn id="43" dur="500"/>
                                        <p:tgtEl>
                                          <p:spTgt spid="15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29"/>
                                        </p:tgtEl>
                                        <p:attrNameLst>
                                          <p:attrName>style.visibility</p:attrName>
                                        </p:attrNameLst>
                                      </p:cBhvr>
                                      <p:to>
                                        <p:strVal val="visible"/>
                                      </p:to>
                                    </p:set>
                                    <p:animEffect transition="in" filter="wipe(left)">
                                      <p:cBhvr>
                                        <p:cTn id="48" dur="500"/>
                                        <p:tgtEl>
                                          <p:spTgt spid="129"/>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wipe(down)">
                                      <p:cBhvr>
                                        <p:cTn id="53" dur="500"/>
                                        <p:tgtEl>
                                          <p:spTgt spid="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51"/>
                                        </p:tgtEl>
                                        <p:attrNameLst>
                                          <p:attrName>style.visibility</p:attrName>
                                        </p:attrNameLst>
                                      </p:cBhvr>
                                      <p:to>
                                        <p:strVal val="visible"/>
                                      </p:to>
                                    </p:set>
                                    <p:animEffect transition="in" filter="fade">
                                      <p:cBhvr>
                                        <p:cTn id="58" dur="500"/>
                                        <p:tgtEl>
                                          <p:spTgt spid="15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50"/>
                                        </p:tgtEl>
                                        <p:attrNameLst>
                                          <p:attrName>style.visibility</p:attrName>
                                        </p:attrNameLst>
                                      </p:cBhvr>
                                      <p:to>
                                        <p:strVal val="visible"/>
                                      </p:to>
                                    </p:set>
                                    <p:animEffect transition="in" filter="fade">
                                      <p:cBhvr>
                                        <p:cTn id="61" dur="500"/>
                                        <p:tgtEl>
                                          <p:spTgt spid="150"/>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132"/>
                                        </p:tgtEl>
                                        <p:attrNameLst>
                                          <p:attrName>style.visibility</p:attrName>
                                        </p:attrNameLst>
                                      </p:cBhvr>
                                      <p:to>
                                        <p:strVal val="visible"/>
                                      </p:to>
                                    </p:set>
                                    <p:animEffect transition="in" filter="wipe(left)">
                                      <p:cBhvr>
                                        <p:cTn id="66" dur="500"/>
                                        <p:tgtEl>
                                          <p:spTgt spid="132"/>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wipe(down)">
                                      <p:cBhvr>
                                        <p:cTn id="71" dur="500"/>
                                        <p:tgtEl>
                                          <p:spTgt spid="6"/>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161"/>
                                        </p:tgtEl>
                                        <p:attrNameLst>
                                          <p:attrName>style.visibility</p:attrName>
                                        </p:attrNameLst>
                                      </p:cBhvr>
                                      <p:to>
                                        <p:strVal val="visible"/>
                                      </p:to>
                                    </p:set>
                                    <p:animEffect transition="in" filter="fade">
                                      <p:cBhvr>
                                        <p:cTn id="76" dur="500"/>
                                        <p:tgtEl>
                                          <p:spTgt spid="161"/>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60"/>
                                        </p:tgtEl>
                                        <p:attrNameLst>
                                          <p:attrName>style.visibility</p:attrName>
                                        </p:attrNameLst>
                                      </p:cBhvr>
                                      <p:to>
                                        <p:strVal val="visible"/>
                                      </p:to>
                                    </p:set>
                                    <p:animEffect transition="in" filter="fade">
                                      <p:cBhvr>
                                        <p:cTn id="79" dur="500"/>
                                        <p:tgtEl>
                                          <p:spTgt spid="160"/>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135"/>
                                        </p:tgtEl>
                                        <p:attrNameLst>
                                          <p:attrName>style.visibility</p:attrName>
                                        </p:attrNameLst>
                                      </p:cBhvr>
                                      <p:to>
                                        <p:strVal val="visible"/>
                                      </p:to>
                                    </p:set>
                                    <p:animEffect transition="in" filter="wipe(left)">
                                      <p:cBhvr>
                                        <p:cTn id="84" dur="500"/>
                                        <p:tgtEl>
                                          <p:spTgt spid="135"/>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nodeType="clickEffect">
                                  <p:stCondLst>
                                    <p:cond delay="0"/>
                                  </p:stCondLst>
                                  <p:childTnLst>
                                    <p:set>
                                      <p:cBhvr>
                                        <p:cTn id="88" dur="1" fill="hold">
                                          <p:stCondLst>
                                            <p:cond delay="0"/>
                                          </p:stCondLst>
                                        </p:cTn>
                                        <p:tgtEl>
                                          <p:spTgt spid="7"/>
                                        </p:tgtEl>
                                        <p:attrNameLst>
                                          <p:attrName>style.visibility</p:attrName>
                                        </p:attrNameLst>
                                      </p:cBhvr>
                                      <p:to>
                                        <p:strVal val="visible"/>
                                      </p:to>
                                    </p:set>
                                    <p:animEffect transition="in" filter="wipe(down)">
                                      <p:cBhvr>
                                        <p:cTn id="89" dur="500"/>
                                        <p:tgtEl>
                                          <p:spTgt spid="7"/>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166"/>
                                        </p:tgtEl>
                                        <p:attrNameLst>
                                          <p:attrName>style.visibility</p:attrName>
                                        </p:attrNameLst>
                                      </p:cBhvr>
                                      <p:to>
                                        <p:strVal val="visible"/>
                                      </p:to>
                                    </p:set>
                                    <p:animEffect transition="in" filter="fade">
                                      <p:cBhvr>
                                        <p:cTn id="94" dur="500"/>
                                        <p:tgtEl>
                                          <p:spTgt spid="166"/>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65"/>
                                        </p:tgtEl>
                                        <p:attrNameLst>
                                          <p:attrName>style.visibility</p:attrName>
                                        </p:attrNameLst>
                                      </p:cBhvr>
                                      <p:to>
                                        <p:strVal val="visible"/>
                                      </p:to>
                                    </p:set>
                                    <p:animEffect transition="in" filter="fade">
                                      <p:cBhvr>
                                        <p:cTn id="97" dur="500"/>
                                        <p:tgtEl>
                                          <p:spTgt spid="165"/>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nodeType="clickEffect">
                                  <p:stCondLst>
                                    <p:cond delay="0"/>
                                  </p:stCondLst>
                                  <p:childTnLst>
                                    <p:set>
                                      <p:cBhvr>
                                        <p:cTn id="101" dur="1" fill="hold">
                                          <p:stCondLst>
                                            <p:cond delay="0"/>
                                          </p:stCondLst>
                                        </p:cTn>
                                        <p:tgtEl>
                                          <p:spTgt spid="138"/>
                                        </p:tgtEl>
                                        <p:attrNameLst>
                                          <p:attrName>style.visibility</p:attrName>
                                        </p:attrNameLst>
                                      </p:cBhvr>
                                      <p:to>
                                        <p:strVal val="visible"/>
                                      </p:to>
                                    </p:set>
                                    <p:animEffect transition="in" filter="wipe(left)">
                                      <p:cBhvr>
                                        <p:cTn id="102"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p:bldP spid="146" grpId="0"/>
      <p:bldP spid="150" grpId="0"/>
      <p:bldP spid="151" grpId="0"/>
      <p:bldP spid="155" grpId="0"/>
      <p:bldP spid="156" grpId="0"/>
      <p:bldP spid="160" grpId="0"/>
      <p:bldP spid="161" grpId="0"/>
      <p:bldP spid="165" grpId="0"/>
      <p:bldP spid="16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02877" y="2260210"/>
            <a:ext cx="4752528" cy="709211"/>
            <a:chOff x="2891644" y="2187048"/>
            <a:chExt cx="4752528" cy="709210"/>
          </a:xfrm>
        </p:grpSpPr>
        <p:sp>
          <p:nvSpPr>
            <p:cNvPr id="5" name="Rectangle: Rounded Corners 4"/>
            <p:cNvSpPr/>
            <p:nvPr/>
          </p:nvSpPr>
          <p:spPr bwMode="auto">
            <a:xfrm>
              <a:off x="2891644" y="2187048"/>
              <a:ext cx="709210" cy="709210"/>
            </a:xfrm>
            <a:prstGeom prst="roundRect">
              <a:avLst/>
            </a:prstGeom>
            <a:solidFill>
              <a:schemeClr val="accent1">
                <a:lumMod val="100000"/>
              </a:schemeClr>
            </a:solidFill>
            <a:ln w="19050">
              <a:noFill/>
              <a:round/>
            </a:ln>
          </p:spPr>
          <p:txBody>
            <a:bodyPr rot="0" spcFirstLastPara="0" vert="horz" wrap="none" lIns="121920" tIns="60960" rIns="121920" bIns="60960" anchor="ctr" anchorCtr="1" forceAA="0" compatLnSpc="1">
              <a:normAutofit fontScale="92500" lnSpcReduction="20000"/>
            </a:bodyPr>
            <a:lstStyle/>
            <a:p>
              <a:pPr algn="ctr"/>
              <a:r>
                <a:rPr lang="en-US" altLang="zh-CN" sz="4265">
                  <a:solidFill>
                    <a:schemeClr val="bg1">
                      <a:lumMod val="100000"/>
                    </a:schemeClr>
                  </a:solidFill>
                  <a:cs typeface="+mn-ea"/>
                  <a:sym typeface="+mn-lt"/>
                </a:rPr>
                <a:t>01</a:t>
              </a:r>
              <a:endParaRPr lang="en-US" altLang="zh-CN" sz="4265">
                <a:solidFill>
                  <a:schemeClr val="bg1">
                    <a:lumMod val="100000"/>
                  </a:schemeClr>
                </a:solidFill>
                <a:cs typeface="+mn-ea"/>
                <a:sym typeface="+mn-lt"/>
              </a:endParaRPr>
            </a:p>
          </p:txBody>
        </p:sp>
        <p:grpSp>
          <p:nvGrpSpPr>
            <p:cNvPr id="6" name="Group 5"/>
            <p:cNvGrpSpPr/>
            <p:nvPr/>
          </p:nvGrpSpPr>
          <p:grpSpPr>
            <a:xfrm>
              <a:off x="3681598" y="2260037"/>
              <a:ext cx="3962574" cy="563232"/>
              <a:chOff x="3943834" y="704409"/>
              <a:chExt cx="3962574" cy="563232"/>
            </a:xfrm>
          </p:grpSpPr>
          <p:sp>
            <p:nvSpPr>
              <p:cNvPr id="7" name="TextBox 6"/>
              <p:cNvSpPr txBox="1"/>
              <p:nvPr/>
            </p:nvSpPr>
            <p:spPr>
              <a:xfrm>
                <a:off x="3943834" y="704409"/>
                <a:ext cx="3962574" cy="242864"/>
              </a:xfrm>
              <a:prstGeom prst="rect">
                <a:avLst/>
              </a:prstGeom>
              <a:noFill/>
            </p:spPr>
            <p:txBody>
              <a:bodyPr wrap="none" lIns="480000" tIns="0" rIns="0" bIns="0" anchor="b" anchorCtr="0">
                <a:normAutofit fontScale="85000" lnSpcReduction="20000"/>
              </a:bodyPr>
              <a:lstStyle/>
              <a:p>
                <a:r>
                  <a:rPr lang="zh-CN" altLang="en-US" sz="2135" b="1" dirty="0" smtClean="0">
                    <a:solidFill>
                      <a:schemeClr val="tx1">
                        <a:lumMod val="65000"/>
                        <a:lumOff val="35000"/>
                      </a:schemeClr>
                    </a:solidFill>
                    <a:cs typeface="+mn-ea"/>
                    <a:sym typeface="+mn-lt"/>
                  </a:rPr>
                  <a:t>单击添加目录文字</a:t>
                </a:r>
                <a:endParaRPr lang="zh-CN" altLang="en-US" sz="2135" b="1" dirty="0">
                  <a:solidFill>
                    <a:schemeClr val="tx1">
                      <a:lumMod val="65000"/>
                      <a:lumOff val="35000"/>
                    </a:schemeClr>
                  </a:solidFill>
                  <a:cs typeface="+mn-ea"/>
                  <a:sym typeface="+mn-lt"/>
                </a:endParaRPr>
              </a:p>
            </p:txBody>
          </p:sp>
          <p:sp>
            <p:nvSpPr>
              <p:cNvPr id="8" name="TextBox 7"/>
              <p:cNvSpPr txBox="1"/>
              <p:nvPr/>
            </p:nvSpPr>
            <p:spPr>
              <a:xfrm>
                <a:off x="3943834" y="947273"/>
                <a:ext cx="3962574" cy="320368"/>
              </a:xfrm>
              <a:prstGeom prst="rect">
                <a:avLst/>
              </a:prstGeom>
            </p:spPr>
            <p:txBody>
              <a:bodyPr vert="horz" wrap="square" lIns="480000" tIns="0" rIns="0" bIns="0" anchor="ctr" anchorCtr="0">
                <a:normAutofit fontScale="70000" lnSpcReduction="20000"/>
              </a:bodyPr>
              <a:lstStyle/>
              <a:p>
                <a:pPr algn="l">
                  <a:lnSpc>
                    <a:spcPct val="120000"/>
                  </a:lnSpc>
                </a:pPr>
                <a:r>
                  <a:rPr lang="zh-CN" altLang="en-US" sz="1400">
                    <a:cs typeface="+mn-ea"/>
                    <a:sym typeface="+mn-lt"/>
                  </a:rPr>
                  <a:t>此部分内容作为文字排版占位显示 （建议使用主题字体）</a:t>
                </a:r>
                <a:endParaRPr lang="zh-CN" altLang="en-US" sz="1400">
                  <a:cs typeface="+mn-ea"/>
                  <a:sym typeface="+mn-lt"/>
                </a:endParaRPr>
              </a:p>
            </p:txBody>
          </p:sp>
        </p:grpSp>
      </p:grpSp>
      <p:grpSp>
        <p:nvGrpSpPr>
          <p:cNvPr id="9" name="Group 8"/>
          <p:cNvGrpSpPr/>
          <p:nvPr/>
        </p:nvGrpSpPr>
        <p:grpSpPr>
          <a:xfrm>
            <a:off x="1202877" y="3304326"/>
            <a:ext cx="4752528" cy="709211"/>
            <a:chOff x="2891644" y="2990233"/>
            <a:chExt cx="4752528" cy="709210"/>
          </a:xfrm>
        </p:grpSpPr>
        <p:sp>
          <p:nvSpPr>
            <p:cNvPr id="10" name="Rectangle: Rounded Corners 9"/>
            <p:cNvSpPr/>
            <p:nvPr/>
          </p:nvSpPr>
          <p:spPr bwMode="auto">
            <a:xfrm>
              <a:off x="2891644" y="2990233"/>
              <a:ext cx="709210" cy="709210"/>
            </a:xfrm>
            <a:prstGeom prst="roundRect">
              <a:avLst/>
            </a:prstGeom>
            <a:solidFill>
              <a:schemeClr val="accent2"/>
            </a:solidFill>
            <a:ln w="19050">
              <a:noFill/>
              <a:round/>
            </a:ln>
          </p:spPr>
          <p:txBody>
            <a:bodyPr rot="0" spcFirstLastPara="0" vert="horz" wrap="none" lIns="121920" tIns="60960" rIns="121920" bIns="60960" anchor="ctr" anchorCtr="1" forceAA="0" compatLnSpc="1">
              <a:normAutofit fontScale="92500" lnSpcReduction="20000"/>
            </a:bodyPr>
            <a:lstStyle/>
            <a:p>
              <a:pPr algn="ctr"/>
              <a:r>
                <a:rPr lang="en-US" altLang="zh-CN" sz="4265">
                  <a:solidFill>
                    <a:schemeClr val="bg1">
                      <a:lumMod val="100000"/>
                    </a:schemeClr>
                  </a:solidFill>
                  <a:cs typeface="+mn-ea"/>
                  <a:sym typeface="+mn-lt"/>
                </a:rPr>
                <a:t>02</a:t>
              </a:r>
              <a:endParaRPr lang="en-US" altLang="zh-CN" sz="4265">
                <a:solidFill>
                  <a:schemeClr val="bg1">
                    <a:lumMod val="100000"/>
                  </a:schemeClr>
                </a:solidFill>
                <a:cs typeface="+mn-ea"/>
                <a:sym typeface="+mn-lt"/>
              </a:endParaRPr>
            </a:p>
          </p:txBody>
        </p:sp>
        <p:grpSp>
          <p:nvGrpSpPr>
            <p:cNvPr id="11" name="Group 10"/>
            <p:cNvGrpSpPr/>
            <p:nvPr/>
          </p:nvGrpSpPr>
          <p:grpSpPr>
            <a:xfrm>
              <a:off x="3681598" y="3063222"/>
              <a:ext cx="3962574" cy="563232"/>
              <a:chOff x="3943834" y="704409"/>
              <a:chExt cx="3962574" cy="563232"/>
            </a:xfrm>
          </p:grpSpPr>
          <p:sp>
            <p:nvSpPr>
              <p:cNvPr id="12" name="TextBox 11"/>
              <p:cNvSpPr txBox="1"/>
              <p:nvPr/>
            </p:nvSpPr>
            <p:spPr>
              <a:xfrm>
                <a:off x="3943834" y="704409"/>
                <a:ext cx="3962574" cy="242864"/>
              </a:xfrm>
              <a:prstGeom prst="rect">
                <a:avLst/>
              </a:prstGeom>
              <a:noFill/>
            </p:spPr>
            <p:txBody>
              <a:bodyPr wrap="none" lIns="480000" tIns="0" rIns="0" bIns="0" anchor="b" anchorCtr="0">
                <a:normAutofit fontScale="85000" lnSpcReduction="20000"/>
              </a:bodyPr>
              <a:lstStyle/>
              <a:p>
                <a:r>
                  <a:rPr lang="zh-CN" altLang="en-US" sz="2135" b="1" dirty="0">
                    <a:solidFill>
                      <a:schemeClr val="tx2"/>
                    </a:solidFill>
                    <a:cs typeface="+mn-ea"/>
                    <a:sym typeface="+mn-lt"/>
                  </a:rPr>
                  <a:t>单击添加目录文字</a:t>
                </a:r>
                <a:endParaRPr lang="zh-CN" altLang="en-US" sz="2135" b="1" dirty="0">
                  <a:solidFill>
                    <a:schemeClr val="tx2"/>
                  </a:solidFill>
                  <a:cs typeface="+mn-ea"/>
                  <a:sym typeface="+mn-lt"/>
                </a:endParaRPr>
              </a:p>
            </p:txBody>
          </p:sp>
          <p:sp>
            <p:nvSpPr>
              <p:cNvPr id="13" name="TextBox 12"/>
              <p:cNvSpPr txBox="1"/>
              <p:nvPr/>
            </p:nvSpPr>
            <p:spPr>
              <a:xfrm>
                <a:off x="3943834" y="947273"/>
                <a:ext cx="3962574" cy="320368"/>
              </a:xfrm>
              <a:prstGeom prst="rect">
                <a:avLst/>
              </a:prstGeom>
            </p:spPr>
            <p:txBody>
              <a:bodyPr vert="horz" wrap="square" lIns="480000" tIns="0" rIns="0" bIns="0" anchor="ctr" anchorCtr="0">
                <a:normAutofit fontScale="70000" lnSpcReduction="20000"/>
              </a:bodyPr>
              <a:lstStyle/>
              <a:p>
                <a:pPr algn="l">
                  <a:lnSpc>
                    <a:spcPct val="120000"/>
                  </a:lnSpc>
                </a:pPr>
                <a:r>
                  <a:rPr lang="zh-CN" altLang="en-US" sz="1400">
                    <a:cs typeface="+mn-ea"/>
                    <a:sym typeface="+mn-lt"/>
                  </a:rPr>
                  <a:t>此部分内容作为文字排版占位显示 （建议使用主题字体）</a:t>
                </a:r>
                <a:endParaRPr lang="zh-CN" altLang="en-US" sz="1400">
                  <a:cs typeface="+mn-ea"/>
                  <a:sym typeface="+mn-lt"/>
                </a:endParaRPr>
              </a:p>
            </p:txBody>
          </p:sp>
        </p:grpSp>
      </p:grpSp>
      <p:grpSp>
        <p:nvGrpSpPr>
          <p:cNvPr id="14" name="Group 13"/>
          <p:cNvGrpSpPr/>
          <p:nvPr/>
        </p:nvGrpSpPr>
        <p:grpSpPr>
          <a:xfrm>
            <a:off x="1202877" y="4348442"/>
            <a:ext cx="4752528" cy="709211"/>
            <a:chOff x="2891644" y="3793418"/>
            <a:chExt cx="4752528" cy="709210"/>
          </a:xfrm>
        </p:grpSpPr>
        <p:sp>
          <p:nvSpPr>
            <p:cNvPr id="15" name="Rectangle: Rounded Corners 14"/>
            <p:cNvSpPr/>
            <p:nvPr/>
          </p:nvSpPr>
          <p:spPr bwMode="auto">
            <a:xfrm>
              <a:off x="2891644" y="3793418"/>
              <a:ext cx="709210" cy="709210"/>
            </a:xfrm>
            <a:prstGeom prst="roundRect">
              <a:avLst/>
            </a:prstGeom>
            <a:solidFill>
              <a:schemeClr val="accent3"/>
            </a:solidFill>
            <a:ln w="19050">
              <a:noFill/>
              <a:round/>
            </a:ln>
          </p:spPr>
          <p:txBody>
            <a:bodyPr rot="0" spcFirstLastPara="0" vert="horz" wrap="none" lIns="121920" tIns="60960" rIns="121920" bIns="60960" anchor="ctr" anchorCtr="1" forceAA="0" compatLnSpc="1">
              <a:normAutofit fontScale="92500" lnSpcReduction="20000"/>
            </a:bodyPr>
            <a:lstStyle/>
            <a:p>
              <a:pPr algn="ctr"/>
              <a:r>
                <a:rPr lang="en-US" altLang="zh-CN" sz="4265">
                  <a:solidFill>
                    <a:schemeClr val="bg1">
                      <a:lumMod val="100000"/>
                    </a:schemeClr>
                  </a:solidFill>
                  <a:cs typeface="+mn-ea"/>
                  <a:sym typeface="+mn-lt"/>
                </a:rPr>
                <a:t>03</a:t>
              </a:r>
              <a:endParaRPr lang="en-US" altLang="zh-CN" sz="4265">
                <a:solidFill>
                  <a:schemeClr val="bg1">
                    <a:lumMod val="100000"/>
                  </a:schemeClr>
                </a:solidFill>
                <a:cs typeface="+mn-ea"/>
                <a:sym typeface="+mn-lt"/>
              </a:endParaRPr>
            </a:p>
          </p:txBody>
        </p:sp>
        <p:grpSp>
          <p:nvGrpSpPr>
            <p:cNvPr id="16" name="Group 15"/>
            <p:cNvGrpSpPr/>
            <p:nvPr/>
          </p:nvGrpSpPr>
          <p:grpSpPr>
            <a:xfrm>
              <a:off x="3681598" y="3866407"/>
              <a:ext cx="3962574" cy="563232"/>
              <a:chOff x="3943834" y="704409"/>
              <a:chExt cx="3962574" cy="563232"/>
            </a:xfrm>
          </p:grpSpPr>
          <p:sp>
            <p:nvSpPr>
              <p:cNvPr id="17" name="TextBox 16"/>
              <p:cNvSpPr txBox="1"/>
              <p:nvPr/>
            </p:nvSpPr>
            <p:spPr>
              <a:xfrm>
                <a:off x="3943834" y="704409"/>
                <a:ext cx="3962574" cy="242864"/>
              </a:xfrm>
              <a:prstGeom prst="rect">
                <a:avLst/>
              </a:prstGeom>
              <a:noFill/>
            </p:spPr>
            <p:txBody>
              <a:bodyPr wrap="none" lIns="480000" tIns="0" rIns="0" bIns="0" anchor="b" anchorCtr="0">
                <a:normAutofit fontScale="85000" lnSpcReduction="20000"/>
              </a:bodyPr>
              <a:lstStyle/>
              <a:p>
                <a:r>
                  <a:rPr lang="zh-CN" altLang="en-US" sz="2135" b="1" dirty="0">
                    <a:solidFill>
                      <a:schemeClr val="tx1">
                        <a:lumMod val="65000"/>
                        <a:lumOff val="35000"/>
                      </a:schemeClr>
                    </a:solidFill>
                    <a:cs typeface="+mn-ea"/>
                    <a:sym typeface="+mn-lt"/>
                  </a:rPr>
                  <a:t>单击添加目录文字</a:t>
                </a:r>
                <a:endParaRPr lang="zh-CN" altLang="en-US" sz="2135" b="1" dirty="0">
                  <a:solidFill>
                    <a:schemeClr val="tx1">
                      <a:lumMod val="65000"/>
                      <a:lumOff val="35000"/>
                    </a:schemeClr>
                  </a:solidFill>
                  <a:cs typeface="+mn-ea"/>
                  <a:sym typeface="+mn-lt"/>
                </a:endParaRPr>
              </a:p>
            </p:txBody>
          </p:sp>
          <p:sp>
            <p:nvSpPr>
              <p:cNvPr id="18" name="TextBox 17"/>
              <p:cNvSpPr txBox="1"/>
              <p:nvPr/>
            </p:nvSpPr>
            <p:spPr>
              <a:xfrm>
                <a:off x="3943834" y="947273"/>
                <a:ext cx="3962574" cy="320368"/>
              </a:xfrm>
              <a:prstGeom prst="rect">
                <a:avLst/>
              </a:prstGeom>
            </p:spPr>
            <p:txBody>
              <a:bodyPr vert="horz" wrap="square" lIns="480000" tIns="0" rIns="0" bIns="0" anchor="ctr" anchorCtr="0">
                <a:normAutofit fontScale="70000" lnSpcReduction="20000"/>
              </a:bodyPr>
              <a:lstStyle/>
              <a:p>
                <a:pPr algn="l">
                  <a:lnSpc>
                    <a:spcPct val="120000"/>
                  </a:lnSpc>
                </a:pPr>
                <a:r>
                  <a:rPr lang="zh-CN" altLang="en-US" sz="1400">
                    <a:cs typeface="+mn-ea"/>
                    <a:sym typeface="+mn-lt"/>
                  </a:rPr>
                  <a:t>此部分内容作为文字排版占位显示 （建议使用主题字体）</a:t>
                </a:r>
                <a:endParaRPr lang="zh-CN" altLang="en-US" sz="1400">
                  <a:cs typeface="+mn-ea"/>
                  <a:sym typeface="+mn-lt"/>
                </a:endParaRPr>
              </a:p>
            </p:txBody>
          </p:sp>
        </p:grpSp>
      </p:grpSp>
      <p:grpSp>
        <p:nvGrpSpPr>
          <p:cNvPr id="19" name="Group 18"/>
          <p:cNvGrpSpPr/>
          <p:nvPr/>
        </p:nvGrpSpPr>
        <p:grpSpPr>
          <a:xfrm>
            <a:off x="1202877" y="5392558"/>
            <a:ext cx="4752528" cy="709211"/>
            <a:chOff x="2891644" y="4596603"/>
            <a:chExt cx="4752528" cy="709210"/>
          </a:xfrm>
        </p:grpSpPr>
        <p:sp>
          <p:nvSpPr>
            <p:cNvPr id="20" name="Rectangle: Rounded Corners 19"/>
            <p:cNvSpPr/>
            <p:nvPr/>
          </p:nvSpPr>
          <p:spPr bwMode="auto">
            <a:xfrm>
              <a:off x="2891644" y="4596603"/>
              <a:ext cx="709210" cy="709210"/>
            </a:xfrm>
            <a:prstGeom prst="roundRect">
              <a:avLst/>
            </a:prstGeom>
            <a:solidFill>
              <a:schemeClr val="accent4"/>
            </a:solidFill>
            <a:ln w="19050">
              <a:noFill/>
              <a:round/>
            </a:ln>
          </p:spPr>
          <p:txBody>
            <a:bodyPr rot="0" spcFirstLastPara="0" vert="horz" wrap="none" lIns="121920" tIns="60960" rIns="121920" bIns="60960" anchor="ctr" anchorCtr="1" forceAA="0" compatLnSpc="1">
              <a:normAutofit fontScale="92500" lnSpcReduction="20000"/>
            </a:bodyPr>
            <a:lstStyle/>
            <a:p>
              <a:pPr algn="ctr"/>
              <a:r>
                <a:rPr lang="en-US" altLang="zh-CN" sz="4265" dirty="0">
                  <a:solidFill>
                    <a:schemeClr val="bg1">
                      <a:lumMod val="100000"/>
                    </a:schemeClr>
                  </a:solidFill>
                  <a:cs typeface="+mn-ea"/>
                  <a:sym typeface="+mn-lt"/>
                </a:rPr>
                <a:t>04</a:t>
              </a:r>
              <a:endParaRPr lang="en-US" altLang="zh-CN" sz="4265" dirty="0">
                <a:solidFill>
                  <a:schemeClr val="bg1">
                    <a:lumMod val="100000"/>
                  </a:schemeClr>
                </a:solidFill>
                <a:cs typeface="+mn-ea"/>
                <a:sym typeface="+mn-lt"/>
              </a:endParaRPr>
            </a:p>
          </p:txBody>
        </p:sp>
        <p:grpSp>
          <p:nvGrpSpPr>
            <p:cNvPr id="21" name="Group 20"/>
            <p:cNvGrpSpPr/>
            <p:nvPr/>
          </p:nvGrpSpPr>
          <p:grpSpPr>
            <a:xfrm>
              <a:off x="3681598" y="4669592"/>
              <a:ext cx="3962574" cy="563232"/>
              <a:chOff x="3943834" y="704409"/>
              <a:chExt cx="3962574" cy="563232"/>
            </a:xfrm>
          </p:grpSpPr>
          <p:sp>
            <p:nvSpPr>
              <p:cNvPr id="22" name="TextBox 21"/>
              <p:cNvSpPr txBox="1"/>
              <p:nvPr/>
            </p:nvSpPr>
            <p:spPr>
              <a:xfrm>
                <a:off x="3943834" y="704409"/>
                <a:ext cx="3962574" cy="242864"/>
              </a:xfrm>
              <a:prstGeom prst="rect">
                <a:avLst/>
              </a:prstGeom>
              <a:noFill/>
            </p:spPr>
            <p:txBody>
              <a:bodyPr wrap="none" lIns="480000" tIns="0" rIns="0" bIns="0" anchor="b" anchorCtr="0">
                <a:normAutofit fontScale="85000" lnSpcReduction="20000"/>
              </a:bodyPr>
              <a:lstStyle/>
              <a:p>
                <a:r>
                  <a:rPr lang="zh-CN" altLang="en-US" sz="2135" b="1" dirty="0">
                    <a:solidFill>
                      <a:schemeClr val="tx2"/>
                    </a:solidFill>
                    <a:cs typeface="+mn-ea"/>
                    <a:sym typeface="+mn-lt"/>
                  </a:rPr>
                  <a:t>单击添加目录文字</a:t>
                </a:r>
                <a:endParaRPr lang="zh-CN" altLang="en-US" sz="2135" b="1" dirty="0">
                  <a:solidFill>
                    <a:schemeClr val="tx2"/>
                  </a:solidFill>
                  <a:cs typeface="+mn-ea"/>
                  <a:sym typeface="+mn-lt"/>
                </a:endParaRPr>
              </a:p>
            </p:txBody>
          </p:sp>
          <p:sp>
            <p:nvSpPr>
              <p:cNvPr id="23" name="TextBox 22"/>
              <p:cNvSpPr txBox="1"/>
              <p:nvPr/>
            </p:nvSpPr>
            <p:spPr>
              <a:xfrm>
                <a:off x="3943834" y="947273"/>
                <a:ext cx="3962574" cy="320368"/>
              </a:xfrm>
              <a:prstGeom prst="rect">
                <a:avLst/>
              </a:prstGeom>
            </p:spPr>
            <p:txBody>
              <a:bodyPr vert="horz" wrap="square" lIns="480000" tIns="0" rIns="0" bIns="0" anchor="ctr" anchorCtr="0">
                <a:normAutofit fontScale="70000" lnSpcReduction="20000"/>
              </a:bodyPr>
              <a:lstStyle/>
              <a:p>
                <a:pPr algn="l">
                  <a:lnSpc>
                    <a:spcPct val="120000"/>
                  </a:lnSpc>
                </a:pPr>
                <a:r>
                  <a:rPr lang="zh-CN" altLang="en-US" sz="1400">
                    <a:cs typeface="+mn-ea"/>
                    <a:sym typeface="+mn-lt"/>
                  </a:rPr>
                  <a:t>此部分内容作为文字排版占位显示 （建议使用主题字体）</a:t>
                </a:r>
                <a:endParaRPr lang="zh-CN" altLang="en-US" sz="1400">
                  <a:cs typeface="+mn-ea"/>
                  <a:sym typeface="+mn-lt"/>
                </a:endParaRPr>
              </a:p>
            </p:txBody>
          </p:sp>
        </p:grpSp>
      </p:grpSp>
      <p:sp>
        <p:nvSpPr>
          <p:cNvPr id="24" name="矩形 23"/>
          <p:cNvSpPr/>
          <p:nvPr/>
        </p:nvSpPr>
        <p:spPr>
          <a:xfrm>
            <a:off x="221673" y="676823"/>
            <a:ext cx="6096000" cy="769441"/>
          </a:xfrm>
          <a:prstGeom prst="rect">
            <a:avLst/>
          </a:prstGeom>
        </p:spPr>
        <p:txBody>
          <a:bodyPr>
            <a:spAutoFit/>
          </a:bodyPr>
          <a:lstStyle/>
          <a:p>
            <a:r>
              <a:rPr lang="zh-CN" altLang="en-US" sz="4400" b="1" spc="400" dirty="0" smtClean="0">
                <a:solidFill>
                  <a:schemeClr val="tx2"/>
                </a:solidFill>
                <a:cs typeface="+mn-ea"/>
                <a:sym typeface="+mn-lt"/>
              </a:rPr>
              <a:t>目录</a:t>
            </a:r>
            <a:r>
              <a:rPr lang="en-US" altLang="zh-CN" sz="2800" b="1" spc="400" dirty="0" smtClean="0">
                <a:solidFill>
                  <a:schemeClr val="tx2"/>
                </a:solidFill>
                <a:cs typeface="+mn-ea"/>
                <a:sym typeface="+mn-lt"/>
              </a:rPr>
              <a:t>CONTENT</a:t>
            </a:r>
            <a:endParaRPr lang="en-US" altLang="zh-CN" sz="4400" b="1" spc="400" dirty="0">
              <a:solidFill>
                <a:schemeClr val="tx2"/>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 presetClass="entr" presetSubtype="8" fill="hold" nodeType="afterEffect" p14:presetBounceEnd="44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44000">
                                          <p:cBhvr additive="base">
                                            <p:cTn id="11" dur="1000" fill="hold"/>
                                            <p:tgtEl>
                                              <p:spTgt spid="4"/>
                                            </p:tgtEl>
                                            <p:attrNameLst>
                                              <p:attrName>ppt_x</p:attrName>
                                            </p:attrNameLst>
                                          </p:cBhvr>
                                          <p:tavLst>
                                            <p:tav tm="0">
                                              <p:val>
                                                <p:strVal val="0-#ppt_w/2"/>
                                              </p:val>
                                            </p:tav>
                                            <p:tav tm="100000">
                                              <p:val>
                                                <p:strVal val="#ppt_x"/>
                                              </p:val>
                                            </p:tav>
                                          </p:tavLst>
                                        </p:anim>
                                        <p:anim calcmode="lin" valueType="num" p14:bounceEnd="44000">
                                          <p:cBhvr additive="base">
                                            <p:cTn id="12" dur="10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 presetClass="entr" presetSubtype="8" fill="hold" nodeType="afterEffect" p14:presetBounceEnd="44000">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14:bounceEnd="44000">
                                          <p:cBhvr additive="base">
                                            <p:cTn id="16" dur="1000" fill="hold"/>
                                            <p:tgtEl>
                                              <p:spTgt spid="9"/>
                                            </p:tgtEl>
                                            <p:attrNameLst>
                                              <p:attrName>ppt_x</p:attrName>
                                            </p:attrNameLst>
                                          </p:cBhvr>
                                          <p:tavLst>
                                            <p:tav tm="0">
                                              <p:val>
                                                <p:strVal val="0-#ppt_w/2"/>
                                              </p:val>
                                            </p:tav>
                                            <p:tav tm="100000">
                                              <p:val>
                                                <p:strVal val="#ppt_x"/>
                                              </p:val>
                                            </p:tav>
                                          </p:tavLst>
                                        </p:anim>
                                        <p:anim calcmode="lin" valueType="num" p14:bounceEnd="44000">
                                          <p:cBhvr additive="base">
                                            <p:cTn id="17" dur="1000" fill="hold"/>
                                            <p:tgtEl>
                                              <p:spTgt spid="9"/>
                                            </p:tgtEl>
                                            <p:attrNameLst>
                                              <p:attrName>ppt_y</p:attrName>
                                            </p:attrNameLst>
                                          </p:cBhvr>
                                          <p:tavLst>
                                            <p:tav tm="0">
                                              <p:val>
                                                <p:strVal val="#ppt_y"/>
                                              </p:val>
                                            </p:tav>
                                            <p:tav tm="100000">
                                              <p:val>
                                                <p:strVal val="#ppt_y"/>
                                              </p:val>
                                            </p:tav>
                                          </p:tavLst>
                                        </p:anim>
                                      </p:childTnLst>
                                    </p:cTn>
                                  </p:par>
                                </p:childTnLst>
                              </p:cTn>
                            </p:par>
                            <p:par>
                              <p:cTn id="18" fill="hold">
                                <p:stCondLst>
                                  <p:cond delay="2500"/>
                                </p:stCondLst>
                                <p:childTnLst>
                                  <p:par>
                                    <p:cTn id="19" presetID="2" presetClass="entr" presetSubtype="8" fill="hold" nodeType="afterEffect" p14:presetBounceEnd="44000">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14:bounceEnd="44000">
                                          <p:cBhvr additive="base">
                                            <p:cTn id="21" dur="1000" fill="hold"/>
                                            <p:tgtEl>
                                              <p:spTgt spid="14"/>
                                            </p:tgtEl>
                                            <p:attrNameLst>
                                              <p:attrName>ppt_x</p:attrName>
                                            </p:attrNameLst>
                                          </p:cBhvr>
                                          <p:tavLst>
                                            <p:tav tm="0">
                                              <p:val>
                                                <p:strVal val="0-#ppt_w/2"/>
                                              </p:val>
                                            </p:tav>
                                            <p:tav tm="100000">
                                              <p:val>
                                                <p:strVal val="#ppt_x"/>
                                              </p:val>
                                            </p:tav>
                                          </p:tavLst>
                                        </p:anim>
                                        <p:anim calcmode="lin" valueType="num" p14:bounceEnd="44000">
                                          <p:cBhvr additive="base">
                                            <p:cTn id="22" dur="1000" fill="hold"/>
                                            <p:tgtEl>
                                              <p:spTgt spid="14"/>
                                            </p:tgtEl>
                                            <p:attrNameLst>
                                              <p:attrName>ppt_y</p:attrName>
                                            </p:attrNameLst>
                                          </p:cBhvr>
                                          <p:tavLst>
                                            <p:tav tm="0">
                                              <p:val>
                                                <p:strVal val="#ppt_y"/>
                                              </p:val>
                                            </p:tav>
                                            <p:tav tm="100000">
                                              <p:val>
                                                <p:strVal val="#ppt_y"/>
                                              </p:val>
                                            </p:tav>
                                          </p:tavLst>
                                        </p:anim>
                                      </p:childTnLst>
                                    </p:cTn>
                                  </p:par>
                                </p:childTnLst>
                              </p:cTn>
                            </p:par>
                            <p:par>
                              <p:cTn id="23" fill="hold">
                                <p:stCondLst>
                                  <p:cond delay="3500"/>
                                </p:stCondLst>
                                <p:childTnLst>
                                  <p:par>
                                    <p:cTn id="24" presetID="2" presetClass="entr" presetSubtype="8" fill="hold" nodeType="afterEffect" p14:presetBounceEnd="44000">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14:bounceEnd="44000">
                                          <p:cBhvr additive="base">
                                            <p:cTn id="26" dur="1000" fill="hold"/>
                                            <p:tgtEl>
                                              <p:spTgt spid="19"/>
                                            </p:tgtEl>
                                            <p:attrNameLst>
                                              <p:attrName>ppt_x</p:attrName>
                                            </p:attrNameLst>
                                          </p:cBhvr>
                                          <p:tavLst>
                                            <p:tav tm="0">
                                              <p:val>
                                                <p:strVal val="0-#ppt_w/2"/>
                                              </p:val>
                                            </p:tav>
                                            <p:tav tm="100000">
                                              <p:val>
                                                <p:strVal val="#ppt_x"/>
                                              </p:val>
                                            </p:tav>
                                          </p:tavLst>
                                        </p:anim>
                                        <p:anim calcmode="lin" valueType="num" p14:bounceEnd="44000">
                                          <p:cBhvr additive="base">
                                            <p:cTn id="27"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0-#ppt_w/2"/>
                                              </p:val>
                                            </p:tav>
                                            <p:tav tm="100000">
                                              <p:val>
                                                <p:strVal val="#ppt_x"/>
                                              </p:val>
                                            </p:tav>
                                          </p:tavLst>
                                        </p:anim>
                                        <p:anim calcmode="lin" valueType="num">
                                          <p:cBhvr additive="base">
                                            <p:cTn id="12" dur="10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 presetClass="entr" presetSubtype="8"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1000" fill="hold"/>
                                            <p:tgtEl>
                                              <p:spTgt spid="9"/>
                                            </p:tgtEl>
                                            <p:attrNameLst>
                                              <p:attrName>ppt_x</p:attrName>
                                            </p:attrNameLst>
                                          </p:cBhvr>
                                          <p:tavLst>
                                            <p:tav tm="0">
                                              <p:val>
                                                <p:strVal val="0-#ppt_w/2"/>
                                              </p:val>
                                            </p:tav>
                                            <p:tav tm="100000">
                                              <p:val>
                                                <p:strVal val="#ppt_x"/>
                                              </p:val>
                                            </p:tav>
                                          </p:tavLst>
                                        </p:anim>
                                        <p:anim calcmode="lin" valueType="num">
                                          <p:cBhvr additive="base">
                                            <p:cTn id="17" dur="1000" fill="hold"/>
                                            <p:tgtEl>
                                              <p:spTgt spid="9"/>
                                            </p:tgtEl>
                                            <p:attrNameLst>
                                              <p:attrName>ppt_y</p:attrName>
                                            </p:attrNameLst>
                                          </p:cBhvr>
                                          <p:tavLst>
                                            <p:tav tm="0">
                                              <p:val>
                                                <p:strVal val="#ppt_y"/>
                                              </p:val>
                                            </p:tav>
                                            <p:tav tm="100000">
                                              <p:val>
                                                <p:strVal val="#ppt_y"/>
                                              </p:val>
                                            </p:tav>
                                          </p:tavLst>
                                        </p:anim>
                                      </p:childTnLst>
                                    </p:cTn>
                                  </p:par>
                                </p:childTnLst>
                              </p:cTn>
                            </p:par>
                            <p:par>
                              <p:cTn id="18" fill="hold">
                                <p:stCondLst>
                                  <p:cond delay="2500"/>
                                </p:stCondLst>
                                <p:childTnLst>
                                  <p:par>
                                    <p:cTn id="19" presetID="2" presetClass="entr" presetSubtype="8"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1000" fill="hold"/>
                                            <p:tgtEl>
                                              <p:spTgt spid="14"/>
                                            </p:tgtEl>
                                            <p:attrNameLst>
                                              <p:attrName>ppt_x</p:attrName>
                                            </p:attrNameLst>
                                          </p:cBhvr>
                                          <p:tavLst>
                                            <p:tav tm="0">
                                              <p:val>
                                                <p:strVal val="0-#ppt_w/2"/>
                                              </p:val>
                                            </p:tav>
                                            <p:tav tm="100000">
                                              <p:val>
                                                <p:strVal val="#ppt_x"/>
                                              </p:val>
                                            </p:tav>
                                          </p:tavLst>
                                        </p:anim>
                                        <p:anim calcmode="lin" valueType="num">
                                          <p:cBhvr additive="base">
                                            <p:cTn id="22" dur="1000" fill="hold"/>
                                            <p:tgtEl>
                                              <p:spTgt spid="14"/>
                                            </p:tgtEl>
                                            <p:attrNameLst>
                                              <p:attrName>ppt_y</p:attrName>
                                            </p:attrNameLst>
                                          </p:cBhvr>
                                          <p:tavLst>
                                            <p:tav tm="0">
                                              <p:val>
                                                <p:strVal val="#ppt_y"/>
                                              </p:val>
                                            </p:tav>
                                            <p:tav tm="100000">
                                              <p:val>
                                                <p:strVal val="#ppt_y"/>
                                              </p:val>
                                            </p:tav>
                                          </p:tavLst>
                                        </p:anim>
                                      </p:childTnLst>
                                    </p:cTn>
                                  </p:par>
                                </p:childTnLst>
                              </p:cTn>
                            </p:par>
                            <p:par>
                              <p:cTn id="23" fill="hold">
                                <p:stCondLst>
                                  <p:cond delay="3500"/>
                                </p:stCondLst>
                                <p:childTnLst>
                                  <p:par>
                                    <p:cTn id="24" presetID="2" presetClass="entr" presetSubtype="8"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1000" fill="hold"/>
                                            <p:tgtEl>
                                              <p:spTgt spid="19"/>
                                            </p:tgtEl>
                                            <p:attrNameLst>
                                              <p:attrName>ppt_x</p:attrName>
                                            </p:attrNameLst>
                                          </p:cBhvr>
                                          <p:tavLst>
                                            <p:tav tm="0">
                                              <p:val>
                                                <p:strVal val="0-#ppt_w/2"/>
                                              </p:val>
                                            </p:tav>
                                            <p:tav tm="100000">
                                              <p:val>
                                                <p:strVal val="#ppt_x"/>
                                              </p:val>
                                            </p:tav>
                                          </p:tavLst>
                                        </p:anim>
                                        <p:anim calcmode="lin" valueType="num">
                                          <p:cBhvr additive="base">
                                            <p:cTn id="27"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sp>
        <p:nvSpPr>
          <p:cNvPr id="84" name="Block Arc 83"/>
          <p:cNvSpPr/>
          <p:nvPr/>
        </p:nvSpPr>
        <p:spPr>
          <a:xfrm>
            <a:off x="5624771" y="2050197"/>
            <a:ext cx="3290285" cy="3290714"/>
          </a:xfrm>
          <a:prstGeom prst="blockArc">
            <a:avLst>
              <a:gd name="adj1" fmla="val 10799501"/>
              <a:gd name="adj2" fmla="val 2383"/>
              <a:gd name="adj3" fmla="val 289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n-ea"/>
              <a:cs typeface="+mn-ea"/>
            </a:endParaRPr>
          </a:p>
        </p:txBody>
      </p:sp>
      <p:sp>
        <p:nvSpPr>
          <p:cNvPr id="85" name="Block Arc 84"/>
          <p:cNvSpPr/>
          <p:nvPr/>
        </p:nvSpPr>
        <p:spPr>
          <a:xfrm>
            <a:off x="3276948" y="2050197"/>
            <a:ext cx="3290285" cy="3290714"/>
          </a:xfrm>
          <a:prstGeom prst="blockArc">
            <a:avLst>
              <a:gd name="adj1" fmla="val 10799501"/>
              <a:gd name="adj2" fmla="val 2383"/>
              <a:gd name="adj3" fmla="val 2890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n-ea"/>
              <a:cs typeface="+mn-ea"/>
            </a:endParaRPr>
          </a:p>
        </p:txBody>
      </p:sp>
      <p:sp>
        <p:nvSpPr>
          <p:cNvPr id="86" name="Block Arc 85"/>
          <p:cNvSpPr/>
          <p:nvPr/>
        </p:nvSpPr>
        <p:spPr>
          <a:xfrm flipV="1">
            <a:off x="3276948" y="2050195"/>
            <a:ext cx="3290285" cy="3290714"/>
          </a:xfrm>
          <a:prstGeom prst="blockArc">
            <a:avLst>
              <a:gd name="adj1" fmla="val 10799501"/>
              <a:gd name="adj2" fmla="val 2383"/>
              <a:gd name="adj3" fmla="val 2890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n-ea"/>
              <a:cs typeface="+mn-ea"/>
            </a:endParaRPr>
          </a:p>
        </p:txBody>
      </p:sp>
      <p:sp>
        <p:nvSpPr>
          <p:cNvPr id="87" name="Block Arc 86"/>
          <p:cNvSpPr/>
          <p:nvPr/>
        </p:nvSpPr>
        <p:spPr>
          <a:xfrm flipV="1">
            <a:off x="5624771" y="2050195"/>
            <a:ext cx="3290285" cy="3290714"/>
          </a:xfrm>
          <a:prstGeom prst="blockArc">
            <a:avLst>
              <a:gd name="adj1" fmla="val 10799501"/>
              <a:gd name="adj2" fmla="val 2383"/>
              <a:gd name="adj3" fmla="val 289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n-ea"/>
              <a:cs typeface="+mn-ea"/>
            </a:endParaRPr>
          </a:p>
        </p:txBody>
      </p:sp>
      <p:sp>
        <p:nvSpPr>
          <p:cNvPr id="88" name="TextBox 87"/>
          <p:cNvSpPr txBox="1"/>
          <p:nvPr/>
        </p:nvSpPr>
        <p:spPr>
          <a:xfrm>
            <a:off x="3449435" y="3162744"/>
            <a:ext cx="627013" cy="523220"/>
          </a:xfrm>
          <a:prstGeom prst="rect">
            <a:avLst/>
          </a:prstGeom>
          <a:noFill/>
        </p:spPr>
        <p:txBody>
          <a:bodyPr wrap="none" rtlCol="0">
            <a:spAutoFit/>
          </a:bodyPr>
          <a:lstStyle/>
          <a:p>
            <a:pPr algn="ctr"/>
            <a:r>
              <a:rPr lang="en-US" sz="2800" b="1" dirty="0">
                <a:solidFill>
                  <a:schemeClr val="bg1"/>
                </a:solidFill>
                <a:latin typeface="+mn-ea"/>
                <a:cs typeface="+mn-ea"/>
              </a:rPr>
              <a:t>01</a:t>
            </a:r>
            <a:endParaRPr lang="en-US" sz="2800" b="1" dirty="0">
              <a:solidFill>
                <a:schemeClr val="bg1"/>
              </a:solidFill>
              <a:latin typeface="+mn-ea"/>
              <a:cs typeface="+mn-ea"/>
            </a:endParaRPr>
          </a:p>
        </p:txBody>
      </p:sp>
      <p:sp>
        <p:nvSpPr>
          <p:cNvPr id="89" name="TextBox 88"/>
          <p:cNvSpPr txBox="1"/>
          <p:nvPr/>
        </p:nvSpPr>
        <p:spPr>
          <a:xfrm>
            <a:off x="3449435" y="3720705"/>
            <a:ext cx="627013" cy="523220"/>
          </a:xfrm>
          <a:prstGeom prst="rect">
            <a:avLst/>
          </a:prstGeom>
          <a:noFill/>
        </p:spPr>
        <p:txBody>
          <a:bodyPr wrap="none" rtlCol="0">
            <a:spAutoFit/>
          </a:bodyPr>
          <a:lstStyle/>
          <a:p>
            <a:pPr algn="ctr"/>
            <a:r>
              <a:rPr lang="en-US" sz="2800" b="1" dirty="0">
                <a:solidFill>
                  <a:schemeClr val="bg1"/>
                </a:solidFill>
                <a:latin typeface="+mn-ea"/>
                <a:cs typeface="+mn-ea"/>
              </a:rPr>
              <a:t>03</a:t>
            </a:r>
            <a:endParaRPr lang="en-US" sz="2800" b="1" dirty="0">
              <a:solidFill>
                <a:schemeClr val="bg1"/>
              </a:solidFill>
              <a:latin typeface="+mn-ea"/>
              <a:cs typeface="+mn-ea"/>
            </a:endParaRPr>
          </a:p>
        </p:txBody>
      </p:sp>
      <p:sp>
        <p:nvSpPr>
          <p:cNvPr id="90" name="TextBox 89"/>
          <p:cNvSpPr txBox="1"/>
          <p:nvPr/>
        </p:nvSpPr>
        <p:spPr>
          <a:xfrm>
            <a:off x="8097229" y="3162744"/>
            <a:ext cx="627013" cy="523220"/>
          </a:xfrm>
          <a:prstGeom prst="rect">
            <a:avLst/>
          </a:prstGeom>
          <a:noFill/>
        </p:spPr>
        <p:txBody>
          <a:bodyPr wrap="none" rtlCol="0">
            <a:spAutoFit/>
          </a:bodyPr>
          <a:lstStyle/>
          <a:p>
            <a:pPr algn="ctr"/>
            <a:r>
              <a:rPr lang="en-US" sz="2800" b="1" dirty="0">
                <a:solidFill>
                  <a:schemeClr val="bg1"/>
                </a:solidFill>
                <a:latin typeface="+mn-ea"/>
                <a:cs typeface="+mn-ea"/>
              </a:rPr>
              <a:t>02</a:t>
            </a:r>
            <a:endParaRPr lang="en-US" sz="2800" b="1" dirty="0">
              <a:solidFill>
                <a:schemeClr val="bg1"/>
              </a:solidFill>
              <a:latin typeface="+mn-ea"/>
              <a:cs typeface="+mn-ea"/>
            </a:endParaRPr>
          </a:p>
        </p:txBody>
      </p:sp>
      <p:sp>
        <p:nvSpPr>
          <p:cNvPr id="91" name="TextBox 90"/>
          <p:cNvSpPr txBox="1"/>
          <p:nvPr/>
        </p:nvSpPr>
        <p:spPr>
          <a:xfrm>
            <a:off x="8097229" y="3720705"/>
            <a:ext cx="627013" cy="523220"/>
          </a:xfrm>
          <a:prstGeom prst="rect">
            <a:avLst/>
          </a:prstGeom>
          <a:noFill/>
        </p:spPr>
        <p:txBody>
          <a:bodyPr wrap="none" rtlCol="0">
            <a:spAutoFit/>
          </a:bodyPr>
          <a:lstStyle/>
          <a:p>
            <a:pPr algn="ctr"/>
            <a:r>
              <a:rPr lang="en-US" sz="2800" b="1" dirty="0">
                <a:solidFill>
                  <a:schemeClr val="bg1"/>
                </a:solidFill>
                <a:latin typeface="+mn-ea"/>
                <a:cs typeface="+mn-ea"/>
              </a:rPr>
              <a:t>04</a:t>
            </a:r>
            <a:endParaRPr lang="en-US" sz="2800" b="1" dirty="0">
              <a:solidFill>
                <a:schemeClr val="bg1"/>
              </a:solidFill>
              <a:latin typeface="+mn-ea"/>
              <a:cs typeface="+mn-ea"/>
            </a:endParaRPr>
          </a:p>
        </p:txBody>
      </p:sp>
      <p:sp>
        <p:nvSpPr>
          <p:cNvPr id="92" name="Text Placeholder 5"/>
          <p:cNvSpPr txBox="1"/>
          <p:nvPr/>
        </p:nvSpPr>
        <p:spPr>
          <a:xfrm>
            <a:off x="4119661" y="2370605"/>
            <a:ext cx="1604859" cy="434924"/>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0000"/>
              </a:lnSpc>
              <a:buNone/>
            </a:pPr>
            <a:r>
              <a:rPr lang="zh-CN" altLang="en-US" sz="1000" dirty="0">
                <a:solidFill>
                  <a:schemeClr val="bg1"/>
                </a:solidFill>
                <a:latin typeface="+mn-ea"/>
                <a:cs typeface="+mn-ea"/>
              </a:rPr>
              <a:t>此处添加详细文本描述，建议与标题相关并符合整体语言风格</a:t>
            </a:r>
            <a:endParaRPr lang="en-US" sz="1000" dirty="0">
              <a:solidFill>
                <a:schemeClr val="bg1"/>
              </a:solidFill>
              <a:latin typeface="+mn-ea"/>
              <a:cs typeface="+mn-ea"/>
            </a:endParaRPr>
          </a:p>
        </p:txBody>
      </p:sp>
      <p:sp>
        <p:nvSpPr>
          <p:cNvPr id="93" name="Text Placeholder 5"/>
          <p:cNvSpPr txBox="1"/>
          <p:nvPr/>
        </p:nvSpPr>
        <p:spPr>
          <a:xfrm>
            <a:off x="4119661" y="4597938"/>
            <a:ext cx="1604859" cy="434924"/>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0000"/>
              </a:lnSpc>
              <a:buNone/>
            </a:pPr>
            <a:r>
              <a:rPr lang="zh-CN" altLang="en-US" sz="1000" dirty="0">
                <a:solidFill>
                  <a:schemeClr val="bg1"/>
                </a:solidFill>
                <a:latin typeface="+mn-ea"/>
                <a:cs typeface="+mn-ea"/>
              </a:rPr>
              <a:t>此处添加详细文本描述，建议与标题相关并符合整体语言风格</a:t>
            </a:r>
            <a:endParaRPr lang="en-US" sz="1000" dirty="0">
              <a:solidFill>
                <a:schemeClr val="bg1"/>
              </a:solidFill>
              <a:latin typeface="+mn-ea"/>
              <a:cs typeface="+mn-ea"/>
            </a:endParaRPr>
          </a:p>
        </p:txBody>
      </p:sp>
      <p:sp>
        <p:nvSpPr>
          <p:cNvPr id="94" name="Text Placeholder 5"/>
          <p:cNvSpPr txBox="1"/>
          <p:nvPr/>
        </p:nvSpPr>
        <p:spPr>
          <a:xfrm>
            <a:off x="6505192" y="2370605"/>
            <a:ext cx="1604859" cy="434924"/>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0000"/>
              </a:lnSpc>
              <a:buNone/>
            </a:pPr>
            <a:r>
              <a:rPr lang="zh-CN" altLang="en-US" sz="1000" dirty="0">
                <a:solidFill>
                  <a:schemeClr val="bg1"/>
                </a:solidFill>
                <a:latin typeface="+mn-ea"/>
                <a:cs typeface="+mn-ea"/>
              </a:rPr>
              <a:t>此处添加详细文本描述，建议与标题相关并符合整体语言风格</a:t>
            </a:r>
            <a:endParaRPr lang="en-US" sz="1000" dirty="0">
              <a:solidFill>
                <a:schemeClr val="bg1"/>
              </a:solidFill>
              <a:latin typeface="+mn-ea"/>
              <a:cs typeface="+mn-ea"/>
            </a:endParaRPr>
          </a:p>
        </p:txBody>
      </p:sp>
      <p:sp>
        <p:nvSpPr>
          <p:cNvPr id="95" name="Text Placeholder 5"/>
          <p:cNvSpPr txBox="1"/>
          <p:nvPr/>
        </p:nvSpPr>
        <p:spPr>
          <a:xfrm>
            <a:off x="6505192" y="4597938"/>
            <a:ext cx="1604859" cy="434924"/>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0000"/>
              </a:lnSpc>
              <a:buNone/>
            </a:pPr>
            <a:r>
              <a:rPr lang="zh-CN" altLang="en-US" sz="1000" dirty="0">
                <a:solidFill>
                  <a:schemeClr val="bg1"/>
                </a:solidFill>
                <a:latin typeface="+mn-ea"/>
                <a:cs typeface="+mn-ea"/>
              </a:rPr>
              <a:t>此处添加详细文本描述，建议与标题相关并符合整体语言风格</a:t>
            </a:r>
            <a:endParaRPr lang="en-US" sz="1000" dirty="0">
              <a:solidFill>
                <a:schemeClr val="bg1"/>
              </a:solidFill>
              <a:latin typeface="+mn-ea"/>
              <a:cs typeface="+mn-ea"/>
            </a:endParaRPr>
          </a:p>
        </p:txBody>
      </p:sp>
      <p:sp>
        <p:nvSpPr>
          <p:cNvPr id="96" name="Text Placeholder 32"/>
          <p:cNvSpPr txBox="1"/>
          <p:nvPr/>
        </p:nvSpPr>
        <p:spPr>
          <a:xfrm>
            <a:off x="918777" y="1943174"/>
            <a:ext cx="1650125" cy="56222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20000"/>
              </a:lnSpc>
              <a:buNone/>
            </a:pPr>
            <a:r>
              <a:rPr lang="zh-CN" altLang="en-US" sz="900" dirty="0">
                <a:solidFill>
                  <a:srgbClr val="7F7F7F"/>
                </a:solidFill>
                <a:latin typeface="+mn-ea"/>
                <a:cs typeface="+mn-ea"/>
              </a:rPr>
              <a:t>此处添加详细文本描述，建议与标题相关并符合整体语言风格，语言描述尽量简洁生动。</a:t>
            </a:r>
            <a:endParaRPr lang="zh-CN" altLang="en-US" sz="900" dirty="0">
              <a:solidFill>
                <a:srgbClr val="7F7F7F"/>
              </a:solidFill>
              <a:latin typeface="+mn-ea"/>
              <a:cs typeface="+mn-ea"/>
            </a:endParaRPr>
          </a:p>
        </p:txBody>
      </p:sp>
      <p:sp>
        <p:nvSpPr>
          <p:cNvPr id="97" name="Text Placeholder 33"/>
          <p:cNvSpPr txBox="1"/>
          <p:nvPr/>
        </p:nvSpPr>
        <p:spPr>
          <a:xfrm>
            <a:off x="918779" y="1752730"/>
            <a:ext cx="1650123" cy="317013"/>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zh-CN" altLang="en-US" sz="1200" dirty="0">
                <a:solidFill>
                  <a:srgbClr val="7F7F7F"/>
                </a:solidFill>
                <a:latin typeface="+mn-ea"/>
                <a:cs typeface="+mn-ea"/>
              </a:rPr>
              <a:t>桌面应用</a:t>
            </a:r>
            <a:endParaRPr lang="en-AU" sz="1200" dirty="0">
              <a:solidFill>
                <a:srgbClr val="7F7F7F"/>
              </a:solidFill>
              <a:latin typeface="+mn-ea"/>
              <a:cs typeface="+mn-ea"/>
            </a:endParaRPr>
          </a:p>
        </p:txBody>
      </p:sp>
      <p:sp>
        <p:nvSpPr>
          <p:cNvPr id="98" name="Oval 97"/>
          <p:cNvSpPr>
            <a:spLocks noChangeAspect="1"/>
          </p:cNvSpPr>
          <p:nvPr/>
        </p:nvSpPr>
        <p:spPr>
          <a:xfrm>
            <a:off x="2725026" y="1792340"/>
            <a:ext cx="551920" cy="55199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solidFill>
                <a:schemeClr val="bg1"/>
              </a:solidFill>
              <a:latin typeface="+mn-ea"/>
              <a:cs typeface="+mn-ea"/>
            </a:endParaRPr>
          </a:p>
        </p:txBody>
      </p:sp>
      <p:sp>
        <p:nvSpPr>
          <p:cNvPr id="99" name="Text Placeholder 32"/>
          <p:cNvSpPr txBox="1"/>
          <p:nvPr/>
        </p:nvSpPr>
        <p:spPr>
          <a:xfrm>
            <a:off x="918777" y="5029071"/>
            <a:ext cx="1650125" cy="56222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20000"/>
              </a:lnSpc>
              <a:buNone/>
            </a:pPr>
            <a:r>
              <a:rPr lang="zh-CN" altLang="en-US" sz="900" dirty="0">
                <a:solidFill>
                  <a:srgbClr val="7F7F7F"/>
                </a:solidFill>
                <a:latin typeface="+mn-ea"/>
                <a:cs typeface="+mn-ea"/>
              </a:rPr>
              <a:t>此处添加详细文本描述，建议与标题相关并符合整体语言风格，语言描述尽量简洁生动。</a:t>
            </a:r>
            <a:endParaRPr lang="en-US" sz="900" dirty="0">
              <a:solidFill>
                <a:srgbClr val="7F7F7F"/>
              </a:solidFill>
              <a:latin typeface="+mn-ea"/>
              <a:cs typeface="+mn-ea"/>
            </a:endParaRPr>
          </a:p>
        </p:txBody>
      </p:sp>
      <p:sp>
        <p:nvSpPr>
          <p:cNvPr id="100" name="Text Placeholder 33"/>
          <p:cNvSpPr txBox="1"/>
          <p:nvPr/>
        </p:nvSpPr>
        <p:spPr>
          <a:xfrm>
            <a:off x="918779" y="4838624"/>
            <a:ext cx="1650123"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zh-CN" altLang="en-US" sz="1200" dirty="0">
                <a:solidFill>
                  <a:schemeClr val="accent1"/>
                </a:solidFill>
                <a:latin typeface="+mn-ea"/>
                <a:cs typeface="+mn-ea"/>
              </a:rPr>
              <a:t>创意策略</a:t>
            </a:r>
            <a:endParaRPr lang="en-AU" sz="1200" dirty="0">
              <a:solidFill>
                <a:schemeClr val="accent1"/>
              </a:solidFill>
              <a:latin typeface="+mn-ea"/>
              <a:cs typeface="+mn-ea"/>
            </a:endParaRPr>
          </a:p>
        </p:txBody>
      </p:sp>
      <p:sp>
        <p:nvSpPr>
          <p:cNvPr id="101" name="Oval 100"/>
          <p:cNvSpPr>
            <a:spLocks noChangeAspect="1"/>
          </p:cNvSpPr>
          <p:nvPr/>
        </p:nvSpPr>
        <p:spPr>
          <a:xfrm>
            <a:off x="2725026" y="4867731"/>
            <a:ext cx="551920" cy="55199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solidFill>
                <a:schemeClr val="bg1"/>
              </a:solidFill>
              <a:latin typeface="+mn-ea"/>
              <a:cs typeface="+mn-ea"/>
            </a:endParaRPr>
          </a:p>
        </p:txBody>
      </p:sp>
      <p:sp>
        <p:nvSpPr>
          <p:cNvPr id="102" name="Freeform 101"/>
          <p:cNvSpPr/>
          <p:nvPr/>
        </p:nvSpPr>
        <p:spPr>
          <a:xfrm>
            <a:off x="9386092" y="1343670"/>
            <a:ext cx="43406" cy="344078"/>
          </a:xfrm>
          <a:custGeom>
            <a:avLst/>
            <a:gdLst>
              <a:gd name="connsiteX0" fmla="*/ 25255 w 35466"/>
              <a:gd name="connsiteY0" fmla="*/ 164 h 281102"/>
              <a:gd name="connsiteX1" fmla="*/ 34983 w 35466"/>
              <a:gd name="connsiteY1" fmla="*/ 82849 h 281102"/>
              <a:gd name="connsiteX2" fmla="*/ 10664 w 35466"/>
              <a:gd name="connsiteY2" fmla="*/ 243356 h 281102"/>
              <a:gd name="connsiteX3" fmla="*/ 936 w 35466"/>
              <a:gd name="connsiteY3" fmla="*/ 277402 h 281102"/>
              <a:gd name="connsiteX4" fmla="*/ 936 w 35466"/>
              <a:gd name="connsiteY4" fmla="*/ 180126 h 281102"/>
              <a:gd name="connsiteX5" fmla="*/ 5800 w 35466"/>
              <a:gd name="connsiteY5" fmla="*/ 102304 h 281102"/>
              <a:gd name="connsiteX6" fmla="*/ 25255 w 35466"/>
              <a:gd name="connsiteY6" fmla="*/ 164 h 28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66" h="281102">
                <a:moveTo>
                  <a:pt x="25255" y="164"/>
                </a:moveTo>
                <a:cubicBezTo>
                  <a:pt x="30119" y="-3079"/>
                  <a:pt x="37415" y="42317"/>
                  <a:pt x="34983" y="82849"/>
                </a:cubicBezTo>
                <a:cubicBezTo>
                  <a:pt x="32551" y="123381"/>
                  <a:pt x="16338" y="210931"/>
                  <a:pt x="10664" y="243356"/>
                </a:cubicBezTo>
                <a:cubicBezTo>
                  <a:pt x="4990" y="275781"/>
                  <a:pt x="2557" y="287940"/>
                  <a:pt x="936" y="277402"/>
                </a:cubicBezTo>
                <a:cubicBezTo>
                  <a:pt x="-685" y="266864"/>
                  <a:pt x="125" y="209309"/>
                  <a:pt x="936" y="180126"/>
                </a:cubicBezTo>
                <a:cubicBezTo>
                  <a:pt x="1747" y="150943"/>
                  <a:pt x="1747" y="130676"/>
                  <a:pt x="5800" y="102304"/>
                </a:cubicBezTo>
                <a:cubicBezTo>
                  <a:pt x="9853" y="73932"/>
                  <a:pt x="20391" y="3407"/>
                  <a:pt x="25255" y="16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sp>
        <p:nvSpPr>
          <p:cNvPr id="104" name="Text Placeholder 32"/>
          <p:cNvSpPr txBox="1"/>
          <p:nvPr/>
        </p:nvSpPr>
        <p:spPr>
          <a:xfrm>
            <a:off x="9625785" y="1943174"/>
            <a:ext cx="1650125" cy="56222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None/>
            </a:pPr>
            <a:r>
              <a:rPr lang="zh-CN" altLang="en-US" sz="900" dirty="0">
                <a:solidFill>
                  <a:srgbClr val="7F7F7F"/>
                </a:solidFill>
                <a:latin typeface="+mn-ea"/>
                <a:cs typeface="+mn-ea"/>
              </a:rPr>
              <a:t>此处添加详细文本描述，建议与标题相关并符合整体语言风格，语言描述尽量简洁生动。</a:t>
            </a:r>
            <a:endParaRPr lang="en-US" sz="900" dirty="0">
              <a:solidFill>
                <a:srgbClr val="7F7F7F"/>
              </a:solidFill>
              <a:latin typeface="+mn-ea"/>
              <a:cs typeface="+mn-ea"/>
            </a:endParaRPr>
          </a:p>
        </p:txBody>
      </p:sp>
      <p:sp>
        <p:nvSpPr>
          <p:cNvPr id="105" name="Text Placeholder 33"/>
          <p:cNvSpPr txBox="1"/>
          <p:nvPr/>
        </p:nvSpPr>
        <p:spPr>
          <a:xfrm>
            <a:off x="9625786" y="1752728"/>
            <a:ext cx="1563596"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200" dirty="0">
                <a:solidFill>
                  <a:schemeClr val="accent6"/>
                </a:solidFill>
                <a:latin typeface="+mn-ea"/>
                <a:cs typeface="+mn-ea"/>
              </a:rPr>
              <a:t>商业产品应用</a:t>
            </a:r>
            <a:endParaRPr lang="en-AU" sz="1200" dirty="0">
              <a:solidFill>
                <a:schemeClr val="accent6"/>
              </a:solidFill>
              <a:latin typeface="+mn-ea"/>
              <a:cs typeface="+mn-ea"/>
            </a:endParaRPr>
          </a:p>
        </p:txBody>
      </p:sp>
      <p:sp>
        <p:nvSpPr>
          <p:cNvPr id="106" name="Oval 105"/>
          <p:cNvSpPr>
            <a:spLocks noChangeAspect="1"/>
          </p:cNvSpPr>
          <p:nvPr/>
        </p:nvSpPr>
        <p:spPr>
          <a:xfrm>
            <a:off x="8915055" y="1792340"/>
            <a:ext cx="551920" cy="55199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AU" dirty="0">
              <a:solidFill>
                <a:srgbClr val="FFFFFF"/>
              </a:solidFill>
              <a:latin typeface="+mn-ea"/>
              <a:cs typeface="+mn-ea"/>
            </a:endParaRPr>
          </a:p>
        </p:txBody>
      </p:sp>
      <p:sp>
        <p:nvSpPr>
          <p:cNvPr id="107" name="Text Placeholder 32"/>
          <p:cNvSpPr txBox="1"/>
          <p:nvPr/>
        </p:nvSpPr>
        <p:spPr>
          <a:xfrm>
            <a:off x="9625785" y="5029071"/>
            <a:ext cx="1650125" cy="56222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None/>
            </a:pPr>
            <a:r>
              <a:rPr lang="zh-CN" altLang="en-US" sz="900" dirty="0">
                <a:solidFill>
                  <a:srgbClr val="7F7F7F"/>
                </a:solidFill>
                <a:latin typeface="+mn-ea"/>
                <a:cs typeface="+mn-ea"/>
              </a:rPr>
              <a:t>此处添加详细文本描述，建议与标题相关并符合整体语言风格，语言描述尽量简洁生动。</a:t>
            </a:r>
            <a:endParaRPr lang="en-US" sz="900" dirty="0">
              <a:solidFill>
                <a:srgbClr val="7F7F7F"/>
              </a:solidFill>
              <a:latin typeface="+mn-ea"/>
              <a:cs typeface="+mn-ea"/>
            </a:endParaRPr>
          </a:p>
        </p:txBody>
      </p:sp>
      <p:sp>
        <p:nvSpPr>
          <p:cNvPr id="108" name="Text Placeholder 33"/>
          <p:cNvSpPr txBox="1"/>
          <p:nvPr/>
        </p:nvSpPr>
        <p:spPr>
          <a:xfrm>
            <a:off x="9625786" y="4838624"/>
            <a:ext cx="1563596"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200" dirty="0">
                <a:solidFill>
                  <a:schemeClr val="accent5"/>
                </a:solidFill>
                <a:latin typeface="+mn-ea"/>
                <a:cs typeface="+mn-ea"/>
              </a:rPr>
              <a:t>概念</a:t>
            </a:r>
            <a:r>
              <a:rPr lang="en-AU" sz="1200" dirty="0">
                <a:solidFill>
                  <a:schemeClr val="accent5"/>
                </a:solidFill>
                <a:latin typeface="+mn-ea"/>
                <a:cs typeface="+mn-ea"/>
              </a:rPr>
              <a:t> &amp; </a:t>
            </a:r>
            <a:r>
              <a:rPr lang="zh-CN" altLang="en-US" sz="1200" dirty="0">
                <a:solidFill>
                  <a:schemeClr val="accent5"/>
                </a:solidFill>
                <a:latin typeface="+mn-ea"/>
                <a:cs typeface="+mn-ea"/>
              </a:rPr>
              <a:t>创意</a:t>
            </a:r>
            <a:endParaRPr lang="en-AU" sz="1200" dirty="0">
              <a:solidFill>
                <a:schemeClr val="accent5"/>
              </a:solidFill>
              <a:latin typeface="+mn-ea"/>
              <a:cs typeface="+mn-ea"/>
            </a:endParaRPr>
          </a:p>
        </p:txBody>
      </p:sp>
      <p:sp>
        <p:nvSpPr>
          <p:cNvPr id="109" name="Oval 108"/>
          <p:cNvSpPr>
            <a:spLocks noChangeAspect="1"/>
          </p:cNvSpPr>
          <p:nvPr/>
        </p:nvSpPr>
        <p:spPr>
          <a:xfrm>
            <a:off x="8915055" y="4867731"/>
            <a:ext cx="551920" cy="55199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solidFill>
                <a:schemeClr val="bg1"/>
              </a:solidFill>
              <a:latin typeface="+mn-ea"/>
              <a:cs typeface="+mn-ea"/>
            </a:endParaRPr>
          </a:p>
        </p:txBody>
      </p:sp>
      <p:sp>
        <p:nvSpPr>
          <p:cNvPr id="31" name="Freeform 142"/>
          <p:cNvSpPr/>
          <p:nvPr/>
        </p:nvSpPr>
        <p:spPr bwMode="auto">
          <a:xfrm>
            <a:off x="9044885" y="5024421"/>
            <a:ext cx="292261" cy="238612"/>
          </a:xfrm>
          <a:custGeom>
            <a:avLst/>
            <a:gdLst>
              <a:gd name="T0" fmla="*/ 135 w 135"/>
              <a:gd name="T1" fmla="*/ 49 h 110"/>
              <a:gd name="T2" fmla="*/ 68 w 135"/>
              <a:gd name="T3" fmla="*/ 0 h 110"/>
              <a:gd name="T4" fmla="*/ 0 w 135"/>
              <a:gd name="T5" fmla="*/ 49 h 110"/>
              <a:gd name="T6" fmla="*/ 68 w 135"/>
              <a:gd name="T7" fmla="*/ 99 h 110"/>
              <a:gd name="T8" fmla="*/ 93 w 135"/>
              <a:gd name="T9" fmla="*/ 96 h 110"/>
              <a:gd name="T10" fmla="*/ 121 w 135"/>
              <a:gd name="T11" fmla="*/ 110 h 110"/>
              <a:gd name="T12" fmla="*/ 113 w 135"/>
              <a:gd name="T13" fmla="*/ 86 h 110"/>
              <a:gd name="T14" fmla="*/ 135 w 135"/>
              <a:gd name="T15" fmla="*/ 49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110">
                <a:moveTo>
                  <a:pt x="135" y="49"/>
                </a:moveTo>
                <a:cubicBezTo>
                  <a:pt x="135" y="22"/>
                  <a:pt x="105" y="0"/>
                  <a:pt x="68" y="0"/>
                </a:cubicBezTo>
                <a:cubicBezTo>
                  <a:pt x="30" y="0"/>
                  <a:pt x="0" y="22"/>
                  <a:pt x="0" y="49"/>
                </a:cubicBezTo>
                <a:cubicBezTo>
                  <a:pt x="0" y="77"/>
                  <a:pt x="30" y="99"/>
                  <a:pt x="68" y="99"/>
                </a:cubicBezTo>
                <a:cubicBezTo>
                  <a:pt x="76" y="99"/>
                  <a:pt x="85" y="98"/>
                  <a:pt x="93" y="96"/>
                </a:cubicBezTo>
                <a:cubicBezTo>
                  <a:pt x="95" y="95"/>
                  <a:pt x="121" y="110"/>
                  <a:pt x="121" y="110"/>
                </a:cubicBezTo>
                <a:cubicBezTo>
                  <a:pt x="113" y="86"/>
                  <a:pt x="113" y="86"/>
                  <a:pt x="113" y="86"/>
                </a:cubicBezTo>
                <a:cubicBezTo>
                  <a:pt x="126" y="77"/>
                  <a:pt x="135" y="64"/>
                  <a:pt x="135" y="49"/>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32" name="Freeform 149"/>
          <p:cNvSpPr/>
          <p:nvPr/>
        </p:nvSpPr>
        <p:spPr bwMode="auto">
          <a:xfrm>
            <a:off x="2852096" y="4988653"/>
            <a:ext cx="307172" cy="301247"/>
          </a:xfrm>
          <a:custGeom>
            <a:avLst/>
            <a:gdLst>
              <a:gd name="T0" fmla="*/ 133 w 142"/>
              <a:gd name="T1" fmla="*/ 95 h 139"/>
              <a:gd name="T2" fmla="*/ 106 w 142"/>
              <a:gd name="T3" fmla="*/ 89 h 139"/>
              <a:gd name="T4" fmla="*/ 83 w 142"/>
              <a:gd name="T5" fmla="*/ 67 h 139"/>
              <a:gd name="T6" fmla="*/ 111 w 142"/>
              <a:gd name="T7" fmla="*/ 39 h 139"/>
              <a:gd name="T8" fmla="*/ 119 w 142"/>
              <a:gd name="T9" fmla="*/ 38 h 139"/>
              <a:gd name="T10" fmla="*/ 133 w 142"/>
              <a:gd name="T11" fmla="*/ 16 h 139"/>
              <a:gd name="T12" fmla="*/ 125 w 142"/>
              <a:gd name="T13" fmla="*/ 9 h 139"/>
              <a:gd name="T14" fmla="*/ 104 w 142"/>
              <a:gd name="T15" fmla="*/ 23 h 139"/>
              <a:gd name="T16" fmla="*/ 103 w 142"/>
              <a:gd name="T17" fmla="*/ 30 h 139"/>
              <a:gd name="T18" fmla="*/ 75 w 142"/>
              <a:gd name="T19" fmla="*/ 58 h 139"/>
              <a:gd name="T20" fmla="*/ 51 w 142"/>
              <a:gd name="T21" fmla="*/ 34 h 139"/>
              <a:gd name="T22" fmla="*/ 45 w 142"/>
              <a:gd name="T23" fmla="*/ 7 h 139"/>
              <a:gd name="T24" fmla="*/ 29 w 142"/>
              <a:gd name="T25" fmla="*/ 0 h 139"/>
              <a:gd name="T26" fmla="*/ 39 w 142"/>
              <a:gd name="T27" fmla="*/ 10 h 139"/>
              <a:gd name="T28" fmla="*/ 35 w 142"/>
              <a:gd name="T29" fmla="*/ 27 h 139"/>
              <a:gd name="T30" fmla="*/ 18 w 142"/>
              <a:gd name="T31" fmla="*/ 32 h 139"/>
              <a:gd name="T32" fmla="*/ 3 w 142"/>
              <a:gd name="T33" fmla="*/ 17 h 139"/>
              <a:gd name="T34" fmla="*/ 9 w 142"/>
              <a:gd name="T35" fmla="*/ 43 h 139"/>
              <a:gd name="T36" fmla="*/ 37 w 142"/>
              <a:gd name="T37" fmla="*/ 48 h 139"/>
              <a:gd name="T38" fmla="*/ 58 w 142"/>
              <a:gd name="T39" fmla="*/ 70 h 139"/>
              <a:gd name="T40" fmla="*/ 12 w 142"/>
              <a:gd name="T41" fmla="*/ 115 h 139"/>
              <a:gd name="T42" fmla="*/ 12 w 142"/>
              <a:gd name="T43" fmla="*/ 129 h 139"/>
              <a:gd name="T44" fmla="*/ 13 w 142"/>
              <a:gd name="T45" fmla="*/ 130 h 139"/>
              <a:gd name="T46" fmla="*/ 26 w 142"/>
              <a:gd name="T47" fmla="*/ 130 h 139"/>
              <a:gd name="T48" fmla="*/ 72 w 142"/>
              <a:gd name="T49" fmla="*/ 84 h 139"/>
              <a:gd name="T50" fmla="*/ 92 w 142"/>
              <a:gd name="T51" fmla="*/ 103 h 139"/>
              <a:gd name="T52" fmla="*/ 97 w 142"/>
              <a:gd name="T53" fmla="*/ 131 h 139"/>
              <a:gd name="T54" fmla="*/ 119 w 142"/>
              <a:gd name="T55" fmla="*/ 138 h 139"/>
              <a:gd name="T56" fmla="*/ 105 w 142"/>
              <a:gd name="T57" fmla="*/ 124 h 139"/>
              <a:gd name="T58" fmla="*/ 109 w 142"/>
              <a:gd name="T59" fmla="*/ 110 h 139"/>
              <a:gd name="T60" fmla="*/ 123 w 142"/>
              <a:gd name="T61" fmla="*/ 106 h 139"/>
              <a:gd name="T62" fmla="*/ 139 w 142"/>
              <a:gd name="T63" fmla="*/ 122 h 139"/>
              <a:gd name="T64" fmla="*/ 133 w 142"/>
              <a:gd name="T65"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39">
                <a:moveTo>
                  <a:pt x="133" y="95"/>
                </a:moveTo>
                <a:cubicBezTo>
                  <a:pt x="126" y="87"/>
                  <a:pt x="115" y="86"/>
                  <a:pt x="106" y="89"/>
                </a:cubicBezTo>
                <a:cubicBezTo>
                  <a:pt x="83" y="67"/>
                  <a:pt x="83" y="67"/>
                  <a:pt x="83" y="67"/>
                </a:cubicBezTo>
                <a:cubicBezTo>
                  <a:pt x="111" y="39"/>
                  <a:pt x="111" y="39"/>
                  <a:pt x="111" y="39"/>
                </a:cubicBezTo>
                <a:cubicBezTo>
                  <a:pt x="119" y="38"/>
                  <a:pt x="119" y="38"/>
                  <a:pt x="119" y="38"/>
                </a:cubicBezTo>
                <a:cubicBezTo>
                  <a:pt x="133" y="16"/>
                  <a:pt x="133" y="16"/>
                  <a:pt x="133" y="16"/>
                </a:cubicBezTo>
                <a:cubicBezTo>
                  <a:pt x="125" y="9"/>
                  <a:pt x="125" y="9"/>
                  <a:pt x="125" y="9"/>
                </a:cubicBezTo>
                <a:cubicBezTo>
                  <a:pt x="104" y="23"/>
                  <a:pt x="104" y="23"/>
                  <a:pt x="104" y="23"/>
                </a:cubicBezTo>
                <a:cubicBezTo>
                  <a:pt x="103" y="30"/>
                  <a:pt x="103" y="30"/>
                  <a:pt x="103" y="30"/>
                </a:cubicBezTo>
                <a:cubicBezTo>
                  <a:pt x="75" y="58"/>
                  <a:pt x="75" y="58"/>
                  <a:pt x="75" y="58"/>
                </a:cubicBezTo>
                <a:cubicBezTo>
                  <a:pt x="51" y="34"/>
                  <a:pt x="51" y="34"/>
                  <a:pt x="51" y="34"/>
                </a:cubicBezTo>
                <a:cubicBezTo>
                  <a:pt x="54" y="25"/>
                  <a:pt x="52" y="14"/>
                  <a:pt x="45" y="7"/>
                </a:cubicBezTo>
                <a:cubicBezTo>
                  <a:pt x="41" y="2"/>
                  <a:pt x="35" y="0"/>
                  <a:pt x="29" y="0"/>
                </a:cubicBezTo>
                <a:cubicBezTo>
                  <a:pt x="39" y="10"/>
                  <a:pt x="39" y="10"/>
                  <a:pt x="39" y="10"/>
                </a:cubicBezTo>
                <a:cubicBezTo>
                  <a:pt x="35" y="27"/>
                  <a:pt x="35" y="27"/>
                  <a:pt x="35" y="27"/>
                </a:cubicBezTo>
                <a:cubicBezTo>
                  <a:pt x="18" y="32"/>
                  <a:pt x="18" y="32"/>
                  <a:pt x="18" y="32"/>
                </a:cubicBezTo>
                <a:cubicBezTo>
                  <a:pt x="3" y="17"/>
                  <a:pt x="3" y="17"/>
                  <a:pt x="3" y="17"/>
                </a:cubicBezTo>
                <a:cubicBezTo>
                  <a:pt x="0" y="26"/>
                  <a:pt x="3" y="36"/>
                  <a:pt x="9" y="43"/>
                </a:cubicBezTo>
                <a:cubicBezTo>
                  <a:pt x="17" y="50"/>
                  <a:pt x="28" y="52"/>
                  <a:pt x="37" y="48"/>
                </a:cubicBezTo>
                <a:cubicBezTo>
                  <a:pt x="58" y="70"/>
                  <a:pt x="58" y="70"/>
                  <a:pt x="58" y="70"/>
                </a:cubicBezTo>
                <a:cubicBezTo>
                  <a:pt x="12" y="115"/>
                  <a:pt x="12" y="115"/>
                  <a:pt x="12" y="115"/>
                </a:cubicBezTo>
                <a:cubicBezTo>
                  <a:pt x="9" y="119"/>
                  <a:pt x="9" y="125"/>
                  <a:pt x="12" y="129"/>
                </a:cubicBezTo>
                <a:cubicBezTo>
                  <a:pt x="13" y="130"/>
                  <a:pt x="13" y="130"/>
                  <a:pt x="13" y="130"/>
                </a:cubicBezTo>
                <a:cubicBezTo>
                  <a:pt x="17" y="133"/>
                  <a:pt x="23" y="133"/>
                  <a:pt x="26" y="130"/>
                </a:cubicBezTo>
                <a:cubicBezTo>
                  <a:pt x="72" y="84"/>
                  <a:pt x="72" y="84"/>
                  <a:pt x="72" y="84"/>
                </a:cubicBezTo>
                <a:cubicBezTo>
                  <a:pt x="92" y="103"/>
                  <a:pt x="92" y="103"/>
                  <a:pt x="92" y="103"/>
                </a:cubicBezTo>
                <a:cubicBezTo>
                  <a:pt x="88" y="112"/>
                  <a:pt x="90" y="123"/>
                  <a:pt x="97" y="131"/>
                </a:cubicBezTo>
                <a:cubicBezTo>
                  <a:pt x="103" y="136"/>
                  <a:pt x="111" y="139"/>
                  <a:pt x="119" y="138"/>
                </a:cubicBezTo>
                <a:cubicBezTo>
                  <a:pt x="105" y="124"/>
                  <a:pt x="105" y="124"/>
                  <a:pt x="105" y="124"/>
                </a:cubicBezTo>
                <a:cubicBezTo>
                  <a:pt x="109" y="110"/>
                  <a:pt x="109" y="110"/>
                  <a:pt x="109" y="110"/>
                </a:cubicBezTo>
                <a:cubicBezTo>
                  <a:pt x="123" y="106"/>
                  <a:pt x="123" y="106"/>
                  <a:pt x="123" y="106"/>
                </a:cubicBezTo>
                <a:cubicBezTo>
                  <a:pt x="139" y="122"/>
                  <a:pt x="139" y="122"/>
                  <a:pt x="139" y="122"/>
                </a:cubicBezTo>
                <a:cubicBezTo>
                  <a:pt x="142" y="113"/>
                  <a:pt x="140" y="102"/>
                  <a:pt x="133" y="95"/>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nvGrpSpPr>
          <p:cNvPr id="33" name="组合 32"/>
          <p:cNvGrpSpPr/>
          <p:nvPr/>
        </p:nvGrpSpPr>
        <p:grpSpPr>
          <a:xfrm>
            <a:off x="9025499" y="1953605"/>
            <a:ext cx="311646" cy="193872"/>
            <a:chOff x="8292784" y="1202455"/>
            <a:chExt cx="311687" cy="193872"/>
          </a:xfrm>
        </p:grpSpPr>
        <p:sp>
          <p:nvSpPr>
            <p:cNvPr id="34" name="Freeform 151"/>
            <p:cNvSpPr/>
            <p:nvPr/>
          </p:nvSpPr>
          <p:spPr bwMode="auto">
            <a:xfrm>
              <a:off x="8297258" y="1202455"/>
              <a:ext cx="299756" cy="123780"/>
            </a:xfrm>
            <a:custGeom>
              <a:avLst/>
              <a:gdLst>
                <a:gd name="T0" fmla="*/ 135 w 139"/>
                <a:gd name="T1" fmla="*/ 0 h 57"/>
                <a:gd name="T2" fmla="*/ 4 w 139"/>
                <a:gd name="T3" fmla="*/ 0 h 57"/>
                <a:gd name="T4" fmla="*/ 0 w 139"/>
                <a:gd name="T5" fmla="*/ 1 h 57"/>
                <a:gd name="T6" fmla="*/ 65 w 139"/>
                <a:gd name="T7" fmla="*/ 55 h 57"/>
                <a:gd name="T8" fmla="*/ 74 w 139"/>
                <a:gd name="T9" fmla="*/ 55 h 57"/>
                <a:gd name="T10" fmla="*/ 139 w 139"/>
                <a:gd name="T11" fmla="*/ 1 h 57"/>
                <a:gd name="T12" fmla="*/ 135 w 139"/>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39" h="57">
                  <a:moveTo>
                    <a:pt x="135" y="0"/>
                  </a:moveTo>
                  <a:cubicBezTo>
                    <a:pt x="4" y="0"/>
                    <a:pt x="4" y="0"/>
                    <a:pt x="4" y="0"/>
                  </a:cubicBezTo>
                  <a:cubicBezTo>
                    <a:pt x="3" y="0"/>
                    <a:pt x="1" y="0"/>
                    <a:pt x="0" y="1"/>
                  </a:cubicBezTo>
                  <a:cubicBezTo>
                    <a:pt x="65" y="55"/>
                    <a:pt x="65" y="55"/>
                    <a:pt x="65" y="55"/>
                  </a:cubicBezTo>
                  <a:cubicBezTo>
                    <a:pt x="68" y="57"/>
                    <a:pt x="72" y="57"/>
                    <a:pt x="74" y="55"/>
                  </a:cubicBezTo>
                  <a:cubicBezTo>
                    <a:pt x="139" y="1"/>
                    <a:pt x="139" y="1"/>
                    <a:pt x="139" y="1"/>
                  </a:cubicBezTo>
                  <a:cubicBezTo>
                    <a:pt x="138" y="0"/>
                    <a:pt x="137" y="0"/>
                    <a:pt x="135" y="0"/>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35" name="Freeform 152"/>
            <p:cNvSpPr>
              <a:spLocks noEditPoints="1"/>
            </p:cNvSpPr>
            <p:nvPr/>
          </p:nvSpPr>
          <p:spPr bwMode="auto">
            <a:xfrm>
              <a:off x="8292784" y="1221842"/>
              <a:ext cx="311687" cy="174485"/>
            </a:xfrm>
            <a:custGeom>
              <a:avLst/>
              <a:gdLst>
                <a:gd name="T0" fmla="*/ 77 w 144"/>
                <a:gd name="T1" fmla="*/ 55 h 81"/>
                <a:gd name="T2" fmla="*/ 67 w 144"/>
                <a:gd name="T3" fmla="*/ 55 h 81"/>
                <a:gd name="T4" fmla="*/ 0 w 144"/>
                <a:gd name="T5" fmla="*/ 0 h 81"/>
                <a:gd name="T6" fmla="*/ 0 w 144"/>
                <a:gd name="T7" fmla="*/ 74 h 81"/>
                <a:gd name="T8" fmla="*/ 6 w 144"/>
                <a:gd name="T9" fmla="*/ 81 h 81"/>
                <a:gd name="T10" fmla="*/ 137 w 144"/>
                <a:gd name="T11" fmla="*/ 81 h 81"/>
                <a:gd name="T12" fmla="*/ 144 w 144"/>
                <a:gd name="T13" fmla="*/ 74 h 81"/>
                <a:gd name="T14" fmla="*/ 144 w 144"/>
                <a:gd name="T15" fmla="*/ 0 h 81"/>
                <a:gd name="T16" fmla="*/ 77 w 144"/>
                <a:gd name="T17" fmla="*/ 55 h 81"/>
                <a:gd name="T18" fmla="*/ 41 w 144"/>
                <a:gd name="T19" fmla="*/ 45 h 81"/>
                <a:gd name="T20" fmla="*/ 10 w 144"/>
                <a:gd name="T21" fmla="*/ 75 h 81"/>
                <a:gd name="T22" fmla="*/ 8 w 144"/>
                <a:gd name="T23" fmla="*/ 76 h 81"/>
                <a:gd name="T24" fmla="*/ 6 w 144"/>
                <a:gd name="T25" fmla="*/ 75 h 81"/>
                <a:gd name="T26" fmla="*/ 6 w 144"/>
                <a:gd name="T27" fmla="*/ 71 h 81"/>
                <a:gd name="T28" fmla="*/ 37 w 144"/>
                <a:gd name="T29" fmla="*/ 41 h 81"/>
                <a:gd name="T30" fmla="*/ 41 w 144"/>
                <a:gd name="T31" fmla="*/ 41 h 81"/>
                <a:gd name="T32" fmla="*/ 41 w 144"/>
                <a:gd name="T33" fmla="*/ 45 h 81"/>
                <a:gd name="T34" fmla="*/ 138 w 144"/>
                <a:gd name="T35" fmla="*/ 75 h 81"/>
                <a:gd name="T36" fmla="*/ 136 w 144"/>
                <a:gd name="T37" fmla="*/ 76 h 81"/>
                <a:gd name="T38" fmla="*/ 134 w 144"/>
                <a:gd name="T39" fmla="*/ 75 h 81"/>
                <a:gd name="T40" fmla="*/ 102 w 144"/>
                <a:gd name="T41" fmla="*/ 45 h 81"/>
                <a:gd name="T42" fmla="*/ 102 w 144"/>
                <a:gd name="T43" fmla="*/ 41 h 81"/>
                <a:gd name="T44" fmla="*/ 106 w 144"/>
                <a:gd name="T45" fmla="*/ 41 h 81"/>
                <a:gd name="T46" fmla="*/ 138 w 144"/>
                <a:gd name="T47" fmla="*/ 71 h 81"/>
                <a:gd name="T48" fmla="*/ 138 w 144"/>
                <a:gd name="T49" fmla="*/ 7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4" h="81">
                  <a:moveTo>
                    <a:pt x="77" y="55"/>
                  </a:moveTo>
                  <a:cubicBezTo>
                    <a:pt x="74" y="57"/>
                    <a:pt x="69" y="57"/>
                    <a:pt x="67" y="55"/>
                  </a:cubicBezTo>
                  <a:cubicBezTo>
                    <a:pt x="0" y="0"/>
                    <a:pt x="0" y="0"/>
                    <a:pt x="0" y="0"/>
                  </a:cubicBezTo>
                  <a:cubicBezTo>
                    <a:pt x="0" y="74"/>
                    <a:pt x="0" y="74"/>
                    <a:pt x="0" y="74"/>
                  </a:cubicBezTo>
                  <a:cubicBezTo>
                    <a:pt x="0" y="78"/>
                    <a:pt x="3" y="81"/>
                    <a:pt x="6" y="81"/>
                  </a:cubicBezTo>
                  <a:cubicBezTo>
                    <a:pt x="137" y="81"/>
                    <a:pt x="137" y="81"/>
                    <a:pt x="137" y="81"/>
                  </a:cubicBezTo>
                  <a:cubicBezTo>
                    <a:pt x="141" y="81"/>
                    <a:pt x="144" y="78"/>
                    <a:pt x="144" y="74"/>
                  </a:cubicBezTo>
                  <a:cubicBezTo>
                    <a:pt x="144" y="0"/>
                    <a:pt x="144" y="0"/>
                    <a:pt x="144" y="0"/>
                  </a:cubicBezTo>
                  <a:lnTo>
                    <a:pt x="77" y="55"/>
                  </a:lnTo>
                  <a:close/>
                  <a:moveTo>
                    <a:pt x="41" y="45"/>
                  </a:moveTo>
                  <a:cubicBezTo>
                    <a:pt x="10" y="75"/>
                    <a:pt x="10" y="75"/>
                    <a:pt x="10" y="75"/>
                  </a:cubicBezTo>
                  <a:cubicBezTo>
                    <a:pt x="9" y="75"/>
                    <a:pt x="8" y="76"/>
                    <a:pt x="8" y="76"/>
                  </a:cubicBezTo>
                  <a:cubicBezTo>
                    <a:pt x="7" y="76"/>
                    <a:pt x="6" y="75"/>
                    <a:pt x="6" y="75"/>
                  </a:cubicBezTo>
                  <a:cubicBezTo>
                    <a:pt x="5" y="74"/>
                    <a:pt x="5" y="72"/>
                    <a:pt x="6" y="71"/>
                  </a:cubicBezTo>
                  <a:cubicBezTo>
                    <a:pt x="37" y="41"/>
                    <a:pt x="37" y="41"/>
                    <a:pt x="37" y="41"/>
                  </a:cubicBezTo>
                  <a:cubicBezTo>
                    <a:pt x="38" y="40"/>
                    <a:pt x="40" y="40"/>
                    <a:pt x="41" y="41"/>
                  </a:cubicBezTo>
                  <a:cubicBezTo>
                    <a:pt x="42" y="42"/>
                    <a:pt x="42" y="44"/>
                    <a:pt x="41" y="45"/>
                  </a:cubicBezTo>
                  <a:close/>
                  <a:moveTo>
                    <a:pt x="138" y="75"/>
                  </a:moveTo>
                  <a:cubicBezTo>
                    <a:pt x="137" y="75"/>
                    <a:pt x="136" y="76"/>
                    <a:pt x="136" y="76"/>
                  </a:cubicBezTo>
                  <a:cubicBezTo>
                    <a:pt x="135" y="76"/>
                    <a:pt x="134" y="75"/>
                    <a:pt x="134" y="75"/>
                  </a:cubicBezTo>
                  <a:cubicBezTo>
                    <a:pt x="102" y="45"/>
                    <a:pt x="102" y="45"/>
                    <a:pt x="102" y="45"/>
                  </a:cubicBezTo>
                  <a:cubicBezTo>
                    <a:pt x="101" y="44"/>
                    <a:pt x="101" y="42"/>
                    <a:pt x="102" y="41"/>
                  </a:cubicBezTo>
                  <a:cubicBezTo>
                    <a:pt x="103" y="40"/>
                    <a:pt x="105" y="40"/>
                    <a:pt x="106" y="41"/>
                  </a:cubicBezTo>
                  <a:cubicBezTo>
                    <a:pt x="138" y="71"/>
                    <a:pt x="138" y="71"/>
                    <a:pt x="138" y="71"/>
                  </a:cubicBezTo>
                  <a:cubicBezTo>
                    <a:pt x="139" y="72"/>
                    <a:pt x="139" y="74"/>
                    <a:pt x="138" y="75"/>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sp>
        <p:nvSpPr>
          <p:cNvPr id="36" name="Freeform 116"/>
          <p:cNvSpPr>
            <a:spLocks noEditPoints="1"/>
          </p:cNvSpPr>
          <p:nvPr/>
        </p:nvSpPr>
        <p:spPr bwMode="auto">
          <a:xfrm>
            <a:off x="2842034" y="1913020"/>
            <a:ext cx="329540" cy="290808"/>
          </a:xfrm>
          <a:custGeom>
            <a:avLst/>
            <a:gdLst>
              <a:gd name="T0" fmla="*/ 209 w 221"/>
              <a:gd name="T1" fmla="*/ 95 h 195"/>
              <a:gd name="T2" fmla="*/ 209 w 221"/>
              <a:gd name="T3" fmla="*/ 82 h 195"/>
              <a:gd name="T4" fmla="*/ 221 w 221"/>
              <a:gd name="T5" fmla="*/ 82 h 195"/>
              <a:gd name="T6" fmla="*/ 221 w 221"/>
              <a:gd name="T7" fmla="*/ 74 h 195"/>
              <a:gd name="T8" fmla="*/ 110 w 221"/>
              <a:gd name="T9" fmla="*/ 0 h 195"/>
              <a:gd name="T10" fmla="*/ 0 w 221"/>
              <a:gd name="T11" fmla="*/ 74 h 195"/>
              <a:gd name="T12" fmla="*/ 0 w 221"/>
              <a:gd name="T13" fmla="*/ 82 h 195"/>
              <a:gd name="T14" fmla="*/ 10 w 221"/>
              <a:gd name="T15" fmla="*/ 82 h 195"/>
              <a:gd name="T16" fmla="*/ 10 w 221"/>
              <a:gd name="T17" fmla="*/ 95 h 195"/>
              <a:gd name="T18" fmla="*/ 23 w 221"/>
              <a:gd name="T19" fmla="*/ 95 h 195"/>
              <a:gd name="T20" fmla="*/ 23 w 221"/>
              <a:gd name="T21" fmla="*/ 166 h 195"/>
              <a:gd name="T22" fmla="*/ 10 w 221"/>
              <a:gd name="T23" fmla="*/ 166 h 195"/>
              <a:gd name="T24" fmla="*/ 10 w 221"/>
              <a:gd name="T25" fmla="*/ 179 h 195"/>
              <a:gd name="T26" fmla="*/ 0 w 221"/>
              <a:gd name="T27" fmla="*/ 179 h 195"/>
              <a:gd name="T28" fmla="*/ 0 w 221"/>
              <a:gd name="T29" fmla="*/ 195 h 195"/>
              <a:gd name="T30" fmla="*/ 221 w 221"/>
              <a:gd name="T31" fmla="*/ 195 h 195"/>
              <a:gd name="T32" fmla="*/ 221 w 221"/>
              <a:gd name="T33" fmla="*/ 179 h 195"/>
              <a:gd name="T34" fmla="*/ 209 w 221"/>
              <a:gd name="T35" fmla="*/ 179 h 195"/>
              <a:gd name="T36" fmla="*/ 209 w 221"/>
              <a:gd name="T37" fmla="*/ 166 h 195"/>
              <a:gd name="T38" fmla="*/ 197 w 221"/>
              <a:gd name="T39" fmla="*/ 166 h 195"/>
              <a:gd name="T40" fmla="*/ 197 w 221"/>
              <a:gd name="T41" fmla="*/ 95 h 195"/>
              <a:gd name="T42" fmla="*/ 209 w 221"/>
              <a:gd name="T43" fmla="*/ 95 h 195"/>
              <a:gd name="T44" fmla="*/ 73 w 221"/>
              <a:gd name="T45" fmla="*/ 166 h 195"/>
              <a:gd name="T46" fmla="*/ 49 w 221"/>
              <a:gd name="T47" fmla="*/ 166 h 195"/>
              <a:gd name="T48" fmla="*/ 49 w 221"/>
              <a:gd name="T49" fmla="*/ 95 h 195"/>
              <a:gd name="T50" fmla="*/ 73 w 221"/>
              <a:gd name="T51" fmla="*/ 95 h 195"/>
              <a:gd name="T52" fmla="*/ 73 w 221"/>
              <a:gd name="T53" fmla="*/ 166 h 195"/>
              <a:gd name="T54" fmla="*/ 122 w 221"/>
              <a:gd name="T55" fmla="*/ 166 h 195"/>
              <a:gd name="T56" fmla="*/ 99 w 221"/>
              <a:gd name="T57" fmla="*/ 166 h 195"/>
              <a:gd name="T58" fmla="*/ 99 w 221"/>
              <a:gd name="T59" fmla="*/ 95 h 195"/>
              <a:gd name="T60" fmla="*/ 122 w 221"/>
              <a:gd name="T61" fmla="*/ 95 h 195"/>
              <a:gd name="T62" fmla="*/ 122 w 221"/>
              <a:gd name="T63" fmla="*/ 166 h 195"/>
              <a:gd name="T64" fmla="*/ 171 w 221"/>
              <a:gd name="T65" fmla="*/ 166 h 195"/>
              <a:gd name="T66" fmla="*/ 148 w 221"/>
              <a:gd name="T67" fmla="*/ 166 h 195"/>
              <a:gd name="T68" fmla="*/ 148 w 221"/>
              <a:gd name="T69" fmla="*/ 95 h 195"/>
              <a:gd name="T70" fmla="*/ 171 w 221"/>
              <a:gd name="T71" fmla="*/ 95 h 195"/>
              <a:gd name="T72" fmla="*/ 171 w 221"/>
              <a:gd name="T73" fmla="*/ 16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1" h="195">
                <a:moveTo>
                  <a:pt x="209" y="95"/>
                </a:moveTo>
                <a:lnTo>
                  <a:pt x="209" y="82"/>
                </a:lnTo>
                <a:lnTo>
                  <a:pt x="221" y="82"/>
                </a:lnTo>
                <a:lnTo>
                  <a:pt x="221" y="74"/>
                </a:lnTo>
                <a:lnTo>
                  <a:pt x="110" y="0"/>
                </a:lnTo>
                <a:lnTo>
                  <a:pt x="0" y="74"/>
                </a:lnTo>
                <a:lnTo>
                  <a:pt x="0" y="82"/>
                </a:lnTo>
                <a:lnTo>
                  <a:pt x="10" y="82"/>
                </a:lnTo>
                <a:lnTo>
                  <a:pt x="10" y="95"/>
                </a:lnTo>
                <a:lnTo>
                  <a:pt x="23" y="95"/>
                </a:lnTo>
                <a:lnTo>
                  <a:pt x="23" y="166"/>
                </a:lnTo>
                <a:lnTo>
                  <a:pt x="10" y="166"/>
                </a:lnTo>
                <a:lnTo>
                  <a:pt x="10" y="179"/>
                </a:lnTo>
                <a:lnTo>
                  <a:pt x="0" y="179"/>
                </a:lnTo>
                <a:lnTo>
                  <a:pt x="0" y="195"/>
                </a:lnTo>
                <a:lnTo>
                  <a:pt x="221" y="195"/>
                </a:lnTo>
                <a:lnTo>
                  <a:pt x="221" y="179"/>
                </a:lnTo>
                <a:lnTo>
                  <a:pt x="209" y="179"/>
                </a:lnTo>
                <a:lnTo>
                  <a:pt x="209" y="166"/>
                </a:lnTo>
                <a:lnTo>
                  <a:pt x="197" y="166"/>
                </a:lnTo>
                <a:lnTo>
                  <a:pt x="197" y="95"/>
                </a:lnTo>
                <a:lnTo>
                  <a:pt x="209" y="95"/>
                </a:lnTo>
                <a:close/>
                <a:moveTo>
                  <a:pt x="73" y="166"/>
                </a:moveTo>
                <a:lnTo>
                  <a:pt x="49" y="166"/>
                </a:lnTo>
                <a:lnTo>
                  <a:pt x="49" y="95"/>
                </a:lnTo>
                <a:lnTo>
                  <a:pt x="73" y="95"/>
                </a:lnTo>
                <a:lnTo>
                  <a:pt x="73" y="166"/>
                </a:lnTo>
                <a:close/>
                <a:moveTo>
                  <a:pt x="122" y="166"/>
                </a:moveTo>
                <a:lnTo>
                  <a:pt x="99" y="166"/>
                </a:lnTo>
                <a:lnTo>
                  <a:pt x="99" y="95"/>
                </a:lnTo>
                <a:lnTo>
                  <a:pt x="122" y="95"/>
                </a:lnTo>
                <a:lnTo>
                  <a:pt x="122" y="166"/>
                </a:lnTo>
                <a:close/>
                <a:moveTo>
                  <a:pt x="171" y="166"/>
                </a:moveTo>
                <a:lnTo>
                  <a:pt x="148" y="166"/>
                </a:lnTo>
                <a:lnTo>
                  <a:pt x="148" y="95"/>
                </a:lnTo>
                <a:lnTo>
                  <a:pt x="171" y="95"/>
                </a:lnTo>
                <a:lnTo>
                  <a:pt x="171" y="166"/>
                </a:ln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8"/>
                                        </p:tgtEl>
                                        <p:attrNameLst>
                                          <p:attrName>style.visibility</p:attrName>
                                        </p:attrNameLst>
                                      </p:cBhvr>
                                      <p:to>
                                        <p:strVal val="visible"/>
                                      </p:to>
                                    </p:set>
                                    <p:animEffect transition="in" filter="fade">
                                      <p:cBhvr>
                                        <p:cTn id="10" dur="500"/>
                                        <p:tgtEl>
                                          <p:spTgt spid="8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2"/>
                                        </p:tgtEl>
                                        <p:attrNameLst>
                                          <p:attrName>style.visibility</p:attrName>
                                        </p:attrNameLst>
                                      </p:cBhvr>
                                      <p:to>
                                        <p:strVal val="visible"/>
                                      </p:to>
                                    </p:set>
                                    <p:animEffect transition="in" filter="fade">
                                      <p:cBhvr>
                                        <p:cTn id="13" dur="500"/>
                                        <p:tgtEl>
                                          <p:spTgt spid="9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7"/>
                                        </p:tgtEl>
                                        <p:attrNameLst>
                                          <p:attrName>style.visibility</p:attrName>
                                        </p:attrNameLst>
                                      </p:cBhvr>
                                      <p:to>
                                        <p:strVal val="visible"/>
                                      </p:to>
                                    </p:set>
                                    <p:animEffect transition="in" filter="fade">
                                      <p:cBhvr>
                                        <p:cTn id="18" dur="500"/>
                                        <p:tgtEl>
                                          <p:spTgt spid="8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5"/>
                                        </p:tgtEl>
                                        <p:attrNameLst>
                                          <p:attrName>style.visibility</p:attrName>
                                        </p:attrNameLst>
                                      </p:cBhvr>
                                      <p:to>
                                        <p:strVal val="visible"/>
                                      </p:to>
                                    </p:set>
                                    <p:animEffect transition="in" filter="fade">
                                      <p:cBhvr>
                                        <p:cTn id="21" dur="500"/>
                                        <p:tgtEl>
                                          <p:spTgt spid="9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1"/>
                                        </p:tgtEl>
                                        <p:attrNameLst>
                                          <p:attrName>style.visibility</p:attrName>
                                        </p:attrNameLst>
                                      </p:cBhvr>
                                      <p:to>
                                        <p:strVal val="visible"/>
                                      </p:to>
                                    </p:set>
                                    <p:animEffect transition="in" filter="fade">
                                      <p:cBhvr>
                                        <p:cTn id="24" dur="500"/>
                                        <p:tgtEl>
                                          <p:spTgt spid="9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4"/>
                                        </p:tgtEl>
                                        <p:attrNameLst>
                                          <p:attrName>style.visibility</p:attrName>
                                        </p:attrNameLst>
                                      </p:cBhvr>
                                      <p:to>
                                        <p:strVal val="visible"/>
                                      </p:to>
                                    </p:set>
                                    <p:animEffect transition="in" filter="fade">
                                      <p:cBhvr>
                                        <p:cTn id="29" dur="500"/>
                                        <p:tgtEl>
                                          <p:spTgt spid="8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0"/>
                                        </p:tgtEl>
                                        <p:attrNameLst>
                                          <p:attrName>style.visibility</p:attrName>
                                        </p:attrNameLst>
                                      </p:cBhvr>
                                      <p:to>
                                        <p:strVal val="visible"/>
                                      </p:to>
                                    </p:set>
                                    <p:animEffect transition="in" filter="fade">
                                      <p:cBhvr>
                                        <p:cTn id="35" dur="500"/>
                                        <p:tgtEl>
                                          <p:spTgt spid="9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9"/>
                                        </p:tgtEl>
                                        <p:attrNameLst>
                                          <p:attrName>style.visibility</p:attrName>
                                        </p:attrNameLst>
                                      </p:cBhvr>
                                      <p:to>
                                        <p:strVal val="visible"/>
                                      </p:to>
                                    </p:set>
                                    <p:animEffect transition="in" filter="fade">
                                      <p:cBhvr>
                                        <p:cTn id="40" dur="500"/>
                                        <p:tgtEl>
                                          <p:spTgt spid="8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6"/>
                                        </p:tgtEl>
                                        <p:attrNameLst>
                                          <p:attrName>style.visibility</p:attrName>
                                        </p:attrNameLst>
                                      </p:cBhvr>
                                      <p:to>
                                        <p:strVal val="visible"/>
                                      </p:to>
                                    </p:set>
                                    <p:animEffect transition="in" filter="fade">
                                      <p:cBhvr>
                                        <p:cTn id="43" dur="500"/>
                                        <p:tgtEl>
                                          <p:spTgt spid="8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93"/>
                                        </p:tgtEl>
                                        <p:attrNameLst>
                                          <p:attrName>style.visibility</p:attrName>
                                        </p:attrNameLst>
                                      </p:cBhvr>
                                      <p:to>
                                        <p:strVal val="visible"/>
                                      </p:to>
                                    </p:set>
                                    <p:animEffect transition="in" filter="fade">
                                      <p:cBhvr>
                                        <p:cTn id="46" dur="500"/>
                                        <p:tgtEl>
                                          <p:spTgt spid="93"/>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98"/>
                                        </p:tgtEl>
                                        <p:attrNameLst>
                                          <p:attrName>style.visibility</p:attrName>
                                        </p:attrNameLst>
                                      </p:cBhvr>
                                      <p:to>
                                        <p:strVal val="visible"/>
                                      </p:to>
                                    </p:set>
                                    <p:animEffect transition="in" filter="randombar(horizontal)">
                                      <p:cBhvr>
                                        <p:cTn id="51" dur="500"/>
                                        <p:tgtEl>
                                          <p:spTgt spid="98"/>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96"/>
                                        </p:tgtEl>
                                        <p:attrNameLst>
                                          <p:attrName>style.visibility</p:attrName>
                                        </p:attrNameLst>
                                      </p:cBhvr>
                                      <p:to>
                                        <p:strVal val="visible"/>
                                      </p:to>
                                    </p:set>
                                    <p:animEffect transition="in" filter="randombar(horizontal)">
                                      <p:cBhvr>
                                        <p:cTn id="54" dur="500"/>
                                        <p:tgtEl>
                                          <p:spTgt spid="96"/>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97"/>
                                        </p:tgtEl>
                                        <p:attrNameLst>
                                          <p:attrName>style.visibility</p:attrName>
                                        </p:attrNameLst>
                                      </p:cBhvr>
                                      <p:to>
                                        <p:strVal val="visible"/>
                                      </p:to>
                                    </p:set>
                                    <p:animEffect transition="in" filter="randombar(horizontal)">
                                      <p:cBhvr>
                                        <p:cTn id="57" dur="500"/>
                                        <p:tgtEl>
                                          <p:spTgt spid="97"/>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109"/>
                                        </p:tgtEl>
                                        <p:attrNameLst>
                                          <p:attrName>style.visibility</p:attrName>
                                        </p:attrNameLst>
                                      </p:cBhvr>
                                      <p:to>
                                        <p:strVal val="visible"/>
                                      </p:to>
                                    </p:set>
                                    <p:animEffect transition="in" filter="randombar(horizontal)">
                                      <p:cBhvr>
                                        <p:cTn id="62" dur="500"/>
                                        <p:tgtEl>
                                          <p:spTgt spid="109"/>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108"/>
                                        </p:tgtEl>
                                        <p:attrNameLst>
                                          <p:attrName>style.visibility</p:attrName>
                                        </p:attrNameLst>
                                      </p:cBhvr>
                                      <p:to>
                                        <p:strVal val="visible"/>
                                      </p:to>
                                    </p:set>
                                    <p:animEffect transition="in" filter="randombar(horizontal)">
                                      <p:cBhvr>
                                        <p:cTn id="65" dur="500"/>
                                        <p:tgtEl>
                                          <p:spTgt spid="108"/>
                                        </p:tgtEl>
                                      </p:cBhvr>
                                    </p:animEffect>
                                  </p:childTnLst>
                                </p:cTn>
                              </p:par>
                              <p:par>
                                <p:cTn id="66" presetID="14" presetClass="entr" presetSubtype="10" fill="hold" grpId="0" nodeType="withEffect">
                                  <p:stCondLst>
                                    <p:cond delay="0"/>
                                  </p:stCondLst>
                                  <p:childTnLst>
                                    <p:set>
                                      <p:cBhvr>
                                        <p:cTn id="67" dur="1" fill="hold">
                                          <p:stCondLst>
                                            <p:cond delay="0"/>
                                          </p:stCondLst>
                                        </p:cTn>
                                        <p:tgtEl>
                                          <p:spTgt spid="107"/>
                                        </p:tgtEl>
                                        <p:attrNameLst>
                                          <p:attrName>style.visibility</p:attrName>
                                        </p:attrNameLst>
                                      </p:cBhvr>
                                      <p:to>
                                        <p:strVal val="visible"/>
                                      </p:to>
                                    </p:set>
                                    <p:animEffect transition="in" filter="randombar(horizontal)">
                                      <p:cBhvr>
                                        <p:cTn id="68" dur="500"/>
                                        <p:tgtEl>
                                          <p:spTgt spid="107"/>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grpId="0" nodeType="clickEffect">
                                  <p:stCondLst>
                                    <p:cond delay="0"/>
                                  </p:stCondLst>
                                  <p:childTnLst>
                                    <p:set>
                                      <p:cBhvr>
                                        <p:cTn id="72" dur="1" fill="hold">
                                          <p:stCondLst>
                                            <p:cond delay="0"/>
                                          </p:stCondLst>
                                        </p:cTn>
                                        <p:tgtEl>
                                          <p:spTgt spid="104"/>
                                        </p:tgtEl>
                                        <p:attrNameLst>
                                          <p:attrName>style.visibility</p:attrName>
                                        </p:attrNameLst>
                                      </p:cBhvr>
                                      <p:to>
                                        <p:strVal val="visible"/>
                                      </p:to>
                                    </p:set>
                                    <p:animEffect transition="in" filter="randombar(horizontal)">
                                      <p:cBhvr>
                                        <p:cTn id="73" dur="500"/>
                                        <p:tgtEl>
                                          <p:spTgt spid="104"/>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105"/>
                                        </p:tgtEl>
                                        <p:attrNameLst>
                                          <p:attrName>style.visibility</p:attrName>
                                        </p:attrNameLst>
                                      </p:cBhvr>
                                      <p:to>
                                        <p:strVal val="visible"/>
                                      </p:to>
                                    </p:set>
                                    <p:animEffect transition="in" filter="randombar(horizontal)">
                                      <p:cBhvr>
                                        <p:cTn id="76" dur="500"/>
                                        <p:tgtEl>
                                          <p:spTgt spid="105"/>
                                        </p:tgtEl>
                                      </p:cBhvr>
                                    </p:animEffect>
                                  </p:childTnLst>
                                </p:cTn>
                              </p:par>
                              <p:par>
                                <p:cTn id="77" presetID="14" presetClass="entr" presetSubtype="10" fill="hold" grpId="0" nodeType="withEffect">
                                  <p:stCondLst>
                                    <p:cond delay="0"/>
                                  </p:stCondLst>
                                  <p:childTnLst>
                                    <p:set>
                                      <p:cBhvr>
                                        <p:cTn id="78" dur="1" fill="hold">
                                          <p:stCondLst>
                                            <p:cond delay="0"/>
                                          </p:stCondLst>
                                        </p:cTn>
                                        <p:tgtEl>
                                          <p:spTgt spid="106"/>
                                        </p:tgtEl>
                                        <p:attrNameLst>
                                          <p:attrName>style.visibility</p:attrName>
                                        </p:attrNameLst>
                                      </p:cBhvr>
                                      <p:to>
                                        <p:strVal val="visible"/>
                                      </p:to>
                                    </p:set>
                                    <p:animEffect transition="in" filter="randombar(horizontal)">
                                      <p:cBhvr>
                                        <p:cTn id="79" dur="500"/>
                                        <p:tgtEl>
                                          <p:spTgt spid="106"/>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grpId="0" nodeType="clickEffect">
                                  <p:stCondLst>
                                    <p:cond delay="0"/>
                                  </p:stCondLst>
                                  <p:childTnLst>
                                    <p:set>
                                      <p:cBhvr>
                                        <p:cTn id="83" dur="1" fill="hold">
                                          <p:stCondLst>
                                            <p:cond delay="0"/>
                                          </p:stCondLst>
                                        </p:cTn>
                                        <p:tgtEl>
                                          <p:spTgt spid="101"/>
                                        </p:tgtEl>
                                        <p:attrNameLst>
                                          <p:attrName>style.visibility</p:attrName>
                                        </p:attrNameLst>
                                      </p:cBhvr>
                                      <p:to>
                                        <p:strVal val="visible"/>
                                      </p:to>
                                    </p:set>
                                    <p:animEffect transition="in" filter="randombar(horizontal)">
                                      <p:cBhvr>
                                        <p:cTn id="84" dur="500"/>
                                        <p:tgtEl>
                                          <p:spTgt spid="101"/>
                                        </p:tgtEl>
                                      </p:cBhvr>
                                    </p:animEffect>
                                  </p:childTnLst>
                                </p:cTn>
                              </p:par>
                              <p:par>
                                <p:cTn id="85" presetID="14" presetClass="entr" presetSubtype="10" fill="hold" grpId="0" nodeType="withEffect">
                                  <p:stCondLst>
                                    <p:cond delay="0"/>
                                  </p:stCondLst>
                                  <p:childTnLst>
                                    <p:set>
                                      <p:cBhvr>
                                        <p:cTn id="86" dur="1" fill="hold">
                                          <p:stCondLst>
                                            <p:cond delay="0"/>
                                          </p:stCondLst>
                                        </p:cTn>
                                        <p:tgtEl>
                                          <p:spTgt spid="99"/>
                                        </p:tgtEl>
                                        <p:attrNameLst>
                                          <p:attrName>style.visibility</p:attrName>
                                        </p:attrNameLst>
                                      </p:cBhvr>
                                      <p:to>
                                        <p:strVal val="visible"/>
                                      </p:to>
                                    </p:set>
                                    <p:animEffect transition="in" filter="randombar(horizontal)">
                                      <p:cBhvr>
                                        <p:cTn id="87" dur="500"/>
                                        <p:tgtEl>
                                          <p:spTgt spid="99"/>
                                        </p:tgtEl>
                                      </p:cBhvr>
                                    </p:animEffect>
                                  </p:childTnLst>
                                </p:cTn>
                              </p:par>
                              <p:par>
                                <p:cTn id="88" presetID="14" presetClass="entr" presetSubtype="10" fill="hold" grpId="0" nodeType="withEffect">
                                  <p:stCondLst>
                                    <p:cond delay="0"/>
                                  </p:stCondLst>
                                  <p:childTnLst>
                                    <p:set>
                                      <p:cBhvr>
                                        <p:cTn id="89" dur="1" fill="hold">
                                          <p:stCondLst>
                                            <p:cond delay="0"/>
                                          </p:stCondLst>
                                        </p:cTn>
                                        <p:tgtEl>
                                          <p:spTgt spid="100"/>
                                        </p:tgtEl>
                                        <p:attrNameLst>
                                          <p:attrName>style.visibility</p:attrName>
                                        </p:attrNameLst>
                                      </p:cBhvr>
                                      <p:to>
                                        <p:strVal val="visible"/>
                                      </p:to>
                                    </p:set>
                                    <p:animEffect transition="in" filter="randombar(horizontal)">
                                      <p:cBhvr>
                                        <p:cTn id="90"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5" grpId="0" animBg="1"/>
      <p:bldP spid="86" grpId="0" animBg="1"/>
      <p:bldP spid="87" grpId="0" animBg="1"/>
      <p:bldP spid="88" grpId="0"/>
      <p:bldP spid="89" grpId="0"/>
      <p:bldP spid="90" grpId="0"/>
      <p:bldP spid="91" grpId="0"/>
      <p:bldP spid="92" grpId="0"/>
      <p:bldP spid="93" grpId="0"/>
      <p:bldP spid="94" grpId="0"/>
      <p:bldP spid="95" grpId="0"/>
      <p:bldP spid="96" grpId="0"/>
      <p:bldP spid="97" grpId="0"/>
      <p:bldP spid="98" grpId="0" animBg="1"/>
      <p:bldP spid="99" grpId="0"/>
      <p:bldP spid="100" grpId="0"/>
      <p:bldP spid="101" grpId="0" animBg="1"/>
      <p:bldP spid="104" grpId="0"/>
      <p:bldP spid="105" grpId="0"/>
      <p:bldP spid="106" grpId="0" animBg="1"/>
      <p:bldP spid="107" grpId="0"/>
      <p:bldP spid="108" grpId="0"/>
      <p:bldP spid="10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graphicFrame>
        <p:nvGraphicFramePr>
          <p:cNvPr id="34" name="Chart 33"/>
          <p:cNvGraphicFramePr/>
          <p:nvPr/>
        </p:nvGraphicFramePr>
        <p:xfrm>
          <a:off x="1819824" y="2014299"/>
          <a:ext cx="5198097" cy="3501598"/>
        </p:xfrm>
        <a:graphic>
          <a:graphicData uri="http://schemas.openxmlformats.org/drawingml/2006/chart">
            <c:chart xmlns:c="http://schemas.openxmlformats.org/drawingml/2006/chart" xmlns:r="http://schemas.openxmlformats.org/officeDocument/2006/relationships" r:id="rId1"/>
          </a:graphicData>
        </a:graphic>
      </p:graphicFrame>
      <p:sp>
        <p:nvSpPr>
          <p:cNvPr id="35" name="Oval 34"/>
          <p:cNvSpPr>
            <a:spLocks noChangeAspect="1"/>
          </p:cNvSpPr>
          <p:nvPr/>
        </p:nvSpPr>
        <p:spPr>
          <a:xfrm>
            <a:off x="7522664" y="2141658"/>
            <a:ext cx="610240" cy="61031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AU" dirty="0">
                <a:solidFill>
                  <a:schemeClr val="bg1"/>
                </a:solidFill>
                <a:latin typeface="+mn-ea"/>
                <a:cs typeface="+mn-ea"/>
              </a:rPr>
              <a:t>1</a:t>
            </a:r>
            <a:endParaRPr lang="en-US" dirty="0">
              <a:solidFill>
                <a:schemeClr val="bg1"/>
              </a:solidFill>
              <a:latin typeface="+mn-ea"/>
              <a:cs typeface="+mn-ea"/>
            </a:endParaRPr>
          </a:p>
        </p:txBody>
      </p:sp>
      <p:sp>
        <p:nvSpPr>
          <p:cNvPr id="36" name="TextBox 35"/>
          <p:cNvSpPr txBox="1"/>
          <p:nvPr/>
        </p:nvSpPr>
        <p:spPr>
          <a:xfrm>
            <a:off x="8322748" y="2077940"/>
            <a:ext cx="1754505" cy="276999"/>
          </a:xfrm>
          <a:prstGeom prst="rect">
            <a:avLst/>
          </a:prstGeom>
          <a:noFill/>
        </p:spPr>
        <p:txBody>
          <a:bodyPr wrap="square" lIns="36000" rIns="36000" rtlCol="0">
            <a:spAutoFit/>
          </a:bodyPr>
          <a:lstStyle/>
          <a:p>
            <a:r>
              <a:rPr lang="zh-CN" altLang="en-US" sz="1200" dirty="0">
                <a:solidFill>
                  <a:schemeClr val="accent6"/>
                </a:solidFill>
                <a:latin typeface="+mn-ea"/>
                <a:cs typeface="+mn-ea"/>
              </a:rPr>
              <a:t>类型</a:t>
            </a:r>
            <a:r>
              <a:rPr lang="en-AU" sz="1200" dirty="0">
                <a:solidFill>
                  <a:schemeClr val="accent6"/>
                </a:solidFill>
                <a:latin typeface="+mn-ea"/>
                <a:cs typeface="+mn-ea"/>
              </a:rPr>
              <a:t> A</a:t>
            </a:r>
            <a:endParaRPr lang="en-AU" sz="1200" dirty="0">
              <a:solidFill>
                <a:schemeClr val="accent6"/>
              </a:solidFill>
              <a:latin typeface="+mn-ea"/>
              <a:cs typeface="+mn-ea"/>
            </a:endParaRPr>
          </a:p>
        </p:txBody>
      </p:sp>
      <p:sp>
        <p:nvSpPr>
          <p:cNvPr id="37" name="TextBox 36"/>
          <p:cNvSpPr txBox="1"/>
          <p:nvPr/>
        </p:nvSpPr>
        <p:spPr>
          <a:xfrm>
            <a:off x="8331199" y="2307691"/>
            <a:ext cx="2040981" cy="400110"/>
          </a:xfrm>
          <a:prstGeom prst="rect">
            <a:avLst/>
          </a:prstGeom>
          <a:noFill/>
        </p:spPr>
        <p:txBody>
          <a:bodyPr wrap="square" lIns="36000" rIns="36000" rtlCol="0">
            <a:spAutoFit/>
          </a:bodyPr>
          <a:lstStyle/>
          <a:p>
            <a:r>
              <a:rPr lang="zh-CN" altLang="en-US" sz="1000" dirty="0">
                <a:solidFill>
                  <a:schemeClr val="tx1">
                    <a:lumMod val="65000"/>
                    <a:lumOff val="35000"/>
                  </a:schemeClr>
                </a:solidFill>
                <a:latin typeface="+mn-ea"/>
                <a:cs typeface="+mn-ea"/>
              </a:rPr>
              <a:t>此处添加详细文本描述，建议与标题相关并符合整体语言风格</a:t>
            </a:r>
            <a:endParaRPr lang="en-US" sz="1000" dirty="0">
              <a:solidFill>
                <a:schemeClr val="tx1">
                  <a:lumMod val="65000"/>
                  <a:lumOff val="35000"/>
                </a:schemeClr>
              </a:solidFill>
              <a:latin typeface="+mn-ea"/>
              <a:cs typeface="+mn-ea"/>
            </a:endParaRPr>
          </a:p>
        </p:txBody>
      </p:sp>
      <p:sp>
        <p:nvSpPr>
          <p:cNvPr id="39" name="Oval 38"/>
          <p:cNvSpPr>
            <a:spLocks noChangeAspect="1"/>
          </p:cNvSpPr>
          <p:nvPr/>
        </p:nvSpPr>
        <p:spPr>
          <a:xfrm>
            <a:off x="7522664" y="3872275"/>
            <a:ext cx="610240" cy="61031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AU" sz="1600" dirty="0">
                <a:solidFill>
                  <a:schemeClr val="bg1"/>
                </a:solidFill>
                <a:latin typeface="+mn-ea"/>
                <a:cs typeface="+mn-ea"/>
              </a:rPr>
              <a:t>3</a:t>
            </a:r>
            <a:endParaRPr lang="en-US" sz="1600" dirty="0">
              <a:solidFill>
                <a:schemeClr val="bg1"/>
              </a:solidFill>
              <a:latin typeface="+mn-ea"/>
              <a:cs typeface="+mn-ea"/>
            </a:endParaRPr>
          </a:p>
        </p:txBody>
      </p:sp>
      <p:sp>
        <p:nvSpPr>
          <p:cNvPr id="40" name="TextBox 39"/>
          <p:cNvSpPr txBox="1"/>
          <p:nvPr/>
        </p:nvSpPr>
        <p:spPr>
          <a:xfrm>
            <a:off x="8322748" y="3808570"/>
            <a:ext cx="1754505" cy="276999"/>
          </a:xfrm>
          <a:prstGeom prst="rect">
            <a:avLst/>
          </a:prstGeom>
          <a:noFill/>
        </p:spPr>
        <p:txBody>
          <a:bodyPr wrap="square" lIns="36000" rIns="36000" rtlCol="0">
            <a:spAutoFit/>
          </a:bodyPr>
          <a:lstStyle/>
          <a:p>
            <a:r>
              <a:rPr lang="zh-CN" altLang="en-US" sz="1200" dirty="0">
                <a:solidFill>
                  <a:srgbClr val="7F7F7F"/>
                </a:solidFill>
                <a:latin typeface="+mn-ea"/>
                <a:cs typeface="+mn-ea"/>
              </a:rPr>
              <a:t>类型</a:t>
            </a:r>
            <a:r>
              <a:rPr lang="en-AU" sz="1200" dirty="0">
                <a:solidFill>
                  <a:srgbClr val="7F7F7F"/>
                </a:solidFill>
                <a:latin typeface="+mn-ea"/>
                <a:cs typeface="+mn-ea"/>
              </a:rPr>
              <a:t> C</a:t>
            </a:r>
            <a:endParaRPr lang="en-AU" sz="1200" dirty="0">
              <a:solidFill>
                <a:srgbClr val="7F7F7F"/>
              </a:solidFill>
              <a:latin typeface="+mn-ea"/>
              <a:cs typeface="+mn-ea"/>
            </a:endParaRPr>
          </a:p>
        </p:txBody>
      </p:sp>
      <p:sp>
        <p:nvSpPr>
          <p:cNvPr id="42" name="TextBox 41"/>
          <p:cNvSpPr txBox="1"/>
          <p:nvPr/>
        </p:nvSpPr>
        <p:spPr>
          <a:xfrm>
            <a:off x="8331199" y="4038321"/>
            <a:ext cx="2040981" cy="400110"/>
          </a:xfrm>
          <a:prstGeom prst="rect">
            <a:avLst/>
          </a:prstGeom>
          <a:noFill/>
        </p:spPr>
        <p:txBody>
          <a:bodyPr wrap="square" lIns="36000" rIns="36000" rtlCol="0">
            <a:spAutoFit/>
          </a:bodyPr>
          <a:lstStyle/>
          <a:p>
            <a:r>
              <a:rPr lang="zh-CN" altLang="en-US" sz="1000" dirty="0">
                <a:solidFill>
                  <a:schemeClr val="tx1">
                    <a:lumMod val="65000"/>
                    <a:lumOff val="35000"/>
                  </a:schemeClr>
                </a:solidFill>
                <a:latin typeface="+mn-ea"/>
                <a:cs typeface="+mn-ea"/>
              </a:rPr>
              <a:t>此处添加详细文本描述，建议与标题相关并符合整体语言风格</a:t>
            </a:r>
            <a:endParaRPr lang="en-US" sz="1000" dirty="0">
              <a:solidFill>
                <a:schemeClr val="tx1">
                  <a:lumMod val="65000"/>
                  <a:lumOff val="35000"/>
                </a:schemeClr>
              </a:solidFill>
              <a:latin typeface="+mn-ea"/>
              <a:cs typeface="+mn-ea"/>
            </a:endParaRPr>
          </a:p>
        </p:txBody>
      </p:sp>
      <p:sp>
        <p:nvSpPr>
          <p:cNvPr id="44" name="Oval 43"/>
          <p:cNvSpPr>
            <a:spLocks noChangeAspect="1"/>
          </p:cNvSpPr>
          <p:nvPr/>
        </p:nvSpPr>
        <p:spPr>
          <a:xfrm>
            <a:off x="7522664" y="3006973"/>
            <a:ext cx="610240" cy="61031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AU" dirty="0">
                <a:solidFill>
                  <a:srgbClr val="FFFFFF"/>
                </a:solidFill>
                <a:latin typeface="+mn-ea"/>
                <a:cs typeface="+mn-ea"/>
              </a:rPr>
              <a:t>2</a:t>
            </a:r>
            <a:endParaRPr lang="en-US" dirty="0">
              <a:solidFill>
                <a:srgbClr val="FFFFFF"/>
              </a:solidFill>
              <a:latin typeface="+mn-ea"/>
              <a:cs typeface="+mn-ea"/>
            </a:endParaRPr>
          </a:p>
        </p:txBody>
      </p:sp>
      <p:sp>
        <p:nvSpPr>
          <p:cNvPr id="46" name="TextBox 45"/>
          <p:cNvSpPr txBox="1"/>
          <p:nvPr/>
        </p:nvSpPr>
        <p:spPr>
          <a:xfrm>
            <a:off x="8322748" y="2943255"/>
            <a:ext cx="1754505" cy="276999"/>
          </a:xfrm>
          <a:prstGeom prst="rect">
            <a:avLst/>
          </a:prstGeom>
          <a:noFill/>
        </p:spPr>
        <p:txBody>
          <a:bodyPr wrap="square" lIns="36000" rIns="36000" rtlCol="0">
            <a:spAutoFit/>
          </a:bodyPr>
          <a:lstStyle/>
          <a:p>
            <a:r>
              <a:rPr lang="zh-CN" altLang="en-US" sz="1200" dirty="0">
                <a:solidFill>
                  <a:schemeClr val="accent5"/>
                </a:solidFill>
                <a:latin typeface="+mn-ea"/>
                <a:cs typeface="+mn-ea"/>
              </a:rPr>
              <a:t>类型</a:t>
            </a:r>
            <a:r>
              <a:rPr lang="en-AU" sz="1200" dirty="0">
                <a:solidFill>
                  <a:schemeClr val="accent5"/>
                </a:solidFill>
                <a:latin typeface="+mn-ea"/>
                <a:cs typeface="+mn-ea"/>
              </a:rPr>
              <a:t> B</a:t>
            </a:r>
            <a:endParaRPr lang="en-AU" sz="1200" dirty="0">
              <a:solidFill>
                <a:schemeClr val="accent5"/>
              </a:solidFill>
              <a:latin typeface="+mn-ea"/>
              <a:cs typeface="+mn-ea"/>
            </a:endParaRPr>
          </a:p>
        </p:txBody>
      </p:sp>
      <p:sp>
        <p:nvSpPr>
          <p:cNvPr id="48" name="TextBox 47"/>
          <p:cNvSpPr txBox="1"/>
          <p:nvPr/>
        </p:nvSpPr>
        <p:spPr>
          <a:xfrm>
            <a:off x="8331199" y="3173006"/>
            <a:ext cx="2040981" cy="400110"/>
          </a:xfrm>
          <a:prstGeom prst="rect">
            <a:avLst/>
          </a:prstGeom>
          <a:noFill/>
        </p:spPr>
        <p:txBody>
          <a:bodyPr wrap="square" lIns="36000" rIns="36000" rtlCol="0">
            <a:spAutoFit/>
          </a:bodyPr>
          <a:lstStyle/>
          <a:p>
            <a:r>
              <a:rPr lang="zh-CN" altLang="en-US" sz="1000" dirty="0">
                <a:solidFill>
                  <a:schemeClr val="tx1">
                    <a:lumMod val="65000"/>
                    <a:lumOff val="35000"/>
                  </a:schemeClr>
                </a:solidFill>
                <a:latin typeface="+mn-ea"/>
                <a:cs typeface="+mn-ea"/>
              </a:rPr>
              <a:t>此处添加详细文本描述，建议与标题相关并符合整体语言风格</a:t>
            </a:r>
            <a:endParaRPr lang="en-US" sz="1000" dirty="0">
              <a:solidFill>
                <a:schemeClr val="tx1">
                  <a:lumMod val="65000"/>
                  <a:lumOff val="35000"/>
                </a:schemeClr>
              </a:solidFill>
              <a:latin typeface="+mn-ea"/>
              <a:cs typeface="+mn-ea"/>
            </a:endParaRPr>
          </a:p>
        </p:txBody>
      </p:sp>
      <p:sp>
        <p:nvSpPr>
          <p:cNvPr id="51" name="Oval 50"/>
          <p:cNvSpPr>
            <a:spLocks noChangeAspect="1"/>
          </p:cNvSpPr>
          <p:nvPr/>
        </p:nvSpPr>
        <p:spPr>
          <a:xfrm>
            <a:off x="7522664" y="4737591"/>
            <a:ext cx="610240" cy="61031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AU" sz="1600" dirty="0">
                <a:solidFill>
                  <a:srgbClr val="FFFFFF"/>
                </a:solidFill>
                <a:latin typeface="+mn-ea"/>
                <a:cs typeface="+mn-ea"/>
              </a:rPr>
              <a:t>4</a:t>
            </a:r>
            <a:endParaRPr lang="en-AU" sz="1600" dirty="0">
              <a:solidFill>
                <a:srgbClr val="FFFFFF"/>
              </a:solidFill>
              <a:latin typeface="+mn-ea"/>
              <a:cs typeface="+mn-ea"/>
            </a:endParaRPr>
          </a:p>
        </p:txBody>
      </p:sp>
      <p:sp>
        <p:nvSpPr>
          <p:cNvPr id="52" name="TextBox 51"/>
          <p:cNvSpPr txBox="1"/>
          <p:nvPr/>
        </p:nvSpPr>
        <p:spPr>
          <a:xfrm>
            <a:off x="8322748" y="4673886"/>
            <a:ext cx="1754505" cy="276999"/>
          </a:xfrm>
          <a:prstGeom prst="rect">
            <a:avLst/>
          </a:prstGeom>
          <a:noFill/>
        </p:spPr>
        <p:txBody>
          <a:bodyPr wrap="square" lIns="36000" rIns="36000" rtlCol="0">
            <a:spAutoFit/>
          </a:bodyPr>
          <a:lstStyle/>
          <a:p>
            <a:r>
              <a:rPr lang="zh-CN" altLang="en-US" sz="1200" dirty="0">
                <a:solidFill>
                  <a:schemeClr val="accent1"/>
                </a:solidFill>
                <a:latin typeface="+mn-ea"/>
                <a:cs typeface="+mn-ea"/>
              </a:rPr>
              <a:t>类型</a:t>
            </a:r>
            <a:r>
              <a:rPr lang="en-AU" sz="1200" dirty="0">
                <a:solidFill>
                  <a:schemeClr val="accent1"/>
                </a:solidFill>
                <a:latin typeface="+mn-ea"/>
                <a:cs typeface="+mn-ea"/>
              </a:rPr>
              <a:t> D</a:t>
            </a:r>
            <a:endParaRPr lang="en-AU" sz="1200" dirty="0">
              <a:solidFill>
                <a:schemeClr val="accent1"/>
              </a:solidFill>
              <a:latin typeface="+mn-ea"/>
              <a:cs typeface="+mn-ea"/>
            </a:endParaRPr>
          </a:p>
        </p:txBody>
      </p:sp>
      <p:sp>
        <p:nvSpPr>
          <p:cNvPr id="53" name="TextBox 52"/>
          <p:cNvSpPr txBox="1"/>
          <p:nvPr/>
        </p:nvSpPr>
        <p:spPr>
          <a:xfrm>
            <a:off x="8331199" y="4903637"/>
            <a:ext cx="2040981" cy="400110"/>
          </a:xfrm>
          <a:prstGeom prst="rect">
            <a:avLst/>
          </a:prstGeom>
          <a:noFill/>
        </p:spPr>
        <p:txBody>
          <a:bodyPr wrap="square" lIns="36000" rIns="36000" rtlCol="0">
            <a:spAutoFit/>
          </a:bodyPr>
          <a:lstStyle/>
          <a:p>
            <a:r>
              <a:rPr lang="zh-CN" altLang="en-US" sz="1000" dirty="0">
                <a:solidFill>
                  <a:schemeClr val="tx1">
                    <a:lumMod val="65000"/>
                    <a:lumOff val="35000"/>
                  </a:schemeClr>
                </a:solidFill>
                <a:latin typeface="+mn-ea"/>
                <a:cs typeface="+mn-ea"/>
              </a:rPr>
              <a:t>此处添加详细文本描述，建议与标题相关并符合整体语言风格</a:t>
            </a:r>
            <a:endParaRPr lang="en-US" sz="1000" dirty="0">
              <a:solidFill>
                <a:schemeClr val="tx1">
                  <a:lumMod val="65000"/>
                  <a:lumOff val="35000"/>
                </a:schemeClr>
              </a:solidFill>
              <a:latin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4">
                                            <p:graphicEl>
                                              <a:chart seriesIdx="-3" categoryIdx="-3" bldStep="gridLegend"/>
                                            </p:graphicEl>
                                          </p:spTgt>
                                        </p:tgtEl>
                                        <p:attrNameLst>
                                          <p:attrName>style.visibility</p:attrName>
                                        </p:attrNameLst>
                                      </p:cBhvr>
                                      <p:to>
                                        <p:strVal val="visible"/>
                                      </p:to>
                                    </p:set>
                                    <p:animEffect transition="in" filter="wipe(right)">
                                      <p:cBhvr>
                                        <p:cTn id="7" dur="500"/>
                                        <p:tgtEl>
                                          <p:spTgt spid="34">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4">
                                            <p:graphicEl>
                                              <a:chart seriesIdx="0" categoryIdx="-4" bldStep="series"/>
                                            </p:graphicEl>
                                          </p:spTgt>
                                        </p:tgtEl>
                                        <p:attrNameLst>
                                          <p:attrName>style.visibility</p:attrName>
                                        </p:attrNameLst>
                                      </p:cBhvr>
                                      <p:to>
                                        <p:strVal val="visible"/>
                                      </p:to>
                                    </p:set>
                                    <p:animEffect transition="in" filter="wipe(right)">
                                      <p:cBhvr>
                                        <p:cTn id="12" dur="500"/>
                                        <p:tgtEl>
                                          <p:spTgt spid="34">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34">
                                            <p:graphicEl>
                                              <a:chart seriesIdx="1" categoryIdx="-4" bldStep="series"/>
                                            </p:graphicEl>
                                          </p:spTgt>
                                        </p:tgtEl>
                                        <p:attrNameLst>
                                          <p:attrName>style.visibility</p:attrName>
                                        </p:attrNameLst>
                                      </p:cBhvr>
                                      <p:to>
                                        <p:strVal val="visible"/>
                                      </p:to>
                                    </p:set>
                                    <p:animEffect transition="in" filter="wipe(right)">
                                      <p:cBhvr>
                                        <p:cTn id="17" dur="500"/>
                                        <p:tgtEl>
                                          <p:spTgt spid="34">
                                            <p:graphicEl>
                                              <a:chart seriesIdx="1"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34">
                                            <p:graphicEl>
                                              <a:chart seriesIdx="2" categoryIdx="-4" bldStep="series"/>
                                            </p:graphicEl>
                                          </p:spTgt>
                                        </p:tgtEl>
                                        <p:attrNameLst>
                                          <p:attrName>style.visibility</p:attrName>
                                        </p:attrNameLst>
                                      </p:cBhvr>
                                      <p:to>
                                        <p:strVal val="visible"/>
                                      </p:to>
                                    </p:set>
                                    <p:animEffect transition="in" filter="wipe(right)">
                                      <p:cBhvr>
                                        <p:cTn id="22" dur="500"/>
                                        <p:tgtEl>
                                          <p:spTgt spid="34">
                                            <p:graphicEl>
                                              <a:chart seriesIdx="2" categoryIdx="-4" bldStep="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34">
                                            <p:graphicEl>
                                              <a:chart seriesIdx="3" categoryIdx="-4" bldStep="series"/>
                                            </p:graphicEl>
                                          </p:spTgt>
                                        </p:tgtEl>
                                        <p:attrNameLst>
                                          <p:attrName>style.visibility</p:attrName>
                                        </p:attrNameLst>
                                      </p:cBhvr>
                                      <p:to>
                                        <p:strVal val="visible"/>
                                      </p:to>
                                    </p:set>
                                    <p:animEffect transition="in" filter="wipe(right)">
                                      <p:cBhvr>
                                        <p:cTn id="27" dur="500"/>
                                        <p:tgtEl>
                                          <p:spTgt spid="34">
                                            <p:graphicEl>
                                              <a:chart seriesIdx="3" categoryIdx="-4" bldStep="series"/>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500"/>
                                        <p:tgtEl>
                                          <p:spTgt spid="3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500"/>
                                        <p:tgtEl>
                                          <p:spTgt spid="3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500"/>
                                        <p:tgtEl>
                                          <p:spTgt spid="3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500"/>
                                        <p:tgtEl>
                                          <p:spTgt spid="4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500"/>
                                        <p:tgtEl>
                                          <p:spTgt spid="4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fade">
                                      <p:cBhvr>
                                        <p:cTn id="50" dur="500"/>
                                        <p:tgtEl>
                                          <p:spTgt spid="4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fade">
                                      <p:cBhvr>
                                        <p:cTn id="53" dur="500"/>
                                        <p:tgtEl>
                                          <p:spTgt spid="4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fade">
                                      <p:cBhvr>
                                        <p:cTn id="56" dur="500"/>
                                        <p:tgtEl>
                                          <p:spTgt spid="4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51"/>
                                        </p:tgtEl>
                                        <p:attrNameLst>
                                          <p:attrName>style.visibility</p:attrName>
                                        </p:attrNameLst>
                                      </p:cBhvr>
                                      <p:to>
                                        <p:strVal val="visible"/>
                                      </p:to>
                                    </p:set>
                                    <p:animEffect transition="in" filter="fade">
                                      <p:cBhvr>
                                        <p:cTn id="59" dur="500"/>
                                        <p:tgtEl>
                                          <p:spTgt spid="51"/>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fade">
                                      <p:cBhvr>
                                        <p:cTn id="62" dur="500"/>
                                        <p:tgtEl>
                                          <p:spTgt spid="5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3"/>
                                        </p:tgtEl>
                                        <p:attrNameLst>
                                          <p:attrName>style.visibility</p:attrName>
                                        </p:attrNameLst>
                                      </p:cBhvr>
                                      <p:to>
                                        <p:strVal val="visible"/>
                                      </p:to>
                                    </p:set>
                                    <p:animEffect transition="in" filter="fade">
                                      <p:cBhvr>
                                        <p:cTn id="65"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4" grpId="0">
        <p:bldSub>
          <a:bldChart bld="series"/>
        </p:bldSub>
      </p:bldGraphic>
      <p:bldP spid="35" grpId="0" animBg="1"/>
      <p:bldP spid="36" grpId="0"/>
      <p:bldP spid="37" grpId="0"/>
      <p:bldP spid="39" grpId="0" animBg="1"/>
      <p:bldP spid="40" grpId="0"/>
      <p:bldP spid="42" grpId="0"/>
      <p:bldP spid="44" grpId="0" animBg="1"/>
      <p:bldP spid="46" grpId="0"/>
      <p:bldP spid="48" grpId="0"/>
      <p:bldP spid="51" grpId="0" animBg="1"/>
      <p:bldP spid="52" grpId="0"/>
      <p:bldP spid="5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grpSp>
        <p:nvGrpSpPr>
          <p:cNvPr id="34" name="Group 33"/>
          <p:cNvGrpSpPr/>
          <p:nvPr/>
        </p:nvGrpSpPr>
        <p:grpSpPr>
          <a:xfrm>
            <a:off x="4629113" y="1670914"/>
            <a:ext cx="2933779" cy="1466025"/>
            <a:chOff x="3128225" y="2176272"/>
            <a:chExt cx="5935551" cy="2965641"/>
          </a:xfrm>
          <a:solidFill>
            <a:srgbClr val="0564B8">
              <a:alpha val="40000"/>
            </a:srgbClr>
          </a:solidFill>
        </p:grpSpPr>
        <p:sp>
          <p:nvSpPr>
            <p:cNvPr id="35" name="Freeform 26"/>
            <p:cNvSpPr/>
            <p:nvPr/>
          </p:nvSpPr>
          <p:spPr bwMode="auto">
            <a:xfrm>
              <a:off x="3128225" y="2176272"/>
              <a:ext cx="5935551" cy="2965639"/>
            </a:xfrm>
            <a:custGeom>
              <a:avLst/>
              <a:gdLst>
                <a:gd name="T0" fmla="*/ 587 w 587"/>
                <a:gd name="T1" fmla="*/ 293 h 293"/>
                <a:gd name="T2" fmla="*/ 293 w 587"/>
                <a:gd name="T3" fmla="*/ 0 h 293"/>
                <a:gd name="T4" fmla="*/ 0 w 587"/>
                <a:gd name="T5" fmla="*/ 293 h 293"/>
                <a:gd name="T6" fmla="*/ 587 w 587"/>
                <a:gd name="T7" fmla="*/ 293 h 293"/>
              </a:gdLst>
              <a:ahLst/>
              <a:cxnLst>
                <a:cxn ang="0">
                  <a:pos x="T0" y="T1"/>
                </a:cxn>
                <a:cxn ang="0">
                  <a:pos x="T2" y="T3"/>
                </a:cxn>
                <a:cxn ang="0">
                  <a:pos x="T4" y="T5"/>
                </a:cxn>
                <a:cxn ang="0">
                  <a:pos x="T6" y="T7"/>
                </a:cxn>
              </a:cxnLst>
              <a:rect l="0" t="0" r="r" b="b"/>
              <a:pathLst>
                <a:path w="587" h="293">
                  <a:moveTo>
                    <a:pt x="587" y="293"/>
                  </a:moveTo>
                  <a:cubicBezTo>
                    <a:pt x="587" y="131"/>
                    <a:pt x="455" y="0"/>
                    <a:pt x="293" y="0"/>
                  </a:cubicBezTo>
                  <a:cubicBezTo>
                    <a:pt x="132" y="0"/>
                    <a:pt x="0" y="131"/>
                    <a:pt x="0" y="293"/>
                  </a:cubicBezTo>
                  <a:lnTo>
                    <a:pt x="587" y="293"/>
                  </a:lnTo>
                  <a:close/>
                </a:path>
              </a:pathLst>
            </a:custGeom>
            <a:solidFill>
              <a:schemeClr val="accent6">
                <a:alpha val="52000"/>
              </a:schemeClr>
            </a:solidFill>
            <a:ln>
              <a:noFill/>
            </a:ln>
          </p:spPr>
          <p:txBody>
            <a:bodyPr vert="horz" wrap="square" lIns="91440" tIns="45720" rIns="91440" bIns="45720" numCol="1" anchor="t" anchorCtr="0" compatLnSpc="1"/>
            <a:lstStyle/>
            <a:p>
              <a:endParaRPr lang="id-ID" dirty="0">
                <a:latin typeface="+mn-ea"/>
                <a:cs typeface="+mn-ea"/>
              </a:endParaRPr>
            </a:p>
          </p:txBody>
        </p:sp>
        <p:sp>
          <p:nvSpPr>
            <p:cNvPr id="36" name="Freeform 26"/>
            <p:cNvSpPr/>
            <p:nvPr/>
          </p:nvSpPr>
          <p:spPr bwMode="auto">
            <a:xfrm>
              <a:off x="3622357" y="2670048"/>
              <a:ext cx="4947287" cy="2471863"/>
            </a:xfrm>
            <a:custGeom>
              <a:avLst/>
              <a:gdLst>
                <a:gd name="T0" fmla="*/ 587 w 587"/>
                <a:gd name="T1" fmla="*/ 293 h 293"/>
                <a:gd name="T2" fmla="*/ 293 w 587"/>
                <a:gd name="T3" fmla="*/ 0 h 293"/>
                <a:gd name="T4" fmla="*/ 0 w 587"/>
                <a:gd name="T5" fmla="*/ 293 h 293"/>
                <a:gd name="T6" fmla="*/ 587 w 587"/>
                <a:gd name="T7" fmla="*/ 293 h 293"/>
              </a:gdLst>
              <a:ahLst/>
              <a:cxnLst>
                <a:cxn ang="0">
                  <a:pos x="T0" y="T1"/>
                </a:cxn>
                <a:cxn ang="0">
                  <a:pos x="T2" y="T3"/>
                </a:cxn>
                <a:cxn ang="0">
                  <a:pos x="T4" y="T5"/>
                </a:cxn>
                <a:cxn ang="0">
                  <a:pos x="T6" y="T7"/>
                </a:cxn>
              </a:cxnLst>
              <a:rect l="0" t="0" r="r" b="b"/>
              <a:pathLst>
                <a:path w="587" h="293">
                  <a:moveTo>
                    <a:pt x="587" y="293"/>
                  </a:moveTo>
                  <a:cubicBezTo>
                    <a:pt x="587" y="131"/>
                    <a:pt x="455" y="0"/>
                    <a:pt x="293" y="0"/>
                  </a:cubicBezTo>
                  <a:cubicBezTo>
                    <a:pt x="132" y="0"/>
                    <a:pt x="0" y="131"/>
                    <a:pt x="0" y="293"/>
                  </a:cubicBezTo>
                  <a:lnTo>
                    <a:pt x="587" y="293"/>
                  </a:lnTo>
                  <a:close/>
                </a:path>
              </a:pathLst>
            </a:custGeom>
            <a:solidFill>
              <a:schemeClr val="accent6">
                <a:alpha val="52000"/>
              </a:schemeClr>
            </a:solidFill>
            <a:ln>
              <a:noFill/>
            </a:ln>
          </p:spPr>
          <p:txBody>
            <a:bodyPr vert="horz" wrap="square" lIns="91440" tIns="45720" rIns="91440" bIns="45720" numCol="1" anchor="t" anchorCtr="0" compatLnSpc="1"/>
            <a:lstStyle/>
            <a:p>
              <a:endParaRPr lang="id-ID" dirty="0">
                <a:latin typeface="+mn-ea"/>
                <a:cs typeface="+mn-ea"/>
              </a:endParaRPr>
            </a:p>
          </p:txBody>
        </p:sp>
        <p:sp>
          <p:nvSpPr>
            <p:cNvPr id="37" name="Freeform 26"/>
            <p:cNvSpPr/>
            <p:nvPr/>
          </p:nvSpPr>
          <p:spPr bwMode="auto">
            <a:xfrm>
              <a:off x="4082437" y="3129798"/>
              <a:ext cx="4027126" cy="2012113"/>
            </a:xfrm>
            <a:custGeom>
              <a:avLst/>
              <a:gdLst>
                <a:gd name="T0" fmla="*/ 587 w 587"/>
                <a:gd name="T1" fmla="*/ 293 h 293"/>
                <a:gd name="T2" fmla="*/ 293 w 587"/>
                <a:gd name="T3" fmla="*/ 0 h 293"/>
                <a:gd name="T4" fmla="*/ 0 w 587"/>
                <a:gd name="T5" fmla="*/ 293 h 293"/>
                <a:gd name="T6" fmla="*/ 587 w 587"/>
                <a:gd name="T7" fmla="*/ 293 h 293"/>
              </a:gdLst>
              <a:ahLst/>
              <a:cxnLst>
                <a:cxn ang="0">
                  <a:pos x="T0" y="T1"/>
                </a:cxn>
                <a:cxn ang="0">
                  <a:pos x="T2" y="T3"/>
                </a:cxn>
                <a:cxn ang="0">
                  <a:pos x="T4" y="T5"/>
                </a:cxn>
                <a:cxn ang="0">
                  <a:pos x="T6" y="T7"/>
                </a:cxn>
              </a:cxnLst>
              <a:rect l="0" t="0" r="r" b="b"/>
              <a:pathLst>
                <a:path w="587" h="293">
                  <a:moveTo>
                    <a:pt x="587" y="293"/>
                  </a:moveTo>
                  <a:cubicBezTo>
                    <a:pt x="587" y="131"/>
                    <a:pt x="455" y="0"/>
                    <a:pt x="293" y="0"/>
                  </a:cubicBezTo>
                  <a:cubicBezTo>
                    <a:pt x="132" y="0"/>
                    <a:pt x="0" y="131"/>
                    <a:pt x="0" y="293"/>
                  </a:cubicBezTo>
                  <a:lnTo>
                    <a:pt x="587" y="293"/>
                  </a:lnTo>
                  <a:close/>
                </a:path>
              </a:pathLst>
            </a:custGeom>
            <a:solidFill>
              <a:schemeClr val="accent6">
                <a:alpha val="52000"/>
              </a:schemeClr>
            </a:solidFill>
            <a:ln>
              <a:noFill/>
            </a:ln>
          </p:spPr>
          <p:txBody>
            <a:bodyPr vert="horz" wrap="square" lIns="91440" tIns="45720" rIns="91440" bIns="45720" numCol="1" anchor="t" anchorCtr="0" compatLnSpc="1"/>
            <a:lstStyle/>
            <a:p>
              <a:endParaRPr lang="id-ID" dirty="0">
                <a:latin typeface="+mn-ea"/>
                <a:cs typeface="+mn-ea"/>
              </a:endParaRPr>
            </a:p>
          </p:txBody>
        </p:sp>
        <p:sp>
          <p:nvSpPr>
            <p:cNvPr id="39" name="Freeform 26"/>
            <p:cNvSpPr/>
            <p:nvPr/>
          </p:nvSpPr>
          <p:spPr bwMode="auto">
            <a:xfrm>
              <a:off x="4537413" y="3584447"/>
              <a:ext cx="3117175" cy="1557465"/>
            </a:xfrm>
            <a:custGeom>
              <a:avLst/>
              <a:gdLst>
                <a:gd name="T0" fmla="*/ 587 w 587"/>
                <a:gd name="T1" fmla="*/ 293 h 293"/>
                <a:gd name="T2" fmla="*/ 293 w 587"/>
                <a:gd name="T3" fmla="*/ 0 h 293"/>
                <a:gd name="T4" fmla="*/ 0 w 587"/>
                <a:gd name="T5" fmla="*/ 293 h 293"/>
                <a:gd name="T6" fmla="*/ 587 w 587"/>
                <a:gd name="T7" fmla="*/ 293 h 293"/>
              </a:gdLst>
              <a:ahLst/>
              <a:cxnLst>
                <a:cxn ang="0">
                  <a:pos x="T0" y="T1"/>
                </a:cxn>
                <a:cxn ang="0">
                  <a:pos x="T2" y="T3"/>
                </a:cxn>
                <a:cxn ang="0">
                  <a:pos x="T4" y="T5"/>
                </a:cxn>
                <a:cxn ang="0">
                  <a:pos x="T6" y="T7"/>
                </a:cxn>
              </a:cxnLst>
              <a:rect l="0" t="0" r="r" b="b"/>
              <a:pathLst>
                <a:path w="587" h="293">
                  <a:moveTo>
                    <a:pt x="587" y="293"/>
                  </a:moveTo>
                  <a:cubicBezTo>
                    <a:pt x="587" y="131"/>
                    <a:pt x="455" y="0"/>
                    <a:pt x="293" y="0"/>
                  </a:cubicBezTo>
                  <a:cubicBezTo>
                    <a:pt x="132" y="0"/>
                    <a:pt x="0" y="131"/>
                    <a:pt x="0" y="293"/>
                  </a:cubicBezTo>
                  <a:lnTo>
                    <a:pt x="587" y="293"/>
                  </a:lnTo>
                  <a:close/>
                </a:path>
              </a:pathLst>
            </a:custGeom>
            <a:solidFill>
              <a:schemeClr val="accent6">
                <a:alpha val="52000"/>
              </a:schemeClr>
            </a:solidFill>
            <a:ln>
              <a:noFill/>
            </a:ln>
          </p:spPr>
          <p:txBody>
            <a:bodyPr vert="horz" wrap="square" lIns="91440" tIns="45720" rIns="91440" bIns="45720" numCol="1" anchor="t" anchorCtr="0" compatLnSpc="1"/>
            <a:lstStyle/>
            <a:p>
              <a:endParaRPr lang="id-ID">
                <a:latin typeface="+mn-ea"/>
                <a:cs typeface="+mn-ea"/>
              </a:endParaRPr>
            </a:p>
          </p:txBody>
        </p:sp>
        <p:sp>
          <p:nvSpPr>
            <p:cNvPr id="40" name="Freeform 26"/>
            <p:cNvSpPr/>
            <p:nvPr/>
          </p:nvSpPr>
          <p:spPr bwMode="auto">
            <a:xfrm>
              <a:off x="4993481" y="4040188"/>
              <a:ext cx="2205038" cy="1101725"/>
            </a:xfrm>
            <a:custGeom>
              <a:avLst/>
              <a:gdLst>
                <a:gd name="T0" fmla="*/ 587 w 587"/>
                <a:gd name="T1" fmla="*/ 293 h 293"/>
                <a:gd name="T2" fmla="*/ 293 w 587"/>
                <a:gd name="T3" fmla="*/ 0 h 293"/>
                <a:gd name="T4" fmla="*/ 0 w 587"/>
                <a:gd name="T5" fmla="*/ 293 h 293"/>
                <a:gd name="T6" fmla="*/ 587 w 587"/>
                <a:gd name="T7" fmla="*/ 293 h 293"/>
              </a:gdLst>
              <a:ahLst/>
              <a:cxnLst>
                <a:cxn ang="0">
                  <a:pos x="T0" y="T1"/>
                </a:cxn>
                <a:cxn ang="0">
                  <a:pos x="T2" y="T3"/>
                </a:cxn>
                <a:cxn ang="0">
                  <a:pos x="T4" y="T5"/>
                </a:cxn>
                <a:cxn ang="0">
                  <a:pos x="T6" y="T7"/>
                </a:cxn>
              </a:cxnLst>
              <a:rect l="0" t="0" r="r" b="b"/>
              <a:pathLst>
                <a:path w="587" h="293">
                  <a:moveTo>
                    <a:pt x="587" y="293"/>
                  </a:moveTo>
                  <a:cubicBezTo>
                    <a:pt x="587" y="131"/>
                    <a:pt x="455" y="0"/>
                    <a:pt x="293" y="0"/>
                  </a:cubicBezTo>
                  <a:cubicBezTo>
                    <a:pt x="132" y="0"/>
                    <a:pt x="0" y="131"/>
                    <a:pt x="0" y="293"/>
                  </a:cubicBezTo>
                  <a:lnTo>
                    <a:pt x="587" y="293"/>
                  </a:lnTo>
                  <a:close/>
                </a:path>
              </a:pathLst>
            </a:custGeom>
            <a:solidFill>
              <a:schemeClr val="accent6">
                <a:alpha val="52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cs typeface="+mn-ea"/>
              </a:endParaRPr>
            </a:p>
          </p:txBody>
        </p:sp>
      </p:grpSp>
      <p:grpSp>
        <p:nvGrpSpPr>
          <p:cNvPr id="42" name="Group 41"/>
          <p:cNvGrpSpPr/>
          <p:nvPr/>
        </p:nvGrpSpPr>
        <p:grpSpPr>
          <a:xfrm>
            <a:off x="1346260" y="1915006"/>
            <a:ext cx="2445309" cy="1221933"/>
            <a:chOff x="3622357" y="2670048"/>
            <a:chExt cx="4947287" cy="2471865"/>
          </a:xfrm>
          <a:solidFill>
            <a:srgbClr val="637C90">
              <a:alpha val="40000"/>
            </a:srgbClr>
          </a:solidFill>
        </p:grpSpPr>
        <p:sp>
          <p:nvSpPr>
            <p:cNvPr id="44" name="Freeform 26"/>
            <p:cNvSpPr/>
            <p:nvPr/>
          </p:nvSpPr>
          <p:spPr bwMode="auto">
            <a:xfrm>
              <a:off x="3622357" y="2670048"/>
              <a:ext cx="4947287" cy="2471863"/>
            </a:xfrm>
            <a:custGeom>
              <a:avLst/>
              <a:gdLst>
                <a:gd name="T0" fmla="*/ 587 w 587"/>
                <a:gd name="T1" fmla="*/ 293 h 293"/>
                <a:gd name="T2" fmla="*/ 293 w 587"/>
                <a:gd name="T3" fmla="*/ 0 h 293"/>
                <a:gd name="T4" fmla="*/ 0 w 587"/>
                <a:gd name="T5" fmla="*/ 293 h 293"/>
                <a:gd name="T6" fmla="*/ 587 w 587"/>
                <a:gd name="T7" fmla="*/ 293 h 293"/>
              </a:gdLst>
              <a:ahLst/>
              <a:cxnLst>
                <a:cxn ang="0">
                  <a:pos x="T0" y="T1"/>
                </a:cxn>
                <a:cxn ang="0">
                  <a:pos x="T2" y="T3"/>
                </a:cxn>
                <a:cxn ang="0">
                  <a:pos x="T4" y="T5"/>
                </a:cxn>
                <a:cxn ang="0">
                  <a:pos x="T6" y="T7"/>
                </a:cxn>
              </a:cxnLst>
              <a:rect l="0" t="0" r="r" b="b"/>
              <a:pathLst>
                <a:path w="587" h="293">
                  <a:moveTo>
                    <a:pt x="587" y="293"/>
                  </a:moveTo>
                  <a:cubicBezTo>
                    <a:pt x="587" y="131"/>
                    <a:pt x="455" y="0"/>
                    <a:pt x="293" y="0"/>
                  </a:cubicBezTo>
                  <a:cubicBezTo>
                    <a:pt x="132" y="0"/>
                    <a:pt x="0" y="131"/>
                    <a:pt x="0" y="293"/>
                  </a:cubicBezTo>
                  <a:lnTo>
                    <a:pt x="587" y="293"/>
                  </a:lnTo>
                  <a:close/>
                </a:path>
              </a:pathLst>
            </a:custGeom>
            <a:solidFill>
              <a:schemeClr val="accent3">
                <a:alpha val="50000"/>
              </a:schemeClr>
            </a:solidFill>
            <a:ln>
              <a:noFill/>
            </a:ln>
          </p:spPr>
          <p:txBody>
            <a:bodyPr vert="horz" wrap="square" lIns="91440" tIns="45720" rIns="91440" bIns="45720" numCol="1" anchor="t" anchorCtr="0" compatLnSpc="1"/>
            <a:lstStyle/>
            <a:p>
              <a:endParaRPr lang="id-ID" dirty="0">
                <a:latin typeface="+mn-ea"/>
                <a:cs typeface="+mn-ea"/>
              </a:endParaRPr>
            </a:p>
          </p:txBody>
        </p:sp>
        <p:sp>
          <p:nvSpPr>
            <p:cNvPr id="46" name="Freeform 26"/>
            <p:cNvSpPr/>
            <p:nvPr/>
          </p:nvSpPr>
          <p:spPr bwMode="auto">
            <a:xfrm>
              <a:off x="4082437" y="3129798"/>
              <a:ext cx="4027126" cy="2012113"/>
            </a:xfrm>
            <a:custGeom>
              <a:avLst/>
              <a:gdLst>
                <a:gd name="T0" fmla="*/ 587 w 587"/>
                <a:gd name="T1" fmla="*/ 293 h 293"/>
                <a:gd name="T2" fmla="*/ 293 w 587"/>
                <a:gd name="T3" fmla="*/ 0 h 293"/>
                <a:gd name="T4" fmla="*/ 0 w 587"/>
                <a:gd name="T5" fmla="*/ 293 h 293"/>
                <a:gd name="T6" fmla="*/ 587 w 587"/>
                <a:gd name="T7" fmla="*/ 293 h 293"/>
              </a:gdLst>
              <a:ahLst/>
              <a:cxnLst>
                <a:cxn ang="0">
                  <a:pos x="T0" y="T1"/>
                </a:cxn>
                <a:cxn ang="0">
                  <a:pos x="T2" y="T3"/>
                </a:cxn>
                <a:cxn ang="0">
                  <a:pos x="T4" y="T5"/>
                </a:cxn>
                <a:cxn ang="0">
                  <a:pos x="T6" y="T7"/>
                </a:cxn>
              </a:cxnLst>
              <a:rect l="0" t="0" r="r" b="b"/>
              <a:pathLst>
                <a:path w="587" h="293">
                  <a:moveTo>
                    <a:pt x="587" y="293"/>
                  </a:moveTo>
                  <a:cubicBezTo>
                    <a:pt x="587" y="131"/>
                    <a:pt x="455" y="0"/>
                    <a:pt x="293" y="0"/>
                  </a:cubicBezTo>
                  <a:cubicBezTo>
                    <a:pt x="132" y="0"/>
                    <a:pt x="0" y="131"/>
                    <a:pt x="0" y="293"/>
                  </a:cubicBezTo>
                  <a:lnTo>
                    <a:pt x="587" y="293"/>
                  </a:lnTo>
                  <a:close/>
                </a:path>
              </a:pathLst>
            </a:custGeom>
            <a:solidFill>
              <a:schemeClr val="accent3">
                <a:alpha val="50000"/>
              </a:schemeClr>
            </a:solidFill>
            <a:ln>
              <a:noFill/>
            </a:ln>
          </p:spPr>
          <p:txBody>
            <a:bodyPr vert="horz" wrap="square" lIns="91440" tIns="45720" rIns="91440" bIns="45720" numCol="1" anchor="t" anchorCtr="0" compatLnSpc="1"/>
            <a:lstStyle/>
            <a:p>
              <a:endParaRPr lang="id-ID" dirty="0">
                <a:latin typeface="+mn-ea"/>
                <a:cs typeface="+mn-ea"/>
              </a:endParaRPr>
            </a:p>
          </p:txBody>
        </p:sp>
        <p:sp>
          <p:nvSpPr>
            <p:cNvPr id="48" name="Freeform 26"/>
            <p:cNvSpPr/>
            <p:nvPr/>
          </p:nvSpPr>
          <p:spPr bwMode="auto">
            <a:xfrm>
              <a:off x="4537413" y="3584447"/>
              <a:ext cx="3117175" cy="1557465"/>
            </a:xfrm>
            <a:custGeom>
              <a:avLst/>
              <a:gdLst>
                <a:gd name="T0" fmla="*/ 587 w 587"/>
                <a:gd name="T1" fmla="*/ 293 h 293"/>
                <a:gd name="T2" fmla="*/ 293 w 587"/>
                <a:gd name="T3" fmla="*/ 0 h 293"/>
                <a:gd name="T4" fmla="*/ 0 w 587"/>
                <a:gd name="T5" fmla="*/ 293 h 293"/>
                <a:gd name="T6" fmla="*/ 587 w 587"/>
                <a:gd name="T7" fmla="*/ 293 h 293"/>
              </a:gdLst>
              <a:ahLst/>
              <a:cxnLst>
                <a:cxn ang="0">
                  <a:pos x="T0" y="T1"/>
                </a:cxn>
                <a:cxn ang="0">
                  <a:pos x="T2" y="T3"/>
                </a:cxn>
                <a:cxn ang="0">
                  <a:pos x="T4" y="T5"/>
                </a:cxn>
                <a:cxn ang="0">
                  <a:pos x="T6" y="T7"/>
                </a:cxn>
              </a:cxnLst>
              <a:rect l="0" t="0" r="r" b="b"/>
              <a:pathLst>
                <a:path w="587" h="293">
                  <a:moveTo>
                    <a:pt x="587" y="293"/>
                  </a:moveTo>
                  <a:cubicBezTo>
                    <a:pt x="587" y="131"/>
                    <a:pt x="455" y="0"/>
                    <a:pt x="293" y="0"/>
                  </a:cubicBezTo>
                  <a:cubicBezTo>
                    <a:pt x="132" y="0"/>
                    <a:pt x="0" y="131"/>
                    <a:pt x="0" y="293"/>
                  </a:cubicBezTo>
                  <a:lnTo>
                    <a:pt x="587" y="293"/>
                  </a:lnTo>
                  <a:close/>
                </a:path>
              </a:pathLst>
            </a:custGeom>
            <a:solidFill>
              <a:schemeClr val="accent3">
                <a:alpha val="50000"/>
              </a:schemeClr>
            </a:solidFill>
            <a:ln>
              <a:noFill/>
            </a:ln>
          </p:spPr>
          <p:txBody>
            <a:bodyPr vert="horz" wrap="square" lIns="91440" tIns="45720" rIns="91440" bIns="45720" numCol="1" anchor="t" anchorCtr="0" compatLnSpc="1"/>
            <a:lstStyle/>
            <a:p>
              <a:endParaRPr lang="id-ID">
                <a:latin typeface="+mn-ea"/>
                <a:cs typeface="+mn-ea"/>
              </a:endParaRPr>
            </a:p>
          </p:txBody>
        </p:sp>
        <p:sp>
          <p:nvSpPr>
            <p:cNvPr id="51" name="Freeform 26"/>
            <p:cNvSpPr/>
            <p:nvPr/>
          </p:nvSpPr>
          <p:spPr bwMode="auto">
            <a:xfrm>
              <a:off x="4993481" y="4040188"/>
              <a:ext cx="2205038" cy="1101725"/>
            </a:xfrm>
            <a:custGeom>
              <a:avLst/>
              <a:gdLst>
                <a:gd name="T0" fmla="*/ 587 w 587"/>
                <a:gd name="T1" fmla="*/ 293 h 293"/>
                <a:gd name="T2" fmla="*/ 293 w 587"/>
                <a:gd name="T3" fmla="*/ 0 h 293"/>
                <a:gd name="T4" fmla="*/ 0 w 587"/>
                <a:gd name="T5" fmla="*/ 293 h 293"/>
                <a:gd name="T6" fmla="*/ 587 w 587"/>
                <a:gd name="T7" fmla="*/ 293 h 293"/>
              </a:gdLst>
              <a:ahLst/>
              <a:cxnLst>
                <a:cxn ang="0">
                  <a:pos x="T0" y="T1"/>
                </a:cxn>
                <a:cxn ang="0">
                  <a:pos x="T2" y="T3"/>
                </a:cxn>
                <a:cxn ang="0">
                  <a:pos x="T4" y="T5"/>
                </a:cxn>
                <a:cxn ang="0">
                  <a:pos x="T6" y="T7"/>
                </a:cxn>
              </a:cxnLst>
              <a:rect l="0" t="0" r="r" b="b"/>
              <a:pathLst>
                <a:path w="587" h="293">
                  <a:moveTo>
                    <a:pt x="587" y="293"/>
                  </a:moveTo>
                  <a:cubicBezTo>
                    <a:pt x="587" y="131"/>
                    <a:pt x="455" y="0"/>
                    <a:pt x="293" y="0"/>
                  </a:cubicBezTo>
                  <a:cubicBezTo>
                    <a:pt x="132" y="0"/>
                    <a:pt x="0" y="131"/>
                    <a:pt x="0" y="293"/>
                  </a:cubicBezTo>
                  <a:lnTo>
                    <a:pt x="587" y="293"/>
                  </a:lnTo>
                  <a:close/>
                </a:path>
              </a:pathLst>
            </a:custGeom>
            <a:solidFill>
              <a:schemeClr val="accent3">
                <a:alpha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cs typeface="+mn-ea"/>
              </a:endParaRPr>
            </a:p>
          </p:txBody>
        </p:sp>
      </p:grpSp>
      <p:grpSp>
        <p:nvGrpSpPr>
          <p:cNvPr id="52" name="Group 51"/>
          <p:cNvGrpSpPr/>
          <p:nvPr/>
        </p:nvGrpSpPr>
        <p:grpSpPr>
          <a:xfrm>
            <a:off x="8627843" y="2142275"/>
            <a:ext cx="1990498" cy="994662"/>
            <a:chOff x="4082437" y="3129798"/>
            <a:chExt cx="4027126" cy="2012115"/>
          </a:xfrm>
          <a:solidFill>
            <a:srgbClr val="32424F">
              <a:alpha val="40000"/>
            </a:srgbClr>
          </a:solidFill>
        </p:grpSpPr>
        <p:sp>
          <p:nvSpPr>
            <p:cNvPr id="53" name="Freeform 26"/>
            <p:cNvSpPr/>
            <p:nvPr/>
          </p:nvSpPr>
          <p:spPr bwMode="auto">
            <a:xfrm>
              <a:off x="4082437" y="3129798"/>
              <a:ext cx="4027126" cy="2012113"/>
            </a:xfrm>
            <a:custGeom>
              <a:avLst/>
              <a:gdLst>
                <a:gd name="T0" fmla="*/ 587 w 587"/>
                <a:gd name="T1" fmla="*/ 293 h 293"/>
                <a:gd name="T2" fmla="*/ 293 w 587"/>
                <a:gd name="T3" fmla="*/ 0 h 293"/>
                <a:gd name="T4" fmla="*/ 0 w 587"/>
                <a:gd name="T5" fmla="*/ 293 h 293"/>
                <a:gd name="T6" fmla="*/ 587 w 587"/>
                <a:gd name="T7" fmla="*/ 293 h 293"/>
              </a:gdLst>
              <a:ahLst/>
              <a:cxnLst>
                <a:cxn ang="0">
                  <a:pos x="T0" y="T1"/>
                </a:cxn>
                <a:cxn ang="0">
                  <a:pos x="T2" y="T3"/>
                </a:cxn>
                <a:cxn ang="0">
                  <a:pos x="T4" y="T5"/>
                </a:cxn>
                <a:cxn ang="0">
                  <a:pos x="T6" y="T7"/>
                </a:cxn>
              </a:cxnLst>
              <a:rect l="0" t="0" r="r" b="b"/>
              <a:pathLst>
                <a:path w="587" h="293">
                  <a:moveTo>
                    <a:pt x="587" y="293"/>
                  </a:moveTo>
                  <a:cubicBezTo>
                    <a:pt x="587" y="131"/>
                    <a:pt x="455" y="0"/>
                    <a:pt x="293" y="0"/>
                  </a:cubicBezTo>
                  <a:cubicBezTo>
                    <a:pt x="132" y="0"/>
                    <a:pt x="0" y="131"/>
                    <a:pt x="0" y="293"/>
                  </a:cubicBezTo>
                  <a:lnTo>
                    <a:pt x="587" y="293"/>
                  </a:lnTo>
                  <a:close/>
                </a:path>
              </a:pathLst>
            </a:custGeom>
            <a:solidFill>
              <a:schemeClr val="accent5">
                <a:alpha val="50000"/>
              </a:schemeClr>
            </a:solidFill>
            <a:ln>
              <a:noFill/>
            </a:ln>
          </p:spPr>
          <p:txBody>
            <a:bodyPr vert="horz" wrap="square" lIns="91440" tIns="45720" rIns="91440" bIns="45720" numCol="1" anchor="t" anchorCtr="0" compatLnSpc="1"/>
            <a:lstStyle/>
            <a:p>
              <a:endParaRPr lang="id-ID" dirty="0">
                <a:latin typeface="+mn-ea"/>
                <a:cs typeface="+mn-ea"/>
              </a:endParaRPr>
            </a:p>
          </p:txBody>
        </p:sp>
        <p:sp>
          <p:nvSpPr>
            <p:cNvPr id="54" name="Freeform 26"/>
            <p:cNvSpPr/>
            <p:nvPr/>
          </p:nvSpPr>
          <p:spPr bwMode="auto">
            <a:xfrm>
              <a:off x="4537413" y="3584447"/>
              <a:ext cx="3117175" cy="1557465"/>
            </a:xfrm>
            <a:custGeom>
              <a:avLst/>
              <a:gdLst>
                <a:gd name="T0" fmla="*/ 587 w 587"/>
                <a:gd name="T1" fmla="*/ 293 h 293"/>
                <a:gd name="T2" fmla="*/ 293 w 587"/>
                <a:gd name="T3" fmla="*/ 0 h 293"/>
                <a:gd name="T4" fmla="*/ 0 w 587"/>
                <a:gd name="T5" fmla="*/ 293 h 293"/>
                <a:gd name="T6" fmla="*/ 587 w 587"/>
                <a:gd name="T7" fmla="*/ 293 h 293"/>
              </a:gdLst>
              <a:ahLst/>
              <a:cxnLst>
                <a:cxn ang="0">
                  <a:pos x="T0" y="T1"/>
                </a:cxn>
                <a:cxn ang="0">
                  <a:pos x="T2" y="T3"/>
                </a:cxn>
                <a:cxn ang="0">
                  <a:pos x="T4" y="T5"/>
                </a:cxn>
                <a:cxn ang="0">
                  <a:pos x="T6" y="T7"/>
                </a:cxn>
              </a:cxnLst>
              <a:rect l="0" t="0" r="r" b="b"/>
              <a:pathLst>
                <a:path w="587" h="293">
                  <a:moveTo>
                    <a:pt x="587" y="293"/>
                  </a:moveTo>
                  <a:cubicBezTo>
                    <a:pt x="587" y="131"/>
                    <a:pt x="455" y="0"/>
                    <a:pt x="293" y="0"/>
                  </a:cubicBezTo>
                  <a:cubicBezTo>
                    <a:pt x="132" y="0"/>
                    <a:pt x="0" y="131"/>
                    <a:pt x="0" y="293"/>
                  </a:cubicBezTo>
                  <a:lnTo>
                    <a:pt x="587" y="293"/>
                  </a:lnTo>
                  <a:close/>
                </a:path>
              </a:pathLst>
            </a:custGeom>
            <a:solidFill>
              <a:schemeClr val="accent5">
                <a:alpha val="50000"/>
              </a:schemeClr>
            </a:solidFill>
            <a:ln>
              <a:noFill/>
            </a:ln>
          </p:spPr>
          <p:txBody>
            <a:bodyPr vert="horz" wrap="square" lIns="91440" tIns="45720" rIns="91440" bIns="45720" numCol="1" anchor="t" anchorCtr="0" compatLnSpc="1"/>
            <a:lstStyle/>
            <a:p>
              <a:endParaRPr lang="id-ID">
                <a:latin typeface="+mn-ea"/>
                <a:cs typeface="+mn-ea"/>
              </a:endParaRPr>
            </a:p>
          </p:txBody>
        </p:sp>
        <p:sp>
          <p:nvSpPr>
            <p:cNvPr id="55" name="Freeform 26"/>
            <p:cNvSpPr/>
            <p:nvPr/>
          </p:nvSpPr>
          <p:spPr bwMode="auto">
            <a:xfrm>
              <a:off x="4993481" y="4040188"/>
              <a:ext cx="2205038" cy="1101725"/>
            </a:xfrm>
            <a:custGeom>
              <a:avLst/>
              <a:gdLst>
                <a:gd name="T0" fmla="*/ 587 w 587"/>
                <a:gd name="T1" fmla="*/ 293 h 293"/>
                <a:gd name="T2" fmla="*/ 293 w 587"/>
                <a:gd name="T3" fmla="*/ 0 h 293"/>
                <a:gd name="T4" fmla="*/ 0 w 587"/>
                <a:gd name="T5" fmla="*/ 293 h 293"/>
                <a:gd name="T6" fmla="*/ 587 w 587"/>
                <a:gd name="T7" fmla="*/ 293 h 293"/>
              </a:gdLst>
              <a:ahLst/>
              <a:cxnLst>
                <a:cxn ang="0">
                  <a:pos x="T0" y="T1"/>
                </a:cxn>
                <a:cxn ang="0">
                  <a:pos x="T2" y="T3"/>
                </a:cxn>
                <a:cxn ang="0">
                  <a:pos x="T4" y="T5"/>
                </a:cxn>
                <a:cxn ang="0">
                  <a:pos x="T6" y="T7"/>
                </a:cxn>
              </a:cxnLst>
              <a:rect l="0" t="0" r="r" b="b"/>
              <a:pathLst>
                <a:path w="587" h="293">
                  <a:moveTo>
                    <a:pt x="587" y="293"/>
                  </a:moveTo>
                  <a:cubicBezTo>
                    <a:pt x="587" y="131"/>
                    <a:pt x="455" y="0"/>
                    <a:pt x="293" y="0"/>
                  </a:cubicBezTo>
                  <a:cubicBezTo>
                    <a:pt x="132" y="0"/>
                    <a:pt x="0" y="131"/>
                    <a:pt x="0" y="293"/>
                  </a:cubicBezTo>
                  <a:lnTo>
                    <a:pt x="587" y="293"/>
                  </a:lnTo>
                  <a:close/>
                </a:path>
              </a:pathLst>
            </a:custGeom>
            <a:solidFill>
              <a:schemeClr val="accent5">
                <a:alpha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mn-ea"/>
                <a:cs typeface="+mn-ea"/>
              </a:endParaRPr>
            </a:p>
          </p:txBody>
        </p:sp>
      </p:grpSp>
      <p:sp>
        <p:nvSpPr>
          <p:cNvPr id="56" name="Text Placeholder 32"/>
          <p:cNvSpPr txBox="1"/>
          <p:nvPr/>
        </p:nvSpPr>
        <p:spPr>
          <a:xfrm>
            <a:off x="1961290" y="3423838"/>
            <a:ext cx="1830278" cy="793358"/>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None/>
            </a:pPr>
            <a:r>
              <a:rPr lang="zh-CN" altLang="en-US" sz="1000" dirty="0">
                <a:solidFill>
                  <a:srgbClr val="7F7F7F"/>
                </a:solidFill>
                <a:latin typeface="+mn-ea"/>
                <a:cs typeface="+mn-ea"/>
              </a:rPr>
              <a:t>此处添加详细文本描述，建议与标题相关并符合整体语言风格</a:t>
            </a:r>
            <a:endParaRPr lang="en-US" sz="1000" dirty="0">
              <a:solidFill>
                <a:srgbClr val="7F7F7F"/>
              </a:solidFill>
              <a:latin typeface="+mn-ea"/>
              <a:cs typeface="+mn-ea"/>
            </a:endParaRPr>
          </a:p>
        </p:txBody>
      </p:sp>
      <p:sp>
        <p:nvSpPr>
          <p:cNvPr id="57" name="Text Placeholder 33"/>
          <p:cNvSpPr txBox="1"/>
          <p:nvPr/>
        </p:nvSpPr>
        <p:spPr>
          <a:xfrm>
            <a:off x="1351770" y="3408224"/>
            <a:ext cx="609520" cy="50931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800" b="1" dirty="0">
                <a:solidFill>
                  <a:schemeClr val="bg1">
                    <a:lumMod val="65000"/>
                  </a:schemeClr>
                </a:solidFill>
                <a:latin typeface="+mn-ea"/>
                <a:cs typeface="+mn-ea"/>
              </a:rPr>
              <a:t>40%</a:t>
            </a:r>
            <a:endParaRPr lang="en-AU" sz="1800" dirty="0">
              <a:solidFill>
                <a:schemeClr val="bg1">
                  <a:lumMod val="65000"/>
                </a:schemeClr>
              </a:solidFill>
              <a:latin typeface="+mn-ea"/>
              <a:cs typeface="+mn-ea"/>
            </a:endParaRPr>
          </a:p>
        </p:txBody>
      </p:sp>
      <p:sp>
        <p:nvSpPr>
          <p:cNvPr id="58" name="Text Placeholder 32"/>
          <p:cNvSpPr txBox="1"/>
          <p:nvPr/>
        </p:nvSpPr>
        <p:spPr>
          <a:xfrm>
            <a:off x="1961290" y="4078094"/>
            <a:ext cx="1830278" cy="107172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Wingdings" panose="05000000000000000000" pitchFamily="2" charset="2"/>
              <a:buChar char="ü"/>
            </a:pPr>
            <a:r>
              <a:rPr lang="zh-CN" altLang="en-US" sz="1000" dirty="0">
                <a:solidFill>
                  <a:srgbClr val="7F7F7F"/>
                </a:solidFill>
                <a:latin typeface="+mn-ea"/>
                <a:cs typeface="+mn-ea"/>
              </a:rPr>
              <a:t>单击此处添加副标题或详细文本描述</a:t>
            </a:r>
            <a:r>
              <a:rPr lang="en-US" sz="1000" dirty="0">
                <a:solidFill>
                  <a:srgbClr val="7F7F7F"/>
                </a:solidFill>
                <a:latin typeface="+mn-ea"/>
                <a:cs typeface="+mn-ea"/>
              </a:rPr>
              <a:t> </a:t>
            </a:r>
            <a:endParaRPr lang="en-US" sz="1000" dirty="0">
              <a:solidFill>
                <a:srgbClr val="7F7F7F"/>
              </a:solidFill>
              <a:latin typeface="+mn-ea"/>
              <a:cs typeface="+mn-ea"/>
            </a:endParaRPr>
          </a:p>
          <a:p>
            <a:pPr>
              <a:buFont typeface="Wingdings" panose="05000000000000000000" pitchFamily="2" charset="2"/>
              <a:buChar char="ü"/>
            </a:pPr>
            <a:r>
              <a:rPr lang="zh-CN" altLang="en-US" sz="1000" dirty="0">
                <a:solidFill>
                  <a:srgbClr val="7F7F7F"/>
                </a:solidFill>
                <a:latin typeface="+mn-ea"/>
                <a:cs typeface="+mn-ea"/>
              </a:rPr>
              <a:t>单击此处添加副标题或详细文本描述</a:t>
            </a:r>
            <a:r>
              <a:rPr lang="en-US" altLang="zh-CN" sz="1000" dirty="0">
                <a:solidFill>
                  <a:srgbClr val="7F7F7F"/>
                </a:solidFill>
                <a:latin typeface="+mn-ea"/>
                <a:cs typeface="+mn-ea"/>
              </a:rPr>
              <a:t> </a:t>
            </a:r>
            <a:endParaRPr lang="en-US" altLang="zh-CN" sz="1000" dirty="0">
              <a:solidFill>
                <a:srgbClr val="7F7F7F"/>
              </a:solidFill>
              <a:latin typeface="+mn-ea"/>
              <a:cs typeface="+mn-ea"/>
            </a:endParaRPr>
          </a:p>
          <a:p>
            <a:pPr>
              <a:buFont typeface="Wingdings" panose="05000000000000000000" pitchFamily="2" charset="2"/>
              <a:buChar char="ü"/>
            </a:pPr>
            <a:r>
              <a:rPr lang="zh-CN" altLang="en-US" sz="1000" dirty="0">
                <a:solidFill>
                  <a:srgbClr val="7F7F7F"/>
                </a:solidFill>
                <a:latin typeface="+mn-ea"/>
                <a:cs typeface="+mn-ea"/>
              </a:rPr>
              <a:t>单击此处添加副标题或详细文本描述</a:t>
            </a:r>
            <a:r>
              <a:rPr lang="en-US" altLang="zh-CN" sz="1000" dirty="0">
                <a:solidFill>
                  <a:srgbClr val="7F7F7F"/>
                </a:solidFill>
                <a:latin typeface="+mn-ea"/>
                <a:cs typeface="+mn-ea"/>
              </a:rPr>
              <a:t> </a:t>
            </a:r>
            <a:endParaRPr lang="en-US" altLang="zh-CN" sz="1000" dirty="0">
              <a:solidFill>
                <a:srgbClr val="7F7F7F"/>
              </a:solidFill>
              <a:latin typeface="+mn-ea"/>
              <a:cs typeface="+mn-ea"/>
            </a:endParaRPr>
          </a:p>
        </p:txBody>
      </p:sp>
      <p:sp>
        <p:nvSpPr>
          <p:cNvPr id="59" name="Text Placeholder 32"/>
          <p:cNvSpPr txBox="1"/>
          <p:nvPr/>
        </p:nvSpPr>
        <p:spPr>
          <a:xfrm>
            <a:off x="5482867" y="3423838"/>
            <a:ext cx="1830278" cy="793358"/>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None/>
            </a:pPr>
            <a:r>
              <a:rPr lang="zh-CN" altLang="en-US" sz="1000" dirty="0">
                <a:solidFill>
                  <a:srgbClr val="7F7F7F"/>
                </a:solidFill>
                <a:latin typeface="+mn-ea"/>
                <a:cs typeface="+mn-ea"/>
              </a:rPr>
              <a:t>此处添加详细文本描述，建议与标题相关并符合整体语言风格</a:t>
            </a:r>
            <a:endParaRPr lang="en-US" sz="1000" dirty="0">
              <a:solidFill>
                <a:srgbClr val="7F7F7F"/>
              </a:solidFill>
              <a:latin typeface="+mn-ea"/>
              <a:cs typeface="+mn-ea"/>
            </a:endParaRPr>
          </a:p>
        </p:txBody>
      </p:sp>
      <p:sp>
        <p:nvSpPr>
          <p:cNvPr id="60" name="Text Placeholder 33"/>
          <p:cNvSpPr txBox="1"/>
          <p:nvPr/>
        </p:nvSpPr>
        <p:spPr>
          <a:xfrm>
            <a:off x="4873348" y="3408224"/>
            <a:ext cx="609520" cy="50931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800" b="1" dirty="0">
                <a:solidFill>
                  <a:schemeClr val="accent6"/>
                </a:solidFill>
                <a:latin typeface="+mn-ea"/>
                <a:cs typeface="+mn-ea"/>
              </a:rPr>
              <a:t>50%</a:t>
            </a:r>
            <a:endParaRPr lang="en-AU" sz="1800" dirty="0">
              <a:solidFill>
                <a:schemeClr val="accent6"/>
              </a:solidFill>
              <a:latin typeface="+mn-ea"/>
              <a:cs typeface="+mn-ea"/>
            </a:endParaRPr>
          </a:p>
        </p:txBody>
      </p:sp>
      <p:sp>
        <p:nvSpPr>
          <p:cNvPr id="61" name="Text Placeholder 32"/>
          <p:cNvSpPr txBox="1"/>
          <p:nvPr/>
        </p:nvSpPr>
        <p:spPr>
          <a:xfrm>
            <a:off x="5482867" y="4078094"/>
            <a:ext cx="1830278" cy="107172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Wingdings" panose="05000000000000000000" pitchFamily="2" charset="2"/>
              <a:buChar char="ü"/>
            </a:pPr>
            <a:r>
              <a:rPr lang="zh-CN" altLang="en-US" sz="1000" dirty="0">
                <a:solidFill>
                  <a:srgbClr val="7F7F7F"/>
                </a:solidFill>
                <a:latin typeface="+mn-ea"/>
                <a:cs typeface="+mn-ea"/>
              </a:rPr>
              <a:t>单击此处添加副标题或详细文本描述</a:t>
            </a:r>
            <a:r>
              <a:rPr lang="en-US" altLang="zh-CN" sz="1000" dirty="0">
                <a:solidFill>
                  <a:srgbClr val="7F7F7F"/>
                </a:solidFill>
                <a:latin typeface="+mn-ea"/>
                <a:cs typeface="+mn-ea"/>
              </a:rPr>
              <a:t> </a:t>
            </a:r>
            <a:endParaRPr lang="en-US" altLang="zh-CN" sz="1000" dirty="0">
              <a:solidFill>
                <a:srgbClr val="7F7F7F"/>
              </a:solidFill>
              <a:latin typeface="+mn-ea"/>
              <a:cs typeface="+mn-ea"/>
            </a:endParaRPr>
          </a:p>
          <a:p>
            <a:pPr>
              <a:buFont typeface="Wingdings" panose="05000000000000000000" pitchFamily="2" charset="2"/>
              <a:buChar char="ü"/>
            </a:pPr>
            <a:r>
              <a:rPr lang="zh-CN" altLang="en-US" sz="1000" dirty="0">
                <a:solidFill>
                  <a:srgbClr val="7F7F7F"/>
                </a:solidFill>
                <a:latin typeface="+mn-ea"/>
                <a:cs typeface="+mn-ea"/>
              </a:rPr>
              <a:t>单击此处添加副标题或详细文本描述</a:t>
            </a:r>
            <a:r>
              <a:rPr lang="en-US" altLang="zh-CN" sz="1000" dirty="0">
                <a:solidFill>
                  <a:srgbClr val="7F7F7F"/>
                </a:solidFill>
                <a:latin typeface="+mn-ea"/>
                <a:cs typeface="+mn-ea"/>
              </a:rPr>
              <a:t> </a:t>
            </a:r>
            <a:endParaRPr lang="en-US" altLang="zh-CN" sz="1000" dirty="0">
              <a:solidFill>
                <a:srgbClr val="7F7F7F"/>
              </a:solidFill>
              <a:latin typeface="+mn-ea"/>
              <a:cs typeface="+mn-ea"/>
            </a:endParaRPr>
          </a:p>
          <a:p>
            <a:pPr>
              <a:buFont typeface="Wingdings" panose="05000000000000000000" pitchFamily="2" charset="2"/>
              <a:buChar char="ü"/>
            </a:pPr>
            <a:r>
              <a:rPr lang="zh-CN" altLang="en-US" sz="1000" dirty="0">
                <a:solidFill>
                  <a:srgbClr val="7F7F7F"/>
                </a:solidFill>
                <a:latin typeface="+mn-ea"/>
                <a:cs typeface="+mn-ea"/>
              </a:rPr>
              <a:t>单击此处添加副标题或详细文本描述</a:t>
            </a:r>
            <a:r>
              <a:rPr lang="en-US" altLang="zh-CN" sz="1000" dirty="0">
                <a:solidFill>
                  <a:srgbClr val="7F7F7F"/>
                </a:solidFill>
                <a:latin typeface="+mn-ea"/>
                <a:cs typeface="+mn-ea"/>
              </a:rPr>
              <a:t> </a:t>
            </a:r>
            <a:endParaRPr lang="en-US" altLang="zh-CN" sz="1000" dirty="0">
              <a:solidFill>
                <a:srgbClr val="7F7F7F"/>
              </a:solidFill>
              <a:latin typeface="+mn-ea"/>
              <a:cs typeface="+mn-ea"/>
            </a:endParaRPr>
          </a:p>
        </p:txBody>
      </p:sp>
      <p:sp>
        <p:nvSpPr>
          <p:cNvPr id="62" name="Text Placeholder 32"/>
          <p:cNvSpPr txBox="1"/>
          <p:nvPr/>
        </p:nvSpPr>
        <p:spPr>
          <a:xfrm>
            <a:off x="9009684" y="3423838"/>
            <a:ext cx="1830278" cy="793358"/>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None/>
            </a:pPr>
            <a:r>
              <a:rPr lang="zh-CN" altLang="en-US" sz="1000" dirty="0">
                <a:solidFill>
                  <a:srgbClr val="7F7F7F"/>
                </a:solidFill>
                <a:latin typeface="+mn-ea"/>
                <a:cs typeface="+mn-ea"/>
              </a:rPr>
              <a:t>此处添加详细文本描述，建议与标题相关并符合整体语言风格</a:t>
            </a:r>
            <a:endParaRPr lang="en-US" sz="1000" dirty="0">
              <a:solidFill>
                <a:srgbClr val="7F7F7F"/>
              </a:solidFill>
              <a:latin typeface="+mn-ea"/>
              <a:cs typeface="+mn-ea"/>
            </a:endParaRPr>
          </a:p>
        </p:txBody>
      </p:sp>
      <p:sp>
        <p:nvSpPr>
          <p:cNvPr id="63" name="Text Placeholder 33"/>
          <p:cNvSpPr txBox="1"/>
          <p:nvPr/>
        </p:nvSpPr>
        <p:spPr>
          <a:xfrm>
            <a:off x="8400165" y="3408224"/>
            <a:ext cx="609520" cy="50931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800" b="1" dirty="0">
                <a:solidFill>
                  <a:schemeClr val="tx1">
                    <a:lumMod val="85000"/>
                    <a:lumOff val="15000"/>
                  </a:schemeClr>
                </a:solidFill>
                <a:latin typeface="+mn-ea"/>
                <a:cs typeface="+mn-ea"/>
              </a:rPr>
              <a:t>30%</a:t>
            </a:r>
            <a:endParaRPr lang="en-AU" sz="1800" dirty="0">
              <a:solidFill>
                <a:schemeClr val="tx1">
                  <a:lumMod val="85000"/>
                  <a:lumOff val="15000"/>
                </a:schemeClr>
              </a:solidFill>
              <a:latin typeface="+mn-ea"/>
              <a:cs typeface="+mn-ea"/>
            </a:endParaRPr>
          </a:p>
        </p:txBody>
      </p:sp>
      <p:sp>
        <p:nvSpPr>
          <p:cNvPr id="64" name="Text Placeholder 32"/>
          <p:cNvSpPr txBox="1"/>
          <p:nvPr/>
        </p:nvSpPr>
        <p:spPr>
          <a:xfrm>
            <a:off x="9009684" y="4078094"/>
            <a:ext cx="1830278" cy="107172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Wingdings" panose="05000000000000000000" pitchFamily="2" charset="2"/>
              <a:buChar char="ü"/>
            </a:pPr>
            <a:r>
              <a:rPr lang="zh-CN" altLang="en-US" sz="1000" dirty="0">
                <a:solidFill>
                  <a:srgbClr val="7F7F7F"/>
                </a:solidFill>
                <a:latin typeface="+mn-ea"/>
                <a:cs typeface="+mn-ea"/>
              </a:rPr>
              <a:t>单击此处添加副标题或详细文本描述</a:t>
            </a:r>
            <a:r>
              <a:rPr lang="en-US" altLang="zh-CN" sz="1000" dirty="0">
                <a:solidFill>
                  <a:srgbClr val="7F7F7F"/>
                </a:solidFill>
                <a:latin typeface="+mn-ea"/>
                <a:cs typeface="+mn-ea"/>
              </a:rPr>
              <a:t> </a:t>
            </a:r>
            <a:endParaRPr lang="en-US" altLang="zh-CN" sz="1000" dirty="0">
              <a:solidFill>
                <a:srgbClr val="7F7F7F"/>
              </a:solidFill>
              <a:latin typeface="+mn-ea"/>
              <a:cs typeface="+mn-ea"/>
            </a:endParaRPr>
          </a:p>
          <a:p>
            <a:pPr>
              <a:buFont typeface="Wingdings" panose="05000000000000000000" pitchFamily="2" charset="2"/>
              <a:buChar char="ü"/>
            </a:pPr>
            <a:r>
              <a:rPr lang="zh-CN" altLang="en-US" sz="1000" dirty="0">
                <a:solidFill>
                  <a:srgbClr val="7F7F7F"/>
                </a:solidFill>
                <a:latin typeface="+mn-ea"/>
                <a:cs typeface="+mn-ea"/>
              </a:rPr>
              <a:t>单击此处添加副标题或详细文本描述</a:t>
            </a:r>
            <a:r>
              <a:rPr lang="en-US" altLang="zh-CN" sz="1000" dirty="0">
                <a:solidFill>
                  <a:srgbClr val="7F7F7F"/>
                </a:solidFill>
                <a:latin typeface="+mn-ea"/>
                <a:cs typeface="+mn-ea"/>
              </a:rPr>
              <a:t> </a:t>
            </a:r>
            <a:endParaRPr lang="en-US" altLang="zh-CN" sz="1000" dirty="0">
              <a:solidFill>
                <a:srgbClr val="7F7F7F"/>
              </a:solidFill>
              <a:latin typeface="+mn-ea"/>
              <a:cs typeface="+mn-ea"/>
            </a:endParaRPr>
          </a:p>
          <a:p>
            <a:pPr>
              <a:buFont typeface="Wingdings" panose="05000000000000000000" pitchFamily="2" charset="2"/>
              <a:buChar char="ü"/>
            </a:pPr>
            <a:r>
              <a:rPr lang="zh-CN" altLang="en-US" sz="1000" dirty="0">
                <a:solidFill>
                  <a:srgbClr val="7F7F7F"/>
                </a:solidFill>
                <a:latin typeface="+mn-ea"/>
                <a:cs typeface="+mn-ea"/>
              </a:rPr>
              <a:t>单击此处添加副标题或详细文本描述</a:t>
            </a:r>
            <a:r>
              <a:rPr lang="en-US" altLang="zh-CN" sz="1000" dirty="0">
                <a:solidFill>
                  <a:srgbClr val="7F7F7F"/>
                </a:solidFill>
                <a:latin typeface="+mn-ea"/>
                <a:cs typeface="+mn-ea"/>
              </a:rPr>
              <a:t> </a:t>
            </a:r>
            <a:endParaRPr lang="en-US" altLang="zh-CN" sz="1000" dirty="0">
              <a:solidFill>
                <a:srgbClr val="7F7F7F"/>
              </a:solidFill>
              <a:latin typeface="+mn-ea"/>
              <a:cs typeface="+mn-ea"/>
            </a:endParaRPr>
          </a:p>
        </p:txBody>
      </p:sp>
      <p:sp>
        <p:nvSpPr>
          <p:cNvPr id="66" name="Text Placeholder 32"/>
          <p:cNvSpPr txBox="1"/>
          <p:nvPr/>
        </p:nvSpPr>
        <p:spPr>
          <a:xfrm>
            <a:off x="1938536" y="5225915"/>
            <a:ext cx="8912874" cy="90539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zh-CN" altLang="en-US" sz="1000" dirty="0">
                <a:solidFill>
                  <a:srgbClr val="7F7F7F"/>
                </a:solidFill>
                <a:latin typeface="+mn-ea"/>
                <a:cs typeface="+mn-ea"/>
              </a:rPr>
              <a:t>此处添加详细文本描述，建议与标题相关并符合整体语言风格，语言描述尽量简洁生动。尽量将每页幻灯片的字数控制在</a:t>
            </a:r>
            <a:r>
              <a:rPr lang="en-US" altLang="zh-CN" sz="1000" dirty="0">
                <a:solidFill>
                  <a:srgbClr val="7F7F7F"/>
                </a:solidFill>
                <a:latin typeface="+mn-ea"/>
                <a:cs typeface="+mn-ea"/>
              </a:rPr>
              <a:t>200</a:t>
            </a:r>
            <a:r>
              <a:rPr lang="zh-CN" altLang="en-US" sz="1000" dirty="0">
                <a:solidFill>
                  <a:srgbClr val="7F7F7F"/>
                </a:solidFill>
                <a:latin typeface="+mn-ea"/>
                <a:cs typeface="+mn-ea"/>
              </a:rPr>
              <a:t>字以内，据统计每页幻灯片的最好控制在</a:t>
            </a:r>
            <a:r>
              <a:rPr lang="en-US" altLang="zh-CN" sz="1000" dirty="0">
                <a:solidFill>
                  <a:srgbClr val="7F7F7F"/>
                </a:solidFill>
                <a:latin typeface="+mn-ea"/>
                <a:cs typeface="+mn-ea"/>
              </a:rPr>
              <a:t>5</a:t>
            </a:r>
            <a:r>
              <a:rPr lang="zh-CN" altLang="en-US" sz="1000" dirty="0">
                <a:solidFill>
                  <a:srgbClr val="7F7F7F"/>
                </a:solidFill>
                <a:latin typeface="+mn-ea"/>
                <a:cs typeface="+mn-ea"/>
              </a:rPr>
              <a:t>分钟之内。此处添加详细文本描述，建议与标题相关并符合整体语言风格，语言描述尽量简洁生动。尽量将每页幻灯片的字数控制在</a:t>
            </a:r>
            <a:r>
              <a:rPr lang="en-US" altLang="zh-CN" sz="1000" dirty="0">
                <a:solidFill>
                  <a:srgbClr val="7F7F7F"/>
                </a:solidFill>
                <a:latin typeface="+mn-ea"/>
                <a:cs typeface="+mn-ea"/>
              </a:rPr>
              <a:t>200</a:t>
            </a:r>
            <a:r>
              <a:rPr lang="zh-CN" altLang="en-US" sz="1000" dirty="0">
                <a:solidFill>
                  <a:srgbClr val="7F7F7F"/>
                </a:solidFill>
                <a:latin typeface="+mn-ea"/>
                <a:cs typeface="+mn-ea"/>
              </a:rPr>
              <a:t>字以内，据统计每页幻灯片的最好控制在</a:t>
            </a:r>
            <a:r>
              <a:rPr lang="en-US" altLang="zh-CN" sz="1000" dirty="0">
                <a:solidFill>
                  <a:srgbClr val="7F7F7F"/>
                </a:solidFill>
                <a:latin typeface="+mn-ea"/>
                <a:cs typeface="+mn-ea"/>
              </a:rPr>
              <a:t>5</a:t>
            </a:r>
            <a:r>
              <a:rPr lang="zh-CN" altLang="en-US" sz="1000" dirty="0">
                <a:solidFill>
                  <a:srgbClr val="7F7F7F"/>
                </a:solidFill>
                <a:latin typeface="+mn-ea"/>
                <a:cs typeface="+mn-ea"/>
              </a:rPr>
              <a:t>分钟之内。</a:t>
            </a:r>
            <a:endParaRPr lang="zh-CN" altLang="en-US" sz="1000" dirty="0">
              <a:solidFill>
                <a:srgbClr val="7F7F7F"/>
              </a:solidFill>
              <a:latin typeface="+mn-ea"/>
              <a:cs typeface="+mn-ea"/>
            </a:endParaRPr>
          </a:p>
        </p:txBody>
      </p:sp>
      <p:sp>
        <p:nvSpPr>
          <p:cNvPr id="32" name="Freeform 116"/>
          <p:cNvSpPr>
            <a:spLocks noEditPoints="1"/>
          </p:cNvSpPr>
          <p:nvPr/>
        </p:nvSpPr>
        <p:spPr bwMode="auto">
          <a:xfrm>
            <a:off x="993629" y="5225915"/>
            <a:ext cx="716285" cy="632097"/>
          </a:xfrm>
          <a:custGeom>
            <a:avLst/>
            <a:gdLst>
              <a:gd name="T0" fmla="*/ 209 w 221"/>
              <a:gd name="T1" fmla="*/ 95 h 195"/>
              <a:gd name="T2" fmla="*/ 209 w 221"/>
              <a:gd name="T3" fmla="*/ 82 h 195"/>
              <a:gd name="T4" fmla="*/ 221 w 221"/>
              <a:gd name="T5" fmla="*/ 82 h 195"/>
              <a:gd name="T6" fmla="*/ 221 w 221"/>
              <a:gd name="T7" fmla="*/ 74 h 195"/>
              <a:gd name="T8" fmla="*/ 110 w 221"/>
              <a:gd name="T9" fmla="*/ 0 h 195"/>
              <a:gd name="T10" fmla="*/ 0 w 221"/>
              <a:gd name="T11" fmla="*/ 74 h 195"/>
              <a:gd name="T12" fmla="*/ 0 w 221"/>
              <a:gd name="T13" fmla="*/ 82 h 195"/>
              <a:gd name="T14" fmla="*/ 10 w 221"/>
              <a:gd name="T15" fmla="*/ 82 h 195"/>
              <a:gd name="T16" fmla="*/ 10 w 221"/>
              <a:gd name="T17" fmla="*/ 95 h 195"/>
              <a:gd name="T18" fmla="*/ 23 w 221"/>
              <a:gd name="T19" fmla="*/ 95 h 195"/>
              <a:gd name="T20" fmla="*/ 23 w 221"/>
              <a:gd name="T21" fmla="*/ 166 h 195"/>
              <a:gd name="T22" fmla="*/ 10 w 221"/>
              <a:gd name="T23" fmla="*/ 166 h 195"/>
              <a:gd name="T24" fmla="*/ 10 w 221"/>
              <a:gd name="T25" fmla="*/ 179 h 195"/>
              <a:gd name="T26" fmla="*/ 0 w 221"/>
              <a:gd name="T27" fmla="*/ 179 h 195"/>
              <a:gd name="T28" fmla="*/ 0 w 221"/>
              <a:gd name="T29" fmla="*/ 195 h 195"/>
              <a:gd name="T30" fmla="*/ 221 w 221"/>
              <a:gd name="T31" fmla="*/ 195 h 195"/>
              <a:gd name="T32" fmla="*/ 221 w 221"/>
              <a:gd name="T33" fmla="*/ 179 h 195"/>
              <a:gd name="T34" fmla="*/ 209 w 221"/>
              <a:gd name="T35" fmla="*/ 179 h 195"/>
              <a:gd name="T36" fmla="*/ 209 w 221"/>
              <a:gd name="T37" fmla="*/ 166 h 195"/>
              <a:gd name="T38" fmla="*/ 197 w 221"/>
              <a:gd name="T39" fmla="*/ 166 h 195"/>
              <a:gd name="T40" fmla="*/ 197 w 221"/>
              <a:gd name="T41" fmla="*/ 95 h 195"/>
              <a:gd name="T42" fmla="*/ 209 w 221"/>
              <a:gd name="T43" fmla="*/ 95 h 195"/>
              <a:gd name="T44" fmla="*/ 73 w 221"/>
              <a:gd name="T45" fmla="*/ 166 h 195"/>
              <a:gd name="T46" fmla="*/ 49 w 221"/>
              <a:gd name="T47" fmla="*/ 166 h 195"/>
              <a:gd name="T48" fmla="*/ 49 w 221"/>
              <a:gd name="T49" fmla="*/ 95 h 195"/>
              <a:gd name="T50" fmla="*/ 73 w 221"/>
              <a:gd name="T51" fmla="*/ 95 h 195"/>
              <a:gd name="T52" fmla="*/ 73 w 221"/>
              <a:gd name="T53" fmla="*/ 166 h 195"/>
              <a:gd name="T54" fmla="*/ 122 w 221"/>
              <a:gd name="T55" fmla="*/ 166 h 195"/>
              <a:gd name="T56" fmla="*/ 99 w 221"/>
              <a:gd name="T57" fmla="*/ 166 h 195"/>
              <a:gd name="T58" fmla="*/ 99 w 221"/>
              <a:gd name="T59" fmla="*/ 95 h 195"/>
              <a:gd name="T60" fmla="*/ 122 w 221"/>
              <a:gd name="T61" fmla="*/ 95 h 195"/>
              <a:gd name="T62" fmla="*/ 122 w 221"/>
              <a:gd name="T63" fmla="*/ 166 h 195"/>
              <a:gd name="T64" fmla="*/ 171 w 221"/>
              <a:gd name="T65" fmla="*/ 166 h 195"/>
              <a:gd name="T66" fmla="*/ 148 w 221"/>
              <a:gd name="T67" fmla="*/ 166 h 195"/>
              <a:gd name="T68" fmla="*/ 148 w 221"/>
              <a:gd name="T69" fmla="*/ 95 h 195"/>
              <a:gd name="T70" fmla="*/ 171 w 221"/>
              <a:gd name="T71" fmla="*/ 95 h 195"/>
              <a:gd name="T72" fmla="*/ 171 w 221"/>
              <a:gd name="T73" fmla="*/ 16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1" h="195">
                <a:moveTo>
                  <a:pt x="209" y="95"/>
                </a:moveTo>
                <a:lnTo>
                  <a:pt x="209" y="82"/>
                </a:lnTo>
                <a:lnTo>
                  <a:pt x="221" y="82"/>
                </a:lnTo>
                <a:lnTo>
                  <a:pt x="221" y="74"/>
                </a:lnTo>
                <a:lnTo>
                  <a:pt x="110" y="0"/>
                </a:lnTo>
                <a:lnTo>
                  <a:pt x="0" y="74"/>
                </a:lnTo>
                <a:lnTo>
                  <a:pt x="0" y="82"/>
                </a:lnTo>
                <a:lnTo>
                  <a:pt x="10" y="82"/>
                </a:lnTo>
                <a:lnTo>
                  <a:pt x="10" y="95"/>
                </a:lnTo>
                <a:lnTo>
                  <a:pt x="23" y="95"/>
                </a:lnTo>
                <a:lnTo>
                  <a:pt x="23" y="166"/>
                </a:lnTo>
                <a:lnTo>
                  <a:pt x="10" y="166"/>
                </a:lnTo>
                <a:lnTo>
                  <a:pt x="10" y="179"/>
                </a:lnTo>
                <a:lnTo>
                  <a:pt x="0" y="179"/>
                </a:lnTo>
                <a:lnTo>
                  <a:pt x="0" y="195"/>
                </a:lnTo>
                <a:lnTo>
                  <a:pt x="221" y="195"/>
                </a:lnTo>
                <a:lnTo>
                  <a:pt x="221" y="179"/>
                </a:lnTo>
                <a:lnTo>
                  <a:pt x="209" y="179"/>
                </a:lnTo>
                <a:lnTo>
                  <a:pt x="209" y="166"/>
                </a:lnTo>
                <a:lnTo>
                  <a:pt x="197" y="166"/>
                </a:lnTo>
                <a:lnTo>
                  <a:pt x="197" y="95"/>
                </a:lnTo>
                <a:lnTo>
                  <a:pt x="209" y="95"/>
                </a:lnTo>
                <a:close/>
                <a:moveTo>
                  <a:pt x="73" y="166"/>
                </a:moveTo>
                <a:lnTo>
                  <a:pt x="49" y="166"/>
                </a:lnTo>
                <a:lnTo>
                  <a:pt x="49" y="95"/>
                </a:lnTo>
                <a:lnTo>
                  <a:pt x="73" y="95"/>
                </a:lnTo>
                <a:lnTo>
                  <a:pt x="73" y="166"/>
                </a:lnTo>
                <a:close/>
                <a:moveTo>
                  <a:pt x="122" y="166"/>
                </a:moveTo>
                <a:lnTo>
                  <a:pt x="99" y="166"/>
                </a:lnTo>
                <a:lnTo>
                  <a:pt x="99" y="95"/>
                </a:lnTo>
                <a:lnTo>
                  <a:pt x="122" y="95"/>
                </a:lnTo>
                <a:lnTo>
                  <a:pt x="122" y="166"/>
                </a:lnTo>
                <a:close/>
                <a:moveTo>
                  <a:pt x="171" y="166"/>
                </a:moveTo>
                <a:lnTo>
                  <a:pt x="148" y="166"/>
                </a:lnTo>
                <a:lnTo>
                  <a:pt x="148" y="95"/>
                </a:lnTo>
                <a:lnTo>
                  <a:pt x="171" y="95"/>
                </a:lnTo>
                <a:lnTo>
                  <a:pt x="171" y="166"/>
                </a:lnTo>
                <a:close/>
              </a:path>
            </a:pathLst>
          </a:custGeom>
          <a:solidFill>
            <a:schemeClr val="tx2"/>
          </a:solidFill>
          <a:ln>
            <a:noFill/>
          </a:ln>
        </p:spPr>
        <p:txBody>
          <a:bodyPr vert="horz" wrap="square" lIns="91440" tIns="45720" rIns="91440" bIns="45720" numCol="1" anchor="t" anchorCtr="0" compatLnSpc="1"/>
          <a:lstStyle/>
          <a:p>
            <a:endParaRPr lang="en-US">
              <a:latin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randombar(horizontal)">
                                      <p:cBhvr>
                                        <p:cTn id="17" dur="500"/>
                                        <p:tgtEl>
                                          <p:spTgt spid="56"/>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randombar(horizontal)">
                                      <p:cBhvr>
                                        <p:cTn id="20" dur="500"/>
                                        <p:tgtEl>
                                          <p:spTgt spid="5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down)">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0"/>
                                        </p:tgtEl>
                                        <p:attrNameLst>
                                          <p:attrName>style.visibility</p:attrName>
                                        </p:attrNameLst>
                                      </p:cBhvr>
                                      <p:to>
                                        <p:strVal val="visible"/>
                                      </p:to>
                                    </p:set>
                                    <p:animEffect transition="in" filter="fade">
                                      <p:cBhvr>
                                        <p:cTn id="30" dur="500"/>
                                        <p:tgtEl>
                                          <p:spTgt spid="60"/>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animEffect transition="in" filter="randombar(horizontal)">
                                      <p:cBhvr>
                                        <p:cTn id="35" dur="500"/>
                                        <p:tgtEl>
                                          <p:spTgt spid="61"/>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randombar(horizontal)">
                                      <p:cBhvr>
                                        <p:cTn id="38" dur="500"/>
                                        <p:tgtEl>
                                          <p:spTgt spid="5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animEffect transition="in" filter="fade">
                                      <p:cBhvr>
                                        <p:cTn id="43" dur="500"/>
                                        <p:tgtEl>
                                          <p:spTgt spid="63"/>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62"/>
                                        </p:tgtEl>
                                        <p:attrNameLst>
                                          <p:attrName>style.visibility</p:attrName>
                                        </p:attrNameLst>
                                      </p:cBhvr>
                                      <p:to>
                                        <p:strVal val="visible"/>
                                      </p:to>
                                    </p:set>
                                    <p:animEffect transition="in" filter="randombar(horizontal)">
                                      <p:cBhvr>
                                        <p:cTn id="48" dur="500"/>
                                        <p:tgtEl>
                                          <p:spTgt spid="62"/>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64"/>
                                        </p:tgtEl>
                                        <p:attrNameLst>
                                          <p:attrName>style.visibility</p:attrName>
                                        </p:attrNameLst>
                                      </p:cBhvr>
                                      <p:to>
                                        <p:strVal val="visible"/>
                                      </p:to>
                                    </p:set>
                                    <p:animEffect transition="in" filter="randombar(horizontal)">
                                      <p:cBhvr>
                                        <p:cTn id="51" dur="500"/>
                                        <p:tgtEl>
                                          <p:spTgt spid="6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6"/>
                                        </p:tgtEl>
                                        <p:attrNameLst>
                                          <p:attrName>style.visibility</p:attrName>
                                        </p:attrNameLst>
                                      </p:cBhvr>
                                      <p:to>
                                        <p:strVal val="visible"/>
                                      </p:to>
                                    </p:set>
                                    <p:animEffect transition="in" filter="fade">
                                      <p:cBhvr>
                                        <p:cTn id="54"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P spid="58" grpId="0"/>
      <p:bldP spid="59" grpId="0"/>
      <p:bldP spid="60" grpId="0"/>
      <p:bldP spid="61" grpId="0"/>
      <p:bldP spid="62" grpId="0"/>
      <p:bldP spid="63" grpId="0"/>
      <p:bldP spid="64" grpId="0"/>
      <p:bldP spid="6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447416" y="1307871"/>
            <a:ext cx="2890091" cy="4775535"/>
            <a:chOff x="2446206" y="1307773"/>
            <a:chExt cx="2889601" cy="4775189"/>
          </a:xfrm>
        </p:grpSpPr>
        <p:grpSp>
          <p:nvGrpSpPr>
            <p:cNvPr id="3" name="组合 2"/>
            <p:cNvGrpSpPr/>
            <p:nvPr/>
          </p:nvGrpSpPr>
          <p:grpSpPr>
            <a:xfrm>
              <a:off x="2446206" y="1307773"/>
              <a:ext cx="2889601" cy="4775189"/>
              <a:chOff x="2446206" y="1307773"/>
              <a:chExt cx="2889601" cy="4775189"/>
            </a:xfrm>
          </p:grpSpPr>
          <p:sp>
            <p:nvSpPr>
              <p:cNvPr id="5" name="Freeform 20"/>
              <p:cNvSpPr/>
              <p:nvPr/>
            </p:nvSpPr>
            <p:spPr bwMode="auto">
              <a:xfrm>
                <a:off x="2446206" y="1307773"/>
                <a:ext cx="2889601" cy="4775189"/>
              </a:xfrm>
              <a:custGeom>
                <a:avLst/>
                <a:gdLst>
                  <a:gd name="T0" fmla="*/ 205 w 698"/>
                  <a:gd name="T1" fmla="*/ 0 h 1154"/>
                  <a:gd name="T2" fmla="*/ 0 w 698"/>
                  <a:gd name="T3" fmla="*/ 202 h 1154"/>
                  <a:gd name="T4" fmla="*/ 45 w 698"/>
                  <a:gd name="T5" fmla="*/ 343 h 1154"/>
                  <a:gd name="T6" fmla="*/ 607 w 698"/>
                  <a:gd name="T7" fmla="*/ 1154 h 1154"/>
                  <a:gd name="T8" fmla="*/ 698 w 698"/>
                  <a:gd name="T9" fmla="*/ 733 h 1154"/>
                  <a:gd name="T10" fmla="*/ 542 w 698"/>
                  <a:gd name="T11" fmla="*/ 229 h 1154"/>
                  <a:gd name="T12" fmla="*/ 205 w 698"/>
                  <a:gd name="T13" fmla="*/ 0 h 1154"/>
                </a:gdLst>
                <a:ahLst/>
                <a:cxnLst>
                  <a:cxn ang="0">
                    <a:pos x="T0" y="T1"/>
                  </a:cxn>
                  <a:cxn ang="0">
                    <a:pos x="T2" y="T3"/>
                  </a:cxn>
                  <a:cxn ang="0">
                    <a:pos x="T4" y="T5"/>
                  </a:cxn>
                  <a:cxn ang="0">
                    <a:pos x="T6" y="T7"/>
                  </a:cxn>
                  <a:cxn ang="0">
                    <a:pos x="T8" y="T9"/>
                  </a:cxn>
                  <a:cxn ang="0">
                    <a:pos x="T10" y="T11"/>
                  </a:cxn>
                  <a:cxn ang="0">
                    <a:pos x="T12" y="T13"/>
                  </a:cxn>
                </a:cxnLst>
                <a:rect l="0" t="0" r="r" b="b"/>
                <a:pathLst>
                  <a:path w="698" h="1154">
                    <a:moveTo>
                      <a:pt x="205" y="0"/>
                    </a:moveTo>
                    <a:cubicBezTo>
                      <a:pt x="86" y="0"/>
                      <a:pt x="0" y="91"/>
                      <a:pt x="0" y="202"/>
                    </a:cubicBezTo>
                    <a:cubicBezTo>
                      <a:pt x="0" y="247"/>
                      <a:pt x="14" y="296"/>
                      <a:pt x="45" y="343"/>
                    </a:cubicBezTo>
                    <a:cubicBezTo>
                      <a:pt x="219" y="605"/>
                      <a:pt x="537" y="566"/>
                      <a:pt x="607" y="1154"/>
                    </a:cubicBezTo>
                    <a:cubicBezTo>
                      <a:pt x="607" y="1154"/>
                      <a:pt x="698" y="974"/>
                      <a:pt x="698" y="733"/>
                    </a:cubicBezTo>
                    <a:cubicBezTo>
                      <a:pt x="698" y="579"/>
                      <a:pt x="662" y="401"/>
                      <a:pt x="542" y="229"/>
                    </a:cubicBezTo>
                    <a:cubicBezTo>
                      <a:pt x="427" y="63"/>
                      <a:pt x="304" y="0"/>
                      <a:pt x="205" y="0"/>
                    </a:cubicBezTo>
                  </a:path>
                </a:pathLst>
              </a:custGeom>
              <a:solidFill>
                <a:schemeClr val="tx2"/>
              </a:solidFill>
              <a:ln>
                <a:noFill/>
              </a:ln>
            </p:spPr>
            <p:txBody>
              <a:bodyPr vert="horz" wrap="square" lIns="91440" tIns="45720" rIns="91440" bIns="45720" numCol="1" anchor="t" anchorCtr="0" compatLnSpc="1"/>
              <a:lstStyle/>
              <a:p>
                <a:endParaRPr lang="zh-CN" altLang="en-US">
                  <a:cs typeface="+mn-ea"/>
                </a:endParaRPr>
              </a:p>
            </p:txBody>
          </p:sp>
          <p:sp>
            <p:nvSpPr>
              <p:cNvPr id="6" name="文本框 21"/>
              <p:cNvSpPr txBox="1"/>
              <p:nvPr/>
            </p:nvSpPr>
            <p:spPr>
              <a:xfrm>
                <a:off x="2581486" y="1745955"/>
                <a:ext cx="1175431" cy="748045"/>
              </a:xfrm>
              <a:prstGeom prst="rect">
                <a:avLst/>
              </a:prstGeom>
              <a:noFill/>
            </p:spPr>
            <p:txBody>
              <a:bodyPr wrap="square" rtlCol="0" anchor="ctr" anchorCtr="0">
                <a:spAutoFit/>
              </a:bodyPr>
              <a:lstStyle/>
              <a:p>
                <a:pPr algn="ctr"/>
                <a:r>
                  <a:rPr lang="en-US" altLang="zh-CN" sz="4100" dirty="0">
                    <a:solidFill>
                      <a:schemeClr val="bg1"/>
                    </a:solidFill>
                    <a:latin typeface="+mn-ea"/>
                    <a:cs typeface="+mn-ea"/>
                  </a:rPr>
                  <a:t>03</a:t>
                </a:r>
                <a:endParaRPr lang="zh-CN" altLang="en-US" sz="4100" dirty="0">
                  <a:solidFill>
                    <a:schemeClr val="bg1"/>
                  </a:solidFill>
                  <a:latin typeface="+mn-ea"/>
                  <a:cs typeface="+mn-ea"/>
                </a:endParaRPr>
              </a:p>
            </p:txBody>
          </p:sp>
          <p:sp>
            <p:nvSpPr>
              <p:cNvPr id="7" name="文本框 9"/>
              <p:cNvSpPr txBox="1"/>
              <p:nvPr/>
            </p:nvSpPr>
            <p:spPr>
              <a:xfrm rot="2446238">
                <a:off x="3200335" y="2379258"/>
                <a:ext cx="1727920" cy="923263"/>
              </a:xfrm>
              <a:prstGeom prst="rect">
                <a:avLst/>
              </a:prstGeom>
              <a:noFill/>
            </p:spPr>
            <p:txBody>
              <a:bodyPr wrap="square" rtlCol="0">
                <a:spAutoFit/>
              </a:bodyPr>
              <a:lstStyle/>
              <a:p>
                <a:pPr>
                  <a:lnSpc>
                    <a:spcPct val="150000"/>
                  </a:lnSpc>
                </a:pPr>
                <a:r>
                  <a:rPr lang="zh-CN" altLang="en-US" sz="1200" dirty="0">
                    <a:solidFill>
                      <a:schemeClr val="bg1"/>
                    </a:solidFill>
                    <a:latin typeface="+mn-ea"/>
                    <a:cs typeface="+mn-ea"/>
                  </a:rPr>
                  <a:t>点击输入文本点击输入文本点击输入文本点击输入文本点击输入文本</a:t>
                </a:r>
                <a:endParaRPr lang="zh-CN" altLang="en-US" sz="1200" dirty="0">
                  <a:solidFill>
                    <a:schemeClr val="bg1"/>
                  </a:solidFill>
                  <a:latin typeface="+mn-ea"/>
                  <a:cs typeface="+mn-ea"/>
                </a:endParaRPr>
              </a:p>
            </p:txBody>
          </p:sp>
        </p:grpSp>
        <p:sp>
          <p:nvSpPr>
            <p:cNvPr id="4" name="椭圆 3"/>
            <p:cNvSpPr/>
            <p:nvPr/>
          </p:nvSpPr>
          <p:spPr>
            <a:xfrm>
              <a:off x="2806850" y="1757627"/>
              <a:ext cx="724702" cy="724702"/>
            </a:xfrm>
            <a:prstGeom prst="ellipse">
              <a:avLst/>
            </a:prstGeom>
            <a:gradFill>
              <a:gsLst>
                <a:gs pos="0">
                  <a:schemeClr val="tx1">
                    <a:alpha val="5000"/>
                  </a:schemeClr>
                </a:gs>
                <a:gs pos="75000">
                  <a:schemeClr val="tx1">
                    <a:alpha val="15000"/>
                  </a:schemeClr>
                </a:gs>
              </a:gsLst>
              <a:path path="circle">
                <a:fillToRect l="50000" t="50000" r="50000" b="50000"/>
              </a:path>
            </a:gradFill>
            <a:ln>
              <a:noFill/>
            </a:ln>
            <a:effectLst/>
          </p:spPr>
          <p:txBody>
            <a:bodyPr vert="horz" wrap="square" lIns="91440" tIns="45720" rIns="91440" bIns="45720" numCol="1" anchor="t" anchorCtr="0" compatLnSpc="1"/>
            <a:lstStyle/>
            <a:p>
              <a:endParaRPr lang="zh-CN" altLang="en-US">
                <a:cs typeface="+mn-ea"/>
              </a:endParaRPr>
            </a:p>
          </p:txBody>
        </p:sp>
      </p:grpSp>
      <p:grpSp>
        <p:nvGrpSpPr>
          <p:cNvPr id="8" name="组合 7"/>
          <p:cNvGrpSpPr/>
          <p:nvPr/>
        </p:nvGrpSpPr>
        <p:grpSpPr>
          <a:xfrm>
            <a:off x="1448481" y="2665311"/>
            <a:ext cx="3509397" cy="3418095"/>
            <a:chOff x="1447440" y="2665116"/>
            <a:chExt cx="3508802" cy="3417846"/>
          </a:xfrm>
        </p:grpSpPr>
        <p:grpSp>
          <p:nvGrpSpPr>
            <p:cNvPr id="9" name="组合 8"/>
            <p:cNvGrpSpPr/>
            <p:nvPr/>
          </p:nvGrpSpPr>
          <p:grpSpPr>
            <a:xfrm>
              <a:off x="1447440" y="2665116"/>
              <a:ext cx="3508802" cy="3417846"/>
              <a:chOff x="1447440" y="2665116"/>
              <a:chExt cx="3508802" cy="3417846"/>
            </a:xfrm>
          </p:grpSpPr>
          <p:sp>
            <p:nvSpPr>
              <p:cNvPr id="11" name="Freeform 22"/>
              <p:cNvSpPr/>
              <p:nvPr/>
            </p:nvSpPr>
            <p:spPr bwMode="auto">
              <a:xfrm>
                <a:off x="1447440" y="2665116"/>
                <a:ext cx="3508802" cy="3417846"/>
              </a:xfrm>
              <a:custGeom>
                <a:avLst/>
                <a:gdLst>
                  <a:gd name="T0" fmla="*/ 210 w 848"/>
                  <a:gd name="T1" fmla="*/ 0 h 826"/>
                  <a:gd name="T2" fmla="*/ 0 w 848"/>
                  <a:gd name="T3" fmla="*/ 184 h 826"/>
                  <a:gd name="T4" fmla="*/ 102 w 848"/>
                  <a:gd name="T5" fmla="*/ 357 h 826"/>
                  <a:gd name="T6" fmla="*/ 848 w 848"/>
                  <a:gd name="T7" fmla="*/ 826 h 826"/>
                  <a:gd name="T8" fmla="*/ 848 w 848"/>
                  <a:gd name="T9" fmla="*/ 802 h 826"/>
                  <a:gd name="T10" fmla="*/ 470 w 848"/>
                  <a:gd name="T11" fmla="*/ 89 h 826"/>
                  <a:gd name="T12" fmla="*/ 210 w 848"/>
                  <a:gd name="T13" fmla="*/ 0 h 826"/>
                </a:gdLst>
                <a:ahLst/>
                <a:cxnLst>
                  <a:cxn ang="0">
                    <a:pos x="T0" y="T1"/>
                  </a:cxn>
                  <a:cxn ang="0">
                    <a:pos x="T2" y="T3"/>
                  </a:cxn>
                  <a:cxn ang="0">
                    <a:pos x="T4" y="T5"/>
                  </a:cxn>
                  <a:cxn ang="0">
                    <a:pos x="T6" y="T7"/>
                  </a:cxn>
                  <a:cxn ang="0">
                    <a:pos x="T8" y="T9"/>
                  </a:cxn>
                  <a:cxn ang="0">
                    <a:pos x="T10" y="T11"/>
                  </a:cxn>
                  <a:cxn ang="0">
                    <a:pos x="T12" y="T13"/>
                  </a:cxn>
                </a:cxnLst>
                <a:rect l="0" t="0" r="r" b="b"/>
                <a:pathLst>
                  <a:path w="848" h="826">
                    <a:moveTo>
                      <a:pt x="210" y="0"/>
                    </a:moveTo>
                    <a:cubicBezTo>
                      <a:pt x="77" y="0"/>
                      <a:pt x="0" y="89"/>
                      <a:pt x="0" y="184"/>
                    </a:cubicBezTo>
                    <a:cubicBezTo>
                      <a:pt x="0" y="246"/>
                      <a:pt x="32" y="311"/>
                      <a:pt x="102" y="357"/>
                    </a:cubicBezTo>
                    <a:cubicBezTo>
                      <a:pt x="337" y="511"/>
                      <a:pt x="584" y="367"/>
                      <a:pt x="848" y="826"/>
                    </a:cubicBezTo>
                    <a:cubicBezTo>
                      <a:pt x="848" y="826"/>
                      <a:pt x="848" y="818"/>
                      <a:pt x="848" y="802"/>
                    </a:cubicBezTo>
                    <a:cubicBezTo>
                      <a:pt x="848" y="700"/>
                      <a:pt x="824" y="312"/>
                      <a:pt x="470" y="89"/>
                    </a:cubicBezTo>
                    <a:cubicBezTo>
                      <a:pt x="369" y="26"/>
                      <a:pt x="282" y="0"/>
                      <a:pt x="210" y="0"/>
                    </a:cubicBezTo>
                  </a:path>
                </a:pathLst>
              </a:custGeom>
              <a:solidFill>
                <a:schemeClr val="accent1"/>
              </a:solidFill>
              <a:ln>
                <a:noFill/>
              </a:ln>
              <a:effectLst>
                <a:outerShdw blurRad="127000" dist="25400" dir="16200000" sx="101000" sy="101000" rotWithShape="0">
                  <a:prstClr val="black">
                    <a:alpha val="50000"/>
                  </a:prstClr>
                </a:outerShdw>
              </a:effectLst>
            </p:spPr>
            <p:txBody>
              <a:bodyPr vert="horz" wrap="square" lIns="91440" tIns="45720" rIns="91440" bIns="45720" numCol="1" anchor="t" anchorCtr="0" compatLnSpc="1"/>
              <a:lstStyle/>
              <a:p>
                <a:endParaRPr lang="zh-CN" altLang="en-US">
                  <a:cs typeface="+mn-ea"/>
                </a:endParaRPr>
              </a:p>
            </p:txBody>
          </p:sp>
          <p:sp>
            <p:nvSpPr>
              <p:cNvPr id="12" name="文本框 20"/>
              <p:cNvSpPr txBox="1"/>
              <p:nvPr/>
            </p:nvSpPr>
            <p:spPr>
              <a:xfrm>
                <a:off x="1496141" y="2941222"/>
                <a:ext cx="1175431" cy="748045"/>
              </a:xfrm>
              <a:prstGeom prst="rect">
                <a:avLst/>
              </a:prstGeom>
              <a:noFill/>
            </p:spPr>
            <p:txBody>
              <a:bodyPr wrap="square" rtlCol="0" anchor="ctr" anchorCtr="0">
                <a:spAutoFit/>
              </a:bodyPr>
              <a:lstStyle/>
              <a:p>
                <a:pPr algn="ctr"/>
                <a:r>
                  <a:rPr lang="en-US" altLang="zh-CN" sz="4100" dirty="0">
                    <a:solidFill>
                      <a:schemeClr val="bg1"/>
                    </a:solidFill>
                    <a:latin typeface="+mn-ea"/>
                    <a:cs typeface="+mn-ea"/>
                  </a:rPr>
                  <a:t>02</a:t>
                </a:r>
                <a:endParaRPr lang="zh-CN" altLang="en-US" sz="4100" dirty="0">
                  <a:solidFill>
                    <a:schemeClr val="bg1"/>
                  </a:solidFill>
                  <a:latin typeface="+mn-ea"/>
                  <a:cs typeface="+mn-ea"/>
                </a:endParaRPr>
              </a:p>
            </p:txBody>
          </p:sp>
          <p:sp>
            <p:nvSpPr>
              <p:cNvPr id="13" name="文本框 10"/>
              <p:cNvSpPr txBox="1"/>
              <p:nvPr/>
            </p:nvSpPr>
            <p:spPr>
              <a:xfrm rot="1187866">
                <a:off x="2318406" y="3282952"/>
                <a:ext cx="1845107" cy="923263"/>
              </a:xfrm>
              <a:prstGeom prst="rect">
                <a:avLst/>
              </a:prstGeom>
              <a:noFill/>
            </p:spPr>
            <p:txBody>
              <a:bodyPr wrap="square" rtlCol="0">
                <a:spAutoFit/>
              </a:bodyPr>
              <a:lstStyle/>
              <a:p>
                <a:pPr>
                  <a:lnSpc>
                    <a:spcPct val="150000"/>
                  </a:lnSpc>
                </a:pPr>
                <a:r>
                  <a:rPr lang="zh-CN" altLang="en-US" sz="1200" dirty="0">
                    <a:solidFill>
                      <a:schemeClr val="bg1"/>
                    </a:solidFill>
                    <a:latin typeface="+mn-ea"/>
                    <a:cs typeface="+mn-ea"/>
                  </a:rPr>
                  <a:t>点击输入文本点击输入文本点击输入文本点击输入文本点击输入文本</a:t>
                </a:r>
                <a:endParaRPr lang="zh-CN" altLang="en-US" sz="1200" dirty="0">
                  <a:solidFill>
                    <a:schemeClr val="bg1"/>
                  </a:solidFill>
                  <a:latin typeface="+mn-ea"/>
                  <a:cs typeface="+mn-ea"/>
                </a:endParaRPr>
              </a:p>
            </p:txBody>
          </p:sp>
        </p:grpSp>
        <p:sp>
          <p:nvSpPr>
            <p:cNvPr id="10" name="椭圆 9"/>
            <p:cNvSpPr/>
            <p:nvPr/>
          </p:nvSpPr>
          <p:spPr>
            <a:xfrm>
              <a:off x="1721505" y="2952896"/>
              <a:ext cx="724702" cy="724702"/>
            </a:xfrm>
            <a:prstGeom prst="ellipse">
              <a:avLst/>
            </a:prstGeom>
            <a:gradFill>
              <a:gsLst>
                <a:gs pos="0">
                  <a:schemeClr val="tx1">
                    <a:alpha val="5000"/>
                  </a:schemeClr>
                </a:gs>
                <a:gs pos="75000">
                  <a:schemeClr val="tx1">
                    <a:alpha val="15000"/>
                  </a:schemeClr>
                </a:gs>
              </a:gsLst>
              <a:path path="circle">
                <a:fillToRect l="50000" t="50000" r="50000" b="50000"/>
              </a:path>
            </a:gradFill>
            <a:ln>
              <a:noFill/>
            </a:ln>
            <a:effectLst/>
          </p:spPr>
          <p:txBody>
            <a:bodyPr vert="horz" wrap="square" lIns="91440" tIns="45720" rIns="91440" bIns="45720" numCol="1" anchor="t" anchorCtr="0" compatLnSpc="1"/>
            <a:lstStyle/>
            <a:p>
              <a:endParaRPr lang="zh-CN" altLang="en-US">
                <a:cs typeface="+mn-ea"/>
              </a:endParaRPr>
            </a:p>
          </p:txBody>
        </p:sp>
      </p:grpSp>
      <p:grpSp>
        <p:nvGrpSpPr>
          <p:cNvPr id="14" name="组合 13"/>
          <p:cNvGrpSpPr/>
          <p:nvPr/>
        </p:nvGrpSpPr>
        <p:grpSpPr>
          <a:xfrm>
            <a:off x="1922908" y="6217130"/>
            <a:ext cx="4350603" cy="381496"/>
            <a:chOff x="2084409" y="6148458"/>
            <a:chExt cx="4349865" cy="381469"/>
          </a:xfrm>
        </p:grpSpPr>
        <p:sp>
          <p:nvSpPr>
            <p:cNvPr id="15" name="椭圆 14"/>
            <p:cNvSpPr/>
            <p:nvPr/>
          </p:nvSpPr>
          <p:spPr>
            <a:xfrm>
              <a:off x="3517743" y="6148458"/>
              <a:ext cx="2650457" cy="381469"/>
            </a:xfrm>
            <a:prstGeom prst="ellipse">
              <a:avLst/>
            </a:prstGeom>
            <a:solidFill>
              <a:schemeClr val="bg1">
                <a:lumMod val="75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6" name="椭圆 15"/>
            <p:cNvSpPr/>
            <p:nvPr/>
          </p:nvSpPr>
          <p:spPr>
            <a:xfrm>
              <a:off x="2084409" y="6148458"/>
              <a:ext cx="4349865" cy="381469"/>
            </a:xfrm>
            <a:prstGeom prst="ellipse">
              <a:avLst/>
            </a:prstGeom>
            <a:solidFill>
              <a:schemeClr val="bg1">
                <a:lumMod val="75000"/>
              </a:schemeClr>
            </a:soli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grpSp>
        <p:nvGrpSpPr>
          <p:cNvPr id="17" name="Group 33"/>
          <p:cNvGrpSpPr>
            <a:grpSpLocks noChangeAspect="1"/>
          </p:cNvGrpSpPr>
          <p:nvPr/>
        </p:nvGrpSpPr>
        <p:grpSpPr bwMode="auto">
          <a:xfrm>
            <a:off x="5285305" y="2231696"/>
            <a:ext cx="1756669" cy="4064856"/>
            <a:chOff x="3656" y="840"/>
            <a:chExt cx="1375" cy="3182"/>
          </a:xfrm>
        </p:grpSpPr>
        <p:sp>
          <p:nvSpPr>
            <p:cNvPr id="18" name="AutoShape 32"/>
            <p:cNvSpPr>
              <a:spLocks noChangeAspect="1" noChangeArrowheads="1" noTextEdit="1"/>
            </p:cNvSpPr>
            <p:nvPr/>
          </p:nvSpPr>
          <p:spPr bwMode="auto">
            <a:xfrm>
              <a:off x="3656" y="840"/>
              <a:ext cx="1375" cy="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endParaRPr>
            </a:p>
          </p:txBody>
        </p:sp>
        <p:sp>
          <p:nvSpPr>
            <p:cNvPr id="19" name="Freeform 34"/>
            <p:cNvSpPr>
              <a:spLocks noEditPoints="1"/>
            </p:cNvSpPr>
            <p:nvPr/>
          </p:nvSpPr>
          <p:spPr bwMode="auto">
            <a:xfrm>
              <a:off x="4048" y="3125"/>
              <a:ext cx="990" cy="871"/>
            </a:xfrm>
            <a:custGeom>
              <a:avLst/>
              <a:gdLst>
                <a:gd name="T0" fmla="*/ 246 w 417"/>
                <a:gd name="T1" fmla="*/ 41 h 368"/>
                <a:gd name="T2" fmla="*/ 229 w 417"/>
                <a:gd name="T3" fmla="*/ 49 h 368"/>
                <a:gd name="T4" fmla="*/ 224 w 417"/>
                <a:gd name="T5" fmla="*/ 51 h 368"/>
                <a:gd name="T6" fmla="*/ 121 w 417"/>
                <a:gd name="T7" fmla="*/ 65 h 368"/>
                <a:gd name="T8" fmla="*/ 44 w 417"/>
                <a:gd name="T9" fmla="*/ 147 h 368"/>
                <a:gd name="T10" fmla="*/ 64 w 417"/>
                <a:gd name="T11" fmla="*/ 184 h 368"/>
                <a:gd name="T12" fmla="*/ 72 w 417"/>
                <a:gd name="T13" fmla="*/ 192 h 368"/>
                <a:gd name="T14" fmla="*/ 53 w 417"/>
                <a:gd name="T15" fmla="*/ 256 h 368"/>
                <a:gd name="T16" fmla="*/ 11 w 417"/>
                <a:gd name="T17" fmla="*/ 327 h 368"/>
                <a:gd name="T18" fmla="*/ 4 w 417"/>
                <a:gd name="T19" fmla="*/ 345 h 368"/>
                <a:gd name="T20" fmla="*/ 3 w 417"/>
                <a:gd name="T21" fmla="*/ 352 h 368"/>
                <a:gd name="T22" fmla="*/ 0 w 417"/>
                <a:gd name="T23" fmla="*/ 359 h 368"/>
                <a:gd name="T24" fmla="*/ 29 w 417"/>
                <a:gd name="T25" fmla="*/ 363 h 368"/>
                <a:gd name="T26" fmla="*/ 131 w 417"/>
                <a:gd name="T27" fmla="*/ 348 h 368"/>
                <a:gd name="T28" fmla="*/ 120 w 417"/>
                <a:gd name="T29" fmla="*/ 340 h 368"/>
                <a:gd name="T30" fmla="*/ 264 w 417"/>
                <a:gd name="T31" fmla="*/ 340 h 368"/>
                <a:gd name="T32" fmla="*/ 203 w 417"/>
                <a:gd name="T33" fmla="*/ 328 h 368"/>
                <a:gd name="T34" fmla="*/ 207 w 417"/>
                <a:gd name="T35" fmla="*/ 312 h 368"/>
                <a:gd name="T36" fmla="*/ 291 w 417"/>
                <a:gd name="T37" fmla="*/ 259 h 368"/>
                <a:gd name="T38" fmla="*/ 336 w 417"/>
                <a:gd name="T39" fmla="*/ 211 h 368"/>
                <a:gd name="T40" fmla="*/ 390 w 417"/>
                <a:gd name="T41" fmla="*/ 188 h 368"/>
                <a:gd name="T42" fmla="*/ 405 w 417"/>
                <a:gd name="T43" fmla="*/ 170 h 368"/>
                <a:gd name="T44" fmla="*/ 379 w 417"/>
                <a:gd name="T45" fmla="*/ 61 h 368"/>
                <a:gd name="T46" fmla="*/ 348 w 417"/>
                <a:gd name="T47" fmla="*/ 51 h 368"/>
                <a:gd name="T48" fmla="*/ 340 w 417"/>
                <a:gd name="T49" fmla="*/ 45 h 368"/>
                <a:gd name="T50" fmla="*/ 372 w 417"/>
                <a:gd name="T51" fmla="*/ 27 h 368"/>
                <a:gd name="T52" fmla="*/ 367 w 417"/>
                <a:gd name="T53" fmla="*/ 23 h 368"/>
                <a:gd name="T54" fmla="*/ 356 w 417"/>
                <a:gd name="T55" fmla="*/ 0 h 368"/>
                <a:gd name="T56" fmla="*/ 351 w 417"/>
                <a:gd name="T57" fmla="*/ 0 h 368"/>
                <a:gd name="T58" fmla="*/ 240 w 417"/>
                <a:gd name="T59" fmla="*/ 16 h 368"/>
                <a:gd name="T60" fmla="*/ 238 w 417"/>
                <a:gd name="T61" fmla="*/ 31 h 368"/>
                <a:gd name="T62" fmla="*/ 331 w 417"/>
                <a:gd name="T63" fmla="*/ 155 h 368"/>
                <a:gd name="T64" fmla="*/ 330 w 417"/>
                <a:gd name="T65" fmla="*/ 165 h 368"/>
                <a:gd name="T66" fmla="*/ 331 w 417"/>
                <a:gd name="T67" fmla="*/ 184 h 368"/>
                <a:gd name="T68" fmla="*/ 332 w 417"/>
                <a:gd name="T69" fmla="*/ 185 h 368"/>
                <a:gd name="T70" fmla="*/ 320 w 417"/>
                <a:gd name="T71" fmla="*/ 194 h 368"/>
                <a:gd name="T72" fmla="*/ 323 w 417"/>
                <a:gd name="T73" fmla="*/ 187 h 368"/>
                <a:gd name="T74" fmla="*/ 342 w 417"/>
                <a:gd name="T75" fmla="*/ 195 h 368"/>
                <a:gd name="T76" fmla="*/ 332 w 417"/>
                <a:gd name="T77" fmla="*/ 203 h 368"/>
                <a:gd name="T78" fmla="*/ 341 w 417"/>
                <a:gd name="T79" fmla="*/ 195 h 368"/>
                <a:gd name="T80" fmla="*/ 130 w 417"/>
                <a:gd name="T81" fmla="*/ 125 h 368"/>
                <a:gd name="T82" fmla="*/ 109 w 417"/>
                <a:gd name="T83" fmla="*/ 124 h 368"/>
                <a:gd name="T84" fmla="*/ 155 w 417"/>
                <a:gd name="T85" fmla="*/ 265 h 368"/>
                <a:gd name="T86" fmla="*/ 178 w 417"/>
                <a:gd name="T87" fmla="*/ 257 h 368"/>
                <a:gd name="T88" fmla="*/ 186 w 417"/>
                <a:gd name="T89" fmla="*/ 239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7" h="368">
                  <a:moveTo>
                    <a:pt x="248" y="36"/>
                  </a:moveTo>
                  <a:cubicBezTo>
                    <a:pt x="246" y="39"/>
                    <a:pt x="246" y="39"/>
                    <a:pt x="246" y="39"/>
                  </a:cubicBezTo>
                  <a:cubicBezTo>
                    <a:pt x="246" y="40"/>
                    <a:pt x="246" y="41"/>
                    <a:pt x="246" y="41"/>
                  </a:cubicBezTo>
                  <a:cubicBezTo>
                    <a:pt x="242" y="46"/>
                    <a:pt x="242" y="46"/>
                    <a:pt x="242" y="46"/>
                  </a:cubicBezTo>
                  <a:cubicBezTo>
                    <a:pt x="231" y="49"/>
                    <a:pt x="231" y="49"/>
                    <a:pt x="231" y="49"/>
                  </a:cubicBezTo>
                  <a:cubicBezTo>
                    <a:pt x="230" y="49"/>
                    <a:pt x="229" y="49"/>
                    <a:pt x="229" y="49"/>
                  </a:cubicBezTo>
                  <a:cubicBezTo>
                    <a:pt x="229" y="49"/>
                    <a:pt x="229" y="50"/>
                    <a:pt x="229" y="50"/>
                  </a:cubicBezTo>
                  <a:cubicBezTo>
                    <a:pt x="229" y="51"/>
                    <a:pt x="229" y="51"/>
                    <a:pt x="229" y="51"/>
                  </a:cubicBezTo>
                  <a:cubicBezTo>
                    <a:pt x="228" y="51"/>
                    <a:pt x="226" y="51"/>
                    <a:pt x="224" y="51"/>
                  </a:cubicBezTo>
                  <a:cubicBezTo>
                    <a:pt x="224" y="52"/>
                    <a:pt x="224" y="52"/>
                    <a:pt x="224" y="52"/>
                  </a:cubicBezTo>
                  <a:cubicBezTo>
                    <a:pt x="194" y="57"/>
                    <a:pt x="161" y="61"/>
                    <a:pt x="124" y="64"/>
                  </a:cubicBezTo>
                  <a:cubicBezTo>
                    <a:pt x="123" y="64"/>
                    <a:pt x="122" y="65"/>
                    <a:pt x="121" y="65"/>
                  </a:cubicBezTo>
                  <a:cubicBezTo>
                    <a:pt x="79" y="81"/>
                    <a:pt x="47" y="98"/>
                    <a:pt x="24" y="115"/>
                  </a:cubicBezTo>
                  <a:cubicBezTo>
                    <a:pt x="23" y="115"/>
                    <a:pt x="23" y="115"/>
                    <a:pt x="23" y="115"/>
                  </a:cubicBezTo>
                  <a:cubicBezTo>
                    <a:pt x="8" y="130"/>
                    <a:pt x="15" y="140"/>
                    <a:pt x="44" y="147"/>
                  </a:cubicBezTo>
                  <a:cubicBezTo>
                    <a:pt x="92" y="164"/>
                    <a:pt x="92" y="164"/>
                    <a:pt x="92" y="164"/>
                  </a:cubicBezTo>
                  <a:cubicBezTo>
                    <a:pt x="82" y="175"/>
                    <a:pt x="82" y="175"/>
                    <a:pt x="82" y="175"/>
                  </a:cubicBezTo>
                  <a:cubicBezTo>
                    <a:pt x="64" y="184"/>
                    <a:pt x="64" y="184"/>
                    <a:pt x="64" y="184"/>
                  </a:cubicBezTo>
                  <a:cubicBezTo>
                    <a:pt x="63" y="184"/>
                    <a:pt x="63" y="184"/>
                    <a:pt x="63" y="184"/>
                  </a:cubicBezTo>
                  <a:cubicBezTo>
                    <a:pt x="61" y="189"/>
                    <a:pt x="65" y="192"/>
                    <a:pt x="72" y="193"/>
                  </a:cubicBezTo>
                  <a:cubicBezTo>
                    <a:pt x="72" y="192"/>
                    <a:pt x="72" y="192"/>
                    <a:pt x="72" y="192"/>
                  </a:cubicBezTo>
                  <a:cubicBezTo>
                    <a:pt x="75" y="193"/>
                    <a:pt x="78" y="193"/>
                    <a:pt x="82" y="193"/>
                  </a:cubicBezTo>
                  <a:cubicBezTo>
                    <a:pt x="85" y="204"/>
                    <a:pt x="85" y="204"/>
                    <a:pt x="85" y="204"/>
                  </a:cubicBezTo>
                  <a:cubicBezTo>
                    <a:pt x="81" y="219"/>
                    <a:pt x="70" y="236"/>
                    <a:pt x="53" y="256"/>
                  </a:cubicBezTo>
                  <a:cubicBezTo>
                    <a:pt x="53" y="256"/>
                    <a:pt x="53" y="256"/>
                    <a:pt x="53" y="256"/>
                  </a:cubicBezTo>
                  <a:cubicBezTo>
                    <a:pt x="52" y="257"/>
                    <a:pt x="52" y="257"/>
                    <a:pt x="52" y="257"/>
                  </a:cubicBezTo>
                  <a:cubicBezTo>
                    <a:pt x="30" y="281"/>
                    <a:pt x="16" y="304"/>
                    <a:pt x="11" y="327"/>
                  </a:cubicBezTo>
                  <a:cubicBezTo>
                    <a:pt x="16" y="340"/>
                    <a:pt x="16" y="340"/>
                    <a:pt x="16" y="340"/>
                  </a:cubicBezTo>
                  <a:cubicBezTo>
                    <a:pt x="5" y="345"/>
                    <a:pt x="5" y="345"/>
                    <a:pt x="5" y="345"/>
                  </a:cubicBezTo>
                  <a:cubicBezTo>
                    <a:pt x="5" y="345"/>
                    <a:pt x="5" y="345"/>
                    <a:pt x="4" y="345"/>
                  </a:cubicBezTo>
                  <a:cubicBezTo>
                    <a:pt x="0" y="351"/>
                    <a:pt x="0" y="351"/>
                    <a:pt x="0" y="351"/>
                  </a:cubicBezTo>
                  <a:cubicBezTo>
                    <a:pt x="0" y="351"/>
                    <a:pt x="0" y="351"/>
                    <a:pt x="1" y="352"/>
                  </a:cubicBezTo>
                  <a:cubicBezTo>
                    <a:pt x="1" y="352"/>
                    <a:pt x="2" y="352"/>
                    <a:pt x="3" y="352"/>
                  </a:cubicBezTo>
                  <a:cubicBezTo>
                    <a:pt x="4" y="352"/>
                    <a:pt x="5" y="352"/>
                    <a:pt x="7" y="352"/>
                  </a:cubicBezTo>
                  <a:cubicBezTo>
                    <a:pt x="0" y="358"/>
                    <a:pt x="0" y="358"/>
                    <a:pt x="0" y="358"/>
                  </a:cubicBezTo>
                  <a:cubicBezTo>
                    <a:pt x="0" y="359"/>
                    <a:pt x="0" y="359"/>
                    <a:pt x="0" y="359"/>
                  </a:cubicBezTo>
                  <a:cubicBezTo>
                    <a:pt x="0" y="359"/>
                    <a:pt x="1" y="359"/>
                    <a:pt x="2" y="359"/>
                  </a:cubicBezTo>
                  <a:cubicBezTo>
                    <a:pt x="28" y="363"/>
                    <a:pt x="28" y="363"/>
                    <a:pt x="28" y="363"/>
                  </a:cubicBezTo>
                  <a:cubicBezTo>
                    <a:pt x="29" y="363"/>
                    <a:pt x="29" y="363"/>
                    <a:pt x="29" y="363"/>
                  </a:cubicBezTo>
                  <a:cubicBezTo>
                    <a:pt x="120" y="368"/>
                    <a:pt x="120" y="368"/>
                    <a:pt x="120" y="368"/>
                  </a:cubicBezTo>
                  <a:cubicBezTo>
                    <a:pt x="120" y="352"/>
                    <a:pt x="120" y="352"/>
                    <a:pt x="120" y="352"/>
                  </a:cubicBezTo>
                  <a:cubicBezTo>
                    <a:pt x="127" y="350"/>
                    <a:pt x="131" y="349"/>
                    <a:pt x="131" y="348"/>
                  </a:cubicBezTo>
                  <a:cubicBezTo>
                    <a:pt x="133" y="346"/>
                    <a:pt x="130" y="344"/>
                    <a:pt x="124" y="343"/>
                  </a:cubicBezTo>
                  <a:cubicBezTo>
                    <a:pt x="120" y="340"/>
                    <a:pt x="120" y="340"/>
                    <a:pt x="120" y="340"/>
                  </a:cubicBezTo>
                  <a:cubicBezTo>
                    <a:pt x="120" y="340"/>
                    <a:pt x="120" y="340"/>
                    <a:pt x="120" y="340"/>
                  </a:cubicBezTo>
                  <a:cubicBezTo>
                    <a:pt x="161" y="341"/>
                    <a:pt x="161" y="341"/>
                    <a:pt x="161" y="341"/>
                  </a:cubicBezTo>
                  <a:cubicBezTo>
                    <a:pt x="195" y="343"/>
                    <a:pt x="229" y="343"/>
                    <a:pt x="262" y="340"/>
                  </a:cubicBezTo>
                  <a:cubicBezTo>
                    <a:pt x="263" y="340"/>
                    <a:pt x="264" y="340"/>
                    <a:pt x="264" y="340"/>
                  </a:cubicBezTo>
                  <a:cubicBezTo>
                    <a:pt x="265" y="340"/>
                    <a:pt x="265" y="340"/>
                    <a:pt x="265" y="339"/>
                  </a:cubicBezTo>
                  <a:cubicBezTo>
                    <a:pt x="272" y="336"/>
                    <a:pt x="269" y="333"/>
                    <a:pt x="257" y="331"/>
                  </a:cubicBezTo>
                  <a:cubicBezTo>
                    <a:pt x="247" y="330"/>
                    <a:pt x="229" y="329"/>
                    <a:pt x="203" y="328"/>
                  </a:cubicBezTo>
                  <a:cubicBezTo>
                    <a:pt x="184" y="324"/>
                    <a:pt x="184" y="324"/>
                    <a:pt x="184" y="324"/>
                  </a:cubicBezTo>
                  <a:cubicBezTo>
                    <a:pt x="191" y="324"/>
                    <a:pt x="191" y="324"/>
                    <a:pt x="191" y="324"/>
                  </a:cubicBezTo>
                  <a:cubicBezTo>
                    <a:pt x="207" y="312"/>
                    <a:pt x="207" y="312"/>
                    <a:pt x="207" y="312"/>
                  </a:cubicBezTo>
                  <a:cubicBezTo>
                    <a:pt x="245" y="280"/>
                    <a:pt x="245" y="280"/>
                    <a:pt x="245" y="280"/>
                  </a:cubicBezTo>
                  <a:cubicBezTo>
                    <a:pt x="290" y="260"/>
                    <a:pt x="290" y="260"/>
                    <a:pt x="290" y="260"/>
                  </a:cubicBezTo>
                  <a:cubicBezTo>
                    <a:pt x="291" y="260"/>
                    <a:pt x="291" y="259"/>
                    <a:pt x="291" y="259"/>
                  </a:cubicBezTo>
                  <a:cubicBezTo>
                    <a:pt x="327" y="211"/>
                    <a:pt x="327" y="211"/>
                    <a:pt x="327" y="211"/>
                  </a:cubicBezTo>
                  <a:cubicBezTo>
                    <a:pt x="333" y="211"/>
                    <a:pt x="333" y="211"/>
                    <a:pt x="333" y="211"/>
                  </a:cubicBezTo>
                  <a:cubicBezTo>
                    <a:pt x="334" y="211"/>
                    <a:pt x="335" y="211"/>
                    <a:pt x="336" y="211"/>
                  </a:cubicBezTo>
                  <a:cubicBezTo>
                    <a:pt x="367" y="205"/>
                    <a:pt x="367" y="205"/>
                    <a:pt x="367" y="205"/>
                  </a:cubicBezTo>
                  <a:cubicBezTo>
                    <a:pt x="368" y="205"/>
                    <a:pt x="369" y="205"/>
                    <a:pt x="369" y="205"/>
                  </a:cubicBezTo>
                  <a:cubicBezTo>
                    <a:pt x="379" y="200"/>
                    <a:pt x="386" y="194"/>
                    <a:pt x="390" y="188"/>
                  </a:cubicBezTo>
                  <a:cubicBezTo>
                    <a:pt x="390" y="188"/>
                    <a:pt x="391" y="188"/>
                    <a:pt x="391" y="187"/>
                  </a:cubicBezTo>
                  <a:cubicBezTo>
                    <a:pt x="392" y="187"/>
                    <a:pt x="392" y="187"/>
                    <a:pt x="393" y="187"/>
                  </a:cubicBezTo>
                  <a:cubicBezTo>
                    <a:pt x="405" y="170"/>
                    <a:pt x="405" y="170"/>
                    <a:pt x="405" y="170"/>
                  </a:cubicBezTo>
                  <a:cubicBezTo>
                    <a:pt x="417" y="150"/>
                    <a:pt x="416" y="132"/>
                    <a:pt x="402" y="115"/>
                  </a:cubicBezTo>
                  <a:cubicBezTo>
                    <a:pt x="408" y="92"/>
                    <a:pt x="400" y="74"/>
                    <a:pt x="380" y="61"/>
                  </a:cubicBezTo>
                  <a:cubicBezTo>
                    <a:pt x="380" y="61"/>
                    <a:pt x="380" y="61"/>
                    <a:pt x="379" y="61"/>
                  </a:cubicBezTo>
                  <a:cubicBezTo>
                    <a:pt x="349" y="55"/>
                    <a:pt x="349" y="55"/>
                    <a:pt x="349" y="55"/>
                  </a:cubicBezTo>
                  <a:cubicBezTo>
                    <a:pt x="348" y="52"/>
                    <a:pt x="348" y="52"/>
                    <a:pt x="348" y="52"/>
                  </a:cubicBezTo>
                  <a:cubicBezTo>
                    <a:pt x="348" y="51"/>
                    <a:pt x="348" y="51"/>
                    <a:pt x="348" y="51"/>
                  </a:cubicBezTo>
                  <a:cubicBezTo>
                    <a:pt x="337" y="47"/>
                    <a:pt x="337" y="47"/>
                    <a:pt x="337" y="47"/>
                  </a:cubicBezTo>
                  <a:cubicBezTo>
                    <a:pt x="338" y="46"/>
                    <a:pt x="338" y="46"/>
                    <a:pt x="338" y="46"/>
                  </a:cubicBezTo>
                  <a:cubicBezTo>
                    <a:pt x="340" y="45"/>
                    <a:pt x="340" y="45"/>
                    <a:pt x="340" y="45"/>
                  </a:cubicBezTo>
                  <a:cubicBezTo>
                    <a:pt x="340" y="45"/>
                    <a:pt x="340" y="45"/>
                    <a:pt x="341" y="45"/>
                  </a:cubicBezTo>
                  <a:cubicBezTo>
                    <a:pt x="348" y="42"/>
                    <a:pt x="353" y="38"/>
                    <a:pt x="356" y="35"/>
                  </a:cubicBezTo>
                  <a:cubicBezTo>
                    <a:pt x="365" y="33"/>
                    <a:pt x="370" y="31"/>
                    <a:pt x="372" y="27"/>
                  </a:cubicBezTo>
                  <a:cubicBezTo>
                    <a:pt x="372" y="27"/>
                    <a:pt x="372" y="27"/>
                    <a:pt x="372" y="26"/>
                  </a:cubicBezTo>
                  <a:cubicBezTo>
                    <a:pt x="372" y="26"/>
                    <a:pt x="372" y="26"/>
                    <a:pt x="372" y="26"/>
                  </a:cubicBezTo>
                  <a:cubicBezTo>
                    <a:pt x="371" y="24"/>
                    <a:pt x="370" y="23"/>
                    <a:pt x="367" y="23"/>
                  </a:cubicBezTo>
                  <a:cubicBezTo>
                    <a:pt x="368" y="22"/>
                    <a:pt x="368" y="22"/>
                    <a:pt x="368" y="22"/>
                  </a:cubicBezTo>
                  <a:cubicBezTo>
                    <a:pt x="377" y="15"/>
                    <a:pt x="377" y="15"/>
                    <a:pt x="377" y="15"/>
                  </a:cubicBezTo>
                  <a:cubicBezTo>
                    <a:pt x="387" y="7"/>
                    <a:pt x="380" y="2"/>
                    <a:pt x="356" y="0"/>
                  </a:cubicBezTo>
                  <a:cubicBezTo>
                    <a:pt x="356" y="0"/>
                    <a:pt x="356" y="0"/>
                    <a:pt x="356" y="0"/>
                  </a:cubicBezTo>
                  <a:cubicBezTo>
                    <a:pt x="354" y="0"/>
                    <a:pt x="353" y="0"/>
                    <a:pt x="352" y="0"/>
                  </a:cubicBezTo>
                  <a:cubicBezTo>
                    <a:pt x="351" y="0"/>
                    <a:pt x="351" y="0"/>
                    <a:pt x="351" y="0"/>
                  </a:cubicBezTo>
                  <a:cubicBezTo>
                    <a:pt x="323" y="0"/>
                    <a:pt x="300" y="0"/>
                    <a:pt x="284" y="2"/>
                  </a:cubicBezTo>
                  <a:cubicBezTo>
                    <a:pt x="269" y="4"/>
                    <a:pt x="259" y="7"/>
                    <a:pt x="255" y="11"/>
                  </a:cubicBezTo>
                  <a:cubicBezTo>
                    <a:pt x="248" y="11"/>
                    <a:pt x="243" y="13"/>
                    <a:pt x="240" y="16"/>
                  </a:cubicBezTo>
                  <a:cubicBezTo>
                    <a:pt x="238" y="18"/>
                    <a:pt x="238" y="21"/>
                    <a:pt x="238" y="25"/>
                  </a:cubicBezTo>
                  <a:cubicBezTo>
                    <a:pt x="238" y="26"/>
                    <a:pt x="238" y="26"/>
                    <a:pt x="238" y="27"/>
                  </a:cubicBezTo>
                  <a:cubicBezTo>
                    <a:pt x="237" y="28"/>
                    <a:pt x="237" y="29"/>
                    <a:pt x="238" y="31"/>
                  </a:cubicBezTo>
                  <a:cubicBezTo>
                    <a:pt x="237" y="31"/>
                    <a:pt x="237" y="32"/>
                    <a:pt x="238" y="32"/>
                  </a:cubicBezTo>
                  <a:cubicBezTo>
                    <a:pt x="238" y="34"/>
                    <a:pt x="242" y="35"/>
                    <a:pt x="248" y="36"/>
                  </a:cubicBezTo>
                  <a:close/>
                  <a:moveTo>
                    <a:pt x="331" y="155"/>
                  </a:moveTo>
                  <a:cubicBezTo>
                    <a:pt x="334" y="158"/>
                    <a:pt x="334" y="158"/>
                    <a:pt x="334" y="158"/>
                  </a:cubicBezTo>
                  <a:cubicBezTo>
                    <a:pt x="330" y="164"/>
                    <a:pt x="330" y="164"/>
                    <a:pt x="330" y="164"/>
                  </a:cubicBezTo>
                  <a:cubicBezTo>
                    <a:pt x="330" y="164"/>
                    <a:pt x="330" y="164"/>
                    <a:pt x="330" y="165"/>
                  </a:cubicBezTo>
                  <a:cubicBezTo>
                    <a:pt x="343" y="176"/>
                    <a:pt x="343" y="176"/>
                    <a:pt x="343" y="176"/>
                  </a:cubicBezTo>
                  <a:cubicBezTo>
                    <a:pt x="331" y="184"/>
                    <a:pt x="331" y="184"/>
                    <a:pt x="331" y="184"/>
                  </a:cubicBezTo>
                  <a:cubicBezTo>
                    <a:pt x="331" y="184"/>
                    <a:pt x="331" y="184"/>
                    <a:pt x="331" y="184"/>
                  </a:cubicBezTo>
                  <a:cubicBezTo>
                    <a:pt x="331" y="184"/>
                    <a:pt x="331" y="184"/>
                    <a:pt x="331" y="184"/>
                  </a:cubicBezTo>
                  <a:cubicBezTo>
                    <a:pt x="331" y="184"/>
                    <a:pt x="331" y="185"/>
                    <a:pt x="331" y="185"/>
                  </a:cubicBezTo>
                  <a:cubicBezTo>
                    <a:pt x="332" y="185"/>
                    <a:pt x="332" y="185"/>
                    <a:pt x="332" y="185"/>
                  </a:cubicBezTo>
                  <a:cubicBezTo>
                    <a:pt x="325" y="188"/>
                    <a:pt x="325" y="188"/>
                    <a:pt x="325" y="188"/>
                  </a:cubicBezTo>
                  <a:cubicBezTo>
                    <a:pt x="324" y="188"/>
                    <a:pt x="324" y="188"/>
                    <a:pt x="324" y="189"/>
                  </a:cubicBezTo>
                  <a:cubicBezTo>
                    <a:pt x="323" y="190"/>
                    <a:pt x="322" y="192"/>
                    <a:pt x="320" y="194"/>
                  </a:cubicBezTo>
                  <a:cubicBezTo>
                    <a:pt x="318" y="188"/>
                    <a:pt x="318" y="188"/>
                    <a:pt x="318" y="188"/>
                  </a:cubicBezTo>
                  <a:cubicBezTo>
                    <a:pt x="319" y="188"/>
                    <a:pt x="320" y="188"/>
                    <a:pt x="322" y="187"/>
                  </a:cubicBezTo>
                  <a:cubicBezTo>
                    <a:pt x="322" y="187"/>
                    <a:pt x="323" y="187"/>
                    <a:pt x="323" y="187"/>
                  </a:cubicBezTo>
                  <a:cubicBezTo>
                    <a:pt x="331" y="155"/>
                    <a:pt x="331" y="155"/>
                    <a:pt x="331" y="155"/>
                  </a:cubicBezTo>
                  <a:close/>
                  <a:moveTo>
                    <a:pt x="341" y="195"/>
                  </a:moveTo>
                  <a:cubicBezTo>
                    <a:pt x="342" y="195"/>
                    <a:pt x="342" y="195"/>
                    <a:pt x="342" y="195"/>
                  </a:cubicBezTo>
                  <a:cubicBezTo>
                    <a:pt x="339" y="200"/>
                    <a:pt x="339" y="200"/>
                    <a:pt x="339" y="200"/>
                  </a:cubicBezTo>
                  <a:cubicBezTo>
                    <a:pt x="334" y="203"/>
                    <a:pt x="334" y="203"/>
                    <a:pt x="334" y="203"/>
                  </a:cubicBezTo>
                  <a:cubicBezTo>
                    <a:pt x="333" y="203"/>
                    <a:pt x="333" y="203"/>
                    <a:pt x="332" y="203"/>
                  </a:cubicBezTo>
                  <a:cubicBezTo>
                    <a:pt x="328" y="203"/>
                    <a:pt x="325" y="203"/>
                    <a:pt x="324" y="204"/>
                  </a:cubicBezTo>
                  <a:cubicBezTo>
                    <a:pt x="324" y="204"/>
                    <a:pt x="324" y="204"/>
                    <a:pt x="324" y="204"/>
                  </a:cubicBezTo>
                  <a:cubicBezTo>
                    <a:pt x="331" y="203"/>
                    <a:pt x="337" y="200"/>
                    <a:pt x="341" y="195"/>
                  </a:cubicBezTo>
                  <a:close/>
                  <a:moveTo>
                    <a:pt x="135" y="116"/>
                  </a:moveTo>
                  <a:cubicBezTo>
                    <a:pt x="129" y="124"/>
                    <a:pt x="129" y="124"/>
                    <a:pt x="129" y="124"/>
                  </a:cubicBezTo>
                  <a:cubicBezTo>
                    <a:pt x="129" y="124"/>
                    <a:pt x="129" y="125"/>
                    <a:pt x="130" y="125"/>
                  </a:cubicBezTo>
                  <a:cubicBezTo>
                    <a:pt x="144" y="132"/>
                    <a:pt x="144" y="132"/>
                    <a:pt x="144" y="132"/>
                  </a:cubicBezTo>
                  <a:cubicBezTo>
                    <a:pt x="131" y="134"/>
                    <a:pt x="131" y="134"/>
                    <a:pt x="131" y="134"/>
                  </a:cubicBezTo>
                  <a:cubicBezTo>
                    <a:pt x="109" y="124"/>
                    <a:pt x="109" y="124"/>
                    <a:pt x="109" y="124"/>
                  </a:cubicBezTo>
                  <a:cubicBezTo>
                    <a:pt x="130" y="114"/>
                    <a:pt x="130" y="114"/>
                    <a:pt x="130" y="114"/>
                  </a:cubicBezTo>
                  <a:cubicBezTo>
                    <a:pt x="135" y="116"/>
                    <a:pt x="135" y="116"/>
                    <a:pt x="135" y="116"/>
                  </a:cubicBezTo>
                  <a:close/>
                  <a:moveTo>
                    <a:pt x="155" y="265"/>
                  </a:moveTo>
                  <a:cubicBezTo>
                    <a:pt x="156" y="263"/>
                    <a:pt x="158" y="262"/>
                    <a:pt x="159" y="260"/>
                  </a:cubicBezTo>
                  <a:cubicBezTo>
                    <a:pt x="166" y="257"/>
                    <a:pt x="171" y="254"/>
                    <a:pt x="175" y="252"/>
                  </a:cubicBezTo>
                  <a:cubicBezTo>
                    <a:pt x="175" y="253"/>
                    <a:pt x="175" y="255"/>
                    <a:pt x="178" y="257"/>
                  </a:cubicBezTo>
                  <a:cubicBezTo>
                    <a:pt x="155" y="265"/>
                    <a:pt x="155" y="265"/>
                    <a:pt x="155" y="265"/>
                  </a:cubicBezTo>
                  <a:close/>
                  <a:moveTo>
                    <a:pt x="182" y="247"/>
                  </a:moveTo>
                  <a:cubicBezTo>
                    <a:pt x="184" y="244"/>
                    <a:pt x="186" y="242"/>
                    <a:pt x="186" y="239"/>
                  </a:cubicBezTo>
                  <a:cubicBezTo>
                    <a:pt x="194" y="243"/>
                    <a:pt x="194" y="243"/>
                    <a:pt x="194" y="243"/>
                  </a:cubicBezTo>
                  <a:cubicBezTo>
                    <a:pt x="189" y="244"/>
                    <a:pt x="185" y="245"/>
                    <a:pt x="182" y="247"/>
                  </a:cubicBezTo>
                  <a:close/>
                </a:path>
              </a:pathLst>
            </a:custGeom>
            <a:solidFill>
              <a:srgbClr val="CCCCCC"/>
            </a:solidFill>
            <a:ln>
              <a:noFill/>
            </a:ln>
            <a:effectLst>
              <a:softEdge rad="12700"/>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20" name="Freeform 35"/>
            <p:cNvSpPr>
              <a:spLocks noEditPoints="1"/>
            </p:cNvSpPr>
            <p:nvPr/>
          </p:nvSpPr>
          <p:spPr bwMode="auto">
            <a:xfrm>
              <a:off x="3644" y="840"/>
              <a:ext cx="1031" cy="3184"/>
            </a:xfrm>
            <a:custGeom>
              <a:avLst/>
              <a:gdLst>
                <a:gd name="T0" fmla="*/ 154 w 434"/>
                <a:gd name="T1" fmla="*/ 93 h 1345"/>
                <a:gd name="T2" fmla="*/ 157 w 434"/>
                <a:gd name="T3" fmla="*/ 115 h 1345"/>
                <a:gd name="T4" fmla="*/ 172 w 434"/>
                <a:gd name="T5" fmla="*/ 143 h 1345"/>
                <a:gd name="T6" fmla="*/ 163 w 434"/>
                <a:gd name="T7" fmla="*/ 179 h 1345"/>
                <a:gd name="T8" fmla="*/ 163 w 434"/>
                <a:gd name="T9" fmla="*/ 186 h 1345"/>
                <a:gd name="T10" fmla="*/ 68 w 434"/>
                <a:gd name="T11" fmla="*/ 236 h 1345"/>
                <a:gd name="T12" fmla="*/ 5 w 434"/>
                <a:gd name="T13" fmla="*/ 422 h 1345"/>
                <a:gd name="T14" fmla="*/ 109 w 434"/>
                <a:gd name="T15" fmla="*/ 601 h 1345"/>
                <a:gd name="T16" fmla="*/ 95 w 434"/>
                <a:gd name="T17" fmla="*/ 674 h 1345"/>
                <a:gd name="T18" fmla="*/ 121 w 434"/>
                <a:gd name="T19" fmla="*/ 706 h 1345"/>
                <a:gd name="T20" fmla="*/ 138 w 434"/>
                <a:gd name="T21" fmla="*/ 936 h 1345"/>
                <a:gd name="T22" fmla="*/ 148 w 434"/>
                <a:gd name="T23" fmla="*/ 1195 h 1345"/>
                <a:gd name="T24" fmla="*/ 156 w 434"/>
                <a:gd name="T25" fmla="*/ 1262 h 1345"/>
                <a:gd name="T26" fmla="*/ 156 w 434"/>
                <a:gd name="T27" fmla="*/ 1287 h 1345"/>
                <a:gd name="T28" fmla="*/ 160 w 434"/>
                <a:gd name="T29" fmla="*/ 1311 h 1345"/>
                <a:gd name="T30" fmla="*/ 192 w 434"/>
                <a:gd name="T31" fmla="*/ 1328 h 1345"/>
                <a:gd name="T32" fmla="*/ 289 w 434"/>
                <a:gd name="T33" fmla="*/ 1345 h 1345"/>
                <a:gd name="T34" fmla="*/ 291 w 434"/>
                <a:gd name="T35" fmla="*/ 1308 h 1345"/>
                <a:gd name="T36" fmla="*/ 428 w 434"/>
                <a:gd name="T37" fmla="*/ 1299 h 1345"/>
                <a:gd name="T38" fmla="*/ 416 w 434"/>
                <a:gd name="T39" fmla="*/ 1267 h 1345"/>
                <a:gd name="T40" fmla="*/ 342 w 434"/>
                <a:gd name="T41" fmla="*/ 1234 h 1345"/>
                <a:gd name="T42" fmla="*/ 326 w 434"/>
                <a:gd name="T43" fmla="*/ 1207 h 1345"/>
                <a:gd name="T44" fmla="*/ 321 w 434"/>
                <a:gd name="T45" fmla="*/ 1206 h 1345"/>
                <a:gd name="T46" fmla="*/ 348 w 434"/>
                <a:gd name="T47" fmla="*/ 1026 h 1345"/>
                <a:gd name="T48" fmla="*/ 379 w 434"/>
                <a:gd name="T49" fmla="*/ 772 h 1345"/>
                <a:gd name="T50" fmla="*/ 415 w 434"/>
                <a:gd name="T51" fmla="*/ 751 h 1345"/>
                <a:gd name="T52" fmla="*/ 425 w 434"/>
                <a:gd name="T53" fmla="*/ 686 h 1345"/>
                <a:gd name="T54" fmla="*/ 384 w 434"/>
                <a:gd name="T55" fmla="*/ 423 h 1345"/>
                <a:gd name="T56" fmla="*/ 286 w 434"/>
                <a:gd name="T57" fmla="*/ 201 h 1345"/>
                <a:gd name="T58" fmla="*/ 268 w 434"/>
                <a:gd name="T59" fmla="*/ 173 h 1345"/>
                <a:gd name="T60" fmla="*/ 270 w 434"/>
                <a:gd name="T61" fmla="*/ 164 h 1345"/>
                <a:gd name="T62" fmla="*/ 288 w 434"/>
                <a:gd name="T63" fmla="*/ 98 h 1345"/>
                <a:gd name="T64" fmla="*/ 281 w 434"/>
                <a:gd name="T65" fmla="*/ 84 h 1345"/>
                <a:gd name="T66" fmla="*/ 253 w 434"/>
                <a:gd name="T67" fmla="*/ 2 h 1345"/>
                <a:gd name="T68" fmla="*/ 248 w 434"/>
                <a:gd name="T69" fmla="*/ 1 h 1345"/>
                <a:gd name="T70" fmla="*/ 111 w 434"/>
                <a:gd name="T71" fmla="*/ 418 h 1345"/>
                <a:gd name="T72" fmla="*/ 118 w 434"/>
                <a:gd name="T73" fmla="*/ 458 h 1345"/>
                <a:gd name="T74" fmla="*/ 96 w 434"/>
                <a:gd name="T75" fmla="*/ 453 h 1345"/>
                <a:gd name="T76" fmla="*/ 347 w 434"/>
                <a:gd name="T77" fmla="*/ 579 h 1345"/>
                <a:gd name="T78" fmla="*/ 369 w 434"/>
                <a:gd name="T79" fmla="*/ 643 h 1345"/>
                <a:gd name="T80" fmla="*/ 363 w 434"/>
                <a:gd name="T81" fmla="*/ 674 h 1345"/>
                <a:gd name="T82" fmla="*/ 360 w 434"/>
                <a:gd name="T83" fmla="*/ 689 h 1345"/>
                <a:gd name="T84" fmla="*/ 353 w 434"/>
                <a:gd name="T85" fmla="*/ 689 h 1345"/>
                <a:gd name="T86" fmla="*/ 341 w 434"/>
                <a:gd name="T87" fmla="*/ 567 h 1345"/>
                <a:gd name="T88" fmla="*/ 381 w 434"/>
                <a:gd name="T89" fmla="*/ 715 h 1345"/>
                <a:gd name="T90" fmla="*/ 380 w 434"/>
                <a:gd name="T91" fmla="*/ 742 h 1345"/>
                <a:gd name="T92" fmla="*/ 257 w 434"/>
                <a:gd name="T93" fmla="*/ 922 h 1345"/>
                <a:gd name="T94" fmla="*/ 247 w 434"/>
                <a:gd name="T95" fmla="*/ 952 h 1345"/>
                <a:gd name="T96" fmla="*/ 259 w 434"/>
                <a:gd name="T97" fmla="*/ 877 h 1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34" h="1345">
                  <a:moveTo>
                    <a:pt x="160" y="41"/>
                  </a:moveTo>
                  <a:cubicBezTo>
                    <a:pt x="153" y="43"/>
                    <a:pt x="149" y="49"/>
                    <a:pt x="149" y="61"/>
                  </a:cubicBezTo>
                  <a:cubicBezTo>
                    <a:pt x="148" y="66"/>
                    <a:pt x="150" y="77"/>
                    <a:pt x="154" y="93"/>
                  </a:cubicBezTo>
                  <a:cubicBezTo>
                    <a:pt x="154" y="93"/>
                    <a:pt x="154" y="93"/>
                    <a:pt x="154" y="93"/>
                  </a:cubicBezTo>
                  <a:cubicBezTo>
                    <a:pt x="154" y="95"/>
                    <a:pt x="154" y="97"/>
                    <a:pt x="155" y="99"/>
                  </a:cubicBezTo>
                  <a:cubicBezTo>
                    <a:pt x="154" y="103"/>
                    <a:pt x="155" y="108"/>
                    <a:pt x="157" y="115"/>
                  </a:cubicBezTo>
                  <a:cubicBezTo>
                    <a:pt x="157" y="116"/>
                    <a:pt x="158" y="117"/>
                    <a:pt x="158" y="118"/>
                  </a:cubicBezTo>
                  <a:cubicBezTo>
                    <a:pt x="160" y="125"/>
                    <a:pt x="165" y="131"/>
                    <a:pt x="172" y="135"/>
                  </a:cubicBezTo>
                  <a:cubicBezTo>
                    <a:pt x="172" y="143"/>
                    <a:pt x="172" y="143"/>
                    <a:pt x="172" y="143"/>
                  </a:cubicBezTo>
                  <a:cubicBezTo>
                    <a:pt x="172" y="147"/>
                    <a:pt x="172" y="150"/>
                    <a:pt x="173" y="153"/>
                  </a:cubicBezTo>
                  <a:cubicBezTo>
                    <a:pt x="173" y="170"/>
                    <a:pt x="173" y="170"/>
                    <a:pt x="173" y="170"/>
                  </a:cubicBezTo>
                  <a:cubicBezTo>
                    <a:pt x="163" y="179"/>
                    <a:pt x="163" y="179"/>
                    <a:pt x="163" y="179"/>
                  </a:cubicBezTo>
                  <a:cubicBezTo>
                    <a:pt x="163" y="180"/>
                    <a:pt x="162" y="180"/>
                    <a:pt x="162" y="181"/>
                  </a:cubicBezTo>
                  <a:cubicBezTo>
                    <a:pt x="162" y="182"/>
                    <a:pt x="162" y="183"/>
                    <a:pt x="162" y="184"/>
                  </a:cubicBezTo>
                  <a:cubicBezTo>
                    <a:pt x="163" y="186"/>
                    <a:pt x="163" y="186"/>
                    <a:pt x="163" y="186"/>
                  </a:cubicBezTo>
                  <a:cubicBezTo>
                    <a:pt x="162" y="187"/>
                    <a:pt x="161" y="189"/>
                    <a:pt x="159" y="190"/>
                  </a:cubicBezTo>
                  <a:cubicBezTo>
                    <a:pt x="159" y="190"/>
                    <a:pt x="159" y="190"/>
                    <a:pt x="159" y="190"/>
                  </a:cubicBezTo>
                  <a:cubicBezTo>
                    <a:pt x="133" y="209"/>
                    <a:pt x="103" y="224"/>
                    <a:pt x="68" y="236"/>
                  </a:cubicBezTo>
                  <a:cubicBezTo>
                    <a:pt x="67" y="237"/>
                    <a:pt x="66" y="237"/>
                    <a:pt x="66" y="238"/>
                  </a:cubicBezTo>
                  <a:cubicBezTo>
                    <a:pt x="36" y="298"/>
                    <a:pt x="15" y="359"/>
                    <a:pt x="5" y="422"/>
                  </a:cubicBezTo>
                  <a:cubicBezTo>
                    <a:pt x="5" y="422"/>
                    <a:pt x="5" y="422"/>
                    <a:pt x="5" y="422"/>
                  </a:cubicBezTo>
                  <a:cubicBezTo>
                    <a:pt x="0" y="475"/>
                    <a:pt x="15" y="513"/>
                    <a:pt x="48" y="537"/>
                  </a:cubicBezTo>
                  <a:cubicBezTo>
                    <a:pt x="47" y="537"/>
                    <a:pt x="47" y="537"/>
                    <a:pt x="47" y="537"/>
                  </a:cubicBezTo>
                  <a:cubicBezTo>
                    <a:pt x="109" y="601"/>
                    <a:pt x="109" y="601"/>
                    <a:pt x="109" y="601"/>
                  </a:cubicBezTo>
                  <a:cubicBezTo>
                    <a:pt x="108" y="641"/>
                    <a:pt x="108" y="641"/>
                    <a:pt x="108" y="641"/>
                  </a:cubicBezTo>
                  <a:cubicBezTo>
                    <a:pt x="95" y="672"/>
                    <a:pt x="95" y="672"/>
                    <a:pt x="95" y="672"/>
                  </a:cubicBezTo>
                  <a:cubicBezTo>
                    <a:pt x="95" y="673"/>
                    <a:pt x="95" y="674"/>
                    <a:pt x="95" y="674"/>
                  </a:cubicBezTo>
                  <a:cubicBezTo>
                    <a:pt x="97" y="691"/>
                    <a:pt x="102" y="701"/>
                    <a:pt x="111" y="705"/>
                  </a:cubicBezTo>
                  <a:cubicBezTo>
                    <a:pt x="111" y="704"/>
                    <a:pt x="111" y="704"/>
                    <a:pt x="111" y="704"/>
                  </a:cubicBezTo>
                  <a:cubicBezTo>
                    <a:pt x="114" y="706"/>
                    <a:pt x="117" y="706"/>
                    <a:pt x="121" y="706"/>
                  </a:cubicBezTo>
                  <a:cubicBezTo>
                    <a:pt x="132" y="746"/>
                    <a:pt x="132" y="746"/>
                    <a:pt x="132" y="746"/>
                  </a:cubicBezTo>
                  <a:cubicBezTo>
                    <a:pt x="132" y="746"/>
                    <a:pt x="132" y="746"/>
                    <a:pt x="132" y="746"/>
                  </a:cubicBezTo>
                  <a:cubicBezTo>
                    <a:pt x="139" y="802"/>
                    <a:pt x="141" y="865"/>
                    <a:pt x="138" y="936"/>
                  </a:cubicBezTo>
                  <a:cubicBezTo>
                    <a:pt x="138" y="936"/>
                    <a:pt x="138" y="936"/>
                    <a:pt x="138" y="936"/>
                  </a:cubicBezTo>
                  <a:cubicBezTo>
                    <a:pt x="138" y="943"/>
                    <a:pt x="138" y="943"/>
                    <a:pt x="138" y="943"/>
                  </a:cubicBezTo>
                  <a:cubicBezTo>
                    <a:pt x="133" y="1029"/>
                    <a:pt x="137" y="1113"/>
                    <a:pt x="148" y="1195"/>
                  </a:cubicBezTo>
                  <a:cubicBezTo>
                    <a:pt x="148" y="1195"/>
                    <a:pt x="148" y="1196"/>
                    <a:pt x="148" y="1196"/>
                  </a:cubicBezTo>
                  <a:cubicBezTo>
                    <a:pt x="163" y="1245"/>
                    <a:pt x="163" y="1245"/>
                    <a:pt x="163" y="1245"/>
                  </a:cubicBezTo>
                  <a:cubicBezTo>
                    <a:pt x="156" y="1262"/>
                    <a:pt x="156" y="1262"/>
                    <a:pt x="156" y="1262"/>
                  </a:cubicBezTo>
                  <a:cubicBezTo>
                    <a:pt x="155" y="1263"/>
                    <a:pt x="155" y="1263"/>
                    <a:pt x="155" y="1264"/>
                  </a:cubicBezTo>
                  <a:cubicBezTo>
                    <a:pt x="155" y="1284"/>
                    <a:pt x="155" y="1284"/>
                    <a:pt x="155" y="1284"/>
                  </a:cubicBezTo>
                  <a:cubicBezTo>
                    <a:pt x="155" y="1285"/>
                    <a:pt x="156" y="1286"/>
                    <a:pt x="156" y="1287"/>
                  </a:cubicBezTo>
                  <a:cubicBezTo>
                    <a:pt x="157" y="1287"/>
                    <a:pt x="158" y="1288"/>
                    <a:pt x="159" y="1288"/>
                  </a:cubicBezTo>
                  <a:cubicBezTo>
                    <a:pt x="160" y="1288"/>
                    <a:pt x="161" y="1288"/>
                    <a:pt x="162" y="1289"/>
                  </a:cubicBezTo>
                  <a:cubicBezTo>
                    <a:pt x="160" y="1311"/>
                    <a:pt x="160" y="1311"/>
                    <a:pt x="160" y="1311"/>
                  </a:cubicBezTo>
                  <a:cubicBezTo>
                    <a:pt x="160" y="1312"/>
                    <a:pt x="160" y="1313"/>
                    <a:pt x="161" y="1313"/>
                  </a:cubicBezTo>
                  <a:cubicBezTo>
                    <a:pt x="161" y="1314"/>
                    <a:pt x="162" y="1315"/>
                    <a:pt x="163" y="1315"/>
                  </a:cubicBezTo>
                  <a:cubicBezTo>
                    <a:pt x="192" y="1328"/>
                    <a:pt x="192" y="1328"/>
                    <a:pt x="192" y="1328"/>
                  </a:cubicBezTo>
                  <a:cubicBezTo>
                    <a:pt x="192" y="1328"/>
                    <a:pt x="193" y="1328"/>
                    <a:pt x="193" y="1328"/>
                  </a:cubicBezTo>
                  <a:cubicBezTo>
                    <a:pt x="288" y="1345"/>
                    <a:pt x="288" y="1345"/>
                    <a:pt x="288" y="1345"/>
                  </a:cubicBezTo>
                  <a:cubicBezTo>
                    <a:pt x="288" y="1345"/>
                    <a:pt x="289" y="1345"/>
                    <a:pt x="289" y="1345"/>
                  </a:cubicBezTo>
                  <a:cubicBezTo>
                    <a:pt x="290" y="1345"/>
                    <a:pt x="290" y="1345"/>
                    <a:pt x="291" y="1344"/>
                  </a:cubicBezTo>
                  <a:cubicBezTo>
                    <a:pt x="299" y="1338"/>
                    <a:pt x="303" y="1332"/>
                    <a:pt x="302" y="1326"/>
                  </a:cubicBezTo>
                  <a:cubicBezTo>
                    <a:pt x="303" y="1320"/>
                    <a:pt x="299" y="1314"/>
                    <a:pt x="291" y="1308"/>
                  </a:cubicBezTo>
                  <a:cubicBezTo>
                    <a:pt x="283" y="1296"/>
                    <a:pt x="283" y="1296"/>
                    <a:pt x="283" y="1296"/>
                  </a:cubicBezTo>
                  <a:cubicBezTo>
                    <a:pt x="327" y="1301"/>
                    <a:pt x="327" y="1301"/>
                    <a:pt x="327" y="1301"/>
                  </a:cubicBezTo>
                  <a:cubicBezTo>
                    <a:pt x="363" y="1311"/>
                    <a:pt x="397" y="1310"/>
                    <a:pt x="428" y="1299"/>
                  </a:cubicBezTo>
                  <a:cubicBezTo>
                    <a:pt x="428" y="1298"/>
                    <a:pt x="429" y="1298"/>
                    <a:pt x="429" y="1298"/>
                  </a:cubicBezTo>
                  <a:cubicBezTo>
                    <a:pt x="430" y="1297"/>
                    <a:pt x="430" y="1297"/>
                    <a:pt x="430" y="1296"/>
                  </a:cubicBezTo>
                  <a:cubicBezTo>
                    <a:pt x="434" y="1283"/>
                    <a:pt x="429" y="1274"/>
                    <a:pt x="416" y="1267"/>
                  </a:cubicBezTo>
                  <a:cubicBezTo>
                    <a:pt x="405" y="1260"/>
                    <a:pt x="386" y="1257"/>
                    <a:pt x="360" y="1256"/>
                  </a:cubicBezTo>
                  <a:cubicBezTo>
                    <a:pt x="338" y="1238"/>
                    <a:pt x="338" y="1238"/>
                    <a:pt x="338" y="1238"/>
                  </a:cubicBezTo>
                  <a:cubicBezTo>
                    <a:pt x="339" y="1237"/>
                    <a:pt x="341" y="1235"/>
                    <a:pt x="342" y="1234"/>
                  </a:cubicBezTo>
                  <a:cubicBezTo>
                    <a:pt x="342" y="1233"/>
                    <a:pt x="343" y="1232"/>
                    <a:pt x="343" y="1231"/>
                  </a:cubicBezTo>
                  <a:cubicBezTo>
                    <a:pt x="343" y="1230"/>
                    <a:pt x="343" y="1229"/>
                    <a:pt x="342" y="1229"/>
                  </a:cubicBezTo>
                  <a:cubicBezTo>
                    <a:pt x="326" y="1207"/>
                    <a:pt x="326" y="1207"/>
                    <a:pt x="326" y="1207"/>
                  </a:cubicBezTo>
                  <a:cubicBezTo>
                    <a:pt x="325" y="1207"/>
                    <a:pt x="325" y="1206"/>
                    <a:pt x="324" y="1206"/>
                  </a:cubicBezTo>
                  <a:cubicBezTo>
                    <a:pt x="324" y="1206"/>
                    <a:pt x="323" y="1206"/>
                    <a:pt x="323" y="1206"/>
                  </a:cubicBezTo>
                  <a:cubicBezTo>
                    <a:pt x="321" y="1206"/>
                    <a:pt x="321" y="1206"/>
                    <a:pt x="321" y="1206"/>
                  </a:cubicBezTo>
                  <a:cubicBezTo>
                    <a:pt x="334" y="1143"/>
                    <a:pt x="334" y="1143"/>
                    <a:pt x="334" y="1143"/>
                  </a:cubicBezTo>
                  <a:cubicBezTo>
                    <a:pt x="334" y="1143"/>
                    <a:pt x="334" y="1143"/>
                    <a:pt x="334" y="1143"/>
                  </a:cubicBezTo>
                  <a:cubicBezTo>
                    <a:pt x="348" y="1026"/>
                    <a:pt x="348" y="1026"/>
                    <a:pt x="348" y="1026"/>
                  </a:cubicBezTo>
                  <a:cubicBezTo>
                    <a:pt x="378" y="951"/>
                    <a:pt x="378" y="951"/>
                    <a:pt x="378" y="951"/>
                  </a:cubicBezTo>
                  <a:cubicBezTo>
                    <a:pt x="378" y="950"/>
                    <a:pt x="378" y="950"/>
                    <a:pt x="378" y="949"/>
                  </a:cubicBezTo>
                  <a:cubicBezTo>
                    <a:pt x="379" y="772"/>
                    <a:pt x="379" y="772"/>
                    <a:pt x="379" y="772"/>
                  </a:cubicBezTo>
                  <a:cubicBezTo>
                    <a:pt x="385" y="772"/>
                    <a:pt x="385" y="772"/>
                    <a:pt x="385" y="772"/>
                  </a:cubicBezTo>
                  <a:cubicBezTo>
                    <a:pt x="386" y="772"/>
                    <a:pt x="387" y="772"/>
                    <a:pt x="387" y="772"/>
                  </a:cubicBezTo>
                  <a:cubicBezTo>
                    <a:pt x="415" y="751"/>
                    <a:pt x="415" y="751"/>
                    <a:pt x="415" y="751"/>
                  </a:cubicBezTo>
                  <a:cubicBezTo>
                    <a:pt x="415" y="751"/>
                    <a:pt x="416" y="750"/>
                    <a:pt x="416" y="749"/>
                  </a:cubicBezTo>
                  <a:cubicBezTo>
                    <a:pt x="423" y="732"/>
                    <a:pt x="425" y="711"/>
                    <a:pt x="425" y="687"/>
                  </a:cubicBezTo>
                  <a:cubicBezTo>
                    <a:pt x="425" y="687"/>
                    <a:pt x="425" y="687"/>
                    <a:pt x="425" y="686"/>
                  </a:cubicBezTo>
                  <a:cubicBezTo>
                    <a:pt x="426" y="686"/>
                    <a:pt x="427" y="685"/>
                    <a:pt x="427" y="684"/>
                  </a:cubicBezTo>
                  <a:cubicBezTo>
                    <a:pt x="427" y="621"/>
                    <a:pt x="427" y="621"/>
                    <a:pt x="427" y="621"/>
                  </a:cubicBezTo>
                  <a:cubicBezTo>
                    <a:pt x="423" y="548"/>
                    <a:pt x="409" y="482"/>
                    <a:pt x="384" y="423"/>
                  </a:cubicBezTo>
                  <a:cubicBezTo>
                    <a:pt x="372" y="338"/>
                    <a:pt x="351" y="272"/>
                    <a:pt x="322" y="225"/>
                  </a:cubicBezTo>
                  <a:cubicBezTo>
                    <a:pt x="322" y="224"/>
                    <a:pt x="321" y="224"/>
                    <a:pt x="321" y="224"/>
                  </a:cubicBezTo>
                  <a:cubicBezTo>
                    <a:pt x="286" y="201"/>
                    <a:pt x="286" y="201"/>
                    <a:pt x="286" y="201"/>
                  </a:cubicBezTo>
                  <a:cubicBezTo>
                    <a:pt x="283" y="190"/>
                    <a:pt x="283" y="190"/>
                    <a:pt x="283" y="190"/>
                  </a:cubicBezTo>
                  <a:cubicBezTo>
                    <a:pt x="283" y="190"/>
                    <a:pt x="283" y="189"/>
                    <a:pt x="282" y="189"/>
                  </a:cubicBezTo>
                  <a:cubicBezTo>
                    <a:pt x="268" y="173"/>
                    <a:pt x="268" y="173"/>
                    <a:pt x="268" y="173"/>
                  </a:cubicBezTo>
                  <a:cubicBezTo>
                    <a:pt x="268" y="168"/>
                    <a:pt x="268" y="168"/>
                    <a:pt x="268" y="168"/>
                  </a:cubicBezTo>
                  <a:cubicBezTo>
                    <a:pt x="270" y="165"/>
                    <a:pt x="270" y="165"/>
                    <a:pt x="270" y="165"/>
                  </a:cubicBezTo>
                  <a:cubicBezTo>
                    <a:pt x="270" y="165"/>
                    <a:pt x="270" y="164"/>
                    <a:pt x="270" y="164"/>
                  </a:cubicBezTo>
                  <a:cubicBezTo>
                    <a:pt x="275" y="153"/>
                    <a:pt x="278" y="141"/>
                    <a:pt x="279" y="128"/>
                  </a:cubicBezTo>
                  <a:cubicBezTo>
                    <a:pt x="286" y="123"/>
                    <a:pt x="289" y="113"/>
                    <a:pt x="288" y="99"/>
                  </a:cubicBezTo>
                  <a:cubicBezTo>
                    <a:pt x="288" y="99"/>
                    <a:pt x="288" y="98"/>
                    <a:pt x="288" y="98"/>
                  </a:cubicBezTo>
                  <a:cubicBezTo>
                    <a:pt x="288" y="98"/>
                    <a:pt x="288" y="98"/>
                    <a:pt x="288" y="98"/>
                  </a:cubicBezTo>
                  <a:cubicBezTo>
                    <a:pt x="288" y="97"/>
                    <a:pt x="288" y="97"/>
                    <a:pt x="288" y="96"/>
                  </a:cubicBezTo>
                  <a:cubicBezTo>
                    <a:pt x="286" y="90"/>
                    <a:pt x="284" y="86"/>
                    <a:pt x="281" y="84"/>
                  </a:cubicBezTo>
                  <a:cubicBezTo>
                    <a:pt x="281" y="82"/>
                    <a:pt x="281" y="82"/>
                    <a:pt x="281" y="82"/>
                  </a:cubicBezTo>
                  <a:cubicBezTo>
                    <a:pt x="285" y="56"/>
                    <a:pt x="285" y="56"/>
                    <a:pt x="285" y="56"/>
                  </a:cubicBezTo>
                  <a:cubicBezTo>
                    <a:pt x="289" y="26"/>
                    <a:pt x="278" y="8"/>
                    <a:pt x="253" y="2"/>
                  </a:cubicBezTo>
                  <a:cubicBezTo>
                    <a:pt x="253" y="2"/>
                    <a:pt x="253" y="2"/>
                    <a:pt x="253" y="2"/>
                  </a:cubicBezTo>
                  <a:cubicBezTo>
                    <a:pt x="251" y="1"/>
                    <a:pt x="250" y="1"/>
                    <a:pt x="249" y="1"/>
                  </a:cubicBezTo>
                  <a:cubicBezTo>
                    <a:pt x="248" y="1"/>
                    <a:pt x="248" y="1"/>
                    <a:pt x="248" y="1"/>
                  </a:cubicBezTo>
                  <a:cubicBezTo>
                    <a:pt x="219" y="0"/>
                    <a:pt x="197" y="2"/>
                    <a:pt x="183" y="9"/>
                  </a:cubicBezTo>
                  <a:cubicBezTo>
                    <a:pt x="168" y="16"/>
                    <a:pt x="161" y="26"/>
                    <a:pt x="160" y="41"/>
                  </a:cubicBezTo>
                  <a:close/>
                  <a:moveTo>
                    <a:pt x="111" y="418"/>
                  </a:moveTo>
                  <a:cubicBezTo>
                    <a:pt x="117" y="427"/>
                    <a:pt x="117" y="427"/>
                    <a:pt x="117" y="427"/>
                  </a:cubicBezTo>
                  <a:cubicBezTo>
                    <a:pt x="117" y="455"/>
                    <a:pt x="117" y="455"/>
                    <a:pt x="117" y="455"/>
                  </a:cubicBezTo>
                  <a:cubicBezTo>
                    <a:pt x="117" y="456"/>
                    <a:pt x="118" y="457"/>
                    <a:pt x="118" y="458"/>
                  </a:cubicBezTo>
                  <a:cubicBezTo>
                    <a:pt x="138" y="482"/>
                    <a:pt x="138" y="482"/>
                    <a:pt x="138" y="482"/>
                  </a:cubicBezTo>
                  <a:cubicBezTo>
                    <a:pt x="126" y="492"/>
                    <a:pt x="126" y="492"/>
                    <a:pt x="126" y="492"/>
                  </a:cubicBezTo>
                  <a:cubicBezTo>
                    <a:pt x="96" y="453"/>
                    <a:pt x="96" y="453"/>
                    <a:pt x="96" y="453"/>
                  </a:cubicBezTo>
                  <a:cubicBezTo>
                    <a:pt x="111" y="418"/>
                    <a:pt x="111" y="418"/>
                    <a:pt x="111" y="418"/>
                  </a:cubicBezTo>
                  <a:close/>
                  <a:moveTo>
                    <a:pt x="341" y="567"/>
                  </a:moveTo>
                  <a:cubicBezTo>
                    <a:pt x="347" y="579"/>
                    <a:pt x="347" y="579"/>
                    <a:pt x="347" y="579"/>
                  </a:cubicBezTo>
                  <a:cubicBezTo>
                    <a:pt x="347" y="601"/>
                    <a:pt x="347" y="601"/>
                    <a:pt x="347" y="601"/>
                  </a:cubicBezTo>
                  <a:cubicBezTo>
                    <a:pt x="347" y="602"/>
                    <a:pt x="347" y="602"/>
                    <a:pt x="348" y="603"/>
                  </a:cubicBezTo>
                  <a:cubicBezTo>
                    <a:pt x="369" y="643"/>
                    <a:pt x="369" y="643"/>
                    <a:pt x="369" y="643"/>
                  </a:cubicBezTo>
                  <a:cubicBezTo>
                    <a:pt x="363" y="673"/>
                    <a:pt x="363" y="673"/>
                    <a:pt x="363" y="673"/>
                  </a:cubicBezTo>
                  <a:cubicBezTo>
                    <a:pt x="363" y="674"/>
                    <a:pt x="363" y="674"/>
                    <a:pt x="363" y="674"/>
                  </a:cubicBezTo>
                  <a:cubicBezTo>
                    <a:pt x="363" y="674"/>
                    <a:pt x="363" y="674"/>
                    <a:pt x="363" y="674"/>
                  </a:cubicBezTo>
                  <a:cubicBezTo>
                    <a:pt x="363" y="675"/>
                    <a:pt x="363" y="676"/>
                    <a:pt x="364" y="677"/>
                  </a:cubicBezTo>
                  <a:cubicBezTo>
                    <a:pt x="364" y="677"/>
                    <a:pt x="364" y="677"/>
                    <a:pt x="365" y="677"/>
                  </a:cubicBezTo>
                  <a:cubicBezTo>
                    <a:pt x="360" y="689"/>
                    <a:pt x="360" y="689"/>
                    <a:pt x="360" y="689"/>
                  </a:cubicBezTo>
                  <a:cubicBezTo>
                    <a:pt x="359" y="689"/>
                    <a:pt x="359" y="690"/>
                    <a:pt x="359" y="691"/>
                  </a:cubicBezTo>
                  <a:cubicBezTo>
                    <a:pt x="360" y="697"/>
                    <a:pt x="360" y="703"/>
                    <a:pt x="359" y="710"/>
                  </a:cubicBezTo>
                  <a:cubicBezTo>
                    <a:pt x="353" y="689"/>
                    <a:pt x="353" y="689"/>
                    <a:pt x="353" y="689"/>
                  </a:cubicBezTo>
                  <a:cubicBezTo>
                    <a:pt x="354" y="688"/>
                    <a:pt x="355" y="687"/>
                    <a:pt x="356" y="686"/>
                  </a:cubicBezTo>
                  <a:cubicBezTo>
                    <a:pt x="357" y="685"/>
                    <a:pt x="357" y="684"/>
                    <a:pt x="357" y="683"/>
                  </a:cubicBezTo>
                  <a:cubicBezTo>
                    <a:pt x="341" y="567"/>
                    <a:pt x="341" y="567"/>
                    <a:pt x="341" y="567"/>
                  </a:cubicBezTo>
                  <a:close/>
                  <a:moveTo>
                    <a:pt x="370" y="747"/>
                  </a:moveTo>
                  <a:cubicBezTo>
                    <a:pt x="370" y="745"/>
                    <a:pt x="370" y="745"/>
                    <a:pt x="370" y="745"/>
                  </a:cubicBezTo>
                  <a:cubicBezTo>
                    <a:pt x="377" y="742"/>
                    <a:pt x="380" y="732"/>
                    <a:pt x="381" y="715"/>
                  </a:cubicBezTo>
                  <a:cubicBezTo>
                    <a:pt x="382" y="715"/>
                    <a:pt x="382" y="715"/>
                    <a:pt x="382" y="715"/>
                  </a:cubicBezTo>
                  <a:cubicBezTo>
                    <a:pt x="383" y="734"/>
                    <a:pt x="383" y="734"/>
                    <a:pt x="383" y="734"/>
                  </a:cubicBezTo>
                  <a:cubicBezTo>
                    <a:pt x="380" y="742"/>
                    <a:pt x="380" y="742"/>
                    <a:pt x="380" y="742"/>
                  </a:cubicBezTo>
                  <a:cubicBezTo>
                    <a:pt x="379" y="742"/>
                    <a:pt x="379" y="742"/>
                    <a:pt x="378" y="742"/>
                  </a:cubicBezTo>
                  <a:cubicBezTo>
                    <a:pt x="374" y="743"/>
                    <a:pt x="372" y="744"/>
                    <a:pt x="370" y="747"/>
                  </a:cubicBezTo>
                  <a:close/>
                  <a:moveTo>
                    <a:pt x="257" y="922"/>
                  </a:moveTo>
                  <a:cubicBezTo>
                    <a:pt x="258" y="928"/>
                    <a:pt x="260" y="934"/>
                    <a:pt x="264" y="941"/>
                  </a:cubicBezTo>
                  <a:cubicBezTo>
                    <a:pt x="246" y="971"/>
                    <a:pt x="246" y="971"/>
                    <a:pt x="246" y="971"/>
                  </a:cubicBezTo>
                  <a:cubicBezTo>
                    <a:pt x="247" y="965"/>
                    <a:pt x="247" y="958"/>
                    <a:pt x="247" y="952"/>
                  </a:cubicBezTo>
                  <a:cubicBezTo>
                    <a:pt x="252" y="941"/>
                    <a:pt x="255" y="931"/>
                    <a:pt x="257" y="922"/>
                  </a:cubicBezTo>
                  <a:close/>
                  <a:moveTo>
                    <a:pt x="260" y="904"/>
                  </a:moveTo>
                  <a:cubicBezTo>
                    <a:pt x="261" y="894"/>
                    <a:pt x="261" y="885"/>
                    <a:pt x="259" y="877"/>
                  </a:cubicBezTo>
                  <a:cubicBezTo>
                    <a:pt x="270" y="890"/>
                    <a:pt x="270" y="890"/>
                    <a:pt x="270" y="890"/>
                  </a:cubicBezTo>
                  <a:cubicBezTo>
                    <a:pt x="265" y="894"/>
                    <a:pt x="262" y="899"/>
                    <a:pt x="260" y="90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21" name="Freeform 36"/>
            <p:cNvSpPr/>
            <p:nvPr/>
          </p:nvSpPr>
          <p:spPr bwMode="auto">
            <a:xfrm>
              <a:off x="4174" y="852"/>
              <a:ext cx="147" cy="232"/>
            </a:xfrm>
            <a:custGeom>
              <a:avLst/>
              <a:gdLst>
                <a:gd name="T0" fmla="*/ 29 w 62"/>
                <a:gd name="T1" fmla="*/ 1 h 98"/>
                <a:gd name="T2" fmla="*/ 25 w 62"/>
                <a:gd name="T3" fmla="*/ 0 h 98"/>
                <a:gd name="T4" fmla="*/ 28 w 62"/>
                <a:gd name="T5" fmla="*/ 29 h 98"/>
                <a:gd name="T6" fmla="*/ 0 w 62"/>
                <a:gd name="T7" fmla="*/ 52 h 98"/>
                <a:gd name="T8" fmla="*/ 28 w 62"/>
                <a:gd name="T9" fmla="*/ 43 h 98"/>
                <a:gd name="T10" fmla="*/ 29 w 62"/>
                <a:gd name="T11" fmla="*/ 42 h 98"/>
                <a:gd name="T12" fmla="*/ 45 w 62"/>
                <a:gd name="T13" fmla="*/ 65 h 98"/>
                <a:gd name="T14" fmla="*/ 47 w 62"/>
                <a:gd name="T15" fmla="*/ 90 h 98"/>
                <a:gd name="T16" fmla="*/ 54 w 62"/>
                <a:gd name="T17" fmla="*/ 98 h 98"/>
                <a:gd name="T18" fmla="*/ 54 w 62"/>
                <a:gd name="T19" fmla="*/ 83 h 98"/>
                <a:gd name="T20" fmla="*/ 54 w 62"/>
                <a:gd name="T21" fmla="*/ 76 h 98"/>
                <a:gd name="T22" fmla="*/ 58 w 62"/>
                <a:gd name="T23" fmla="*/ 51 h 98"/>
                <a:gd name="T24" fmla="*/ 29 w 62"/>
                <a:gd name="T25" fmla="*/ 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98">
                  <a:moveTo>
                    <a:pt x="29" y="1"/>
                  </a:moveTo>
                  <a:cubicBezTo>
                    <a:pt x="28" y="0"/>
                    <a:pt x="27" y="0"/>
                    <a:pt x="25" y="0"/>
                  </a:cubicBezTo>
                  <a:cubicBezTo>
                    <a:pt x="53" y="25"/>
                    <a:pt x="54" y="35"/>
                    <a:pt x="28" y="29"/>
                  </a:cubicBezTo>
                  <a:cubicBezTo>
                    <a:pt x="23" y="39"/>
                    <a:pt x="13" y="47"/>
                    <a:pt x="0" y="52"/>
                  </a:cubicBezTo>
                  <a:cubicBezTo>
                    <a:pt x="11" y="52"/>
                    <a:pt x="21" y="49"/>
                    <a:pt x="28" y="43"/>
                  </a:cubicBezTo>
                  <a:cubicBezTo>
                    <a:pt x="28" y="42"/>
                    <a:pt x="28" y="42"/>
                    <a:pt x="29" y="42"/>
                  </a:cubicBezTo>
                  <a:cubicBezTo>
                    <a:pt x="41" y="42"/>
                    <a:pt x="46" y="49"/>
                    <a:pt x="45" y="65"/>
                  </a:cubicBezTo>
                  <a:cubicBezTo>
                    <a:pt x="47" y="90"/>
                    <a:pt x="47" y="90"/>
                    <a:pt x="47" y="90"/>
                  </a:cubicBezTo>
                  <a:cubicBezTo>
                    <a:pt x="54" y="98"/>
                    <a:pt x="54" y="98"/>
                    <a:pt x="54" y="98"/>
                  </a:cubicBezTo>
                  <a:cubicBezTo>
                    <a:pt x="54" y="83"/>
                    <a:pt x="54" y="83"/>
                    <a:pt x="54" y="83"/>
                  </a:cubicBezTo>
                  <a:cubicBezTo>
                    <a:pt x="54" y="76"/>
                    <a:pt x="54" y="76"/>
                    <a:pt x="54" y="76"/>
                  </a:cubicBezTo>
                  <a:cubicBezTo>
                    <a:pt x="58" y="51"/>
                    <a:pt x="58" y="51"/>
                    <a:pt x="58" y="51"/>
                  </a:cubicBezTo>
                  <a:cubicBezTo>
                    <a:pt x="62" y="23"/>
                    <a:pt x="52" y="7"/>
                    <a:pt x="29" y="1"/>
                  </a:cubicBezTo>
                  <a:close/>
                </a:path>
              </a:pathLst>
            </a:custGeom>
            <a:solidFill>
              <a:srgbClr val="11111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22" name="Freeform 37"/>
            <p:cNvSpPr/>
            <p:nvPr/>
          </p:nvSpPr>
          <p:spPr bwMode="auto">
            <a:xfrm>
              <a:off x="4029" y="1285"/>
              <a:ext cx="620" cy="1210"/>
            </a:xfrm>
            <a:custGeom>
              <a:avLst/>
              <a:gdLst>
                <a:gd name="T0" fmla="*/ 139 w 261"/>
                <a:gd name="T1" fmla="*/ 65 h 511"/>
                <a:gd name="T2" fmla="*/ 139 w 261"/>
                <a:gd name="T3" fmla="*/ 40 h 511"/>
                <a:gd name="T4" fmla="*/ 187 w 261"/>
                <a:gd name="T5" fmla="*/ 132 h 511"/>
                <a:gd name="T6" fmla="*/ 199 w 261"/>
                <a:gd name="T7" fmla="*/ 191 h 511"/>
                <a:gd name="T8" fmla="*/ 207 w 261"/>
                <a:gd name="T9" fmla="*/ 243 h 511"/>
                <a:gd name="T10" fmla="*/ 230 w 261"/>
                <a:gd name="T11" fmla="*/ 304 h 511"/>
                <a:gd name="T12" fmla="*/ 251 w 261"/>
                <a:gd name="T13" fmla="*/ 439 h 511"/>
                <a:gd name="T14" fmla="*/ 247 w 261"/>
                <a:gd name="T15" fmla="*/ 469 h 511"/>
                <a:gd name="T16" fmla="*/ 207 w 261"/>
                <a:gd name="T17" fmla="*/ 477 h 511"/>
                <a:gd name="T18" fmla="*/ 205 w 261"/>
                <a:gd name="T19" fmla="*/ 486 h 511"/>
                <a:gd name="T20" fmla="*/ 208 w 261"/>
                <a:gd name="T21" fmla="*/ 487 h 511"/>
                <a:gd name="T22" fmla="*/ 258 w 261"/>
                <a:gd name="T23" fmla="*/ 496 h 511"/>
                <a:gd name="T24" fmla="*/ 261 w 261"/>
                <a:gd name="T25" fmla="*/ 496 h 511"/>
                <a:gd name="T26" fmla="*/ 261 w 261"/>
                <a:gd name="T27" fmla="*/ 433 h 511"/>
                <a:gd name="T28" fmla="*/ 218 w 261"/>
                <a:gd name="T29" fmla="*/ 236 h 511"/>
                <a:gd name="T30" fmla="*/ 157 w 261"/>
                <a:gd name="T31" fmla="*/ 39 h 511"/>
                <a:gd name="T32" fmla="*/ 121 w 261"/>
                <a:gd name="T33" fmla="*/ 15 h 511"/>
                <a:gd name="T34" fmla="*/ 131 w 261"/>
                <a:gd name="T35" fmla="*/ 56 h 511"/>
                <a:gd name="T36" fmla="*/ 111 w 261"/>
                <a:gd name="T37" fmla="*/ 36 h 511"/>
                <a:gd name="T38" fmla="*/ 94 w 261"/>
                <a:gd name="T39" fmla="*/ 89 h 511"/>
                <a:gd name="T40" fmla="*/ 88 w 261"/>
                <a:gd name="T41" fmla="*/ 81 h 511"/>
                <a:gd name="T42" fmla="*/ 53 w 261"/>
                <a:gd name="T43" fmla="*/ 41 h 511"/>
                <a:gd name="T44" fmla="*/ 30 w 261"/>
                <a:gd name="T45" fmla="*/ 62 h 511"/>
                <a:gd name="T46" fmla="*/ 6 w 261"/>
                <a:gd name="T47" fmla="*/ 0 h 511"/>
                <a:gd name="T48" fmla="*/ 0 w 261"/>
                <a:gd name="T49" fmla="*/ 5 h 511"/>
                <a:gd name="T50" fmla="*/ 25 w 261"/>
                <a:gd name="T51" fmla="*/ 76 h 511"/>
                <a:gd name="T52" fmla="*/ 50 w 261"/>
                <a:gd name="T53" fmla="*/ 55 h 511"/>
                <a:gd name="T54" fmla="*/ 85 w 261"/>
                <a:gd name="T55" fmla="*/ 95 h 511"/>
                <a:gd name="T56" fmla="*/ 118 w 261"/>
                <a:gd name="T57" fmla="*/ 216 h 511"/>
                <a:gd name="T58" fmla="*/ 144 w 261"/>
                <a:gd name="T59" fmla="*/ 459 h 511"/>
                <a:gd name="T60" fmla="*/ 117 w 261"/>
                <a:gd name="T61" fmla="*/ 500 h 511"/>
                <a:gd name="T62" fmla="*/ 128 w 261"/>
                <a:gd name="T63" fmla="*/ 511 h 511"/>
                <a:gd name="T64" fmla="*/ 148 w 261"/>
                <a:gd name="T65" fmla="*/ 476 h 511"/>
                <a:gd name="T66" fmla="*/ 154 w 261"/>
                <a:gd name="T67" fmla="*/ 464 h 511"/>
                <a:gd name="T68" fmla="*/ 144 w 261"/>
                <a:gd name="T69" fmla="*/ 329 h 511"/>
                <a:gd name="T70" fmla="*/ 119 w 261"/>
                <a:gd name="T71" fmla="*/ 165 h 511"/>
                <a:gd name="T72" fmla="*/ 95 w 261"/>
                <a:gd name="T73" fmla="*/ 92 h 511"/>
                <a:gd name="T74" fmla="*/ 117 w 261"/>
                <a:gd name="T75" fmla="*/ 54 h 511"/>
                <a:gd name="T76" fmla="*/ 139 w 261"/>
                <a:gd name="T77" fmla="*/ 6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1" h="511">
                  <a:moveTo>
                    <a:pt x="139" y="65"/>
                  </a:moveTo>
                  <a:cubicBezTo>
                    <a:pt x="139" y="40"/>
                    <a:pt x="139" y="40"/>
                    <a:pt x="139" y="40"/>
                  </a:cubicBezTo>
                  <a:cubicBezTo>
                    <a:pt x="161" y="66"/>
                    <a:pt x="177" y="96"/>
                    <a:pt x="187" y="132"/>
                  </a:cubicBezTo>
                  <a:cubicBezTo>
                    <a:pt x="199" y="191"/>
                    <a:pt x="199" y="191"/>
                    <a:pt x="199" y="191"/>
                  </a:cubicBezTo>
                  <a:cubicBezTo>
                    <a:pt x="207" y="243"/>
                    <a:pt x="207" y="243"/>
                    <a:pt x="207" y="243"/>
                  </a:cubicBezTo>
                  <a:cubicBezTo>
                    <a:pt x="230" y="304"/>
                    <a:pt x="230" y="304"/>
                    <a:pt x="230" y="304"/>
                  </a:cubicBezTo>
                  <a:cubicBezTo>
                    <a:pt x="251" y="439"/>
                    <a:pt x="251" y="439"/>
                    <a:pt x="251" y="439"/>
                  </a:cubicBezTo>
                  <a:cubicBezTo>
                    <a:pt x="247" y="469"/>
                    <a:pt x="247" y="469"/>
                    <a:pt x="247" y="469"/>
                  </a:cubicBezTo>
                  <a:cubicBezTo>
                    <a:pt x="207" y="477"/>
                    <a:pt x="207" y="477"/>
                    <a:pt x="207" y="477"/>
                  </a:cubicBezTo>
                  <a:cubicBezTo>
                    <a:pt x="205" y="486"/>
                    <a:pt x="205" y="486"/>
                    <a:pt x="205" y="486"/>
                  </a:cubicBezTo>
                  <a:cubicBezTo>
                    <a:pt x="208" y="487"/>
                    <a:pt x="208" y="487"/>
                    <a:pt x="208" y="487"/>
                  </a:cubicBezTo>
                  <a:cubicBezTo>
                    <a:pt x="226" y="482"/>
                    <a:pt x="243" y="485"/>
                    <a:pt x="258" y="496"/>
                  </a:cubicBezTo>
                  <a:cubicBezTo>
                    <a:pt x="261" y="496"/>
                    <a:pt x="261" y="496"/>
                    <a:pt x="261" y="496"/>
                  </a:cubicBezTo>
                  <a:cubicBezTo>
                    <a:pt x="261" y="433"/>
                    <a:pt x="261" y="433"/>
                    <a:pt x="261" y="433"/>
                  </a:cubicBezTo>
                  <a:cubicBezTo>
                    <a:pt x="257" y="360"/>
                    <a:pt x="243" y="295"/>
                    <a:pt x="218" y="236"/>
                  </a:cubicBezTo>
                  <a:cubicBezTo>
                    <a:pt x="206" y="151"/>
                    <a:pt x="186" y="86"/>
                    <a:pt x="157" y="39"/>
                  </a:cubicBezTo>
                  <a:cubicBezTo>
                    <a:pt x="121" y="15"/>
                    <a:pt x="121" y="15"/>
                    <a:pt x="121" y="15"/>
                  </a:cubicBezTo>
                  <a:cubicBezTo>
                    <a:pt x="131" y="56"/>
                    <a:pt x="131" y="56"/>
                    <a:pt x="131" y="56"/>
                  </a:cubicBezTo>
                  <a:cubicBezTo>
                    <a:pt x="111" y="36"/>
                    <a:pt x="111" y="36"/>
                    <a:pt x="111" y="36"/>
                  </a:cubicBezTo>
                  <a:cubicBezTo>
                    <a:pt x="94" y="89"/>
                    <a:pt x="94" y="89"/>
                    <a:pt x="94" y="89"/>
                  </a:cubicBezTo>
                  <a:cubicBezTo>
                    <a:pt x="88" y="81"/>
                    <a:pt x="88" y="81"/>
                    <a:pt x="88" y="81"/>
                  </a:cubicBezTo>
                  <a:cubicBezTo>
                    <a:pt x="53" y="41"/>
                    <a:pt x="53" y="41"/>
                    <a:pt x="53" y="41"/>
                  </a:cubicBezTo>
                  <a:cubicBezTo>
                    <a:pt x="43" y="45"/>
                    <a:pt x="35" y="52"/>
                    <a:pt x="30" y="62"/>
                  </a:cubicBezTo>
                  <a:cubicBezTo>
                    <a:pt x="6" y="0"/>
                    <a:pt x="6" y="0"/>
                    <a:pt x="6" y="0"/>
                  </a:cubicBezTo>
                  <a:cubicBezTo>
                    <a:pt x="4" y="1"/>
                    <a:pt x="2" y="3"/>
                    <a:pt x="0" y="5"/>
                  </a:cubicBezTo>
                  <a:cubicBezTo>
                    <a:pt x="25" y="76"/>
                    <a:pt x="25" y="76"/>
                    <a:pt x="25" y="76"/>
                  </a:cubicBezTo>
                  <a:cubicBezTo>
                    <a:pt x="50" y="55"/>
                    <a:pt x="50" y="55"/>
                    <a:pt x="50" y="55"/>
                  </a:cubicBezTo>
                  <a:cubicBezTo>
                    <a:pt x="85" y="95"/>
                    <a:pt x="85" y="95"/>
                    <a:pt x="85" y="95"/>
                  </a:cubicBezTo>
                  <a:cubicBezTo>
                    <a:pt x="118" y="216"/>
                    <a:pt x="118" y="216"/>
                    <a:pt x="118" y="216"/>
                  </a:cubicBezTo>
                  <a:cubicBezTo>
                    <a:pt x="144" y="459"/>
                    <a:pt x="144" y="459"/>
                    <a:pt x="144" y="459"/>
                  </a:cubicBezTo>
                  <a:cubicBezTo>
                    <a:pt x="117" y="500"/>
                    <a:pt x="117" y="500"/>
                    <a:pt x="117" y="500"/>
                  </a:cubicBezTo>
                  <a:cubicBezTo>
                    <a:pt x="120" y="505"/>
                    <a:pt x="124" y="509"/>
                    <a:pt x="128" y="511"/>
                  </a:cubicBezTo>
                  <a:cubicBezTo>
                    <a:pt x="148" y="476"/>
                    <a:pt x="148" y="476"/>
                    <a:pt x="148" y="476"/>
                  </a:cubicBezTo>
                  <a:cubicBezTo>
                    <a:pt x="154" y="464"/>
                    <a:pt x="154" y="464"/>
                    <a:pt x="154" y="464"/>
                  </a:cubicBezTo>
                  <a:cubicBezTo>
                    <a:pt x="144" y="329"/>
                    <a:pt x="144" y="329"/>
                    <a:pt x="144" y="329"/>
                  </a:cubicBezTo>
                  <a:cubicBezTo>
                    <a:pt x="119" y="165"/>
                    <a:pt x="119" y="165"/>
                    <a:pt x="119" y="165"/>
                  </a:cubicBezTo>
                  <a:cubicBezTo>
                    <a:pt x="95" y="92"/>
                    <a:pt x="95" y="92"/>
                    <a:pt x="95" y="92"/>
                  </a:cubicBezTo>
                  <a:cubicBezTo>
                    <a:pt x="117" y="54"/>
                    <a:pt x="117" y="54"/>
                    <a:pt x="117" y="54"/>
                  </a:cubicBezTo>
                  <a:cubicBezTo>
                    <a:pt x="139" y="65"/>
                    <a:pt x="139" y="65"/>
                    <a:pt x="139" y="65"/>
                  </a:cubicBez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23" name="Freeform 38"/>
            <p:cNvSpPr>
              <a:spLocks noEditPoints="1"/>
            </p:cNvSpPr>
            <p:nvPr/>
          </p:nvSpPr>
          <p:spPr bwMode="auto">
            <a:xfrm>
              <a:off x="4254" y="1380"/>
              <a:ext cx="371" cy="1122"/>
            </a:xfrm>
            <a:custGeom>
              <a:avLst/>
              <a:gdLst>
                <a:gd name="T0" fmla="*/ 44 w 156"/>
                <a:gd name="T1" fmla="*/ 0 h 474"/>
                <a:gd name="T2" fmla="*/ 44 w 156"/>
                <a:gd name="T3" fmla="*/ 25 h 474"/>
                <a:gd name="T4" fmla="*/ 22 w 156"/>
                <a:gd name="T5" fmla="*/ 14 h 474"/>
                <a:gd name="T6" fmla="*/ 0 w 156"/>
                <a:gd name="T7" fmla="*/ 52 h 474"/>
                <a:gd name="T8" fmla="*/ 24 w 156"/>
                <a:gd name="T9" fmla="*/ 125 h 474"/>
                <a:gd name="T10" fmla="*/ 49 w 156"/>
                <a:gd name="T11" fmla="*/ 289 h 474"/>
                <a:gd name="T12" fmla="*/ 59 w 156"/>
                <a:gd name="T13" fmla="*/ 424 h 474"/>
                <a:gd name="T14" fmla="*/ 53 w 156"/>
                <a:gd name="T15" fmla="*/ 436 h 474"/>
                <a:gd name="T16" fmla="*/ 54 w 156"/>
                <a:gd name="T17" fmla="*/ 474 h 474"/>
                <a:gd name="T18" fmla="*/ 83 w 156"/>
                <a:gd name="T19" fmla="*/ 451 h 474"/>
                <a:gd name="T20" fmla="*/ 79 w 156"/>
                <a:gd name="T21" fmla="*/ 403 h 474"/>
                <a:gd name="T22" fmla="*/ 69 w 156"/>
                <a:gd name="T23" fmla="*/ 326 h 474"/>
                <a:gd name="T24" fmla="*/ 65 w 156"/>
                <a:gd name="T25" fmla="*/ 249 h 474"/>
                <a:gd name="T26" fmla="*/ 72 w 156"/>
                <a:gd name="T27" fmla="*/ 140 h 474"/>
                <a:gd name="T28" fmla="*/ 72 w 156"/>
                <a:gd name="T29" fmla="*/ 60 h 474"/>
                <a:gd name="T30" fmla="*/ 84 w 156"/>
                <a:gd name="T31" fmla="*/ 125 h 474"/>
                <a:gd name="T32" fmla="*/ 76 w 156"/>
                <a:gd name="T33" fmla="*/ 307 h 474"/>
                <a:gd name="T34" fmla="*/ 77 w 156"/>
                <a:gd name="T35" fmla="*/ 316 h 474"/>
                <a:gd name="T36" fmla="*/ 94 w 156"/>
                <a:gd name="T37" fmla="*/ 350 h 474"/>
                <a:gd name="T38" fmla="*/ 94 w 156"/>
                <a:gd name="T39" fmla="*/ 373 h 474"/>
                <a:gd name="T40" fmla="*/ 116 w 156"/>
                <a:gd name="T41" fmla="*/ 414 h 474"/>
                <a:gd name="T42" fmla="*/ 112 w 156"/>
                <a:gd name="T43" fmla="*/ 437 h 474"/>
                <a:gd name="T44" fmla="*/ 152 w 156"/>
                <a:gd name="T45" fmla="*/ 429 h 474"/>
                <a:gd name="T46" fmla="*/ 156 w 156"/>
                <a:gd name="T47" fmla="*/ 399 h 474"/>
                <a:gd name="T48" fmla="*/ 135 w 156"/>
                <a:gd name="T49" fmla="*/ 264 h 474"/>
                <a:gd name="T50" fmla="*/ 112 w 156"/>
                <a:gd name="T51" fmla="*/ 203 h 474"/>
                <a:gd name="T52" fmla="*/ 104 w 156"/>
                <a:gd name="T53" fmla="*/ 151 h 474"/>
                <a:gd name="T54" fmla="*/ 92 w 156"/>
                <a:gd name="T55" fmla="*/ 92 h 474"/>
                <a:gd name="T56" fmla="*/ 44 w 156"/>
                <a:gd name="T57" fmla="*/ 0 h 474"/>
                <a:gd name="T58" fmla="*/ 80 w 156"/>
                <a:gd name="T59" fmla="*/ 307 h 474"/>
                <a:gd name="T60" fmla="*/ 80 w 156"/>
                <a:gd name="T61" fmla="*/ 298 h 474"/>
                <a:gd name="T62" fmla="*/ 106 w 156"/>
                <a:gd name="T63" fmla="*/ 336 h 474"/>
                <a:gd name="T64" fmla="*/ 106 w 156"/>
                <a:gd name="T65" fmla="*/ 366 h 474"/>
                <a:gd name="T66" fmla="*/ 125 w 156"/>
                <a:gd name="T67" fmla="*/ 407 h 474"/>
                <a:gd name="T68" fmla="*/ 125 w 156"/>
                <a:gd name="T69" fmla="*/ 431 h 474"/>
                <a:gd name="T70" fmla="*/ 116 w 156"/>
                <a:gd name="T71" fmla="*/ 433 h 474"/>
                <a:gd name="T72" fmla="*/ 119 w 156"/>
                <a:gd name="T73" fmla="*/ 415 h 474"/>
                <a:gd name="T74" fmla="*/ 119 w 156"/>
                <a:gd name="T75" fmla="*/ 413 h 474"/>
                <a:gd name="T76" fmla="*/ 98 w 156"/>
                <a:gd name="T77" fmla="*/ 372 h 474"/>
                <a:gd name="T78" fmla="*/ 98 w 156"/>
                <a:gd name="T79" fmla="*/ 350 h 474"/>
                <a:gd name="T80" fmla="*/ 97 w 156"/>
                <a:gd name="T81" fmla="*/ 349 h 474"/>
                <a:gd name="T82" fmla="*/ 81 w 156"/>
                <a:gd name="T83" fmla="*/ 315 h 474"/>
                <a:gd name="T84" fmla="*/ 80 w 156"/>
                <a:gd name="T85" fmla="*/ 307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6" h="474">
                  <a:moveTo>
                    <a:pt x="44" y="0"/>
                  </a:moveTo>
                  <a:cubicBezTo>
                    <a:pt x="44" y="25"/>
                    <a:pt x="44" y="25"/>
                    <a:pt x="44" y="25"/>
                  </a:cubicBezTo>
                  <a:cubicBezTo>
                    <a:pt x="22" y="14"/>
                    <a:pt x="22" y="14"/>
                    <a:pt x="22" y="14"/>
                  </a:cubicBezTo>
                  <a:cubicBezTo>
                    <a:pt x="0" y="52"/>
                    <a:pt x="0" y="52"/>
                    <a:pt x="0" y="52"/>
                  </a:cubicBezTo>
                  <a:cubicBezTo>
                    <a:pt x="24" y="125"/>
                    <a:pt x="24" y="125"/>
                    <a:pt x="24" y="125"/>
                  </a:cubicBezTo>
                  <a:cubicBezTo>
                    <a:pt x="49" y="289"/>
                    <a:pt x="49" y="289"/>
                    <a:pt x="49" y="289"/>
                  </a:cubicBezTo>
                  <a:cubicBezTo>
                    <a:pt x="59" y="424"/>
                    <a:pt x="59" y="424"/>
                    <a:pt x="59" y="424"/>
                  </a:cubicBezTo>
                  <a:cubicBezTo>
                    <a:pt x="53" y="436"/>
                    <a:pt x="53" y="436"/>
                    <a:pt x="53" y="436"/>
                  </a:cubicBezTo>
                  <a:cubicBezTo>
                    <a:pt x="54" y="474"/>
                    <a:pt x="54" y="474"/>
                    <a:pt x="54" y="474"/>
                  </a:cubicBezTo>
                  <a:cubicBezTo>
                    <a:pt x="83" y="451"/>
                    <a:pt x="83" y="451"/>
                    <a:pt x="83" y="451"/>
                  </a:cubicBezTo>
                  <a:cubicBezTo>
                    <a:pt x="79" y="403"/>
                    <a:pt x="79" y="403"/>
                    <a:pt x="79" y="403"/>
                  </a:cubicBezTo>
                  <a:cubicBezTo>
                    <a:pt x="69" y="326"/>
                    <a:pt x="69" y="326"/>
                    <a:pt x="69" y="326"/>
                  </a:cubicBezTo>
                  <a:cubicBezTo>
                    <a:pt x="65" y="249"/>
                    <a:pt x="65" y="249"/>
                    <a:pt x="65" y="249"/>
                  </a:cubicBezTo>
                  <a:cubicBezTo>
                    <a:pt x="72" y="140"/>
                    <a:pt x="72" y="140"/>
                    <a:pt x="72" y="140"/>
                  </a:cubicBezTo>
                  <a:cubicBezTo>
                    <a:pt x="72" y="60"/>
                    <a:pt x="72" y="60"/>
                    <a:pt x="72" y="60"/>
                  </a:cubicBezTo>
                  <a:cubicBezTo>
                    <a:pt x="84" y="125"/>
                    <a:pt x="84" y="125"/>
                    <a:pt x="84" y="125"/>
                  </a:cubicBezTo>
                  <a:cubicBezTo>
                    <a:pt x="76" y="307"/>
                    <a:pt x="76" y="307"/>
                    <a:pt x="76" y="307"/>
                  </a:cubicBezTo>
                  <a:cubicBezTo>
                    <a:pt x="77" y="316"/>
                    <a:pt x="77" y="316"/>
                    <a:pt x="77" y="316"/>
                  </a:cubicBezTo>
                  <a:cubicBezTo>
                    <a:pt x="94" y="350"/>
                    <a:pt x="94" y="350"/>
                    <a:pt x="94" y="350"/>
                  </a:cubicBezTo>
                  <a:cubicBezTo>
                    <a:pt x="94" y="373"/>
                    <a:pt x="94" y="373"/>
                    <a:pt x="94" y="373"/>
                  </a:cubicBezTo>
                  <a:cubicBezTo>
                    <a:pt x="116" y="414"/>
                    <a:pt x="116" y="414"/>
                    <a:pt x="116" y="414"/>
                  </a:cubicBezTo>
                  <a:cubicBezTo>
                    <a:pt x="112" y="437"/>
                    <a:pt x="112" y="437"/>
                    <a:pt x="112" y="437"/>
                  </a:cubicBezTo>
                  <a:cubicBezTo>
                    <a:pt x="152" y="429"/>
                    <a:pt x="152" y="429"/>
                    <a:pt x="152" y="429"/>
                  </a:cubicBezTo>
                  <a:cubicBezTo>
                    <a:pt x="156" y="399"/>
                    <a:pt x="156" y="399"/>
                    <a:pt x="156" y="399"/>
                  </a:cubicBezTo>
                  <a:cubicBezTo>
                    <a:pt x="135" y="264"/>
                    <a:pt x="135" y="264"/>
                    <a:pt x="135" y="264"/>
                  </a:cubicBezTo>
                  <a:cubicBezTo>
                    <a:pt x="112" y="203"/>
                    <a:pt x="112" y="203"/>
                    <a:pt x="112" y="203"/>
                  </a:cubicBezTo>
                  <a:cubicBezTo>
                    <a:pt x="104" y="151"/>
                    <a:pt x="104" y="151"/>
                    <a:pt x="104" y="151"/>
                  </a:cubicBezTo>
                  <a:cubicBezTo>
                    <a:pt x="92" y="92"/>
                    <a:pt x="92" y="92"/>
                    <a:pt x="92" y="92"/>
                  </a:cubicBezTo>
                  <a:cubicBezTo>
                    <a:pt x="82" y="56"/>
                    <a:pt x="66" y="26"/>
                    <a:pt x="44" y="0"/>
                  </a:cubicBezTo>
                  <a:close/>
                  <a:moveTo>
                    <a:pt x="80" y="307"/>
                  </a:moveTo>
                  <a:cubicBezTo>
                    <a:pt x="80" y="298"/>
                    <a:pt x="80" y="298"/>
                    <a:pt x="80" y="298"/>
                  </a:cubicBezTo>
                  <a:cubicBezTo>
                    <a:pt x="106" y="336"/>
                    <a:pt x="106" y="336"/>
                    <a:pt x="106" y="336"/>
                  </a:cubicBezTo>
                  <a:cubicBezTo>
                    <a:pt x="106" y="366"/>
                    <a:pt x="106" y="366"/>
                    <a:pt x="106" y="366"/>
                  </a:cubicBezTo>
                  <a:cubicBezTo>
                    <a:pt x="125" y="407"/>
                    <a:pt x="125" y="407"/>
                    <a:pt x="125" y="407"/>
                  </a:cubicBezTo>
                  <a:cubicBezTo>
                    <a:pt x="125" y="431"/>
                    <a:pt x="125" y="431"/>
                    <a:pt x="125" y="431"/>
                  </a:cubicBezTo>
                  <a:cubicBezTo>
                    <a:pt x="116" y="433"/>
                    <a:pt x="116" y="433"/>
                    <a:pt x="116" y="433"/>
                  </a:cubicBezTo>
                  <a:cubicBezTo>
                    <a:pt x="119" y="415"/>
                    <a:pt x="119" y="415"/>
                    <a:pt x="119" y="415"/>
                  </a:cubicBezTo>
                  <a:cubicBezTo>
                    <a:pt x="119" y="414"/>
                    <a:pt x="119" y="413"/>
                    <a:pt x="119" y="413"/>
                  </a:cubicBezTo>
                  <a:cubicBezTo>
                    <a:pt x="98" y="372"/>
                    <a:pt x="98" y="372"/>
                    <a:pt x="98" y="372"/>
                  </a:cubicBezTo>
                  <a:cubicBezTo>
                    <a:pt x="98" y="350"/>
                    <a:pt x="98" y="350"/>
                    <a:pt x="98" y="350"/>
                  </a:cubicBezTo>
                  <a:cubicBezTo>
                    <a:pt x="98" y="350"/>
                    <a:pt x="98" y="349"/>
                    <a:pt x="97" y="349"/>
                  </a:cubicBezTo>
                  <a:cubicBezTo>
                    <a:pt x="81" y="315"/>
                    <a:pt x="81" y="315"/>
                    <a:pt x="81" y="315"/>
                  </a:cubicBezTo>
                  <a:cubicBezTo>
                    <a:pt x="80" y="307"/>
                    <a:pt x="80" y="307"/>
                    <a:pt x="80" y="307"/>
                  </a:cubicBez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24" name="Freeform 39"/>
            <p:cNvSpPr/>
            <p:nvPr/>
          </p:nvSpPr>
          <p:spPr bwMode="auto">
            <a:xfrm>
              <a:off x="4444" y="2085"/>
              <a:ext cx="107" cy="320"/>
            </a:xfrm>
            <a:custGeom>
              <a:avLst/>
              <a:gdLst>
                <a:gd name="T0" fmla="*/ 0 w 45"/>
                <a:gd name="T1" fmla="*/ 0 h 135"/>
                <a:gd name="T2" fmla="*/ 0 w 45"/>
                <a:gd name="T3" fmla="*/ 9 h 135"/>
                <a:gd name="T4" fmla="*/ 1 w 45"/>
                <a:gd name="T5" fmla="*/ 17 h 135"/>
                <a:gd name="T6" fmla="*/ 17 w 45"/>
                <a:gd name="T7" fmla="*/ 51 h 135"/>
                <a:gd name="T8" fmla="*/ 18 w 45"/>
                <a:gd name="T9" fmla="*/ 52 h 135"/>
                <a:gd name="T10" fmla="*/ 18 w 45"/>
                <a:gd name="T11" fmla="*/ 74 h 135"/>
                <a:gd name="T12" fmla="*/ 39 w 45"/>
                <a:gd name="T13" fmla="*/ 115 h 135"/>
                <a:gd name="T14" fmla="*/ 39 w 45"/>
                <a:gd name="T15" fmla="*/ 117 h 135"/>
                <a:gd name="T16" fmla="*/ 36 w 45"/>
                <a:gd name="T17" fmla="*/ 135 h 135"/>
                <a:gd name="T18" fmla="*/ 45 w 45"/>
                <a:gd name="T19" fmla="*/ 133 h 135"/>
                <a:gd name="T20" fmla="*/ 45 w 45"/>
                <a:gd name="T21" fmla="*/ 109 h 135"/>
                <a:gd name="T22" fmla="*/ 26 w 45"/>
                <a:gd name="T23" fmla="*/ 68 h 135"/>
                <a:gd name="T24" fmla="*/ 26 w 45"/>
                <a:gd name="T25" fmla="*/ 38 h 135"/>
                <a:gd name="T26" fmla="*/ 0 w 45"/>
                <a:gd name="T27"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135">
                  <a:moveTo>
                    <a:pt x="0" y="0"/>
                  </a:moveTo>
                  <a:cubicBezTo>
                    <a:pt x="0" y="9"/>
                    <a:pt x="0" y="9"/>
                    <a:pt x="0" y="9"/>
                  </a:cubicBezTo>
                  <a:cubicBezTo>
                    <a:pt x="1" y="17"/>
                    <a:pt x="1" y="17"/>
                    <a:pt x="1" y="17"/>
                  </a:cubicBezTo>
                  <a:cubicBezTo>
                    <a:pt x="17" y="51"/>
                    <a:pt x="17" y="51"/>
                    <a:pt x="17" y="51"/>
                  </a:cubicBezTo>
                  <a:cubicBezTo>
                    <a:pt x="18" y="51"/>
                    <a:pt x="18" y="52"/>
                    <a:pt x="18" y="52"/>
                  </a:cubicBezTo>
                  <a:cubicBezTo>
                    <a:pt x="18" y="74"/>
                    <a:pt x="18" y="74"/>
                    <a:pt x="18" y="74"/>
                  </a:cubicBezTo>
                  <a:cubicBezTo>
                    <a:pt x="39" y="115"/>
                    <a:pt x="39" y="115"/>
                    <a:pt x="39" y="115"/>
                  </a:cubicBezTo>
                  <a:cubicBezTo>
                    <a:pt x="39" y="115"/>
                    <a:pt x="39" y="116"/>
                    <a:pt x="39" y="117"/>
                  </a:cubicBezTo>
                  <a:cubicBezTo>
                    <a:pt x="36" y="135"/>
                    <a:pt x="36" y="135"/>
                    <a:pt x="36" y="135"/>
                  </a:cubicBezTo>
                  <a:cubicBezTo>
                    <a:pt x="45" y="133"/>
                    <a:pt x="45" y="133"/>
                    <a:pt x="45" y="133"/>
                  </a:cubicBezTo>
                  <a:cubicBezTo>
                    <a:pt x="45" y="109"/>
                    <a:pt x="45" y="109"/>
                    <a:pt x="45" y="109"/>
                  </a:cubicBezTo>
                  <a:cubicBezTo>
                    <a:pt x="26" y="68"/>
                    <a:pt x="26" y="68"/>
                    <a:pt x="26" y="68"/>
                  </a:cubicBezTo>
                  <a:cubicBezTo>
                    <a:pt x="26" y="38"/>
                    <a:pt x="26" y="38"/>
                    <a:pt x="26" y="38"/>
                  </a:cubicBezTo>
                  <a:cubicBezTo>
                    <a:pt x="0" y="0"/>
                    <a:pt x="0" y="0"/>
                    <a:pt x="0" y="0"/>
                  </a:cubicBezTo>
                  <a:close/>
                </a:path>
              </a:pathLst>
            </a:custGeom>
            <a:solidFill>
              <a:srgbClr val="DFE8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25" name="Freeform 40"/>
            <p:cNvSpPr/>
            <p:nvPr/>
          </p:nvSpPr>
          <p:spPr bwMode="auto">
            <a:xfrm>
              <a:off x="4383" y="1522"/>
              <a:ext cx="99" cy="1001"/>
            </a:xfrm>
            <a:custGeom>
              <a:avLst/>
              <a:gdLst>
                <a:gd name="T0" fmla="*/ 30 w 42"/>
                <a:gd name="T1" fmla="*/ 65 h 423"/>
                <a:gd name="T2" fmla="*/ 18 w 42"/>
                <a:gd name="T3" fmla="*/ 0 h 423"/>
                <a:gd name="T4" fmla="*/ 18 w 42"/>
                <a:gd name="T5" fmla="*/ 80 h 423"/>
                <a:gd name="T6" fmla="*/ 11 w 42"/>
                <a:gd name="T7" fmla="*/ 189 h 423"/>
                <a:gd name="T8" fmla="*/ 15 w 42"/>
                <a:gd name="T9" fmla="*/ 266 h 423"/>
                <a:gd name="T10" fmla="*/ 25 w 42"/>
                <a:gd name="T11" fmla="*/ 343 h 423"/>
                <a:gd name="T12" fmla="*/ 29 w 42"/>
                <a:gd name="T13" fmla="*/ 391 h 423"/>
                <a:gd name="T14" fmla="*/ 0 w 42"/>
                <a:gd name="T15" fmla="*/ 414 h 423"/>
                <a:gd name="T16" fmla="*/ 0 w 42"/>
                <a:gd name="T17" fmla="*/ 423 h 423"/>
                <a:gd name="T18" fmla="*/ 38 w 42"/>
                <a:gd name="T19" fmla="*/ 401 h 423"/>
                <a:gd name="T20" fmla="*/ 42 w 42"/>
                <a:gd name="T21" fmla="*/ 396 h 423"/>
                <a:gd name="T22" fmla="*/ 23 w 42"/>
                <a:gd name="T23" fmla="*/ 256 h 423"/>
                <a:gd name="T24" fmla="*/ 22 w 42"/>
                <a:gd name="T25" fmla="*/ 247 h 423"/>
                <a:gd name="T26" fmla="*/ 30 w 42"/>
                <a:gd name="T27" fmla="*/ 65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423">
                  <a:moveTo>
                    <a:pt x="30" y="65"/>
                  </a:moveTo>
                  <a:cubicBezTo>
                    <a:pt x="18" y="0"/>
                    <a:pt x="18" y="0"/>
                    <a:pt x="18" y="0"/>
                  </a:cubicBezTo>
                  <a:cubicBezTo>
                    <a:pt x="18" y="80"/>
                    <a:pt x="18" y="80"/>
                    <a:pt x="18" y="80"/>
                  </a:cubicBezTo>
                  <a:cubicBezTo>
                    <a:pt x="11" y="189"/>
                    <a:pt x="11" y="189"/>
                    <a:pt x="11" y="189"/>
                  </a:cubicBezTo>
                  <a:cubicBezTo>
                    <a:pt x="15" y="266"/>
                    <a:pt x="15" y="266"/>
                    <a:pt x="15" y="266"/>
                  </a:cubicBezTo>
                  <a:cubicBezTo>
                    <a:pt x="25" y="343"/>
                    <a:pt x="25" y="343"/>
                    <a:pt x="25" y="343"/>
                  </a:cubicBezTo>
                  <a:cubicBezTo>
                    <a:pt x="29" y="391"/>
                    <a:pt x="29" y="391"/>
                    <a:pt x="29" y="391"/>
                  </a:cubicBezTo>
                  <a:cubicBezTo>
                    <a:pt x="0" y="414"/>
                    <a:pt x="0" y="414"/>
                    <a:pt x="0" y="414"/>
                  </a:cubicBezTo>
                  <a:cubicBezTo>
                    <a:pt x="0" y="423"/>
                    <a:pt x="0" y="423"/>
                    <a:pt x="0" y="423"/>
                  </a:cubicBezTo>
                  <a:cubicBezTo>
                    <a:pt x="13" y="423"/>
                    <a:pt x="26" y="416"/>
                    <a:pt x="38" y="401"/>
                  </a:cubicBezTo>
                  <a:cubicBezTo>
                    <a:pt x="39" y="399"/>
                    <a:pt x="40" y="398"/>
                    <a:pt x="42" y="396"/>
                  </a:cubicBezTo>
                  <a:cubicBezTo>
                    <a:pt x="23" y="256"/>
                    <a:pt x="23" y="256"/>
                    <a:pt x="23" y="256"/>
                  </a:cubicBezTo>
                  <a:cubicBezTo>
                    <a:pt x="22" y="247"/>
                    <a:pt x="22" y="247"/>
                    <a:pt x="22" y="247"/>
                  </a:cubicBezTo>
                  <a:cubicBezTo>
                    <a:pt x="30" y="65"/>
                    <a:pt x="30" y="65"/>
                    <a:pt x="30" y="65"/>
                  </a:cubicBez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26" name="Freeform 41"/>
            <p:cNvSpPr/>
            <p:nvPr/>
          </p:nvSpPr>
          <p:spPr bwMode="auto">
            <a:xfrm>
              <a:off x="4057" y="951"/>
              <a:ext cx="245" cy="161"/>
            </a:xfrm>
            <a:custGeom>
              <a:avLst/>
              <a:gdLst>
                <a:gd name="T0" fmla="*/ 78 w 103"/>
                <a:gd name="T1" fmla="*/ 0 h 68"/>
                <a:gd name="T2" fmla="*/ 77 w 103"/>
                <a:gd name="T3" fmla="*/ 1 h 68"/>
                <a:gd name="T4" fmla="*/ 49 w 103"/>
                <a:gd name="T5" fmla="*/ 10 h 68"/>
                <a:gd name="T6" fmla="*/ 27 w 103"/>
                <a:gd name="T7" fmla="*/ 6 h 68"/>
                <a:gd name="T8" fmla="*/ 3 w 103"/>
                <a:gd name="T9" fmla="*/ 27 h 68"/>
                <a:gd name="T10" fmla="*/ 3 w 103"/>
                <a:gd name="T11" fmla="*/ 55 h 68"/>
                <a:gd name="T12" fmla="*/ 0 w 103"/>
                <a:gd name="T13" fmla="*/ 68 h 68"/>
                <a:gd name="T14" fmla="*/ 13 w 103"/>
                <a:gd name="T15" fmla="*/ 58 h 68"/>
                <a:gd name="T16" fmla="*/ 37 w 103"/>
                <a:gd name="T17" fmla="*/ 15 h 68"/>
                <a:gd name="T18" fmla="*/ 40 w 103"/>
                <a:gd name="T19" fmla="*/ 15 h 68"/>
                <a:gd name="T20" fmla="*/ 79 w 103"/>
                <a:gd name="T21" fmla="*/ 11 h 68"/>
                <a:gd name="T22" fmla="*/ 86 w 103"/>
                <a:gd name="T23" fmla="*/ 27 h 68"/>
                <a:gd name="T24" fmla="*/ 90 w 103"/>
                <a:gd name="T25" fmla="*/ 48 h 68"/>
                <a:gd name="T26" fmla="*/ 103 w 103"/>
                <a:gd name="T27" fmla="*/ 56 h 68"/>
                <a:gd name="T28" fmla="*/ 96 w 103"/>
                <a:gd name="T29" fmla="*/ 48 h 68"/>
                <a:gd name="T30" fmla="*/ 94 w 103"/>
                <a:gd name="T31" fmla="*/ 23 h 68"/>
                <a:gd name="T32" fmla="*/ 78 w 103"/>
                <a:gd name="T3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 h="68">
                  <a:moveTo>
                    <a:pt x="78" y="0"/>
                  </a:moveTo>
                  <a:cubicBezTo>
                    <a:pt x="77" y="0"/>
                    <a:pt x="77" y="0"/>
                    <a:pt x="77" y="1"/>
                  </a:cubicBezTo>
                  <a:cubicBezTo>
                    <a:pt x="70" y="7"/>
                    <a:pt x="60" y="10"/>
                    <a:pt x="49" y="10"/>
                  </a:cubicBezTo>
                  <a:cubicBezTo>
                    <a:pt x="42" y="10"/>
                    <a:pt x="35" y="8"/>
                    <a:pt x="27" y="6"/>
                  </a:cubicBezTo>
                  <a:cubicBezTo>
                    <a:pt x="14" y="7"/>
                    <a:pt x="6" y="14"/>
                    <a:pt x="3" y="27"/>
                  </a:cubicBezTo>
                  <a:cubicBezTo>
                    <a:pt x="3" y="55"/>
                    <a:pt x="3" y="55"/>
                    <a:pt x="3" y="55"/>
                  </a:cubicBezTo>
                  <a:cubicBezTo>
                    <a:pt x="0" y="68"/>
                    <a:pt x="0" y="68"/>
                    <a:pt x="0" y="68"/>
                  </a:cubicBezTo>
                  <a:cubicBezTo>
                    <a:pt x="13" y="58"/>
                    <a:pt x="13" y="58"/>
                    <a:pt x="13" y="58"/>
                  </a:cubicBezTo>
                  <a:cubicBezTo>
                    <a:pt x="9" y="30"/>
                    <a:pt x="17" y="16"/>
                    <a:pt x="37" y="15"/>
                  </a:cubicBezTo>
                  <a:cubicBezTo>
                    <a:pt x="38" y="15"/>
                    <a:pt x="39" y="15"/>
                    <a:pt x="40" y="15"/>
                  </a:cubicBezTo>
                  <a:cubicBezTo>
                    <a:pt x="60" y="24"/>
                    <a:pt x="73" y="22"/>
                    <a:pt x="79" y="11"/>
                  </a:cubicBezTo>
                  <a:cubicBezTo>
                    <a:pt x="86" y="27"/>
                    <a:pt x="86" y="27"/>
                    <a:pt x="86" y="27"/>
                  </a:cubicBezTo>
                  <a:cubicBezTo>
                    <a:pt x="90" y="48"/>
                    <a:pt x="90" y="48"/>
                    <a:pt x="90" y="48"/>
                  </a:cubicBezTo>
                  <a:cubicBezTo>
                    <a:pt x="103" y="56"/>
                    <a:pt x="103" y="56"/>
                    <a:pt x="103" y="56"/>
                  </a:cubicBezTo>
                  <a:cubicBezTo>
                    <a:pt x="96" y="48"/>
                    <a:pt x="96" y="48"/>
                    <a:pt x="96" y="48"/>
                  </a:cubicBezTo>
                  <a:cubicBezTo>
                    <a:pt x="94" y="23"/>
                    <a:pt x="94" y="23"/>
                    <a:pt x="94" y="23"/>
                  </a:cubicBezTo>
                  <a:cubicBezTo>
                    <a:pt x="95" y="7"/>
                    <a:pt x="90" y="0"/>
                    <a:pt x="78" y="0"/>
                  </a:cubicBezTo>
                  <a:close/>
                </a:path>
              </a:pathLst>
            </a:custGeom>
            <a:solidFill>
              <a:srgbClr val="A56E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27" name="Freeform 42"/>
            <p:cNvSpPr>
              <a:spLocks noEditPoints="1"/>
            </p:cNvSpPr>
            <p:nvPr/>
          </p:nvSpPr>
          <p:spPr bwMode="auto">
            <a:xfrm>
              <a:off x="4019" y="977"/>
              <a:ext cx="302" cy="334"/>
            </a:xfrm>
            <a:custGeom>
              <a:avLst/>
              <a:gdLst>
                <a:gd name="T0" fmla="*/ 102 w 127"/>
                <a:gd name="T1" fmla="*/ 16 h 141"/>
                <a:gd name="T2" fmla="*/ 95 w 127"/>
                <a:gd name="T3" fmla="*/ 0 h 141"/>
                <a:gd name="T4" fmla="*/ 56 w 127"/>
                <a:gd name="T5" fmla="*/ 4 h 141"/>
                <a:gd name="T6" fmla="*/ 53 w 127"/>
                <a:gd name="T7" fmla="*/ 4 h 141"/>
                <a:gd name="T8" fmla="*/ 29 w 127"/>
                <a:gd name="T9" fmla="*/ 47 h 141"/>
                <a:gd name="T10" fmla="*/ 16 w 127"/>
                <a:gd name="T11" fmla="*/ 57 h 141"/>
                <a:gd name="T12" fmla="*/ 15 w 127"/>
                <a:gd name="T13" fmla="*/ 59 h 141"/>
                <a:gd name="T14" fmla="*/ 15 w 127"/>
                <a:gd name="T15" fmla="*/ 57 h 141"/>
                <a:gd name="T16" fmla="*/ 10 w 127"/>
                <a:gd name="T17" fmla="*/ 41 h 141"/>
                <a:gd name="T18" fmla="*/ 1 w 127"/>
                <a:gd name="T19" fmla="*/ 41 h 141"/>
                <a:gd name="T20" fmla="*/ 3 w 127"/>
                <a:gd name="T21" fmla="*/ 57 h 141"/>
                <a:gd name="T22" fmla="*/ 4 w 127"/>
                <a:gd name="T23" fmla="*/ 58 h 141"/>
                <a:gd name="T24" fmla="*/ 18 w 127"/>
                <a:gd name="T25" fmla="*/ 74 h 141"/>
                <a:gd name="T26" fmla="*/ 18 w 127"/>
                <a:gd name="T27" fmla="*/ 85 h 141"/>
                <a:gd name="T28" fmla="*/ 19 w 127"/>
                <a:gd name="T29" fmla="*/ 94 h 141"/>
                <a:gd name="T30" fmla="*/ 100 w 127"/>
                <a:gd name="T31" fmla="*/ 99 h 141"/>
                <a:gd name="T32" fmla="*/ 117 w 127"/>
                <a:gd name="T33" fmla="*/ 58 h 141"/>
                <a:gd name="T34" fmla="*/ 117 w 127"/>
                <a:gd name="T35" fmla="*/ 68 h 141"/>
                <a:gd name="T36" fmla="*/ 126 w 127"/>
                <a:gd name="T37" fmla="*/ 41 h 141"/>
                <a:gd name="T38" fmla="*/ 126 w 127"/>
                <a:gd name="T39" fmla="*/ 40 h 141"/>
                <a:gd name="T40" fmla="*/ 119 w 127"/>
                <a:gd name="T41" fmla="*/ 30 h 141"/>
                <a:gd name="T42" fmla="*/ 119 w 127"/>
                <a:gd name="T43" fmla="*/ 45 h 141"/>
                <a:gd name="T44" fmla="*/ 106 w 127"/>
                <a:gd name="T45" fmla="*/ 37 h 141"/>
                <a:gd name="T46" fmla="*/ 102 w 127"/>
                <a:gd name="T47" fmla="*/ 16 h 141"/>
                <a:gd name="T48" fmla="*/ 31 w 127"/>
                <a:gd name="T49" fmla="*/ 54 h 141"/>
                <a:gd name="T50" fmla="*/ 31 w 127"/>
                <a:gd name="T51" fmla="*/ 78 h 141"/>
                <a:gd name="T52" fmla="*/ 66 w 127"/>
                <a:gd name="T53" fmla="*/ 121 h 141"/>
                <a:gd name="T54" fmla="*/ 23 w 127"/>
                <a:gd name="T55" fmla="*/ 85 h 141"/>
                <a:gd name="T56" fmla="*/ 23 w 127"/>
                <a:gd name="T57" fmla="*/ 61 h 141"/>
                <a:gd name="T58" fmla="*/ 31 w 127"/>
                <a:gd name="T59" fmla="*/ 54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7" h="141">
                  <a:moveTo>
                    <a:pt x="102" y="16"/>
                  </a:moveTo>
                  <a:cubicBezTo>
                    <a:pt x="95" y="0"/>
                    <a:pt x="95" y="0"/>
                    <a:pt x="95" y="0"/>
                  </a:cubicBezTo>
                  <a:cubicBezTo>
                    <a:pt x="89" y="11"/>
                    <a:pt x="76" y="13"/>
                    <a:pt x="56" y="4"/>
                  </a:cubicBezTo>
                  <a:cubicBezTo>
                    <a:pt x="55" y="4"/>
                    <a:pt x="54" y="4"/>
                    <a:pt x="53" y="4"/>
                  </a:cubicBezTo>
                  <a:cubicBezTo>
                    <a:pt x="33" y="5"/>
                    <a:pt x="25" y="19"/>
                    <a:pt x="29" y="47"/>
                  </a:cubicBezTo>
                  <a:cubicBezTo>
                    <a:pt x="16" y="57"/>
                    <a:pt x="16" y="57"/>
                    <a:pt x="16" y="57"/>
                  </a:cubicBezTo>
                  <a:cubicBezTo>
                    <a:pt x="15" y="59"/>
                    <a:pt x="15" y="59"/>
                    <a:pt x="15" y="59"/>
                  </a:cubicBezTo>
                  <a:cubicBezTo>
                    <a:pt x="15" y="57"/>
                    <a:pt x="15" y="57"/>
                    <a:pt x="15" y="57"/>
                  </a:cubicBezTo>
                  <a:cubicBezTo>
                    <a:pt x="10" y="41"/>
                    <a:pt x="10" y="41"/>
                    <a:pt x="10" y="41"/>
                  </a:cubicBezTo>
                  <a:cubicBezTo>
                    <a:pt x="5" y="38"/>
                    <a:pt x="2" y="38"/>
                    <a:pt x="1" y="41"/>
                  </a:cubicBezTo>
                  <a:cubicBezTo>
                    <a:pt x="0" y="44"/>
                    <a:pt x="1" y="49"/>
                    <a:pt x="3" y="57"/>
                  </a:cubicBezTo>
                  <a:cubicBezTo>
                    <a:pt x="3" y="57"/>
                    <a:pt x="4" y="58"/>
                    <a:pt x="4" y="58"/>
                  </a:cubicBezTo>
                  <a:cubicBezTo>
                    <a:pt x="6" y="66"/>
                    <a:pt x="10" y="71"/>
                    <a:pt x="18" y="74"/>
                  </a:cubicBezTo>
                  <a:cubicBezTo>
                    <a:pt x="18" y="85"/>
                    <a:pt x="18" y="85"/>
                    <a:pt x="18" y="85"/>
                  </a:cubicBezTo>
                  <a:cubicBezTo>
                    <a:pt x="18" y="88"/>
                    <a:pt x="18" y="91"/>
                    <a:pt x="19" y="94"/>
                  </a:cubicBezTo>
                  <a:cubicBezTo>
                    <a:pt x="60" y="139"/>
                    <a:pt x="87" y="141"/>
                    <a:pt x="100" y="99"/>
                  </a:cubicBezTo>
                  <a:cubicBezTo>
                    <a:pt x="117" y="58"/>
                    <a:pt x="117" y="58"/>
                    <a:pt x="117" y="58"/>
                  </a:cubicBezTo>
                  <a:cubicBezTo>
                    <a:pt x="117" y="61"/>
                    <a:pt x="117" y="64"/>
                    <a:pt x="117" y="68"/>
                  </a:cubicBezTo>
                  <a:cubicBezTo>
                    <a:pt x="124" y="64"/>
                    <a:pt x="127" y="55"/>
                    <a:pt x="126" y="41"/>
                  </a:cubicBezTo>
                  <a:cubicBezTo>
                    <a:pt x="126" y="41"/>
                    <a:pt x="126" y="40"/>
                    <a:pt x="126" y="40"/>
                  </a:cubicBezTo>
                  <a:cubicBezTo>
                    <a:pt x="124" y="32"/>
                    <a:pt x="121" y="29"/>
                    <a:pt x="119" y="30"/>
                  </a:cubicBezTo>
                  <a:cubicBezTo>
                    <a:pt x="119" y="45"/>
                    <a:pt x="119" y="45"/>
                    <a:pt x="119" y="45"/>
                  </a:cubicBezTo>
                  <a:cubicBezTo>
                    <a:pt x="106" y="37"/>
                    <a:pt x="106" y="37"/>
                    <a:pt x="106" y="37"/>
                  </a:cubicBezTo>
                  <a:cubicBezTo>
                    <a:pt x="102" y="16"/>
                    <a:pt x="102" y="16"/>
                    <a:pt x="102" y="16"/>
                  </a:cubicBezTo>
                  <a:close/>
                  <a:moveTo>
                    <a:pt x="31" y="54"/>
                  </a:moveTo>
                  <a:cubicBezTo>
                    <a:pt x="31" y="78"/>
                    <a:pt x="31" y="78"/>
                    <a:pt x="31" y="78"/>
                  </a:cubicBezTo>
                  <a:cubicBezTo>
                    <a:pt x="32" y="90"/>
                    <a:pt x="43" y="104"/>
                    <a:pt x="66" y="121"/>
                  </a:cubicBezTo>
                  <a:cubicBezTo>
                    <a:pt x="49" y="115"/>
                    <a:pt x="35" y="103"/>
                    <a:pt x="23" y="85"/>
                  </a:cubicBezTo>
                  <a:cubicBezTo>
                    <a:pt x="23" y="61"/>
                    <a:pt x="23" y="61"/>
                    <a:pt x="23" y="61"/>
                  </a:cubicBezTo>
                  <a:cubicBezTo>
                    <a:pt x="31" y="54"/>
                    <a:pt x="31" y="54"/>
                    <a:pt x="31" y="54"/>
                  </a:cubicBezTo>
                  <a:close/>
                </a:path>
              </a:pathLst>
            </a:custGeom>
            <a:solidFill>
              <a:srgbClr val="DCA5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28" name="Freeform 43"/>
            <p:cNvSpPr/>
            <p:nvPr/>
          </p:nvSpPr>
          <p:spPr bwMode="auto">
            <a:xfrm>
              <a:off x="4074" y="1105"/>
              <a:ext cx="102" cy="159"/>
            </a:xfrm>
            <a:custGeom>
              <a:avLst/>
              <a:gdLst>
                <a:gd name="T0" fmla="*/ 8 w 43"/>
                <a:gd name="T1" fmla="*/ 24 h 67"/>
                <a:gd name="T2" fmla="*/ 8 w 43"/>
                <a:gd name="T3" fmla="*/ 0 h 67"/>
                <a:gd name="T4" fmla="*/ 0 w 43"/>
                <a:gd name="T5" fmla="*/ 7 h 67"/>
                <a:gd name="T6" fmla="*/ 0 w 43"/>
                <a:gd name="T7" fmla="*/ 31 h 67"/>
                <a:gd name="T8" fmla="*/ 43 w 43"/>
                <a:gd name="T9" fmla="*/ 67 h 67"/>
                <a:gd name="T10" fmla="*/ 8 w 43"/>
                <a:gd name="T11" fmla="*/ 24 h 67"/>
              </a:gdLst>
              <a:ahLst/>
              <a:cxnLst>
                <a:cxn ang="0">
                  <a:pos x="T0" y="T1"/>
                </a:cxn>
                <a:cxn ang="0">
                  <a:pos x="T2" y="T3"/>
                </a:cxn>
                <a:cxn ang="0">
                  <a:pos x="T4" y="T5"/>
                </a:cxn>
                <a:cxn ang="0">
                  <a:pos x="T6" y="T7"/>
                </a:cxn>
                <a:cxn ang="0">
                  <a:pos x="T8" y="T9"/>
                </a:cxn>
                <a:cxn ang="0">
                  <a:pos x="T10" y="T11"/>
                </a:cxn>
              </a:cxnLst>
              <a:rect l="0" t="0" r="r" b="b"/>
              <a:pathLst>
                <a:path w="43" h="67">
                  <a:moveTo>
                    <a:pt x="8" y="24"/>
                  </a:moveTo>
                  <a:cubicBezTo>
                    <a:pt x="8" y="0"/>
                    <a:pt x="8" y="0"/>
                    <a:pt x="8" y="0"/>
                  </a:cubicBezTo>
                  <a:cubicBezTo>
                    <a:pt x="0" y="7"/>
                    <a:pt x="0" y="7"/>
                    <a:pt x="0" y="7"/>
                  </a:cubicBezTo>
                  <a:cubicBezTo>
                    <a:pt x="0" y="31"/>
                    <a:pt x="0" y="31"/>
                    <a:pt x="0" y="31"/>
                  </a:cubicBezTo>
                  <a:cubicBezTo>
                    <a:pt x="12" y="49"/>
                    <a:pt x="26" y="61"/>
                    <a:pt x="43" y="67"/>
                  </a:cubicBezTo>
                  <a:cubicBezTo>
                    <a:pt x="20" y="50"/>
                    <a:pt x="9" y="36"/>
                    <a:pt x="8" y="24"/>
                  </a:cubicBezTo>
                  <a:close/>
                </a:path>
              </a:pathLst>
            </a:custGeom>
            <a:solidFill>
              <a:srgbClr val="F3DDC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29" name="Freeform 44"/>
            <p:cNvSpPr/>
            <p:nvPr/>
          </p:nvSpPr>
          <p:spPr bwMode="auto">
            <a:xfrm>
              <a:off x="4005" y="845"/>
              <a:ext cx="297" cy="213"/>
            </a:xfrm>
            <a:custGeom>
              <a:avLst/>
              <a:gdLst>
                <a:gd name="T0" fmla="*/ 71 w 125"/>
                <a:gd name="T1" fmla="*/ 55 h 90"/>
                <a:gd name="T2" fmla="*/ 99 w 125"/>
                <a:gd name="T3" fmla="*/ 32 h 90"/>
                <a:gd name="T4" fmla="*/ 96 w 125"/>
                <a:gd name="T5" fmla="*/ 3 h 90"/>
                <a:gd name="T6" fmla="*/ 12 w 125"/>
                <a:gd name="T7" fmla="*/ 42 h 90"/>
                <a:gd name="T8" fmla="*/ 1 w 125"/>
                <a:gd name="T9" fmla="*/ 59 h 90"/>
                <a:gd name="T10" fmla="*/ 5 w 125"/>
                <a:gd name="T11" fmla="*/ 90 h 90"/>
                <a:gd name="T12" fmla="*/ 18 w 125"/>
                <a:gd name="T13" fmla="*/ 86 h 90"/>
                <a:gd name="T14" fmla="*/ 18 w 125"/>
                <a:gd name="T15" fmla="*/ 62 h 90"/>
                <a:gd name="T16" fmla="*/ 49 w 125"/>
                <a:gd name="T17" fmla="*/ 51 h 90"/>
                <a:gd name="T18" fmla="*/ 71 w 125"/>
                <a:gd name="T19" fmla="*/ 5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90">
                  <a:moveTo>
                    <a:pt x="71" y="55"/>
                  </a:moveTo>
                  <a:cubicBezTo>
                    <a:pt x="84" y="50"/>
                    <a:pt x="94" y="42"/>
                    <a:pt x="99" y="32"/>
                  </a:cubicBezTo>
                  <a:cubicBezTo>
                    <a:pt x="125" y="38"/>
                    <a:pt x="124" y="28"/>
                    <a:pt x="96" y="3"/>
                  </a:cubicBezTo>
                  <a:cubicBezTo>
                    <a:pt x="40" y="0"/>
                    <a:pt x="11" y="13"/>
                    <a:pt x="12" y="42"/>
                  </a:cubicBezTo>
                  <a:cubicBezTo>
                    <a:pt x="5" y="43"/>
                    <a:pt x="1" y="48"/>
                    <a:pt x="1" y="59"/>
                  </a:cubicBezTo>
                  <a:cubicBezTo>
                    <a:pt x="0" y="64"/>
                    <a:pt x="2" y="75"/>
                    <a:pt x="5" y="90"/>
                  </a:cubicBezTo>
                  <a:cubicBezTo>
                    <a:pt x="18" y="86"/>
                    <a:pt x="18" y="86"/>
                    <a:pt x="18" y="86"/>
                  </a:cubicBezTo>
                  <a:cubicBezTo>
                    <a:pt x="18" y="62"/>
                    <a:pt x="18" y="62"/>
                    <a:pt x="18" y="62"/>
                  </a:cubicBezTo>
                  <a:cubicBezTo>
                    <a:pt x="24" y="50"/>
                    <a:pt x="35" y="46"/>
                    <a:pt x="49" y="51"/>
                  </a:cubicBezTo>
                  <a:cubicBezTo>
                    <a:pt x="57" y="53"/>
                    <a:pt x="64" y="55"/>
                    <a:pt x="71" y="55"/>
                  </a:cubicBez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30" name="Freeform 45"/>
            <p:cNvSpPr/>
            <p:nvPr/>
          </p:nvSpPr>
          <p:spPr bwMode="auto">
            <a:xfrm>
              <a:off x="4017" y="954"/>
              <a:ext cx="104" cy="158"/>
            </a:xfrm>
            <a:custGeom>
              <a:avLst/>
              <a:gdLst>
                <a:gd name="T0" fmla="*/ 13 w 44"/>
                <a:gd name="T1" fmla="*/ 16 h 67"/>
                <a:gd name="T2" fmla="*/ 13 w 44"/>
                <a:gd name="T3" fmla="*/ 40 h 67"/>
                <a:gd name="T4" fmla="*/ 0 w 44"/>
                <a:gd name="T5" fmla="*/ 44 h 67"/>
                <a:gd name="T6" fmla="*/ 2 w 44"/>
                <a:gd name="T7" fmla="*/ 51 h 67"/>
                <a:gd name="T8" fmla="*/ 11 w 44"/>
                <a:gd name="T9" fmla="*/ 51 h 67"/>
                <a:gd name="T10" fmla="*/ 16 w 44"/>
                <a:gd name="T11" fmla="*/ 67 h 67"/>
                <a:gd name="T12" fmla="*/ 17 w 44"/>
                <a:gd name="T13" fmla="*/ 67 h 67"/>
                <a:gd name="T14" fmla="*/ 20 w 44"/>
                <a:gd name="T15" fmla="*/ 54 h 67"/>
                <a:gd name="T16" fmla="*/ 20 w 44"/>
                <a:gd name="T17" fmla="*/ 26 h 67"/>
                <a:gd name="T18" fmla="*/ 44 w 44"/>
                <a:gd name="T19" fmla="*/ 5 h 67"/>
                <a:gd name="T20" fmla="*/ 13 w 44"/>
                <a:gd name="T21" fmla="*/ 1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67">
                  <a:moveTo>
                    <a:pt x="13" y="16"/>
                  </a:moveTo>
                  <a:cubicBezTo>
                    <a:pt x="13" y="40"/>
                    <a:pt x="13" y="40"/>
                    <a:pt x="13" y="40"/>
                  </a:cubicBezTo>
                  <a:cubicBezTo>
                    <a:pt x="0" y="44"/>
                    <a:pt x="0" y="44"/>
                    <a:pt x="0" y="44"/>
                  </a:cubicBezTo>
                  <a:cubicBezTo>
                    <a:pt x="1" y="46"/>
                    <a:pt x="1" y="49"/>
                    <a:pt x="2" y="51"/>
                  </a:cubicBezTo>
                  <a:cubicBezTo>
                    <a:pt x="3" y="48"/>
                    <a:pt x="6" y="48"/>
                    <a:pt x="11" y="51"/>
                  </a:cubicBezTo>
                  <a:cubicBezTo>
                    <a:pt x="16" y="67"/>
                    <a:pt x="16" y="67"/>
                    <a:pt x="16" y="67"/>
                  </a:cubicBezTo>
                  <a:cubicBezTo>
                    <a:pt x="17" y="67"/>
                    <a:pt x="17" y="67"/>
                    <a:pt x="17" y="67"/>
                  </a:cubicBezTo>
                  <a:cubicBezTo>
                    <a:pt x="20" y="54"/>
                    <a:pt x="20" y="54"/>
                    <a:pt x="20" y="54"/>
                  </a:cubicBezTo>
                  <a:cubicBezTo>
                    <a:pt x="20" y="26"/>
                    <a:pt x="20" y="26"/>
                    <a:pt x="20" y="26"/>
                  </a:cubicBezTo>
                  <a:cubicBezTo>
                    <a:pt x="23" y="13"/>
                    <a:pt x="31" y="6"/>
                    <a:pt x="44" y="5"/>
                  </a:cubicBezTo>
                  <a:cubicBezTo>
                    <a:pt x="30" y="0"/>
                    <a:pt x="19" y="4"/>
                    <a:pt x="13" y="16"/>
                  </a:cubicBezTo>
                  <a:close/>
                </a:path>
              </a:pathLst>
            </a:custGeom>
            <a:solidFill>
              <a:srgbClr val="11111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31" name="Freeform 46"/>
            <p:cNvSpPr/>
            <p:nvPr/>
          </p:nvSpPr>
          <p:spPr bwMode="auto">
            <a:xfrm>
              <a:off x="4055" y="1112"/>
              <a:ext cx="2" cy="5"/>
            </a:xfrm>
            <a:custGeom>
              <a:avLst/>
              <a:gdLst>
                <a:gd name="T0" fmla="*/ 0 w 2"/>
                <a:gd name="T1" fmla="*/ 0 h 5"/>
                <a:gd name="T2" fmla="*/ 0 w 2"/>
                <a:gd name="T3" fmla="*/ 5 h 5"/>
                <a:gd name="T4" fmla="*/ 2 w 2"/>
                <a:gd name="T5" fmla="*/ 0 h 5"/>
                <a:gd name="T6" fmla="*/ 0 w 2"/>
                <a:gd name="T7" fmla="*/ 0 h 5"/>
                <a:gd name="T8" fmla="*/ 0 w 2"/>
                <a:gd name="T9" fmla="*/ 0 h 5"/>
              </a:gdLst>
              <a:ahLst/>
              <a:cxnLst>
                <a:cxn ang="0">
                  <a:pos x="T0" y="T1"/>
                </a:cxn>
                <a:cxn ang="0">
                  <a:pos x="T2" y="T3"/>
                </a:cxn>
                <a:cxn ang="0">
                  <a:pos x="T4" y="T5"/>
                </a:cxn>
                <a:cxn ang="0">
                  <a:pos x="T6" y="T7"/>
                </a:cxn>
                <a:cxn ang="0">
                  <a:pos x="T8" y="T9"/>
                </a:cxn>
              </a:cxnLst>
              <a:rect l="0" t="0" r="r" b="b"/>
              <a:pathLst>
                <a:path w="2" h="5">
                  <a:moveTo>
                    <a:pt x="0" y="0"/>
                  </a:moveTo>
                  <a:lnTo>
                    <a:pt x="0" y="5"/>
                  </a:lnTo>
                  <a:lnTo>
                    <a:pt x="2" y="0"/>
                  </a:lnTo>
                  <a:lnTo>
                    <a:pt x="0" y="0"/>
                  </a:lnTo>
                  <a:lnTo>
                    <a:pt x="0" y="0"/>
                  </a:ln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32" name="Freeform 47"/>
            <p:cNvSpPr/>
            <p:nvPr/>
          </p:nvSpPr>
          <p:spPr bwMode="auto">
            <a:xfrm>
              <a:off x="4038" y="1247"/>
              <a:ext cx="117" cy="185"/>
            </a:xfrm>
            <a:custGeom>
              <a:avLst/>
              <a:gdLst>
                <a:gd name="T0" fmla="*/ 0 w 49"/>
                <a:gd name="T1" fmla="*/ 10 h 78"/>
                <a:gd name="T2" fmla="*/ 2 w 49"/>
                <a:gd name="T3" fmla="*/ 16 h 78"/>
                <a:gd name="T4" fmla="*/ 26 w 49"/>
                <a:gd name="T5" fmla="*/ 78 h 78"/>
                <a:gd name="T6" fmla="*/ 49 w 49"/>
                <a:gd name="T7" fmla="*/ 57 h 78"/>
                <a:gd name="T8" fmla="*/ 11 w 49"/>
                <a:gd name="T9" fmla="*/ 11 h 78"/>
                <a:gd name="T10" fmla="*/ 11 w 49"/>
                <a:gd name="T11" fmla="*/ 0 h 78"/>
                <a:gd name="T12" fmla="*/ 0 w 49"/>
                <a:gd name="T13" fmla="*/ 10 h 78"/>
              </a:gdLst>
              <a:ahLst/>
              <a:cxnLst>
                <a:cxn ang="0">
                  <a:pos x="T0" y="T1"/>
                </a:cxn>
                <a:cxn ang="0">
                  <a:pos x="T2" y="T3"/>
                </a:cxn>
                <a:cxn ang="0">
                  <a:pos x="T4" y="T5"/>
                </a:cxn>
                <a:cxn ang="0">
                  <a:pos x="T6" y="T7"/>
                </a:cxn>
                <a:cxn ang="0">
                  <a:pos x="T8" y="T9"/>
                </a:cxn>
                <a:cxn ang="0">
                  <a:pos x="T10" y="T11"/>
                </a:cxn>
                <a:cxn ang="0">
                  <a:pos x="T12" y="T13"/>
                </a:cxn>
              </a:cxnLst>
              <a:rect l="0" t="0" r="r" b="b"/>
              <a:pathLst>
                <a:path w="49" h="78">
                  <a:moveTo>
                    <a:pt x="0" y="10"/>
                  </a:moveTo>
                  <a:cubicBezTo>
                    <a:pt x="2" y="16"/>
                    <a:pt x="2" y="16"/>
                    <a:pt x="2" y="16"/>
                  </a:cubicBezTo>
                  <a:cubicBezTo>
                    <a:pt x="26" y="78"/>
                    <a:pt x="26" y="78"/>
                    <a:pt x="26" y="78"/>
                  </a:cubicBezTo>
                  <a:cubicBezTo>
                    <a:pt x="31" y="68"/>
                    <a:pt x="39" y="61"/>
                    <a:pt x="49" y="57"/>
                  </a:cubicBezTo>
                  <a:cubicBezTo>
                    <a:pt x="11" y="11"/>
                    <a:pt x="11" y="11"/>
                    <a:pt x="11" y="11"/>
                  </a:cubicBezTo>
                  <a:cubicBezTo>
                    <a:pt x="11" y="0"/>
                    <a:pt x="11" y="0"/>
                    <a:pt x="11" y="0"/>
                  </a:cubicBezTo>
                  <a:cubicBezTo>
                    <a:pt x="0" y="10"/>
                    <a:pt x="0" y="10"/>
                    <a:pt x="0" y="10"/>
                  </a:cubicBez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33" name="Freeform 48"/>
            <p:cNvSpPr/>
            <p:nvPr/>
          </p:nvSpPr>
          <p:spPr bwMode="auto">
            <a:xfrm>
              <a:off x="4064" y="1115"/>
              <a:ext cx="233" cy="381"/>
            </a:xfrm>
            <a:custGeom>
              <a:avLst/>
              <a:gdLst>
                <a:gd name="T0" fmla="*/ 0 w 98"/>
                <a:gd name="T1" fmla="*/ 36 h 161"/>
                <a:gd name="T2" fmla="*/ 18 w 98"/>
                <a:gd name="T3" fmla="*/ 60 h 161"/>
                <a:gd name="T4" fmla="*/ 31 w 98"/>
                <a:gd name="T5" fmla="*/ 73 h 161"/>
                <a:gd name="T6" fmla="*/ 75 w 98"/>
                <a:gd name="T7" fmla="*/ 73 h 161"/>
                <a:gd name="T8" fmla="*/ 77 w 98"/>
                <a:gd name="T9" fmla="*/ 70 h 161"/>
                <a:gd name="T10" fmla="*/ 77 w 98"/>
                <a:gd name="T11" fmla="*/ 108 h 161"/>
                <a:gd name="T12" fmla="*/ 83 w 98"/>
                <a:gd name="T13" fmla="*/ 117 h 161"/>
                <a:gd name="T14" fmla="*/ 73 w 98"/>
                <a:gd name="T15" fmla="*/ 153 h 161"/>
                <a:gd name="T16" fmla="*/ 79 w 98"/>
                <a:gd name="T17" fmla="*/ 161 h 161"/>
                <a:gd name="T18" fmla="*/ 96 w 98"/>
                <a:gd name="T19" fmla="*/ 108 h 161"/>
                <a:gd name="T20" fmla="*/ 90 w 98"/>
                <a:gd name="T21" fmla="*/ 96 h 161"/>
                <a:gd name="T22" fmla="*/ 87 w 98"/>
                <a:gd name="T23" fmla="*/ 59 h 161"/>
                <a:gd name="T24" fmla="*/ 87 w 98"/>
                <a:gd name="T25" fmla="*/ 51 h 161"/>
                <a:gd name="T26" fmla="*/ 90 w 98"/>
                <a:gd name="T27" fmla="*/ 47 h 161"/>
                <a:gd name="T28" fmla="*/ 98 w 98"/>
                <a:gd name="T29" fmla="*/ 10 h 161"/>
                <a:gd name="T30" fmla="*/ 98 w 98"/>
                <a:gd name="T31" fmla="*/ 0 h 161"/>
                <a:gd name="T32" fmla="*/ 81 w 98"/>
                <a:gd name="T33" fmla="*/ 41 h 161"/>
                <a:gd name="T34" fmla="*/ 0 w 98"/>
                <a:gd name="T35" fmla="*/ 36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 h="161">
                  <a:moveTo>
                    <a:pt x="0" y="36"/>
                  </a:moveTo>
                  <a:cubicBezTo>
                    <a:pt x="3" y="45"/>
                    <a:pt x="9" y="53"/>
                    <a:pt x="18" y="60"/>
                  </a:cubicBezTo>
                  <a:cubicBezTo>
                    <a:pt x="31" y="73"/>
                    <a:pt x="31" y="73"/>
                    <a:pt x="31" y="73"/>
                  </a:cubicBezTo>
                  <a:cubicBezTo>
                    <a:pt x="47" y="88"/>
                    <a:pt x="62" y="88"/>
                    <a:pt x="75" y="73"/>
                  </a:cubicBezTo>
                  <a:cubicBezTo>
                    <a:pt x="77" y="70"/>
                    <a:pt x="77" y="70"/>
                    <a:pt x="77" y="70"/>
                  </a:cubicBezTo>
                  <a:cubicBezTo>
                    <a:pt x="77" y="108"/>
                    <a:pt x="77" y="108"/>
                    <a:pt x="77" y="108"/>
                  </a:cubicBezTo>
                  <a:cubicBezTo>
                    <a:pt x="83" y="117"/>
                    <a:pt x="83" y="117"/>
                    <a:pt x="83" y="117"/>
                  </a:cubicBezTo>
                  <a:cubicBezTo>
                    <a:pt x="73" y="153"/>
                    <a:pt x="73" y="153"/>
                    <a:pt x="73" y="153"/>
                  </a:cubicBezTo>
                  <a:cubicBezTo>
                    <a:pt x="79" y="161"/>
                    <a:pt x="79" y="161"/>
                    <a:pt x="79" y="161"/>
                  </a:cubicBezTo>
                  <a:cubicBezTo>
                    <a:pt x="96" y="108"/>
                    <a:pt x="96" y="108"/>
                    <a:pt x="96" y="108"/>
                  </a:cubicBezTo>
                  <a:cubicBezTo>
                    <a:pt x="90" y="96"/>
                    <a:pt x="90" y="96"/>
                    <a:pt x="90" y="96"/>
                  </a:cubicBezTo>
                  <a:cubicBezTo>
                    <a:pt x="87" y="59"/>
                    <a:pt x="87" y="59"/>
                    <a:pt x="87" y="59"/>
                  </a:cubicBezTo>
                  <a:cubicBezTo>
                    <a:pt x="87" y="51"/>
                    <a:pt x="87" y="51"/>
                    <a:pt x="87" y="51"/>
                  </a:cubicBezTo>
                  <a:cubicBezTo>
                    <a:pt x="90" y="47"/>
                    <a:pt x="90" y="47"/>
                    <a:pt x="90" y="47"/>
                  </a:cubicBezTo>
                  <a:cubicBezTo>
                    <a:pt x="95" y="35"/>
                    <a:pt x="97" y="23"/>
                    <a:pt x="98" y="10"/>
                  </a:cubicBezTo>
                  <a:cubicBezTo>
                    <a:pt x="98" y="6"/>
                    <a:pt x="98" y="3"/>
                    <a:pt x="98" y="0"/>
                  </a:cubicBezTo>
                  <a:cubicBezTo>
                    <a:pt x="81" y="41"/>
                    <a:pt x="81" y="41"/>
                    <a:pt x="81" y="41"/>
                  </a:cubicBezTo>
                  <a:cubicBezTo>
                    <a:pt x="68" y="83"/>
                    <a:pt x="41" y="81"/>
                    <a:pt x="0" y="36"/>
                  </a:cubicBezTo>
                  <a:close/>
                </a:path>
              </a:pathLst>
            </a:custGeom>
            <a:solidFill>
              <a:srgbClr val="A56E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34" name="Freeform 49"/>
            <p:cNvSpPr/>
            <p:nvPr/>
          </p:nvSpPr>
          <p:spPr bwMode="auto">
            <a:xfrm>
              <a:off x="4064" y="1200"/>
              <a:ext cx="198" cy="277"/>
            </a:xfrm>
            <a:custGeom>
              <a:avLst/>
              <a:gdLst>
                <a:gd name="T0" fmla="*/ 18 w 83"/>
                <a:gd name="T1" fmla="*/ 24 h 117"/>
                <a:gd name="T2" fmla="*/ 0 w 83"/>
                <a:gd name="T3" fmla="*/ 0 h 117"/>
                <a:gd name="T4" fmla="*/ 0 w 83"/>
                <a:gd name="T5" fmla="*/ 20 h 117"/>
                <a:gd name="T6" fmla="*/ 0 w 83"/>
                <a:gd name="T7" fmla="*/ 31 h 117"/>
                <a:gd name="T8" fmla="*/ 38 w 83"/>
                <a:gd name="T9" fmla="*/ 77 h 117"/>
                <a:gd name="T10" fmla="*/ 73 w 83"/>
                <a:gd name="T11" fmla="*/ 117 h 117"/>
                <a:gd name="T12" fmla="*/ 83 w 83"/>
                <a:gd name="T13" fmla="*/ 81 h 117"/>
                <a:gd name="T14" fmla="*/ 77 w 83"/>
                <a:gd name="T15" fmla="*/ 72 h 117"/>
                <a:gd name="T16" fmla="*/ 77 w 83"/>
                <a:gd name="T17" fmla="*/ 34 h 117"/>
                <a:gd name="T18" fmla="*/ 75 w 83"/>
                <a:gd name="T19" fmla="*/ 37 h 117"/>
                <a:gd name="T20" fmla="*/ 31 w 83"/>
                <a:gd name="T21" fmla="*/ 37 h 117"/>
                <a:gd name="T22" fmla="*/ 18 w 83"/>
                <a:gd name="T23" fmla="*/ 2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117">
                  <a:moveTo>
                    <a:pt x="18" y="24"/>
                  </a:moveTo>
                  <a:cubicBezTo>
                    <a:pt x="9" y="17"/>
                    <a:pt x="3" y="9"/>
                    <a:pt x="0" y="0"/>
                  </a:cubicBezTo>
                  <a:cubicBezTo>
                    <a:pt x="0" y="20"/>
                    <a:pt x="0" y="20"/>
                    <a:pt x="0" y="20"/>
                  </a:cubicBezTo>
                  <a:cubicBezTo>
                    <a:pt x="0" y="31"/>
                    <a:pt x="0" y="31"/>
                    <a:pt x="0" y="31"/>
                  </a:cubicBezTo>
                  <a:cubicBezTo>
                    <a:pt x="38" y="77"/>
                    <a:pt x="38" y="77"/>
                    <a:pt x="38" y="77"/>
                  </a:cubicBezTo>
                  <a:cubicBezTo>
                    <a:pt x="73" y="117"/>
                    <a:pt x="73" y="117"/>
                    <a:pt x="73" y="117"/>
                  </a:cubicBezTo>
                  <a:cubicBezTo>
                    <a:pt x="83" y="81"/>
                    <a:pt x="83" y="81"/>
                    <a:pt x="83" y="81"/>
                  </a:cubicBezTo>
                  <a:cubicBezTo>
                    <a:pt x="77" y="72"/>
                    <a:pt x="77" y="72"/>
                    <a:pt x="77" y="72"/>
                  </a:cubicBezTo>
                  <a:cubicBezTo>
                    <a:pt x="77" y="34"/>
                    <a:pt x="77" y="34"/>
                    <a:pt x="77" y="34"/>
                  </a:cubicBezTo>
                  <a:cubicBezTo>
                    <a:pt x="75" y="37"/>
                    <a:pt x="75" y="37"/>
                    <a:pt x="75" y="37"/>
                  </a:cubicBezTo>
                  <a:cubicBezTo>
                    <a:pt x="62" y="52"/>
                    <a:pt x="47" y="52"/>
                    <a:pt x="31" y="37"/>
                  </a:cubicBezTo>
                  <a:cubicBezTo>
                    <a:pt x="18" y="24"/>
                    <a:pt x="18" y="24"/>
                    <a:pt x="18" y="24"/>
                  </a:cubicBezTo>
                  <a:close/>
                </a:path>
              </a:pathLst>
            </a:custGeom>
            <a:solidFill>
              <a:srgbClr val="DCA5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35" name="Freeform 50"/>
            <p:cNvSpPr/>
            <p:nvPr/>
          </p:nvSpPr>
          <p:spPr bwMode="auto">
            <a:xfrm>
              <a:off x="4271" y="1254"/>
              <a:ext cx="69" cy="164"/>
            </a:xfrm>
            <a:custGeom>
              <a:avLst/>
              <a:gdLst>
                <a:gd name="T0" fmla="*/ 45 w 69"/>
                <a:gd name="T1" fmla="*/ 67 h 164"/>
                <a:gd name="T2" fmla="*/ 36 w 69"/>
                <a:gd name="T3" fmla="*/ 38 h 164"/>
                <a:gd name="T4" fmla="*/ 0 w 69"/>
                <a:gd name="T5" fmla="*/ 0 h 164"/>
                <a:gd name="T6" fmla="*/ 7 w 69"/>
                <a:gd name="T7" fmla="*/ 88 h 164"/>
                <a:gd name="T8" fmla="*/ 21 w 69"/>
                <a:gd name="T9" fmla="*/ 116 h 164"/>
                <a:gd name="T10" fmla="*/ 69 w 69"/>
                <a:gd name="T11" fmla="*/ 164 h 164"/>
                <a:gd name="T12" fmla="*/ 45 w 69"/>
                <a:gd name="T13" fmla="*/ 67 h 164"/>
                <a:gd name="T14" fmla="*/ 45 w 69"/>
                <a:gd name="T15" fmla="*/ 67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164">
                  <a:moveTo>
                    <a:pt x="45" y="67"/>
                  </a:moveTo>
                  <a:lnTo>
                    <a:pt x="36" y="38"/>
                  </a:lnTo>
                  <a:lnTo>
                    <a:pt x="0" y="0"/>
                  </a:lnTo>
                  <a:lnTo>
                    <a:pt x="7" y="88"/>
                  </a:lnTo>
                  <a:lnTo>
                    <a:pt x="21" y="116"/>
                  </a:lnTo>
                  <a:lnTo>
                    <a:pt x="69" y="164"/>
                  </a:lnTo>
                  <a:lnTo>
                    <a:pt x="45" y="67"/>
                  </a:lnTo>
                  <a:lnTo>
                    <a:pt x="45" y="67"/>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36" name="Freeform 51"/>
            <p:cNvSpPr>
              <a:spLocks noEditPoints="1"/>
            </p:cNvSpPr>
            <p:nvPr/>
          </p:nvSpPr>
          <p:spPr bwMode="auto">
            <a:xfrm>
              <a:off x="3654" y="1297"/>
              <a:ext cx="717" cy="1172"/>
            </a:xfrm>
            <a:custGeom>
              <a:avLst/>
              <a:gdLst>
                <a:gd name="T0" fmla="*/ 158 w 302"/>
                <a:gd name="T1" fmla="*/ 0 h 495"/>
                <a:gd name="T2" fmla="*/ 5 w 302"/>
                <a:gd name="T3" fmla="*/ 229 h 495"/>
                <a:gd name="T4" fmla="*/ 109 w 302"/>
                <a:gd name="T5" fmla="*/ 407 h 495"/>
                <a:gd name="T6" fmla="*/ 142 w 302"/>
                <a:gd name="T7" fmla="*/ 408 h 495"/>
                <a:gd name="T8" fmla="*/ 166 w 302"/>
                <a:gd name="T9" fmla="*/ 438 h 495"/>
                <a:gd name="T10" fmla="*/ 173 w 302"/>
                <a:gd name="T11" fmla="*/ 436 h 495"/>
                <a:gd name="T12" fmla="*/ 195 w 302"/>
                <a:gd name="T13" fmla="*/ 424 h 495"/>
                <a:gd name="T14" fmla="*/ 130 w 302"/>
                <a:gd name="T15" fmla="*/ 357 h 495"/>
                <a:gd name="T16" fmla="*/ 65 w 302"/>
                <a:gd name="T17" fmla="*/ 257 h 495"/>
                <a:gd name="T18" fmla="*/ 138 w 302"/>
                <a:gd name="T19" fmla="*/ 139 h 495"/>
                <a:gd name="T20" fmla="*/ 117 w 302"/>
                <a:gd name="T21" fmla="*/ 232 h 495"/>
                <a:gd name="T22" fmla="*/ 139 w 302"/>
                <a:gd name="T23" fmla="*/ 290 h 495"/>
                <a:gd name="T24" fmla="*/ 152 w 302"/>
                <a:gd name="T25" fmla="*/ 348 h 495"/>
                <a:gd name="T26" fmla="*/ 237 w 302"/>
                <a:gd name="T27" fmla="*/ 395 h 495"/>
                <a:gd name="T28" fmla="*/ 259 w 302"/>
                <a:gd name="T29" fmla="*/ 436 h 495"/>
                <a:gd name="T30" fmla="*/ 302 w 302"/>
                <a:gd name="T31" fmla="*/ 454 h 495"/>
                <a:gd name="T32" fmla="*/ 243 w 302"/>
                <a:gd name="T33" fmla="*/ 90 h 495"/>
                <a:gd name="T34" fmla="*/ 183 w 302"/>
                <a:gd name="T35" fmla="*/ 71 h 495"/>
                <a:gd name="T36" fmla="*/ 160 w 302"/>
                <a:gd name="T37" fmla="*/ 19 h 495"/>
                <a:gd name="T38" fmla="*/ 21 w 302"/>
                <a:gd name="T39" fmla="*/ 218 h 495"/>
                <a:gd name="T40" fmla="*/ 122 w 302"/>
                <a:gd name="T41" fmla="*/ 396 h 495"/>
                <a:gd name="T42" fmla="*/ 180 w 302"/>
                <a:gd name="T43" fmla="*/ 429 h 495"/>
                <a:gd name="T44" fmla="*/ 172 w 302"/>
                <a:gd name="T45" fmla="*/ 432 h 495"/>
                <a:gd name="T46" fmla="*/ 167 w 302"/>
                <a:gd name="T47" fmla="*/ 434 h 495"/>
                <a:gd name="T48" fmla="*/ 143 w 302"/>
                <a:gd name="T49" fmla="*/ 405 h 495"/>
                <a:gd name="T50" fmla="*/ 119 w 302"/>
                <a:gd name="T51" fmla="*/ 411 h 495"/>
                <a:gd name="T52" fmla="*/ 48 w 302"/>
                <a:gd name="T53" fmla="*/ 338 h 495"/>
                <a:gd name="T54" fmla="*/ 8 w 302"/>
                <a:gd name="T55" fmla="*/ 230 h 495"/>
                <a:gd name="T56" fmla="*/ 156 w 302"/>
                <a:gd name="T57" fmla="*/ 6 h 495"/>
                <a:gd name="T58" fmla="*/ 133 w 302"/>
                <a:gd name="T59" fmla="*/ 257 h 495"/>
                <a:gd name="T60" fmla="*/ 136 w 302"/>
                <a:gd name="T61" fmla="*/ 316 h 495"/>
                <a:gd name="T62" fmla="*/ 147 w 302"/>
                <a:gd name="T63" fmla="*/ 291 h 495"/>
                <a:gd name="T64" fmla="*/ 124 w 302"/>
                <a:gd name="T65" fmla="*/ 230 h 495"/>
                <a:gd name="T66" fmla="*/ 122 w 302"/>
                <a:gd name="T67" fmla="*/ 201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2" h="495">
                  <a:moveTo>
                    <a:pt x="183" y="71"/>
                  </a:moveTo>
                  <a:cubicBezTo>
                    <a:pt x="158" y="0"/>
                    <a:pt x="158" y="0"/>
                    <a:pt x="158" y="0"/>
                  </a:cubicBezTo>
                  <a:cubicBezTo>
                    <a:pt x="131" y="19"/>
                    <a:pt x="100" y="35"/>
                    <a:pt x="65" y="47"/>
                  </a:cubicBezTo>
                  <a:cubicBezTo>
                    <a:pt x="35" y="106"/>
                    <a:pt x="15" y="167"/>
                    <a:pt x="5" y="229"/>
                  </a:cubicBezTo>
                  <a:cubicBezTo>
                    <a:pt x="0" y="280"/>
                    <a:pt x="14" y="318"/>
                    <a:pt x="46" y="341"/>
                  </a:cubicBezTo>
                  <a:cubicBezTo>
                    <a:pt x="109" y="407"/>
                    <a:pt x="109" y="407"/>
                    <a:pt x="109" y="407"/>
                  </a:cubicBezTo>
                  <a:cubicBezTo>
                    <a:pt x="117" y="415"/>
                    <a:pt x="117" y="415"/>
                    <a:pt x="117" y="415"/>
                  </a:cubicBezTo>
                  <a:cubicBezTo>
                    <a:pt x="142" y="408"/>
                    <a:pt x="142" y="408"/>
                    <a:pt x="142" y="408"/>
                  </a:cubicBezTo>
                  <a:cubicBezTo>
                    <a:pt x="150" y="418"/>
                    <a:pt x="150" y="418"/>
                    <a:pt x="150" y="418"/>
                  </a:cubicBezTo>
                  <a:cubicBezTo>
                    <a:pt x="166" y="438"/>
                    <a:pt x="166" y="438"/>
                    <a:pt x="166" y="438"/>
                  </a:cubicBezTo>
                  <a:cubicBezTo>
                    <a:pt x="168" y="437"/>
                    <a:pt x="171" y="437"/>
                    <a:pt x="173" y="436"/>
                  </a:cubicBezTo>
                  <a:cubicBezTo>
                    <a:pt x="173" y="436"/>
                    <a:pt x="173" y="436"/>
                    <a:pt x="173" y="436"/>
                  </a:cubicBezTo>
                  <a:cubicBezTo>
                    <a:pt x="180" y="433"/>
                    <a:pt x="186" y="431"/>
                    <a:pt x="191" y="427"/>
                  </a:cubicBezTo>
                  <a:cubicBezTo>
                    <a:pt x="192" y="426"/>
                    <a:pt x="193" y="425"/>
                    <a:pt x="195" y="424"/>
                  </a:cubicBezTo>
                  <a:cubicBezTo>
                    <a:pt x="202" y="418"/>
                    <a:pt x="207" y="410"/>
                    <a:pt x="211" y="401"/>
                  </a:cubicBezTo>
                  <a:cubicBezTo>
                    <a:pt x="130" y="357"/>
                    <a:pt x="130" y="357"/>
                    <a:pt x="130" y="357"/>
                  </a:cubicBezTo>
                  <a:cubicBezTo>
                    <a:pt x="87" y="299"/>
                    <a:pt x="87" y="299"/>
                    <a:pt x="87" y="299"/>
                  </a:cubicBezTo>
                  <a:cubicBezTo>
                    <a:pt x="65" y="257"/>
                    <a:pt x="65" y="257"/>
                    <a:pt x="65" y="257"/>
                  </a:cubicBezTo>
                  <a:cubicBezTo>
                    <a:pt x="110" y="175"/>
                    <a:pt x="110" y="175"/>
                    <a:pt x="110" y="175"/>
                  </a:cubicBezTo>
                  <a:cubicBezTo>
                    <a:pt x="138" y="139"/>
                    <a:pt x="138" y="139"/>
                    <a:pt x="138" y="139"/>
                  </a:cubicBezTo>
                  <a:cubicBezTo>
                    <a:pt x="106" y="217"/>
                    <a:pt x="106" y="217"/>
                    <a:pt x="106" y="217"/>
                  </a:cubicBezTo>
                  <a:cubicBezTo>
                    <a:pt x="117" y="232"/>
                    <a:pt x="117" y="232"/>
                    <a:pt x="117" y="232"/>
                  </a:cubicBezTo>
                  <a:cubicBezTo>
                    <a:pt x="117" y="262"/>
                    <a:pt x="117" y="262"/>
                    <a:pt x="117" y="262"/>
                  </a:cubicBezTo>
                  <a:cubicBezTo>
                    <a:pt x="139" y="290"/>
                    <a:pt x="139" y="290"/>
                    <a:pt x="139" y="290"/>
                  </a:cubicBezTo>
                  <a:cubicBezTo>
                    <a:pt x="122" y="305"/>
                    <a:pt x="122" y="305"/>
                    <a:pt x="122" y="305"/>
                  </a:cubicBezTo>
                  <a:cubicBezTo>
                    <a:pt x="152" y="348"/>
                    <a:pt x="152" y="348"/>
                    <a:pt x="152" y="348"/>
                  </a:cubicBezTo>
                  <a:cubicBezTo>
                    <a:pt x="215" y="385"/>
                    <a:pt x="215" y="385"/>
                    <a:pt x="215" y="385"/>
                  </a:cubicBezTo>
                  <a:cubicBezTo>
                    <a:pt x="237" y="395"/>
                    <a:pt x="237" y="395"/>
                    <a:pt x="237" y="395"/>
                  </a:cubicBezTo>
                  <a:cubicBezTo>
                    <a:pt x="266" y="427"/>
                    <a:pt x="266" y="427"/>
                    <a:pt x="266" y="427"/>
                  </a:cubicBezTo>
                  <a:cubicBezTo>
                    <a:pt x="266" y="434"/>
                    <a:pt x="264" y="437"/>
                    <a:pt x="259" y="436"/>
                  </a:cubicBezTo>
                  <a:cubicBezTo>
                    <a:pt x="260" y="463"/>
                    <a:pt x="265" y="483"/>
                    <a:pt x="275" y="495"/>
                  </a:cubicBezTo>
                  <a:cubicBezTo>
                    <a:pt x="302" y="454"/>
                    <a:pt x="302" y="454"/>
                    <a:pt x="302" y="454"/>
                  </a:cubicBezTo>
                  <a:cubicBezTo>
                    <a:pt x="276" y="211"/>
                    <a:pt x="276" y="211"/>
                    <a:pt x="276" y="211"/>
                  </a:cubicBezTo>
                  <a:cubicBezTo>
                    <a:pt x="243" y="90"/>
                    <a:pt x="243" y="90"/>
                    <a:pt x="243" y="90"/>
                  </a:cubicBezTo>
                  <a:cubicBezTo>
                    <a:pt x="208" y="50"/>
                    <a:pt x="208" y="50"/>
                    <a:pt x="208" y="50"/>
                  </a:cubicBezTo>
                  <a:cubicBezTo>
                    <a:pt x="183" y="71"/>
                    <a:pt x="183" y="71"/>
                    <a:pt x="183" y="71"/>
                  </a:cubicBezTo>
                  <a:close/>
                  <a:moveTo>
                    <a:pt x="156" y="6"/>
                  </a:moveTo>
                  <a:cubicBezTo>
                    <a:pt x="160" y="19"/>
                    <a:pt x="160" y="19"/>
                    <a:pt x="160" y="19"/>
                  </a:cubicBezTo>
                  <a:cubicBezTo>
                    <a:pt x="72" y="67"/>
                    <a:pt x="72" y="67"/>
                    <a:pt x="72" y="67"/>
                  </a:cubicBezTo>
                  <a:cubicBezTo>
                    <a:pt x="21" y="218"/>
                    <a:pt x="21" y="218"/>
                    <a:pt x="21" y="218"/>
                  </a:cubicBezTo>
                  <a:cubicBezTo>
                    <a:pt x="10" y="257"/>
                    <a:pt x="23" y="296"/>
                    <a:pt x="61" y="335"/>
                  </a:cubicBezTo>
                  <a:cubicBezTo>
                    <a:pt x="122" y="396"/>
                    <a:pt x="122" y="396"/>
                    <a:pt x="122" y="396"/>
                  </a:cubicBezTo>
                  <a:cubicBezTo>
                    <a:pt x="150" y="396"/>
                    <a:pt x="150" y="396"/>
                    <a:pt x="150" y="396"/>
                  </a:cubicBezTo>
                  <a:cubicBezTo>
                    <a:pt x="180" y="429"/>
                    <a:pt x="180" y="429"/>
                    <a:pt x="180" y="429"/>
                  </a:cubicBezTo>
                  <a:cubicBezTo>
                    <a:pt x="177" y="430"/>
                    <a:pt x="175" y="431"/>
                    <a:pt x="172" y="432"/>
                  </a:cubicBezTo>
                  <a:cubicBezTo>
                    <a:pt x="172" y="432"/>
                    <a:pt x="172" y="432"/>
                    <a:pt x="172" y="432"/>
                  </a:cubicBezTo>
                  <a:cubicBezTo>
                    <a:pt x="172" y="432"/>
                    <a:pt x="172" y="432"/>
                    <a:pt x="172" y="432"/>
                  </a:cubicBezTo>
                  <a:cubicBezTo>
                    <a:pt x="170" y="433"/>
                    <a:pt x="169" y="433"/>
                    <a:pt x="167" y="434"/>
                  </a:cubicBezTo>
                  <a:cubicBezTo>
                    <a:pt x="145" y="406"/>
                    <a:pt x="145" y="406"/>
                    <a:pt x="145" y="406"/>
                  </a:cubicBezTo>
                  <a:cubicBezTo>
                    <a:pt x="144" y="405"/>
                    <a:pt x="144" y="405"/>
                    <a:pt x="143" y="405"/>
                  </a:cubicBezTo>
                  <a:cubicBezTo>
                    <a:pt x="142" y="404"/>
                    <a:pt x="141" y="404"/>
                    <a:pt x="141" y="405"/>
                  </a:cubicBezTo>
                  <a:cubicBezTo>
                    <a:pt x="119" y="411"/>
                    <a:pt x="119" y="411"/>
                    <a:pt x="119" y="411"/>
                  </a:cubicBezTo>
                  <a:cubicBezTo>
                    <a:pt x="49" y="338"/>
                    <a:pt x="49" y="338"/>
                    <a:pt x="49" y="338"/>
                  </a:cubicBezTo>
                  <a:cubicBezTo>
                    <a:pt x="49" y="338"/>
                    <a:pt x="49" y="338"/>
                    <a:pt x="48" y="338"/>
                  </a:cubicBezTo>
                  <a:cubicBezTo>
                    <a:pt x="17" y="315"/>
                    <a:pt x="4" y="279"/>
                    <a:pt x="8" y="230"/>
                  </a:cubicBezTo>
                  <a:cubicBezTo>
                    <a:pt x="8" y="230"/>
                    <a:pt x="8" y="230"/>
                    <a:pt x="8" y="230"/>
                  </a:cubicBezTo>
                  <a:cubicBezTo>
                    <a:pt x="19" y="169"/>
                    <a:pt x="39" y="109"/>
                    <a:pt x="68" y="50"/>
                  </a:cubicBezTo>
                  <a:cubicBezTo>
                    <a:pt x="101" y="38"/>
                    <a:pt x="130" y="24"/>
                    <a:pt x="156" y="6"/>
                  </a:cubicBezTo>
                  <a:close/>
                  <a:moveTo>
                    <a:pt x="133" y="226"/>
                  </a:moveTo>
                  <a:cubicBezTo>
                    <a:pt x="133" y="257"/>
                    <a:pt x="133" y="257"/>
                    <a:pt x="133" y="257"/>
                  </a:cubicBezTo>
                  <a:cubicBezTo>
                    <a:pt x="161" y="294"/>
                    <a:pt x="161" y="294"/>
                    <a:pt x="161" y="294"/>
                  </a:cubicBezTo>
                  <a:cubicBezTo>
                    <a:pt x="136" y="316"/>
                    <a:pt x="136" y="316"/>
                    <a:pt x="136" y="316"/>
                  </a:cubicBezTo>
                  <a:cubicBezTo>
                    <a:pt x="130" y="308"/>
                    <a:pt x="130" y="308"/>
                    <a:pt x="130" y="308"/>
                  </a:cubicBezTo>
                  <a:cubicBezTo>
                    <a:pt x="147" y="291"/>
                    <a:pt x="147" y="291"/>
                    <a:pt x="147" y="291"/>
                  </a:cubicBezTo>
                  <a:cubicBezTo>
                    <a:pt x="124" y="261"/>
                    <a:pt x="124" y="261"/>
                    <a:pt x="124" y="261"/>
                  </a:cubicBezTo>
                  <a:cubicBezTo>
                    <a:pt x="124" y="230"/>
                    <a:pt x="124" y="230"/>
                    <a:pt x="124" y="230"/>
                  </a:cubicBezTo>
                  <a:cubicBezTo>
                    <a:pt x="115" y="214"/>
                    <a:pt x="115" y="214"/>
                    <a:pt x="115" y="214"/>
                  </a:cubicBezTo>
                  <a:cubicBezTo>
                    <a:pt x="122" y="201"/>
                    <a:pt x="122" y="201"/>
                    <a:pt x="122" y="201"/>
                  </a:cubicBezTo>
                  <a:cubicBezTo>
                    <a:pt x="133" y="226"/>
                    <a:pt x="133" y="226"/>
                    <a:pt x="133" y="226"/>
                  </a:cubicBez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37" name="Freeform 52"/>
            <p:cNvSpPr/>
            <p:nvPr/>
          </p:nvSpPr>
          <p:spPr bwMode="auto">
            <a:xfrm>
              <a:off x="3663" y="1311"/>
              <a:ext cx="418" cy="1013"/>
            </a:xfrm>
            <a:custGeom>
              <a:avLst/>
              <a:gdLst>
                <a:gd name="T0" fmla="*/ 156 w 176"/>
                <a:gd name="T1" fmla="*/ 13 h 428"/>
                <a:gd name="T2" fmla="*/ 152 w 176"/>
                <a:gd name="T3" fmla="*/ 0 h 428"/>
                <a:gd name="T4" fmla="*/ 64 w 176"/>
                <a:gd name="T5" fmla="*/ 44 h 428"/>
                <a:gd name="T6" fmla="*/ 4 w 176"/>
                <a:gd name="T7" fmla="*/ 224 h 428"/>
                <a:gd name="T8" fmla="*/ 4 w 176"/>
                <a:gd name="T9" fmla="*/ 224 h 428"/>
                <a:gd name="T10" fmla="*/ 44 w 176"/>
                <a:gd name="T11" fmla="*/ 332 h 428"/>
                <a:gd name="T12" fmla="*/ 45 w 176"/>
                <a:gd name="T13" fmla="*/ 332 h 428"/>
                <a:gd name="T14" fmla="*/ 115 w 176"/>
                <a:gd name="T15" fmla="*/ 405 h 428"/>
                <a:gd name="T16" fmla="*/ 137 w 176"/>
                <a:gd name="T17" fmla="*/ 399 h 428"/>
                <a:gd name="T18" fmla="*/ 139 w 176"/>
                <a:gd name="T19" fmla="*/ 399 h 428"/>
                <a:gd name="T20" fmla="*/ 141 w 176"/>
                <a:gd name="T21" fmla="*/ 400 h 428"/>
                <a:gd name="T22" fmla="*/ 163 w 176"/>
                <a:gd name="T23" fmla="*/ 428 h 428"/>
                <a:gd name="T24" fmla="*/ 168 w 176"/>
                <a:gd name="T25" fmla="*/ 426 h 428"/>
                <a:gd name="T26" fmla="*/ 168 w 176"/>
                <a:gd name="T27" fmla="*/ 426 h 428"/>
                <a:gd name="T28" fmla="*/ 168 w 176"/>
                <a:gd name="T29" fmla="*/ 426 h 428"/>
                <a:gd name="T30" fmla="*/ 176 w 176"/>
                <a:gd name="T31" fmla="*/ 423 h 428"/>
                <a:gd name="T32" fmla="*/ 146 w 176"/>
                <a:gd name="T33" fmla="*/ 390 h 428"/>
                <a:gd name="T34" fmla="*/ 118 w 176"/>
                <a:gd name="T35" fmla="*/ 390 h 428"/>
                <a:gd name="T36" fmla="*/ 57 w 176"/>
                <a:gd name="T37" fmla="*/ 329 h 428"/>
                <a:gd name="T38" fmla="*/ 17 w 176"/>
                <a:gd name="T39" fmla="*/ 212 h 428"/>
                <a:gd name="T40" fmla="*/ 68 w 176"/>
                <a:gd name="T41" fmla="*/ 61 h 428"/>
                <a:gd name="T42" fmla="*/ 156 w 176"/>
                <a:gd name="T43" fmla="*/ 13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6" h="428">
                  <a:moveTo>
                    <a:pt x="156" y="13"/>
                  </a:moveTo>
                  <a:cubicBezTo>
                    <a:pt x="152" y="0"/>
                    <a:pt x="152" y="0"/>
                    <a:pt x="152" y="0"/>
                  </a:cubicBezTo>
                  <a:cubicBezTo>
                    <a:pt x="126" y="18"/>
                    <a:pt x="97" y="32"/>
                    <a:pt x="64" y="44"/>
                  </a:cubicBezTo>
                  <a:cubicBezTo>
                    <a:pt x="35" y="103"/>
                    <a:pt x="15" y="163"/>
                    <a:pt x="4" y="224"/>
                  </a:cubicBezTo>
                  <a:cubicBezTo>
                    <a:pt x="4" y="224"/>
                    <a:pt x="4" y="224"/>
                    <a:pt x="4" y="224"/>
                  </a:cubicBezTo>
                  <a:cubicBezTo>
                    <a:pt x="0" y="273"/>
                    <a:pt x="13" y="309"/>
                    <a:pt x="44" y="332"/>
                  </a:cubicBezTo>
                  <a:cubicBezTo>
                    <a:pt x="45" y="332"/>
                    <a:pt x="45" y="332"/>
                    <a:pt x="45" y="332"/>
                  </a:cubicBezTo>
                  <a:cubicBezTo>
                    <a:pt x="115" y="405"/>
                    <a:pt x="115" y="405"/>
                    <a:pt x="115" y="405"/>
                  </a:cubicBezTo>
                  <a:cubicBezTo>
                    <a:pt x="137" y="399"/>
                    <a:pt x="137" y="399"/>
                    <a:pt x="137" y="399"/>
                  </a:cubicBezTo>
                  <a:cubicBezTo>
                    <a:pt x="137" y="398"/>
                    <a:pt x="138" y="398"/>
                    <a:pt x="139" y="399"/>
                  </a:cubicBezTo>
                  <a:cubicBezTo>
                    <a:pt x="140" y="399"/>
                    <a:pt x="140" y="399"/>
                    <a:pt x="141" y="400"/>
                  </a:cubicBezTo>
                  <a:cubicBezTo>
                    <a:pt x="163" y="428"/>
                    <a:pt x="163" y="428"/>
                    <a:pt x="163" y="428"/>
                  </a:cubicBezTo>
                  <a:cubicBezTo>
                    <a:pt x="165" y="427"/>
                    <a:pt x="166" y="427"/>
                    <a:pt x="168" y="426"/>
                  </a:cubicBezTo>
                  <a:cubicBezTo>
                    <a:pt x="168" y="426"/>
                    <a:pt x="168" y="426"/>
                    <a:pt x="168" y="426"/>
                  </a:cubicBezTo>
                  <a:cubicBezTo>
                    <a:pt x="168" y="426"/>
                    <a:pt x="168" y="426"/>
                    <a:pt x="168" y="426"/>
                  </a:cubicBezTo>
                  <a:cubicBezTo>
                    <a:pt x="171" y="425"/>
                    <a:pt x="173" y="424"/>
                    <a:pt x="176" y="423"/>
                  </a:cubicBezTo>
                  <a:cubicBezTo>
                    <a:pt x="146" y="390"/>
                    <a:pt x="146" y="390"/>
                    <a:pt x="146" y="390"/>
                  </a:cubicBezTo>
                  <a:cubicBezTo>
                    <a:pt x="118" y="390"/>
                    <a:pt x="118" y="390"/>
                    <a:pt x="118" y="390"/>
                  </a:cubicBezTo>
                  <a:cubicBezTo>
                    <a:pt x="57" y="329"/>
                    <a:pt x="57" y="329"/>
                    <a:pt x="57" y="329"/>
                  </a:cubicBezTo>
                  <a:cubicBezTo>
                    <a:pt x="19" y="290"/>
                    <a:pt x="6" y="251"/>
                    <a:pt x="17" y="212"/>
                  </a:cubicBezTo>
                  <a:cubicBezTo>
                    <a:pt x="68" y="61"/>
                    <a:pt x="68" y="61"/>
                    <a:pt x="68" y="61"/>
                  </a:cubicBezTo>
                  <a:cubicBezTo>
                    <a:pt x="156" y="13"/>
                    <a:pt x="156" y="13"/>
                    <a:pt x="156" y="13"/>
                  </a:cubicBezTo>
                  <a:close/>
                </a:path>
              </a:pathLst>
            </a:custGeom>
            <a:solidFill>
              <a:srgbClr val="DFE8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38" name="Freeform 53"/>
            <p:cNvSpPr/>
            <p:nvPr/>
          </p:nvSpPr>
          <p:spPr bwMode="auto">
            <a:xfrm>
              <a:off x="3927" y="1773"/>
              <a:ext cx="109" cy="272"/>
            </a:xfrm>
            <a:custGeom>
              <a:avLst/>
              <a:gdLst>
                <a:gd name="T0" fmla="*/ 42 w 109"/>
                <a:gd name="T1" fmla="*/ 132 h 272"/>
                <a:gd name="T2" fmla="*/ 42 w 109"/>
                <a:gd name="T3" fmla="*/ 59 h 272"/>
                <a:gd name="T4" fmla="*/ 16 w 109"/>
                <a:gd name="T5" fmla="*/ 0 h 272"/>
                <a:gd name="T6" fmla="*/ 0 w 109"/>
                <a:gd name="T7" fmla="*/ 31 h 272"/>
                <a:gd name="T8" fmla="*/ 21 w 109"/>
                <a:gd name="T9" fmla="*/ 68 h 272"/>
                <a:gd name="T10" fmla="*/ 21 w 109"/>
                <a:gd name="T11" fmla="*/ 142 h 272"/>
                <a:gd name="T12" fmla="*/ 76 w 109"/>
                <a:gd name="T13" fmla="*/ 213 h 272"/>
                <a:gd name="T14" fmla="*/ 35 w 109"/>
                <a:gd name="T15" fmla="*/ 253 h 272"/>
                <a:gd name="T16" fmla="*/ 50 w 109"/>
                <a:gd name="T17" fmla="*/ 272 h 272"/>
                <a:gd name="T18" fmla="*/ 109 w 109"/>
                <a:gd name="T19" fmla="*/ 220 h 272"/>
                <a:gd name="T20" fmla="*/ 42 w 109"/>
                <a:gd name="T21" fmla="*/ 132 h 272"/>
                <a:gd name="T22" fmla="*/ 42 w 109"/>
                <a:gd name="T23" fmla="*/ 13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9" h="272">
                  <a:moveTo>
                    <a:pt x="42" y="132"/>
                  </a:moveTo>
                  <a:lnTo>
                    <a:pt x="42" y="59"/>
                  </a:lnTo>
                  <a:lnTo>
                    <a:pt x="16" y="0"/>
                  </a:lnTo>
                  <a:lnTo>
                    <a:pt x="0" y="31"/>
                  </a:lnTo>
                  <a:lnTo>
                    <a:pt x="21" y="68"/>
                  </a:lnTo>
                  <a:lnTo>
                    <a:pt x="21" y="142"/>
                  </a:lnTo>
                  <a:lnTo>
                    <a:pt x="76" y="213"/>
                  </a:lnTo>
                  <a:lnTo>
                    <a:pt x="35" y="253"/>
                  </a:lnTo>
                  <a:lnTo>
                    <a:pt x="50" y="272"/>
                  </a:lnTo>
                  <a:lnTo>
                    <a:pt x="109" y="220"/>
                  </a:lnTo>
                  <a:lnTo>
                    <a:pt x="42" y="132"/>
                  </a:lnTo>
                  <a:lnTo>
                    <a:pt x="42" y="132"/>
                  </a:lnTo>
                  <a:close/>
                </a:path>
              </a:pathLst>
            </a:custGeom>
            <a:solidFill>
              <a:srgbClr val="DFE8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39" name="Freeform 54"/>
            <p:cNvSpPr/>
            <p:nvPr/>
          </p:nvSpPr>
          <p:spPr bwMode="auto">
            <a:xfrm>
              <a:off x="3808" y="1626"/>
              <a:ext cx="356" cy="620"/>
            </a:xfrm>
            <a:custGeom>
              <a:avLst/>
              <a:gdLst>
                <a:gd name="T0" fmla="*/ 73 w 150"/>
                <a:gd name="T1" fmla="*/ 0 h 262"/>
                <a:gd name="T2" fmla="*/ 45 w 150"/>
                <a:gd name="T3" fmla="*/ 36 h 262"/>
                <a:gd name="T4" fmla="*/ 0 w 150"/>
                <a:gd name="T5" fmla="*/ 118 h 262"/>
                <a:gd name="T6" fmla="*/ 22 w 150"/>
                <a:gd name="T7" fmla="*/ 160 h 262"/>
                <a:gd name="T8" fmla="*/ 65 w 150"/>
                <a:gd name="T9" fmla="*/ 218 h 262"/>
                <a:gd name="T10" fmla="*/ 146 w 150"/>
                <a:gd name="T11" fmla="*/ 262 h 262"/>
                <a:gd name="T12" fmla="*/ 150 w 150"/>
                <a:gd name="T13" fmla="*/ 246 h 262"/>
                <a:gd name="T14" fmla="*/ 87 w 150"/>
                <a:gd name="T15" fmla="*/ 209 h 262"/>
                <a:gd name="T16" fmla="*/ 57 w 150"/>
                <a:gd name="T17" fmla="*/ 166 h 262"/>
                <a:gd name="T18" fmla="*/ 23 w 150"/>
                <a:gd name="T19" fmla="*/ 122 h 262"/>
                <a:gd name="T20" fmla="*/ 41 w 150"/>
                <a:gd name="T21" fmla="*/ 78 h 262"/>
                <a:gd name="T22" fmla="*/ 73 w 150"/>
                <a:gd name="T23"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0" h="262">
                  <a:moveTo>
                    <a:pt x="73" y="0"/>
                  </a:moveTo>
                  <a:cubicBezTo>
                    <a:pt x="45" y="36"/>
                    <a:pt x="45" y="36"/>
                    <a:pt x="45" y="36"/>
                  </a:cubicBezTo>
                  <a:cubicBezTo>
                    <a:pt x="0" y="118"/>
                    <a:pt x="0" y="118"/>
                    <a:pt x="0" y="118"/>
                  </a:cubicBezTo>
                  <a:cubicBezTo>
                    <a:pt x="22" y="160"/>
                    <a:pt x="22" y="160"/>
                    <a:pt x="22" y="160"/>
                  </a:cubicBezTo>
                  <a:cubicBezTo>
                    <a:pt x="65" y="218"/>
                    <a:pt x="65" y="218"/>
                    <a:pt x="65" y="218"/>
                  </a:cubicBezTo>
                  <a:cubicBezTo>
                    <a:pt x="146" y="262"/>
                    <a:pt x="146" y="262"/>
                    <a:pt x="146" y="262"/>
                  </a:cubicBezTo>
                  <a:cubicBezTo>
                    <a:pt x="147" y="257"/>
                    <a:pt x="149" y="252"/>
                    <a:pt x="150" y="246"/>
                  </a:cubicBezTo>
                  <a:cubicBezTo>
                    <a:pt x="87" y="209"/>
                    <a:pt x="87" y="209"/>
                    <a:pt x="87" y="209"/>
                  </a:cubicBezTo>
                  <a:cubicBezTo>
                    <a:pt x="57" y="166"/>
                    <a:pt x="57" y="166"/>
                    <a:pt x="57" y="166"/>
                  </a:cubicBezTo>
                  <a:cubicBezTo>
                    <a:pt x="23" y="122"/>
                    <a:pt x="23" y="122"/>
                    <a:pt x="23" y="122"/>
                  </a:cubicBezTo>
                  <a:cubicBezTo>
                    <a:pt x="41" y="78"/>
                    <a:pt x="41" y="78"/>
                    <a:pt x="41" y="78"/>
                  </a:cubicBezTo>
                  <a:cubicBezTo>
                    <a:pt x="73" y="0"/>
                    <a:pt x="73" y="0"/>
                    <a:pt x="73" y="0"/>
                  </a:cubicBez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40" name="Freeform 55"/>
            <p:cNvSpPr/>
            <p:nvPr/>
          </p:nvSpPr>
          <p:spPr bwMode="auto">
            <a:xfrm>
              <a:off x="3901" y="2261"/>
              <a:ext cx="109" cy="241"/>
            </a:xfrm>
            <a:custGeom>
              <a:avLst/>
              <a:gdLst>
                <a:gd name="T0" fmla="*/ 5 w 46"/>
                <a:gd name="T1" fmla="*/ 0 h 102"/>
                <a:gd name="T2" fmla="*/ 5 w 46"/>
                <a:gd name="T3" fmla="*/ 13 h 102"/>
                <a:gd name="T4" fmla="*/ 22 w 46"/>
                <a:gd name="T5" fmla="*/ 20 h 102"/>
                <a:gd name="T6" fmla="*/ 0 w 46"/>
                <a:gd name="T7" fmla="*/ 61 h 102"/>
                <a:gd name="T8" fmla="*/ 4 w 46"/>
                <a:gd name="T9" fmla="*/ 101 h 102"/>
                <a:gd name="T10" fmla="*/ 16 w 46"/>
                <a:gd name="T11" fmla="*/ 101 h 102"/>
                <a:gd name="T12" fmla="*/ 10 w 46"/>
                <a:gd name="T13" fmla="*/ 80 h 102"/>
                <a:gd name="T14" fmla="*/ 4 w 46"/>
                <a:gd name="T15" fmla="*/ 58 h 102"/>
                <a:gd name="T16" fmla="*/ 46 w 46"/>
                <a:gd name="T17" fmla="*/ 11 h 102"/>
                <a:gd name="T18" fmla="*/ 38 w 46"/>
                <a:gd name="T19" fmla="*/ 1 h 102"/>
                <a:gd name="T20" fmla="*/ 13 w 46"/>
                <a:gd name="T21" fmla="*/ 8 h 102"/>
                <a:gd name="T22" fmla="*/ 5 w 46"/>
                <a:gd name="T23"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102">
                  <a:moveTo>
                    <a:pt x="5" y="0"/>
                  </a:moveTo>
                  <a:cubicBezTo>
                    <a:pt x="5" y="13"/>
                    <a:pt x="5" y="13"/>
                    <a:pt x="5" y="13"/>
                  </a:cubicBezTo>
                  <a:cubicBezTo>
                    <a:pt x="22" y="20"/>
                    <a:pt x="22" y="20"/>
                    <a:pt x="22" y="20"/>
                  </a:cubicBezTo>
                  <a:cubicBezTo>
                    <a:pt x="0" y="61"/>
                    <a:pt x="0" y="61"/>
                    <a:pt x="0" y="61"/>
                  </a:cubicBezTo>
                  <a:cubicBezTo>
                    <a:pt x="4" y="101"/>
                    <a:pt x="4" y="101"/>
                    <a:pt x="4" y="101"/>
                  </a:cubicBezTo>
                  <a:cubicBezTo>
                    <a:pt x="7" y="102"/>
                    <a:pt x="11" y="102"/>
                    <a:pt x="16" y="101"/>
                  </a:cubicBezTo>
                  <a:cubicBezTo>
                    <a:pt x="10" y="80"/>
                    <a:pt x="10" y="80"/>
                    <a:pt x="10" y="80"/>
                  </a:cubicBezTo>
                  <a:cubicBezTo>
                    <a:pt x="4" y="58"/>
                    <a:pt x="4" y="58"/>
                    <a:pt x="4" y="58"/>
                  </a:cubicBezTo>
                  <a:cubicBezTo>
                    <a:pt x="46" y="11"/>
                    <a:pt x="46" y="11"/>
                    <a:pt x="46" y="11"/>
                  </a:cubicBezTo>
                  <a:cubicBezTo>
                    <a:pt x="38" y="1"/>
                    <a:pt x="38" y="1"/>
                    <a:pt x="38" y="1"/>
                  </a:cubicBezTo>
                  <a:cubicBezTo>
                    <a:pt x="13" y="8"/>
                    <a:pt x="13" y="8"/>
                    <a:pt x="13" y="8"/>
                  </a:cubicBezTo>
                  <a:cubicBezTo>
                    <a:pt x="5" y="0"/>
                    <a:pt x="5" y="0"/>
                    <a:pt x="5" y="0"/>
                  </a:cubicBez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41" name="Freeform 56"/>
            <p:cNvSpPr/>
            <p:nvPr/>
          </p:nvSpPr>
          <p:spPr bwMode="auto">
            <a:xfrm>
              <a:off x="3879" y="2291"/>
              <a:ext cx="74" cy="209"/>
            </a:xfrm>
            <a:custGeom>
              <a:avLst/>
              <a:gdLst>
                <a:gd name="T0" fmla="*/ 31 w 31"/>
                <a:gd name="T1" fmla="*/ 7 h 88"/>
                <a:gd name="T2" fmla="*/ 14 w 31"/>
                <a:gd name="T3" fmla="*/ 0 h 88"/>
                <a:gd name="T4" fmla="*/ 13 w 31"/>
                <a:gd name="T5" fmla="*/ 29 h 88"/>
                <a:gd name="T6" fmla="*/ 0 w 31"/>
                <a:gd name="T7" fmla="*/ 61 h 88"/>
                <a:gd name="T8" fmla="*/ 13 w 31"/>
                <a:gd name="T9" fmla="*/ 88 h 88"/>
                <a:gd name="T10" fmla="*/ 9 w 31"/>
                <a:gd name="T11" fmla="*/ 48 h 88"/>
                <a:gd name="T12" fmla="*/ 31 w 31"/>
                <a:gd name="T13" fmla="*/ 7 h 88"/>
              </a:gdLst>
              <a:ahLst/>
              <a:cxnLst>
                <a:cxn ang="0">
                  <a:pos x="T0" y="T1"/>
                </a:cxn>
                <a:cxn ang="0">
                  <a:pos x="T2" y="T3"/>
                </a:cxn>
                <a:cxn ang="0">
                  <a:pos x="T4" y="T5"/>
                </a:cxn>
                <a:cxn ang="0">
                  <a:pos x="T6" y="T7"/>
                </a:cxn>
                <a:cxn ang="0">
                  <a:pos x="T8" y="T9"/>
                </a:cxn>
                <a:cxn ang="0">
                  <a:pos x="T10" y="T11"/>
                </a:cxn>
                <a:cxn ang="0">
                  <a:pos x="T12" y="T13"/>
                </a:cxn>
              </a:cxnLst>
              <a:rect l="0" t="0" r="r" b="b"/>
              <a:pathLst>
                <a:path w="31" h="88">
                  <a:moveTo>
                    <a:pt x="31" y="7"/>
                  </a:moveTo>
                  <a:cubicBezTo>
                    <a:pt x="14" y="0"/>
                    <a:pt x="14" y="0"/>
                    <a:pt x="14" y="0"/>
                  </a:cubicBezTo>
                  <a:cubicBezTo>
                    <a:pt x="13" y="29"/>
                    <a:pt x="13" y="29"/>
                    <a:pt x="13" y="29"/>
                  </a:cubicBezTo>
                  <a:cubicBezTo>
                    <a:pt x="0" y="61"/>
                    <a:pt x="0" y="61"/>
                    <a:pt x="0" y="61"/>
                  </a:cubicBezTo>
                  <a:cubicBezTo>
                    <a:pt x="2" y="76"/>
                    <a:pt x="6" y="85"/>
                    <a:pt x="13" y="88"/>
                  </a:cubicBezTo>
                  <a:cubicBezTo>
                    <a:pt x="9" y="48"/>
                    <a:pt x="9" y="48"/>
                    <a:pt x="9" y="48"/>
                  </a:cubicBezTo>
                  <a:cubicBezTo>
                    <a:pt x="31" y="7"/>
                    <a:pt x="31" y="7"/>
                    <a:pt x="31" y="7"/>
                  </a:cubicBez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42" name="Freeform 57"/>
            <p:cNvSpPr/>
            <p:nvPr/>
          </p:nvSpPr>
          <p:spPr bwMode="auto">
            <a:xfrm>
              <a:off x="3910" y="2287"/>
              <a:ext cx="625" cy="1600"/>
            </a:xfrm>
            <a:custGeom>
              <a:avLst/>
              <a:gdLst>
                <a:gd name="T0" fmla="*/ 0 w 263"/>
                <a:gd name="T1" fmla="*/ 47 h 676"/>
                <a:gd name="T2" fmla="*/ 6 w 263"/>
                <a:gd name="T3" fmla="*/ 69 h 676"/>
                <a:gd name="T4" fmla="*/ 45 w 263"/>
                <a:gd name="T5" fmla="*/ 29 h 676"/>
                <a:gd name="T6" fmla="*/ 138 w 263"/>
                <a:gd name="T7" fmla="*/ 29 h 676"/>
                <a:gd name="T8" fmla="*/ 175 w 263"/>
                <a:gd name="T9" fmla="*/ 111 h 676"/>
                <a:gd name="T10" fmla="*/ 188 w 263"/>
                <a:gd name="T11" fmla="*/ 97 h 676"/>
                <a:gd name="T12" fmla="*/ 188 w 263"/>
                <a:gd name="T13" fmla="*/ 119 h 676"/>
                <a:gd name="T14" fmla="*/ 224 w 263"/>
                <a:gd name="T15" fmla="*/ 108 h 676"/>
                <a:gd name="T16" fmla="*/ 246 w 263"/>
                <a:gd name="T17" fmla="*/ 185 h 676"/>
                <a:gd name="T18" fmla="*/ 246 w 263"/>
                <a:gd name="T19" fmla="*/ 344 h 676"/>
                <a:gd name="T20" fmla="*/ 209 w 263"/>
                <a:gd name="T21" fmla="*/ 402 h 676"/>
                <a:gd name="T22" fmla="*/ 179 w 263"/>
                <a:gd name="T23" fmla="*/ 610 h 676"/>
                <a:gd name="T24" fmla="*/ 198 w 263"/>
                <a:gd name="T25" fmla="*/ 623 h 676"/>
                <a:gd name="T26" fmla="*/ 144 w 263"/>
                <a:gd name="T27" fmla="*/ 642 h 676"/>
                <a:gd name="T28" fmla="*/ 136 w 263"/>
                <a:gd name="T29" fmla="*/ 615 h 676"/>
                <a:gd name="T30" fmla="*/ 130 w 263"/>
                <a:gd name="T31" fmla="*/ 376 h 676"/>
                <a:gd name="T32" fmla="*/ 131 w 263"/>
                <a:gd name="T33" fmla="*/ 340 h 676"/>
                <a:gd name="T34" fmla="*/ 142 w 263"/>
                <a:gd name="T35" fmla="*/ 259 h 676"/>
                <a:gd name="T36" fmla="*/ 143 w 263"/>
                <a:gd name="T37" fmla="*/ 253 h 676"/>
                <a:gd name="T38" fmla="*/ 161 w 263"/>
                <a:gd name="T39" fmla="*/ 102 h 676"/>
                <a:gd name="T40" fmla="*/ 116 w 263"/>
                <a:gd name="T41" fmla="*/ 263 h 676"/>
                <a:gd name="T42" fmla="*/ 109 w 263"/>
                <a:gd name="T43" fmla="*/ 398 h 676"/>
                <a:gd name="T44" fmla="*/ 122 w 263"/>
                <a:gd name="T45" fmla="*/ 610 h 676"/>
                <a:gd name="T46" fmla="*/ 113 w 263"/>
                <a:gd name="T47" fmla="*/ 652 h 676"/>
                <a:gd name="T48" fmla="*/ 47 w 263"/>
                <a:gd name="T49" fmla="*/ 663 h 676"/>
                <a:gd name="T50" fmla="*/ 47 w 263"/>
                <a:gd name="T51" fmla="*/ 673 h 676"/>
                <a:gd name="T52" fmla="*/ 54 w 263"/>
                <a:gd name="T53" fmla="*/ 674 h 676"/>
                <a:gd name="T54" fmla="*/ 108 w 263"/>
                <a:gd name="T55" fmla="*/ 673 h 676"/>
                <a:gd name="T56" fmla="*/ 149 w 263"/>
                <a:gd name="T57" fmla="*/ 661 h 676"/>
                <a:gd name="T58" fmla="*/ 146 w 263"/>
                <a:gd name="T59" fmla="*/ 651 h 676"/>
                <a:gd name="T60" fmla="*/ 219 w 263"/>
                <a:gd name="T61" fmla="*/ 627 h 676"/>
                <a:gd name="T62" fmla="*/ 227 w 263"/>
                <a:gd name="T63" fmla="*/ 620 h 676"/>
                <a:gd name="T64" fmla="*/ 211 w 263"/>
                <a:gd name="T65" fmla="*/ 599 h 676"/>
                <a:gd name="T66" fmla="*/ 204 w 263"/>
                <a:gd name="T67" fmla="*/ 599 h 676"/>
                <a:gd name="T68" fmla="*/ 218 w 263"/>
                <a:gd name="T69" fmla="*/ 532 h 676"/>
                <a:gd name="T70" fmla="*/ 232 w 263"/>
                <a:gd name="T71" fmla="*/ 414 h 676"/>
                <a:gd name="T72" fmla="*/ 262 w 263"/>
                <a:gd name="T73" fmla="*/ 338 h 676"/>
                <a:gd name="T74" fmla="*/ 263 w 263"/>
                <a:gd name="T75" fmla="*/ 157 h 676"/>
                <a:gd name="T76" fmla="*/ 255 w 263"/>
                <a:gd name="T77" fmla="*/ 162 h 676"/>
                <a:gd name="T78" fmla="*/ 252 w 263"/>
                <a:gd name="T79" fmla="*/ 158 h 676"/>
                <a:gd name="T80" fmla="*/ 255 w 263"/>
                <a:gd name="T81" fmla="*/ 149 h 676"/>
                <a:gd name="T82" fmla="*/ 254 w 263"/>
                <a:gd name="T83" fmla="*/ 131 h 676"/>
                <a:gd name="T84" fmla="*/ 246 w 263"/>
                <a:gd name="T85" fmla="*/ 128 h 676"/>
                <a:gd name="T86" fmla="*/ 247 w 263"/>
                <a:gd name="T87" fmla="*/ 124 h 676"/>
                <a:gd name="T88" fmla="*/ 249 w 263"/>
                <a:gd name="T89" fmla="*/ 119 h 676"/>
                <a:gd name="T90" fmla="*/ 237 w 263"/>
                <a:gd name="T91" fmla="*/ 78 h 676"/>
                <a:gd name="T92" fmla="*/ 199 w 263"/>
                <a:gd name="T93" fmla="*/ 100 h 676"/>
                <a:gd name="T94" fmla="*/ 199 w 263"/>
                <a:gd name="T95" fmla="*/ 91 h 676"/>
                <a:gd name="T96" fmla="*/ 198 w 263"/>
                <a:gd name="T97" fmla="*/ 53 h 676"/>
                <a:gd name="T98" fmla="*/ 178 w 263"/>
                <a:gd name="T99" fmla="*/ 88 h 676"/>
                <a:gd name="T100" fmla="*/ 167 w 263"/>
                <a:gd name="T101" fmla="*/ 77 h 676"/>
                <a:gd name="T102" fmla="*/ 151 w 263"/>
                <a:gd name="T103" fmla="*/ 18 h 676"/>
                <a:gd name="T104" fmla="*/ 147 w 263"/>
                <a:gd name="T105" fmla="*/ 17 h 676"/>
                <a:gd name="T106" fmla="*/ 132 w 263"/>
                <a:gd name="T107" fmla="*/ 6 h 676"/>
                <a:gd name="T108" fmla="*/ 65 w 263"/>
                <a:gd name="T109" fmla="*/ 18 h 676"/>
                <a:gd name="T110" fmla="*/ 65 w 263"/>
                <a:gd name="T111" fmla="*/ 18 h 676"/>
                <a:gd name="T112" fmla="*/ 58 w 263"/>
                <a:gd name="T113" fmla="*/ 20 h 676"/>
                <a:gd name="T114" fmla="*/ 42 w 263"/>
                <a:gd name="T115" fmla="*/ 0 h 676"/>
                <a:gd name="T116" fmla="*/ 0 w 263"/>
                <a:gd name="T117" fmla="*/ 47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3" h="676">
                  <a:moveTo>
                    <a:pt x="0" y="47"/>
                  </a:moveTo>
                  <a:cubicBezTo>
                    <a:pt x="6" y="69"/>
                    <a:pt x="6" y="69"/>
                    <a:pt x="6" y="69"/>
                  </a:cubicBezTo>
                  <a:cubicBezTo>
                    <a:pt x="45" y="29"/>
                    <a:pt x="45" y="29"/>
                    <a:pt x="45" y="29"/>
                  </a:cubicBezTo>
                  <a:cubicBezTo>
                    <a:pt x="79" y="44"/>
                    <a:pt x="110" y="44"/>
                    <a:pt x="138" y="29"/>
                  </a:cubicBezTo>
                  <a:cubicBezTo>
                    <a:pt x="144" y="66"/>
                    <a:pt x="156" y="93"/>
                    <a:pt x="175" y="111"/>
                  </a:cubicBezTo>
                  <a:cubicBezTo>
                    <a:pt x="188" y="97"/>
                    <a:pt x="188" y="97"/>
                    <a:pt x="188" y="97"/>
                  </a:cubicBezTo>
                  <a:cubicBezTo>
                    <a:pt x="188" y="119"/>
                    <a:pt x="188" y="119"/>
                    <a:pt x="188" y="119"/>
                  </a:cubicBezTo>
                  <a:cubicBezTo>
                    <a:pt x="224" y="108"/>
                    <a:pt x="224" y="108"/>
                    <a:pt x="224" y="108"/>
                  </a:cubicBezTo>
                  <a:cubicBezTo>
                    <a:pt x="246" y="185"/>
                    <a:pt x="246" y="185"/>
                    <a:pt x="246" y="185"/>
                  </a:cubicBezTo>
                  <a:cubicBezTo>
                    <a:pt x="246" y="344"/>
                    <a:pt x="246" y="344"/>
                    <a:pt x="246" y="344"/>
                  </a:cubicBezTo>
                  <a:cubicBezTo>
                    <a:pt x="209" y="402"/>
                    <a:pt x="209" y="402"/>
                    <a:pt x="209" y="402"/>
                  </a:cubicBezTo>
                  <a:cubicBezTo>
                    <a:pt x="179" y="610"/>
                    <a:pt x="179" y="610"/>
                    <a:pt x="179" y="610"/>
                  </a:cubicBezTo>
                  <a:cubicBezTo>
                    <a:pt x="198" y="623"/>
                    <a:pt x="198" y="623"/>
                    <a:pt x="198" y="623"/>
                  </a:cubicBezTo>
                  <a:cubicBezTo>
                    <a:pt x="144" y="642"/>
                    <a:pt x="144" y="642"/>
                    <a:pt x="144" y="642"/>
                  </a:cubicBezTo>
                  <a:cubicBezTo>
                    <a:pt x="136" y="615"/>
                    <a:pt x="136" y="615"/>
                    <a:pt x="136" y="615"/>
                  </a:cubicBezTo>
                  <a:cubicBezTo>
                    <a:pt x="129" y="537"/>
                    <a:pt x="127" y="458"/>
                    <a:pt x="130" y="376"/>
                  </a:cubicBezTo>
                  <a:cubicBezTo>
                    <a:pt x="130" y="364"/>
                    <a:pt x="131" y="352"/>
                    <a:pt x="131" y="340"/>
                  </a:cubicBezTo>
                  <a:cubicBezTo>
                    <a:pt x="144" y="310"/>
                    <a:pt x="148" y="284"/>
                    <a:pt x="142" y="259"/>
                  </a:cubicBezTo>
                  <a:cubicBezTo>
                    <a:pt x="143" y="253"/>
                    <a:pt x="143" y="253"/>
                    <a:pt x="143" y="253"/>
                  </a:cubicBezTo>
                  <a:cubicBezTo>
                    <a:pt x="161" y="102"/>
                    <a:pt x="161" y="102"/>
                    <a:pt x="161" y="102"/>
                  </a:cubicBezTo>
                  <a:cubicBezTo>
                    <a:pt x="116" y="263"/>
                    <a:pt x="116" y="263"/>
                    <a:pt x="116" y="263"/>
                  </a:cubicBezTo>
                  <a:cubicBezTo>
                    <a:pt x="109" y="398"/>
                    <a:pt x="109" y="398"/>
                    <a:pt x="109" y="398"/>
                  </a:cubicBezTo>
                  <a:cubicBezTo>
                    <a:pt x="122" y="610"/>
                    <a:pt x="122" y="610"/>
                    <a:pt x="122" y="610"/>
                  </a:cubicBezTo>
                  <a:cubicBezTo>
                    <a:pt x="113" y="652"/>
                    <a:pt x="113" y="652"/>
                    <a:pt x="113" y="652"/>
                  </a:cubicBezTo>
                  <a:cubicBezTo>
                    <a:pt x="47" y="663"/>
                    <a:pt x="47" y="663"/>
                    <a:pt x="47" y="663"/>
                  </a:cubicBezTo>
                  <a:cubicBezTo>
                    <a:pt x="47" y="673"/>
                    <a:pt x="47" y="673"/>
                    <a:pt x="47" y="673"/>
                  </a:cubicBezTo>
                  <a:cubicBezTo>
                    <a:pt x="50" y="674"/>
                    <a:pt x="52" y="674"/>
                    <a:pt x="54" y="674"/>
                  </a:cubicBezTo>
                  <a:cubicBezTo>
                    <a:pt x="73" y="676"/>
                    <a:pt x="91" y="676"/>
                    <a:pt x="108" y="673"/>
                  </a:cubicBezTo>
                  <a:cubicBezTo>
                    <a:pt x="122" y="671"/>
                    <a:pt x="136" y="667"/>
                    <a:pt x="149" y="661"/>
                  </a:cubicBezTo>
                  <a:cubicBezTo>
                    <a:pt x="146" y="651"/>
                    <a:pt x="146" y="651"/>
                    <a:pt x="146" y="651"/>
                  </a:cubicBezTo>
                  <a:cubicBezTo>
                    <a:pt x="179" y="648"/>
                    <a:pt x="203" y="640"/>
                    <a:pt x="219" y="627"/>
                  </a:cubicBezTo>
                  <a:cubicBezTo>
                    <a:pt x="222" y="625"/>
                    <a:pt x="225" y="623"/>
                    <a:pt x="227" y="620"/>
                  </a:cubicBezTo>
                  <a:cubicBezTo>
                    <a:pt x="211" y="599"/>
                    <a:pt x="211" y="599"/>
                    <a:pt x="211" y="599"/>
                  </a:cubicBezTo>
                  <a:cubicBezTo>
                    <a:pt x="204" y="599"/>
                    <a:pt x="204" y="599"/>
                    <a:pt x="204" y="599"/>
                  </a:cubicBezTo>
                  <a:cubicBezTo>
                    <a:pt x="218" y="532"/>
                    <a:pt x="218" y="532"/>
                    <a:pt x="218" y="532"/>
                  </a:cubicBezTo>
                  <a:cubicBezTo>
                    <a:pt x="232" y="414"/>
                    <a:pt x="232" y="414"/>
                    <a:pt x="232" y="414"/>
                  </a:cubicBezTo>
                  <a:cubicBezTo>
                    <a:pt x="262" y="338"/>
                    <a:pt x="262" y="338"/>
                    <a:pt x="262" y="338"/>
                  </a:cubicBezTo>
                  <a:cubicBezTo>
                    <a:pt x="263" y="157"/>
                    <a:pt x="263" y="157"/>
                    <a:pt x="263" y="157"/>
                  </a:cubicBezTo>
                  <a:cubicBezTo>
                    <a:pt x="255" y="162"/>
                    <a:pt x="255" y="162"/>
                    <a:pt x="255" y="162"/>
                  </a:cubicBezTo>
                  <a:cubicBezTo>
                    <a:pt x="254" y="160"/>
                    <a:pt x="253" y="159"/>
                    <a:pt x="252" y="158"/>
                  </a:cubicBezTo>
                  <a:cubicBezTo>
                    <a:pt x="251" y="155"/>
                    <a:pt x="252" y="152"/>
                    <a:pt x="255" y="149"/>
                  </a:cubicBezTo>
                  <a:cubicBezTo>
                    <a:pt x="254" y="131"/>
                    <a:pt x="254" y="131"/>
                    <a:pt x="254" y="131"/>
                  </a:cubicBezTo>
                  <a:cubicBezTo>
                    <a:pt x="252" y="131"/>
                    <a:pt x="249" y="130"/>
                    <a:pt x="246" y="128"/>
                  </a:cubicBezTo>
                  <a:cubicBezTo>
                    <a:pt x="247" y="127"/>
                    <a:pt x="247" y="125"/>
                    <a:pt x="247" y="124"/>
                  </a:cubicBezTo>
                  <a:cubicBezTo>
                    <a:pt x="248" y="122"/>
                    <a:pt x="248" y="120"/>
                    <a:pt x="249" y="119"/>
                  </a:cubicBezTo>
                  <a:cubicBezTo>
                    <a:pt x="237" y="78"/>
                    <a:pt x="237" y="78"/>
                    <a:pt x="237" y="78"/>
                  </a:cubicBezTo>
                  <a:cubicBezTo>
                    <a:pt x="225" y="93"/>
                    <a:pt x="212" y="100"/>
                    <a:pt x="199" y="100"/>
                  </a:cubicBezTo>
                  <a:cubicBezTo>
                    <a:pt x="199" y="91"/>
                    <a:pt x="199" y="91"/>
                    <a:pt x="199" y="91"/>
                  </a:cubicBezTo>
                  <a:cubicBezTo>
                    <a:pt x="198" y="53"/>
                    <a:pt x="198" y="53"/>
                    <a:pt x="198" y="53"/>
                  </a:cubicBezTo>
                  <a:cubicBezTo>
                    <a:pt x="178" y="88"/>
                    <a:pt x="178" y="88"/>
                    <a:pt x="178" y="88"/>
                  </a:cubicBezTo>
                  <a:cubicBezTo>
                    <a:pt x="174" y="86"/>
                    <a:pt x="170" y="82"/>
                    <a:pt x="167" y="77"/>
                  </a:cubicBezTo>
                  <a:cubicBezTo>
                    <a:pt x="157" y="65"/>
                    <a:pt x="152" y="45"/>
                    <a:pt x="151" y="18"/>
                  </a:cubicBezTo>
                  <a:cubicBezTo>
                    <a:pt x="150" y="18"/>
                    <a:pt x="149" y="17"/>
                    <a:pt x="147" y="17"/>
                  </a:cubicBezTo>
                  <a:cubicBezTo>
                    <a:pt x="144" y="15"/>
                    <a:pt x="139" y="11"/>
                    <a:pt x="132" y="6"/>
                  </a:cubicBezTo>
                  <a:cubicBezTo>
                    <a:pt x="110" y="22"/>
                    <a:pt x="88" y="26"/>
                    <a:pt x="65" y="18"/>
                  </a:cubicBezTo>
                  <a:cubicBezTo>
                    <a:pt x="65" y="18"/>
                    <a:pt x="65" y="18"/>
                    <a:pt x="65" y="18"/>
                  </a:cubicBezTo>
                  <a:cubicBezTo>
                    <a:pt x="63" y="19"/>
                    <a:pt x="60" y="19"/>
                    <a:pt x="58" y="20"/>
                  </a:cubicBezTo>
                  <a:cubicBezTo>
                    <a:pt x="42" y="0"/>
                    <a:pt x="42" y="0"/>
                    <a:pt x="42" y="0"/>
                  </a:cubicBezTo>
                  <a:cubicBezTo>
                    <a:pt x="0" y="47"/>
                    <a:pt x="0" y="47"/>
                    <a:pt x="0" y="47"/>
                  </a:cubicBezTo>
                  <a:close/>
                </a:path>
              </a:pathLst>
            </a:custGeom>
            <a:solidFill>
              <a:srgbClr val="2029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43" name="Freeform 58"/>
            <p:cNvSpPr>
              <a:spLocks noEditPoints="1"/>
            </p:cNvSpPr>
            <p:nvPr/>
          </p:nvSpPr>
          <p:spPr bwMode="auto">
            <a:xfrm>
              <a:off x="3924" y="2355"/>
              <a:ext cx="570" cy="1501"/>
            </a:xfrm>
            <a:custGeom>
              <a:avLst/>
              <a:gdLst>
                <a:gd name="T0" fmla="*/ 6 w 240"/>
                <a:gd name="T1" fmla="*/ 61 h 634"/>
                <a:gd name="T2" fmla="*/ 24 w 240"/>
                <a:gd name="T3" fmla="*/ 296 h 634"/>
                <a:gd name="T4" fmla="*/ 34 w 240"/>
                <a:gd name="T5" fmla="*/ 555 h 634"/>
                <a:gd name="T6" fmla="*/ 41 w 240"/>
                <a:gd name="T7" fmla="*/ 624 h 634"/>
                <a:gd name="T8" fmla="*/ 107 w 240"/>
                <a:gd name="T9" fmla="*/ 623 h 634"/>
                <a:gd name="T10" fmla="*/ 103 w 240"/>
                <a:gd name="T11" fmla="*/ 369 h 634"/>
                <a:gd name="T12" fmla="*/ 155 w 240"/>
                <a:gd name="T13" fmla="*/ 73 h 634"/>
                <a:gd name="T14" fmla="*/ 157 w 240"/>
                <a:gd name="T15" fmla="*/ 251 h 634"/>
                <a:gd name="T16" fmla="*/ 124 w 240"/>
                <a:gd name="T17" fmla="*/ 347 h 634"/>
                <a:gd name="T18" fmla="*/ 138 w 240"/>
                <a:gd name="T19" fmla="*/ 613 h 634"/>
                <a:gd name="T20" fmla="*/ 173 w 240"/>
                <a:gd name="T21" fmla="*/ 581 h 634"/>
                <a:gd name="T22" fmla="*/ 240 w 240"/>
                <a:gd name="T23" fmla="*/ 315 h 634"/>
                <a:gd name="T24" fmla="*/ 218 w 240"/>
                <a:gd name="T25" fmla="*/ 79 h 634"/>
                <a:gd name="T26" fmla="*/ 182 w 240"/>
                <a:gd name="T27" fmla="*/ 68 h 634"/>
                <a:gd name="T28" fmla="*/ 132 w 240"/>
                <a:gd name="T29" fmla="*/ 0 h 634"/>
                <a:gd name="T30" fmla="*/ 0 w 240"/>
                <a:gd name="T31" fmla="*/ 40 h 634"/>
                <a:gd name="T32" fmla="*/ 14 w 240"/>
                <a:gd name="T33" fmla="*/ 31 h 634"/>
                <a:gd name="T34" fmla="*/ 38 w 240"/>
                <a:gd name="T35" fmla="*/ 250 h 634"/>
                <a:gd name="T36" fmla="*/ 47 w 240"/>
                <a:gd name="T37" fmla="*/ 554 h 634"/>
                <a:gd name="T38" fmla="*/ 61 w 240"/>
                <a:gd name="T39" fmla="*/ 627 h 634"/>
                <a:gd name="T40" fmla="*/ 45 w 240"/>
                <a:gd name="T41" fmla="*/ 625 h 634"/>
                <a:gd name="T42" fmla="*/ 53 w 240"/>
                <a:gd name="T43" fmla="*/ 604 h 634"/>
                <a:gd name="T44" fmla="*/ 28 w 240"/>
                <a:gd name="T45" fmla="*/ 303 h 634"/>
                <a:gd name="T46" fmla="*/ 27 w 240"/>
                <a:gd name="T47" fmla="*/ 296 h 634"/>
                <a:gd name="T48" fmla="*/ 21 w 240"/>
                <a:gd name="T49" fmla="*/ 105 h 634"/>
                <a:gd name="T50" fmla="*/ 4 w 240"/>
                <a:gd name="T51" fmla="*/ 41 h 634"/>
                <a:gd name="T52" fmla="*/ 142 w 240"/>
                <a:gd name="T53" fmla="*/ 207 h 634"/>
                <a:gd name="T54" fmla="*/ 169 w 240"/>
                <a:gd name="T55" fmla="*/ 310 h 634"/>
                <a:gd name="T56" fmla="*/ 141 w 240"/>
                <a:gd name="T57" fmla="*/ 573 h 634"/>
                <a:gd name="T58" fmla="*/ 140 w 240"/>
                <a:gd name="T59" fmla="*/ 608 h 634"/>
                <a:gd name="T60" fmla="*/ 134 w 240"/>
                <a:gd name="T61" fmla="*/ 585 h 634"/>
                <a:gd name="T62" fmla="*/ 153 w 240"/>
                <a:gd name="T63" fmla="*/ 303 h 634"/>
                <a:gd name="T64" fmla="*/ 153 w 240"/>
                <a:gd name="T65" fmla="*/ 299 h 634"/>
                <a:gd name="T66" fmla="*/ 161 w 240"/>
                <a:gd name="T67" fmla="*/ 251 h 634"/>
                <a:gd name="T68" fmla="*/ 140 w 240"/>
                <a:gd name="T69" fmla="*/ 224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0" h="634">
                  <a:moveTo>
                    <a:pt x="0" y="40"/>
                  </a:moveTo>
                  <a:cubicBezTo>
                    <a:pt x="6" y="61"/>
                    <a:pt x="6" y="61"/>
                    <a:pt x="6" y="61"/>
                  </a:cubicBezTo>
                  <a:cubicBezTo>
                    <a:pt x="18" y="105"/>
                    <a:pt x="18" y="105"/>
                    <a:pt x="18" y="105"/>
                  </a:cubicBezTo>
                  <a:cubicBezTo>
                    <a:pt x="25" y="161"/>
                    <a:pt x="27" y="225"/>
                    <a:pt x="24" y="296"/>
                  </a:cubicBezTo>
                  <a:cubicBezTo>
                    <a:pt x="24" y="303"/>
                    <a:pt x="24" y="303"/>
                    <a:pt x="24" y="303"/>
                  </a:cubicBezTo>
                  <a:cubicBezTo>
                    <a:pt x="19" y="389"/>
                    <a:pt x="23" y="473"/>
                    <a:pt x="34" y="555"/>
                  </a:cubicBezTo>
                  <a:cubicBezTo>
                    <a:pt x="50" y="605"/>
                    <a:pt x="50" y="605"/>
                    <a:pt x="50" y="605"/>
                  </a:cubicBezTo>
                  <a:cubicBezTo>
                    <a:pt x="41" y="624"/>
                    <a:pt x="41" y="624"/>
                    <a:pt x="41" y="624"/>
                  </a:cubicBezTo>
                  <a:cubicBezTo>
                    <a:pt x="41" y="634"/>
                    <a:pt x="41" y="634"/>
                    <a:pt x="41" y="634"/>
                  </a:cubicBezTo>
                  <a:cubicBezTo>
                    <a:pt x="107" y="623"/>
                    <a:pt x="107" y="623"/>
                    <a:pt x="107" y="623"/>
                  </a:cubicBezTo>
                  <a:cubicBezTo>
                    <a:pt x="116" y="581"/>
                    <a:pt x="116" y="581"/>
                    <a:pt x="116" y="581"/>
                  </a:cubicBezTo>
                  <a:cubicBezTo>
                    <a:pt x="103" y="369"/>
                    <a:pt x="103" y="369"/>
                    <a:pt x="103" y="369"/>
                  </a:cubicBezTo>
                  <a:cubicBezTo>
                    <a:pt x="110" y="234"/>
                    <a:pt x="110" y="234"/>
                    <a:pt x="110" y="234"/>
                  </a:cubicBezTo>
                  <a:cubicBezTo>
                    <a:pt x="155" y="73"/>
                    <a:pt x="155" y="73"/>
                    <a:pt x="155" y="73"/>
                  </a:cubicBezTo>
                  <a:cubicBezTo>
                    <a:pt x="137" y="224"/>
                    <a:pt x="137" y="224"/>
                    <a:pt x="137" y="224"/>
                  </a:cubicBezTo>
                  <a:cubicBezTo>
                    <a:pt x="157" y="251"/>
                    <a:pt x="157" y="251"/>
                    <a:pt x="157" y="251"/>
                  </a:cubicBezTo>
                  <a:cubicBezTo>
                    <a:pt x="141" y="264"/>
                    <a:pt x="139" y="281"/>
                    <a:pt x="150" y="301"/>
                  </a:cubicBezTo>
                  <a:cubicBezTo>
                    <a:pt x="124" y="347"/>
                    <a:pt x="124" y="347"/>
                    <a:pt x="124" y="347"/>
                  </a:cubicBezTo>
                  <a:cubicBezTo>
                    <a:pt x="121" y="429"/>
                    <a:pt x="123" y="508"/>
                    <a:pt x="130" y="586"/>
                  </a:cubicBezTo>
                  <a:cubicBezTo>
                    <a:pt x="138" y="613"/>
                    <a:pt x="138" y="613"/>
                    <a:pt x="138" y="613"/>
                  </a:cubicBezTo>
                  <a:cubicBezTo>
                    <a:pt x="192" y="594"/>
                    <a:pt x="192" y="594"/>
                    <a:pt x="192" y="594"/>
                  </a:cubicBezTo>
                  <a:cubicBezTo>
                    <a:pt x="173" y="581"/>
                    <a:pt x="173" y="581"/>
                    <a:pt x="173" y="581"/>
                  </a:cubicBezTo>
                  <a:cubicBezTo>
                    <a:pt x="203" y="373"/>
                    <a:pt x="203" y="373"/>
                    <a:pt x="203" y="373"/>
                  </a:cubicBezTo>
                  <a:cubicBezTo>
                    <a:pt x="240" y="315"/>
                    <a:pt x="240" y="315"/>
                    <a:pt x="240" y="315"/>
                  </a:cubicBezTo>
                  <a:cubicBezTo>
                    <a:pt x="240" y="156"/>
                    <a:pt x="240" y="156"/>
                    <a:pt x="240" y="156"/>
                  </a:cubicBezTo>
                  <a:cubicBezTo>
                    <a:pt x="218" y="79"/>
                    <a:pt x="218" y="79"/>
                    <a:pt x="218" y="79"/>
                  </a:cubicBezTo>
                  <a:cubicBezTo>
                    <a:pt x="182" y="90"/>
                    <a:pt x="182" y="90"/>
                    <a:pt x="182" y="90"/>
                  </a:cubicBezTo>
                  <a:cubicBezTo>
                    <a:pt x="182" y="68"/>
                    <a:pt x="182" y="68"/>
                    <a:pt x="182" y="68"/>
                  </a:cubicBezTo>
                  <a:cubicBezTo>
                    <a:pt x="169" y="82"/>
                    <a:pt x="169" y="82"/>
                    <a:pt x="169" y="82"/>
                  </a:cubicBezTo>
                  <a:cubicBezTo>
                    <a:pt x="150" y="64"/>
                    <a:pt x="138" y="37"/>
                    <a:pt x="132" y="0"/>
                  </a:cubicBezTo>
                  <a:cubicBezTo>
                    <a:pt x="104" y="15"/>
                    <a:pt x="73" y="15"/>
                    <a:pt x="39" y="0"/>
                  </a:cubicBezTo>
                  <a:cubicBezTo>
                    <a:pt x="0" y="40"/>
                    <a:pt x="0" y="40"/>
                    <a:pt x="0" y="40"/>
                  </a:cubicBezTo>
                  <a:close/>
                  <a:moveTo>
                    <a:pt x="4" y="41"/>
                  </a:moveTo>
                  <a:cubicBezTo>
                    <a:pt x="14" y="31"/>
                    <a:pt x="14" y="31"/>
                    <a:pt x="14" y="31"/>
                  </a:cubicBezTo>
                  <a:cubicBezTo>
                    <a:pt x="32" y="101"/>
                    <a:pt x="32" y="101"/>
                    <a:pt x="32" y="101"/>
                  </a:cubicBezTo>
                  <a:cubicBezTo>
                    <a:pt x="38" y="250"/>
                    <a:pt x="38" y="250"/>
                    <a:pt x="38" y="250"/>
                  </a:cubicBezTo>
                  <a:cubicBezTo>
                    <a:pt x="38" y="448"/>
                    <a:pt x="38" y="448"/>
                    <a:pt x="38" y="448"/>
                  </a:cubicBezTo>
                  <a:cubicBezTo>
                    <a:pt x="47" y="554"/>
                    <a:pt x="47" y="554"/>
                    <a:pt x="47" y="554"/>
                  </a:cubicBezTo>
                  <a:cubicBezTo>
                    <a:pt x="65" y="605"/>
                    <a:pt x="65" y="605"/>
                    <a:pt x="65" y="605"/>
                  </a:cubicBezTo>
                  <a:cubicBezTo>
                    <a:pt x="61" y="627"/>
                    <a:pt x="61" y="627"/>
                    <a:pt x="61" y="627"/>
                  </a:cubicBezTo>
                  <a:cubicBezTo>
                    <a:pt x="45" y="630"/>
                    <a:pt x="45" y="630"/>
                    <a:pt x="45" y="630"/>
                  </a:cubicBezTo>
                  <a:cubicBezTo>
                    <a:pt x="45" y="625"/>
                    <a:pt x="45" y="625"/>
                    <a:pt x="45" y="625"/>
                  </a:cubicBezTo>
                  <a:cubicBezTo>
                    <a:pt x="53" y="607"/>
                    <a:pt x="53" y="607"/>
                    <a:pt x="53" y="607"/>
                  </a:cubicBezTo>
                  <a:cubicBezTo>
                    <a:pt x="53" y="606"/>
                    <a:pt x="53" y="605"/>
                    <a:pt x="53" y="604"/>
                  </a:cubicBezTo>
                  <a:cubicBezTo>
                    <a:pt x="38" y="554"/>
                    <a:pt x="38" y="554"/>
                    <a:pt x="38" y="554"/>
                  </a:cubicBezTo>
                  <a:cubicBezTo>
                    <a:pt x="26" y="472"/>
                    <a:pt x="23" y="389"/>
                    <a:pt x="28" y="303"/>
                  </a:cubicBezTo>
                  <a:cubicBezTo>
                    <a:pt x="28" y="303"/>
                    <a:pt x="28" y="303"/>
                    <a:pt x="28" y="302"/>
                  </a:cubicBezTo>
                  <a:cubicBezTo>
                    <a:pt x="27" y="296"/>
                    <a:pt x="27" y="296"/>
                    <a:pt x="27" y="296"/>
                  </a:cubicBezTo>
                  <a:cubicBezTo>
                    <a:pt x="27" y="296"/>
                    <a:pt x="27" y="296"/>
                    <a:pt x="27" y="296"/>
                  </a:cubicBezTo>
                  <a:cubicBezTo>
                    <a:pt x="30" y="224"/>
                    <a:pt x="28" y="161"/>
                    <a:pt x="21" y="105"/>
                  </a:cubicBezTo>
                  <a:cubicBezTo>
                    <a:pt x="21" y="104"/>
                    <a:pt x="21" y="104"/>
                    <a:pt x="21" y="104"/>
                  </a:cubicBezTo>
                  <a:cubicBezTo>
                    <a:pt x="4" y="41"/>
                    <a:pt x="4" y="41"/>
                    <a:pt x="4" y="41"/>
                  </a:cubicBezTo>
                  <a:close/>
                  <a:moveTo>
                    <a:pt x="140" y="224"/>
                  </a:moveTo>
                  <a:cubicBezTo>
                    <a:pt x="142" y="207"/>
                    <a:pt x="142" y="207"/>
                    <a:pt x="142" y="207"/>
                  </a:cubicBezTo>
                  <a:cubicBezTo>
                    <a:pt x="177" y="250"/>
                    <a:pt x="177" y="250"/>
                    <a:pt x="177" y="250"/>
                  </a:cubicBezTo>
                  <a:cubicBezTo>
                    <a:pt x="160" y="270"/>
                    <a:pt x="157" y="290"/>
                    <a:pt x="169" y="310"/>
                  </a:cubicBezTo>
                  <a:cubicBezTo>
                    <a:pt x="141" y="370"/>
                    <a:pt x="141" y="370"/>
                    <a:pt x="141" y="370"/>
                  </a:cubicBezTo>
                  <a:cubicBezTo>
                    <a:pt x="141" y="573"/>
                    <a:pt x="141" y="573"/>
                    <a:pt x="141" y="573"/>
                  </a:cubicBezTo>
                  <a:cubicBezTo>
                    <a:pt x="148" y="606"/>
                    <a:pt x="148" y="606"/>
                    <a:pt x="148" y="606"/>
                  </a:cubicBezTo>
                  <a:cubicBezTo>
                    <a:pt x="140" y="608"/>
                    <a:pt x="140" y="608"/>
                    <a:pt x="140" y="608"/>
                  </a:cubicBezTo>
                  <a:cubicBezTo>
                    <a:pt x="134" y="586"/>
                    <a:pt x="134" y="586"/>
                    <a:pt x="134" y="586"/>
                  </a:cubicBezTo>
                  <a:cubicBezTo>
                    <a:pt x="134" y="585"/>
                    <a:pt x="134" y="585"/>
                    <a:pt x="134" y="585"/>
                  </a:cubicBezTo>
                  <a:cubicBezTo>
                    <a:pt x="127" y="508"/>
                    <a:pt x="125" y="429"/>
                    <a:pt x="127" y="348"/>
                  </a:cubicBezTo>
                  <a:cubicBezTo>
                    <a:pt x="153" y="303"/>
                    <a:pt x="153" y="303"/>
                    <a:pt x="153" y="303"/>
                  </a:cubicBezTo>
                  <a:cubicBezTo>
                    <a:pt x="154" y="302"/>
                    <a:pt x="154" y="302"/>
                    <a:pt x="154" y="301"/>
                  </a:cubicBezTo>
                  <a:cubicBezTo>
                    <a:pt x="154" y="301"/>
                    <a:pt x="154" y="300"/>
                    <a:pt x="153" y="299"/>
                  </a:cubicBezTo>
                  <a:cubicBezTo>
                    <a:pt x="143" y="281"/>
                    <a:pt x="145" y="266"/>
                    <a:pt x="160" y="253"/>
                  </a:cubicBezTo>
                  <a:cubicBezTo>
                    <a:pt x="160" y="253"/>
                    <a:pt x="161" y="252"/>
                    <a:pt x="161" y="251"/>
                  </a:cubicBezTo>
                  <a:cubicBezTo>
                    <a:pt x="161" y="250"/>
                    <a:pt x="161" y="249"/>
                    <a:pt x="160" y="248"/>
                  </a:cubicBezTo>
                  <a:cubicBezTo>
                    <a:pt x="140" y="224"/>
                    <a:pt x="140" y="224"/>
                    <a:pt x="140" y="224"/>
                  </a:cubicBezTo>
                  <a:close/>
                </a:path>
              </a:pathLst>
            </a:custGeom>
            <a:solidFill>
              <a:srgbClr val="3544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44" name="Freeform 59"/>
            <p:cNvSpPr/>
            <p:nvPr/>
          </p:nvSpPr>
          <p:spPr bwMode="auto">
            <a:xfrm>
              <a:off x="3934" y="2429"/>
              <a:ext cx="145" cy="1418"/>
            </a:xfrm>
            <a:custGeom>
              <a:avLst/>
              <a:gdLst>
                <a:gd name="T0" fmla="*/ 10 w 61"/>
                <a:gd name="T1" fmla="*/ 0 h 599"/>
                <a:gd name="T2" fmla="*/ 0 w 61"/>
                <a:gd name="T3" fmla="*/ 10 h 599"/>
                <a:gd name="T4" fmla="*/ 17 w 61"/>
                <a:gd name="T5" fmla="*/ 73 h 599"/>
                <a:gd name="T6" fmla="*/ 17 w 61"/>
                <a:gd name="T7" fmla="*/ 74 h 599"/>
                <a:gd name="T8" fmla="*/ 23 w 61"/>
                <a:gd name="T9" fmla="*/ 265 h 599"/>
                <a:gd name="T10" fmla="*/ 23 w 61"/>
                <a:gd name="T11" fmla="*/ 265 h 599"/>
                <a:gd name="T12" fmla="*/ 24 w 61"/>
                <a:gd name="T13" fmla="*/ 271 h 599"/>
                <a:gd name="T14" fmla="*/ 24 w 61"/>
                <a:gd name="T15" fmla="*/ 272 h 599"/>
                <a:gd name="T16" fmla="*/ 34 w 61"/>
                <a:gd name="T17" fmla="*/ 523 h 599"/>
                <a:gd name="T18" fmla="*/ 49 w 61"/>
                <a:gd name="T19" fmla="*/ 573 h 599"/>
                <a:gd name="T20" fmla="*/ 49 w 61"/>
                <a:gd name="T21" fmla="*/ 576 h 599"/>
                <a:gd name="T22" fmla="*/ 41 w 61"/>
                <a:gd name="T23" fmla="*/ 594 h 599"/>
                <a:gd name="T24" fmla="*/ 41 w 61"/>
                <a:gd name="T25" fmla="*/ 599 h 599"/>
                <a:gd name="T26" fmla="*/ 57 w 61"/>
                <a:gd name="T27" fmla="*/ 596 h 599"/>
                <a:gd name="T28" fmla="*/ 61 w 61"/>
                <a:gd name="T29" fmla="*/ 574 h 599"/>
                <a:gd name="T30" fmla="*/ 43 w 61"/>
                <a:gd name="T31" fmla="*/ 523 h 599"/>
                <a:gd name="T32" fmla="*/ 34 w 61"/>
                <a:gd name="T33" fmla="*/ 417 h 599"/>
                <a:gd name="T34" fmla="*/ 34 w 61"/>
                <a:gd name="T35" fmla="*/ 219 h 599"/>
                <a:gd name="T36" fmla="*/ 28 w 61"/>
                <a:gd name="T37" fmla="*/ 70 h 599"/>
                <a:gd name="T38" fmla="*/ 10 w 61"/>
                <a:gd name="T39" fmla="*/ 0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599">
                  <a:moveTo>
                    <a:pt x="10" y="0"/>
                  </a:moveTo>
                  <a:cubicBezTo>
                    <a:pt x="0" y="10"/>
                    <a:pt x="0" y="10"/>
                    <a:pt x="0" y="10"/>
                  </a:cubicBezTo>
                  <a:cubicBezTo>
                    <a:pt x="17" y="73"/>
                    <a:pt x="17" y="73"/>
                    <a:pt x="17" y="73"/>
                  </a:cubicBezTo>
                  <a:cubicBezTo>
                    <a:pt x="17" y="73"/>
                    <a:pt x="17" y="73"/>
                    <a:pt x="17" y="74"/>
                  </a:cubicBezTo>
                  <a:cubicBezTo>
                    <a:pt x="24" y="130"/>
                    <a:pt x="26" y="193"/>
                    <a:pt x="23" y="265"/>
                  </a:cubicBezTo>
                  <a:cubicBezTo>
                    <a:pt x="23" y="265"/>
                    <a:pt x="23" y="265"/>
                    <a:pt x="23" y="265"/>
                  </a:cubicBezTo>
                  <a:cubicBezTo>
                    <a:pt x="24" y="271"/>
                    <a:pt x="24" y="271"/>
                    <a:pt x="24" y="271"/>
                  </a:cubicBezTo>
                  <a:cubicBezTo>
                    <a:pt x="24" y="272"/>
                    <a:pt x="24" y="272"/>
                    <a:pt x="24" y="272"/>
                  </a:cubicBezTo>
                  <a:cubicBezTo>
                    <a:pt x="19" y="358"/>
                    <a:pt x="22" y="441"/>
                    <a:pt x="34" y="523"/>
                  </a:cubicBezTo>
                  <a:cubicBezTo>
                    <a:pt x="49" y="573"/>
                    <a:pt x="49" y="573"/>
                    <a:pt x="49" y="573"/>
                  </a:cubicBezTo>
                  <a:cubicBezTo>
                    <a:pt x="49" y="574"/>
                    <a:pt x="49" y="575"/>
                    <a:pt x="49" y="576"/>
                  </a:cubicBezTo>
                  <a:cubicBezTo>
                    <a:pt x="41" y="594"/>
                    <a:pt x="41" y="594"/>
                    <a:pt x="41" y="594"/>
                  </a:cubicBezTo>
                  <a:cubicBezTo>
                    <a:pt x="41" y="599"/>
                    <a:pt x="41" y="599"/>
                    <a:pt x="41" y="599"/>
                  </a:cubicBezTo>
                  <a:cubicBezTo>
                    <a:pt x="57" y="596"/>
                    <a:pt x="57" y="596"/>
                    <a:pt x="57" y="596"/>
                  </a:cubicBezTo>
                  <a:cubicBezTo>
                    <a:pt x="61" y="574"/>
                    <a:pt x="61" y="574"/>
                    <a:pt x="61" y="574"/>
                  </a:cubicBezTo>
                  <a:cubicBezTo>
                    <a:pt x="43" y="523"/>
                    <a:pt x="43" y="523"/>
                    <a:pt x="43" y="523"/>
                  </a:cubicBezTo>
                  <a:cubicBezTo>
                    <a:pt x="34" y="417"/>
                    <a:pt x="34" y="417"/>
                    <a:pt x="34" y="417"/>
                  </a:cubicBezTo>
                  <a:cubicBezTo>
                    <a:pt x="34" y="219"/>
                    <a:pt x="34" y="219"/>
                    <a:pt x="34" y="219"/>
                  </a:cubicBezTo>
                  <a:cubicBezTo>
                    <a:pt x="28" y="70"/>
                    <a:pt x="28" y="70"/>
                    <a:pt x="28" y="70"/>
                  </a:cubicBezTo>
                  <a:cubicBezTo>
                    <a:pt x="10" y="0"/>
                    <a:pt x="10" y="0"/>
                    <a:pt x="10" y="0"/>
                  </a:cubicBezTo>
                  <a:close/>
                </a:path>
              </a:pathLst>
            </a:custGeom>
            <a:solidFill>
              <a:srgbClr val="63808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45" name="Freeform 60"/>
            <p:cNvSpPr/>
            <p:nvPr/>
          </p:nvSpPr>
          <p:spPr bwMode="auto">
            <a:xfrm>
              <a:off x="4221" y="2845"/>
              <a:ext cx="124" cy="950"/>
            </a:xfrm>
            <a:custGeom>
              <a:avLst/>
              <a:gdLst>
                <a:gd name="T0" fmla="*/ 17 w 52"/>
                <a:gd name="T1" fmla="*/ 0 h 401"/>
                <a:gd name="T2" fmla="*/ 15 w 52"/>
                <a:gd name="T3" fmla="*/ 17 h 401"/>
                <a:gd name="T4" fmla="*/ 35 w 52"/>
                <a:gd name="T5" fmla="*/ 41 h 401"/>
                <a:gd name="T6" fmla="*/ 36 w 52"/>
                <a:gd name="T7" fmla="*/ 44 h 401"/>
                <a:gd name="T8" fmla="*/ 35 w 52"/>
                <a:gd name="T9" fmla="*/ 46 h 401"/>
                <a:gd name="T10" fmla="*/ 28 w 52"/>
                <a:gd name="T11" fmla="*/ 92 h 401"/>
                <a:gd name="T12" fmla="*/ 29 w 52"/>
                <a:gd name="T13" fmla="*/ 94 h 401"/>
                <a:gd name="T14" fmla="*/ 28 w 52"/>
                <a:gd name="T15" fmla="*/ 96 h 401"/>
                <a:gd name="T16" fmla="*/ 2 w 52"/>
                <a:gd name="T17" fmla="*/ 141 h 401"/>
                <a:gd name="T18" fmla="*/ 9 w 52"/>
                <a:gd name="T19" fmla="*/ 378 h 401"/>
                <a:gd name="T20" fmla="*/ 9 w 52"/>
                <a:gd name="T21" fmla="*/ 379 h 401"/>
                <a:gd name="T22" fmla="*/ 15 w 52"/>
                <a:gd name="T23" fmla="*/ 401 h 401"/>
                <a:gd name="T24" fmla="*/ 23 w 52"/>
                <a:gd name="T25" fmla="*/ 399 h 401"/>
                <a:gd name="T26" fmla="*/ 16 w 52"/>
                <a:gd name="T27" fmla="*/ 366 h 401"/>
                <a:gd name="T28" fmla="*/ 16 w 52"/>
                <a:gd name="T29" fmla="*/ 163 h 401"/>
                <a:gd name="T30" fmla="*/ 44 w 52"/>
                <a:gd name="T31" fmla="*/ 103 h 401"/>
                <a:gd name="T32" fmla="*/ 52 w 52"/>
                <a:gd name="T33" fmla="*/ 43 h 401"/>
                <a:gd name="T34" fmla="*/ 17 w 52"/>
                <a:gd name="T35"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 h="401">
                  <a:moveTo>
                    <a:pt x="17" y="0"/>
                  </a:moveTo>
                  <a:cubicBezTo>
                    <a:pt x="15" y="17"/>
                    <a:pt x="15" y="17"/>
                    <a:pt x="15" y="17"/>
                  </a:cubicBezTo>
                  <a:cubicBezTo>
                    <a:pt x="35" y="41"/>
                    <a:pt x="35" y="41"/>
                    <a:pt x="35" y="41"/>
                  </a:cubicBezTo>
                  <a:cubicBezTo>
                    <a:pt x="36" y="42"/>
                    <a:pt x="36" y="43"/>
                    <a:pt x="36" y="44"/>
                  </a:cubicBezTo>
                  <a:cubicBezTo>
                    <a:pt x="36" y="45"/>
                    <a:pt x="35" y="46"/>
                    <a:pt x="35" y="46"/>
                  </a:cubicBezTo>
                  <a:cubicBezTo>
                    <a:pt x="20" y="59"/>
                    <a:pt x="18" y="74"/>
                    <a:pt x="28" y="92"/>
                  </a:cubicBezTo>
                  <a:cubicBezTo>
                    <a:pt x="29" y="93"/>
                    <a:pt x="29" y="94"/>
                    <a:pt x="29" y="94"/>
                  </a:cubicBezTo>
                  <a:cubicBezTo>
                    <a:pt x="29" y="95"/>
                    <a:pt x="29" y="95"/>
                    <a:pt x="28" y="96"/>
                  </a:cubicBezTo>
                  <a:cubicBezTo>
                    <a:pt x="2" y="141"/>
                    <a:pt x="2" y="141"/>
                    <a:pt x="2" y="141"/>
                  </a:cubicBezTo>
                  <a:cubicBezTo>
                    <a:pt x="0" y="222"/>
                    <a:pt x="2" y="301"/>
                    <a:pt x="9" y="378"/>
                  </a:cubicBezTo>
                  <a:cubicBezTo>
                    <a:pt x="9" y="379"/>
                    <a:pt x="9" y="379"/>
                    <a:pt x="9" y="379"/>
                  </a:cubicBezTo>
                  <a:cubicBezTo>
                    <a:pt x="15" y="401"/>
                    <a:pt x="15" y="401"/>
                    <a:pt x="15" y="401"/>
                  </a:cubicBezTo>
                  <a:cubicBezTo>
                    <a:pt x="23" y="399"/>
                    <a:pt x="23" y="399"/>
                    <a:pt x="23" y="399"/>
                  </a:cubicBezTo>
                  <a:cubicBezTo>
                    <a:pt x="16" y="366"/>
                    <a:pt x="16" y="366"/>
                    <a:pt x="16" y="366"/>
                  </a:cubicBezTo>
                  <a:cubicBezTo>
                    <a:pt x="16" y="163"/>
                    <a:pt x="16" y="163"/>
                    <a:pt x="16" y="163"/>
                  </a:cubicBezTo>
                  <a:cubicBezTo>
                    <a:pt x="44" y="103"/>
                    <a:pt x="44" y="103"/>
                    <a:pt x="44" y="103"/>
                  </a:cubicBezTo>
                  <a:cubicBezTo>
                    <a:pt x="32" y="83"/>
                    <a:pt x="35" y="63"/>
                    <a:pt x="52" y="43"/>
                  </a:cubicBezTo>
                  <a:cubicBezTo>
                    <a:pt x="17" y="0"/>
                    <a:pt x="17" y="0"/>
                    <a:pt x="17" y="0"/>
                  </a:cubicBezTo>
                  <a:close/>
                </a:path>
              </a:pathLst>
            </a:custGeom>
            <a:solidFill>
              <a:srgbClr val="63808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46" name="Freeform 61"/>
            <p:cNvSpPr/>
            <p:nvPr/>
          </p:nvSpPr>
          <p:spPr bwMode="auto">
            <a:xfrm>
              <a:off x="4117" y="2208"/>
              <a:ext cx="168" cy="124"/>
            </a:xfrm>
            <a:custGeom>
              <a:avLst/>
              <a:gdLst>
                <a:gd name="T0" fmla="*/ 20 w 71"/>
                <a:gd name="T1" fmla="*/ 0 h 52"/>
                <a:gd name="T2" fmla="*/ 16 w 71"/>
                <a:gd name="T3" fmla="*/ 16 h 52"/>
                <a:gd name="T4" fmla="*/ 0 w 71"/>
                <a:gd name="T5" fmla="*/ 39 h 52"/>
                <a:gd name="T6" fmla="*/ 29 w 71"/>
                <a:gd name="T7" fmla="*/ 17 h 52"/>
                <a:gd name="T8" fmla="*/ 50 w 71"/>
                <a:gd name="T9" fmla="*/ 31 h 52"/>
                <a:gd name="T10" fmla="*/ 60 w 71"/>
                <a:gd name="T11" fmla="*/ 50 h 52"/>
                <a:gd name="T12" fmla="*/ 64 w 71"/>
                <a:gd name="T13" fmla="*/ 51 h 52"/>
                <a:gd name="T14" fmla="*/ 71 w 71"/>
                <a:gd name="T15" fmla="*/ 42 h 52"/>
                <a:gd name="T16" fmla="*/ 42 w 71"/>
                <a:gd name="T17" fmla="*/ 10 h 52"/>
                <a:gd name="T18" fmla="*/ 20 w 71"/>
                <a:gd name="T1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52">
                  <a:moveTo>
                    <a:pt x="20" y="0"/>
                  </a:moveTo>
                  <a:cubicBezTo>
                    <a:pt x="19" y="6"/>
                    <a:pt x="17" y="11"/>
                    <a:pt x="16" y="16"/>
                  </a:cubicBezTo>
                  <a:cubicBezTo>
                    <a:pt x="12" y="25"/>
                    <a:pt x="7" y="33"/>
                    <a:pt x="0" y="39"/>
                  </a:cubicBezTo>
                  <a:cubicBezTo>
                    <a:pt x="29" y="17"/>
                    <a:pt x="29" y="17"/>
                    <a:pt x="29" y="17"/>
                  </a:cubicBezTo>
                  <a:cubicBezTo>
                    <a:pt x="50" y="31"/>
                    <a:pt x="50" y="31"/>
                    <a:pt x="50" y="31"/>
                  </a:cubicBezTo>
                  <a:cubicBezTo>
                    <a:pt x="60" y="50"/>
                    <a:pt x="60" y="50"/>
                    <a:pt x="60" y="50"/>
                  </a:cubicBezTo>
                  <a:cubicBezTo>
                    <a:pt x="62" y="50"/>
                    <a:pt x="63" y="51"/>
                    <a:pt x="64" y="51"/>
                  </a:cubicBezTo>
                  <a:cubicBezTo>
                    <a:pt x="69" y="52"/>
                    <a:pt x="71" y="49"/>
                    <a:pt x="71" y="42"/>
                  </a:cubicBezTo>
                  <a:cubicBezTo>
                    <a:pt x="42" y="10"/>
                    <a:pt x="42" y="10"/>
                    <a:pt x="42" y="10"/>
                  </a:cubicBezTo>
                  <a:cubicBezTo>
                    <a:pt x="20" y="0"/>
                    <a:pt x="20" y="0"/>
                    <a:pt x="20" y="0"/>
                  </a:cubicBezTo>
                  <a:close/>
                </a:path>
              </a:pathLst>
            </a:custGeom>
            <a:solidFill>
              <a:srgbClr val="A56E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47" name="Freeform 62"/>
            <p:cNvSpPr/>
            <p:nvPr/>
          </p:nvSpPr>
          <p:spPr bwMode="auto">
            <a:xfrm>
              <a:off x="4064" y="2249"/>
              <a:ext cx="195" cy="99"/>
            </a:xfrm>
            <a:custGeom>
              <a:avLst/>
              <a:gdLst>
                <a:gd name="T0" fmla="*/ 82 w 82"/>
                <a:gd name="T1" fmla="*/ 33 h 42"/>
                <a:gd name="T2" fmla="*/ 72 w 82"/>
                <a:gd name="T3" fmla="*/ 14 h 42"/>
                <a:gd name="T4" fmla="*/ 51 w 82"/>
                <a:gd name="T5" fmla="*/ 0 h 42"/>
                <a:gd name="T6" fmla="*/ 22 w 82"/>
                <a:gd name="T7" fmla="*/ 22 h 42"/>
                <a:gd name="T8" fmla="*/ 18 w 82"/>
                <a:gd name="T9" fmla="*/ 25 h 42"/>
                <a:gd name="T10" fmla="*/ 0 w 82"/>
                <a:gd name="T11" fmla="*/ 34 h 42"/>
                <a:gd name="T12" fmla="*/ 67 w 82"/>
                <a:gd name="T13" fmla="*/ 22 h 42"/>
                <a:gd name="T14" fmla="*/ 82 w 82"/>
                <a:gd name="T15" fmla="*/ 33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42">
                  <a:moveTo>
                    <a:pt x="82" y="33"/>
                  </a:moveTo>
                  <a:cubicBezTo>
                    <a:pt x="72" y="14"/>
                    <a:pt x="72" y="14"/>
                    <a:pt x="72" y="14"/>
                  </a:cubicBezTo>
                  <a:cubicBezTo>
                    <a:pt x="51" y="0"/>
                    <a:pt x="51" y="0"/>
                    <a:pt x="51" y="0"/>
                  </a:cubicBezTo>
                  <a:cubicBezTo>
                    <a:pt x="22" y="22"/>
                    <a:pt x="22" y="22"/>
                    <a:pt x="22" y="22"/>
                  </a:cubicBezTo>
                  <a:cubicBezTo>
                    <a:pt x="20" y="23"/>
                    <a:pt x="19" y="24"/>
                    <a:pt x="18" y="25"/>
                  </a:cubicBezTo>
                  <a:cubicBezTo>
                    <a:pt x="13" y="29"/>
                    <a:pt x="7" y="31"/>
                    <a:pt x="0" y="34"/>
                  </a:cubicBezTo>
                  <a:cubicBezTo>
                    <a:pt x="23" y="42"/>
                    <a:pt x="45" y="38"/>
                    <a:pt x="67" y="22"/>
                  </a:cubicBezTo>
                  <a:cubicBezTo>
                    <a:pt x="74" y="27"/>
                    <a:pt x="79" y="31"/>
                    <a:pt x="82" y="33"/>
                  </a:cubicBezTo>
                  <a:close/>
                </a:path>
              </a:pathLst>
            </a:custGeom>
            <a:solidFill>
              <a:srgbClr val="DCA5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48" name="Freeform 63"/>
            <p:cNvSpPr/>
            <p:nvPr/>
          </p:nvSpPr>
          <p:spPr bwMode="auto">
            <a:xfrm>
              <a:off x="4509" y="2426"/>
              <a:ext cx="137" cy="244"/>
            </a:xfrm>
            <a:custGeom>
              <a:avLst/>
              <a:gdLst>
                <a:gd name="T0" fmla="*/ 57 w 58"/>
                <a:gd name="T1" fmla="*/ 16 h 103"/>
                <a:gd name="T2" fmla="*/ 56 w 58"/>
                <a:gd name="T3" fmla="*/ 14 h 103"/>
                <a:gd name="T4" fmla="*/ 6 w 58"/>
                <a:gd name="T5" fmla="*/ 5 h 103"/>
                <a:gd name="T6" fmla="*/ 3 w 58"/>
                <a:gd name="T7" fmla="*/ 12 h 103"/>
                <a:gd name="T8" fmla="*/ 51 w 58"/>
                <a:gd name="T9" fmla="*/ 21 h 103"/>
                <a:gd name="T10" fmla="*/ 46 w 58"/>
                <a:gd name="T11" fmla="*/ 65 h 103"/>
                <a:gd name="T12" fmla="*/ 38 w 58"/>
                <a:gd name="T13" fmla="*/ 80 h 103"/>
                <a:gd name="T14" fmla="*/ 25 w 58"/>
                <a:gd name="T15" fmla="*/ 88 h 103"/>
                <a:gd name="T16" fmla="*/ 33 w 58"/>
                <a:gd name="T17" fmla="*/ 79 h 103"/>
                <a:gd name="T18" fmla="*/ 43 w 58"/>
                <a:gd name="T19" fmla="*/ 53 h 103"/>
                <a:gd name="T20" fmla="*/ 32 w 58"/>
                <a:gd name="T21" fmla="*/ 60 h 103"/>
                <a:gd name="T22" fmla="*/ 22 w 58"/>
                <a:gd name="T23" fmla="*/ 84 h 103"/>
                <a:gd name="T24" fmla="*/ 0 w 58"/>
                <a:gd name="T25" fmla="*/ 99 h 103"/>
                <a:gd name="T26" fmla="*/ 3 w 58"/>
                <a:gd name="T27" fmla="*/ 103 h 103"/>
                <a:gd name="T28" fmla="*/ 11 w 58"/>
                <a:gd name="T29" fmla="*/ 98 h 103"/>
                <a:gd name="T30" fmla="*/ 21 w 58"/>
                <a:gd name="T31" fmla="*/ 98 h 103"/>
                <a:gd name="T32" fmla="*/ 48 w 58"/>
                <a:gd name="T33" fmla="*/ 78 h 103"/>
                <a:gd name="T34" fmla="*/ 57 w 58"/>
                <a:gd name="T35" fmla="*/ 16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103">
                  <a:moveTo>
                    <a:pt x="57" y="16"/>
                  </a:moveTo>
                  <a:cubicBezTo>
                    <a:pt x="56" y="15"/>
                    <a:pt x="56" y="14"/>
                    <a:pt x="56" y="14"/>
                  </a:cubicBezTo>
                  <a:cubicBezTo>
                    <a:pt x="41" y="3"/>
                    <a:pt x="24" y="0"/>
                    <a:pt x="6" y="5"/>
                  </a:cubicBezTo>
                  <a:cubicBezTo>
                    <a:pt x="3" y="12"/>
                    <a:pt x="3" y="12"/>
                    <a:pt x="3" y="12"/>
                  </a:cubicBezTo>
                  <a:cubicBezTo>
                    <a:pt x="51" y="21"/>
                    <a:pt x="51" y="21"/>
                    <a:pt x="51" y="21"/>
                  </a:cubicBezTo>
                  <a:cubicBezTo>
                    <a:pt x="46" y="65"/>
                    <a:pt x="46" y="65"/>
                    <a:pt x="46" y="65"/>
                  </a:cubicBezTo>
                  <a:cubicBezTo>
                    <a:pt x="38" y="80"/>
                    <a:pt x="38" y="80"/>
                    <a:pt x="38" y="80"/>
                  </a:cubicBezTo>
                  <a:cubicBezTo>
                    <a:pt x="25" y="88"/>
                    <a:pt x="25" y="88"/>
                    <a:pt x="25" y="88"/>
                  </a:cubicBezTo>
                  <a:cubicBezTo>
                    <a:pt x="33" y="79"/>
                    <a:pt x="33" y="79"/>
                    <a:pt x="33" y="79"/>
                  </a:cubicBezTo>
                  <a:cubicBezTo>
                    <a:pt x="43" y="53"/>
                    <a:pt x="43" y="53"/>
                    <a:pt x="43" y="53"/>
                  </a:cubicBezTo>
                  <a:cubicBezTo>
                    <a:pt x="32" y="60"/>
                    <a:pt x="32" y="60"/>
                    <a:pt x="32" y="60"/>
                  </a:cubicBezTo>
                  <a:cubicBezTo>
                    <a:pt x="22" y="84"/>
                    <a:pt x="22" y="84"/>
                    <a:pt x="22" y="84"/>
                  </a:cubicBezTo>
                  <a:cubicBezTo>
                    <a:pt x="0" y="99"/>
                    <a:pt x="0" y="99"/>
                    <a:pt x="0" y="99"/>
                  </a:cubicBezTo>
                  <a:cubicBezTo>
                    <a:pt x="1" y="100"/>
                    <a:pt x="2" y="101"/>
                    <a:pt x="3" y="103"/>
                  </a:cubicBezTo>
                  <a:cubicBezTo>
                    <a:pt x="11" y="98"/>
                    <a:pt x="11" y="98"/>
                    <a:pt x="11" y="98"/>
                  </a:cubicBezTo>
                  <a:cubicBezTo>
                    <a:pt x="21" y="98"/>
                    <a:pt x="21" y="98"/>
                    <a:pt x="21" y="98"/>
                  </a:cubicBezTo>
                  <a:cubicBezTo>
                    <a:pt x="48" y="78"/>
                    <a:pt x="48" y="78"/>
                    <a:pt x="48" y="78"/>
                  </a:cubicBezTo>
                  <a:cubicBezTo>
                    <a:pt x="55" y="60"/>
                    <a:pt x="58" y="39"/>
                    <a:pt x="57" y="16"/>
                  </a:cubicBezTo>
                  <a:close/>
                </a:path>
              </a:pathLst>
            </a:custGeom>
            <a:solidFill>
              <a:srgbClr val="A56E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49" name="Freeform 64"/>
            <p:cNvSpPr/>
            <p:nvPr/>
          </p:nvSpPr>
          <p:spPr bwMode="auto">
            <a:xfrm>
              <a:off x="4516" y="2436"/>
              <a:ext cx="7" cy="2"/>
            </a:xfrm>
            <a:custGeom>
              <a:avLst/>
              <a:gdLst>
                <a:gd name="T0" fmla="*/ 0 w 7"/>
                <a:gd name="T1" fmla="*/ 0 h 2"/>
                <a:gd name="T2" fmla="*/ 0 w 7"/>
                <a:gd name="T3" fmla="*/ 0 h 2"/>
                <a:gd name="T4" fmla="*/ 7 w 7"/>
                <a:gd name="T5" fmla="*/ 2 h 2"/>
                <a:gd name="T6" fmla="*/ 0 w 7"/>
                <a:gd name="T7" fmla="*/ 0 h 2"/>
                <a:gd name="T8" fmla="*/ 0 w 7"/>
                <a:gd name="T9" fmla="*/ 0 h 2"/>
              </a:gdLst>
              <a:ahLst/>
              <a:cxnLst>
                <a:cxn ang="0">
                  <a:pos x="T0" y="T1"/>
                </a:cxn>
                <a:cxn ang="0">
                  <a:pos x="T2" y="T3"/>
                </a:cxn>
                <a:cxn ang="0">
                  <a:pos x="T4" y="T5"/>
                </a:cxn>
                <a:cxn ang="0">
                  <a:pos x="T6" y="T7"/>
                </a:cxn>
                <a:cxn ang="0">
                  <a:pos x="T8" y="T9"/>
                </a:cxn>
              </a:cxnLst>
              <a:rect l="0" t="0" r="r" b="b"/>
              <a:pathLst>
                <a:path w="7" h="2">
                  <a:moveTo>
                    <a:pt x="0" y="0"/>
                  </a:moveTo>
                  <a:lnTo>
                    <a:pt x="0" y="0"/>
                  </a:lnTo>
                  <a:lnTo>
                    <a:pt x="7" y="2"/>
                  </a:lnTo>
                  <a:lnTo>
                    <a:pt x="0" y="0"/>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50" name="Freeform 65"/>
            <p:cNvSpPr/>
            <p:nvPr/>
          </p:nvSpPr>
          <p:spPr bwMode="auto">
            <a:xfrm>
              <a:off x="4494" y="2512"/>
              <a:ext cx="64" cy="85"/>
            </a:xfrm>
            <a:custGeom>
              <a:avLst/>
              <a:gdLst>
                <a:gd name="T0" fmla="*/ 27 w 27"/>
                <a:gd name="T1" fmla="*/ 0 h 36"/>
                <a:gd name="T2" fmla="*/ 15 w 27"/>
                <a:gd name="T3" fmla="*/ 0 h 36"/>
                <a:gd name="T4" fmla="*/ 1 w 27"/>
                <a:gd name="T5" fmla="*/ 29 h 36"/>
                <a:gd name="T6" fmla="*/ 0 w 27"/>
                <a:gd name="T7" fmla="*/ 33 h 36"/>
                <a:gd name="T8" fmla="*/ 8 w 27"/>
                <a:gd name="T9" fmla="*/ 36 h 36"/>
                <a:gd name="T10" fmla="*/ 19 w 27"/>
                <a:gd name="T11" fmla="*/ 8 h 36"/>
                <a:gd name="T12" fmla="*/ 27 w 2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27" h="36">
                  <a:moveTo>
                    <a:pt x="27" y="0"/>
                  </a:moveTo>
                  <a:cubicBezTo>
                    <a:pt x="15" y="0"/>
                    <a:pt x="15" y="0"/>
                    <a:pt x="15" y="0"/>
                  </a:cubicBezTo>
                  <a:cubicBezTo>
                    <a:pt x="12" y="17"/>
                    <a:pt x="8" y="27"/>
                    <a:pt x="1" y="29"/>
                  </a:cubicBezTo>
                  <a:cubicBezTo>
                    <a:pt x="1" y="30"/>
                    <a:pt x="1" y="32"/>
                    <a:pt x="0" y="33"/>
                  </a:cubicBezTo>
                  <a:cubicBezTo>
                    <a:pt x="3" y="35"/>
                    <a:pt x="6" y="36"/>
                    <a:pt x="8" y="36"/>
                  </a:cubicBezTo>
                  <a:cubicBezTo>
                    <a:pt x="15" y="35"/>
                    <a:pt x="19" y="26"/>
                    <a:pt x="19" y="8"/>
                  </a:cubicBezTo>
                  <a:cubicBezTo>
                    <a:pt x="27" y="0"/>
                    <a:pt x="27" y="0"/>
                    <a:pt x="27" y="0"/>
                  </a:cubicBezTo>
                  <a:close/>
                </a:path>
              </a:pathLst>
            </a:custGeom>
            <a:solidFill>
              <a:srgbClr val="A56E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51" name="Freeform 66"/>
            <p:cNvSpPr/>
            <p:nvPr/>
          </p:nvSpPr>
          <p:spPr bwMode="auto">
            <a:xfrm>
              <a:off x="4497" y="2455"/>
              <a:ext cx="133" cy="206"/>
            </a:xfrm>
            <a:custGeom>
              <a:avLst/>
              <a:gdLst>
                <a:gd name="T0" fmla="*/ 14 w 56"/>
                <a:gd name="T1" fmla="*/ 24 h 87"/>
                <a:gd name="T2" fmla="*/ 26 w 56"/>
                <a:gd name="T3" fmla="*/ 24 h 87"/>
                <a:gd name="T4" fmla="*/ 28 w 56"/>
                <a:gd name="T5" fmla="*/ 52 h 87"/>
                <a:gd name="T6" fmla="*/ 23 w 56"/>
                <a:gd name="T7" fmla="*/ 64 h 87"/>
                <a:gd name="T8" fmla="*/ 21 w 56"/>
                <a:gd name="T9" fmla="*/ 70 h 87"/>
                <a:gd name="T10" fmla="*/ 14 w 56"/>
                <a:gd name="T11" fmla="*/ 73 h 87"/>
                <a:gd name="T12" fmla="*/ 8 w 56"/>
                <a:gd name="T13" fmla="*/ 78 h 87"/>
                <a:gd name="T14" fmla="*/ 5 w 56"/>
                <a:gd name="T15" fmla="*/ 87 h 87"/>
                <a:gd name="T16" fmla="*/ 27 w 56"/>
                <a:gd name="T17" fmla="*/ 72 h 87"/>
                <a:gd name="T18" fmla="*/ 37 w 56"/>
                <a:gd name="T19" fmla="*/ 48 h 87"/>
                <a:gd name="T20" fmla="*/ 48 w 56"/>
                <a:gd name="T21" fmla="*/ 41 h 87"/>
                <a:gd name="T22" fmla="*/ 38 w 56"/>
                <a:gd name="T23" fmla="*/ 67 h 87"/>
                <a:gd name="T24" fmla="*/ 30 w 56"/>
                <a:gd name="T25" fmla="*/ 76 h 87"/>
                <a:gd name="T26" fmla="*/ 43 w 56"/>
                <a:gd name="T27" fmla="*/ 68 h 87"/>
                <a:gd name="T28" fmla="*/ 51 w 56"/>
                <a:gd name="T29" fmla="*/ 53 h 87"/>
                <a:gd name="T30" fmla="*/ 56 w 56"/>
                <a:gd name="T31" fmla="*/ 9 h 87"/>
                <a:gd name="T32" fmla="*/ 8 w 56"/>
                <a:gd name="T33" fmla="*/ 0 h 87"/>
                <a:gd name="T34" fmla="*/ 4 w 56"/>
                <a:gd name="T35" fmla="*/ 8 h 87"/>
                <a:gd name="T36" fmla="*/ 2 w 56"/>
                <a:gd name="T37" fmla="*/ 48 h 87"/>
                <a:gd name="T38" fmla="*/ 0 w 56"/>
                <a:gd name="T39" fmla="*/ 53 h 87"/>
                <a:gd name="T40" fmla="*/ 14 w 56"/>
                <a:gd name="T41" fmla="*/ 2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 h="87">
                  <a:moveTo>
                    <a:pt x="14" y="24"/>
                  </a:moveTo>
                  <a:cubicBezTo>
                    <a:pt x="26" y="24"/>
                    <a:pt x="26" y="24"/>
                    <a:pt x="26" y="24"/>
                  </a:cubicBezTo>
                  <a:cubicBezTo>
                    <a:pt x="28" y="52"/>
                    <a:pt x="28" y="52"/>
                    <a:pt x="28" y="52"/>
                  </a:cubicBezTo>
                  <a:cubicBezTo>
                    <a:pt x="23" y="64"/>
                    <a:pt x="23" y="64"/>
                    <a:pt x="23" y="64"/>
                  </a:cubicBezTo>
                  <a:cubicBezTo>
                    <a:pt x="21" y="70"/>
                    <a:pt x="21" y="70"/>
                    <a:pt x="21" y="70"/>
                  </a:cubicBezTo>
                  <a:cubicBezTo>
                    <a:pt x="18" y="71"/>
                    <a:pt x="16" y="72"/>
                    <a:pt x="14" y="73"/>
                  </a:cubicBezTo>
                  <a:cubicBezTo>
                    <a:pt x="12" y="75"/>
                    <a:pt x="10" y="76"/>
                    <a:pt x="8" y="78"/>
                  </a:cubicBezTo>
                  <a:cubicBezTo>
                    <a:pt x="5" y="81"/>
                    <a:pt x="4" y="84"/>
                    <a:pt x="5" y="87"/>
                  </a:cubicBezTo>
                  <a:cubicBezTo>
                    <a:pt x="27" y="72"/>
                    <a:pt x="27" y="72"/>
                    <a:pt x="27" y="72"/>
                  </a:cubicBezTo>
                  <a:cubicBezTo>
                    <a:pt x="37" y="48"/>
                    <a:pt x="37" y="48"/>
                    <a:pt x="37" y="48"/>
                  </a:cubicBezTo>
                  <a:cubicBezTo>
                    <a:pt x="48" y="41"/>
                    <a:pt x="48" y="41"/>
                    <a:pt x="48" y="41"/>
                  </a:cubicBezTo>
                  <a:cubicBezTo>
                    <a:pt x="38" y="67"/>
                    <a:pt x="38" y="67"/>
                    <a:pt x="38" y="67"/>
                  </a:cubicBezTo>
                  <a:cubicBezTo>
                    <a:pt x="30" y="76"/>
                    <a:pt x="30" y="76"/>
                    <a:pt x="30" y="76"/>
                  </a:cubicBezTo>
                  <a:cubicBezTo>
                    <a:pt x="43" y="68"/>
                    <a:pt x="43" y="68"/>
                    <a:pt x="43" y="68"/>
                  </a:cubicBezTo>
                  <a:cubicBezTo>
                    <a:pt x="51" y="53"/>
                    <a:pt x="51" y="53"/>
                    <a:pt x="51" y="53"/>
                  </a:cubicBezTo>
                  <a:cubicBezTo>
                    <a:pt x="56" y="9"/>
                    <a:pt x="56" y="9"/>
                    <a:pt x="56" y="9"/>
                  </a:cubicBezTo>
                  <a:cubicBezTo>
                    <a:pt x="8" y="0"/>
                    <a:pt x="8" y="0"/>
                    <a:pt x="8" y="0"/>
                  </a:cubicBezTo>
                  <a:cubicBezTo>
                    <a:pt x="4" y="8"/>
                    <a:pt x="4" y="8"/>
                    <a:pt x="4" y="8"/>
                  </a:cubicBezTo>
                  <a:cubicBezTo>
                    <a:pt x="5" y="21"/>
                    <a:pt x="4" y="34"/>
                    <a:pt x="2" y="48"/>
                  </a:cubicBezTo>
                  <a:cubicBezTo>
                    <a:pt x="1" y="49"/>
                    <a:pt x="1" y="51"/>
                    <a:pt x="0" y="53"/>
                  </a:cubicBezTo>
                  <a:cubicBezTo>
                    <a:pt x="7" y="51"/>
                    <a:pt x="11" y="41"/>
                    <a:pt x="14" y="24"/>
                  </a:cubicBezTo>
                  <a:close/>
                </a:path>
              </a:pathLst>
            </a:custGeom>
            <a:solidFill>
              <a:srgbClr val="DCA5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52" name="Freeform 67"/>
            <p:cNvSpPr/>
            <p:nvPr/>
          </p:nvSpPr>
          <p:spPr bwMode="auto">
            <a:xfrm>
              <a:off x="4530" y="2606"/>
              <a:ext cx="21" cy="22"/>
            </a:xfrm>
            <a:custGeom>
              <a:avLst/>
              <a:gdLst>
                <a:gd name="T0" fmla="*/ 9 w 9"/>
                <a:gd name="T1" fmla="*/ 0 h 9"/>
                <a:gd name="T2" fmla="*/ 5 w 9"/>
                <a:gd name="T3" fmla="*/ 0 h 9"/>
                <a:gd name="T4" fmla="*/ 3 w 9"/>
                <a:gd name="T5" fmla="*/ 6 h 9"/>
                <a:gd name="T6" fmla="*/ 0 w 9"/>
                <a:gd name="T7" fmla="*/ 6 h 9"/>
                <a:gd name="T8" fmla="*/ 0 w 9"/>
                <a:gd name="T9" fmla="*/ 9 h 9"/>
                <a:gd name="T10" fmla="*/ 7 w 9"/>
                <a:gd name="T11" fmla="*/ 6 h 9"/>
                <a:gd name="T12" fmla="*/ 9 w 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9" y="0"/>
                  </a:moveTo>
                  <a:cubicBezTo>
                    <a:pt x="8" y="0"/>
                    <a:pt x="7" y="0"/>
                    <a:pt x="5" y="0"/>
                  </a:cubicBezTo>
                  <a:cubicBezTo>
                    <a:pt x="3" y="6"/>
                    <a:pt x="3" y="6"/>
                    <a:pt x="3" y="6"/>
                  </a:cubicBezTo>
                  <a:cubicBezTo>
                    <a:pt x="0" y="6"/>
                    <a:pt x="0" y="6"/>
                    <a:pt x="0" y="6"/>
                  </a:cubicBezTo>
                  <a:cubicBezTo>
                    <a:pt x="0" y="7"/>
                    <a:pt x="0" y="8"/>
                    <a:pt x="0" y="9"/>
                  </a:cubicBezTo>
                  <a:cubicBezTo>
                    <a:pt x="2" y="8"/>
                    <a:pt x="4" y="7"/>
                    <a:pt x="7" y="6"/>
                  </a:cubicBezTo>
                  <a:cubicBezTo>
                    <a:pt x="9" y="0"/>
                    <a:pt x="9" y="0"/>
                    <a:pt x="9" y="0"/>
                  </a:cubicBezTo>
                  <a:close/>
                </a:path>
              </a:pathLst>
            </a:custGeom>
            <a:solidFill>
              <a:srgbClr val="A56E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53" name="Freeform 68"/>
            <p:cNvSpPr/>
            <p:nvPr/>
          </p:nvSpPr>
          <p:spPr bwMode="auto">
            <a:xfrm>
              <a:off x="4530" y="2606"/>
              <a:ext cx="12" cy="14"/>
            </a:xfrm>
            <a:custGeom>
              <a:avLst/>
              <a:gdLst>
                <a:gd name="T0" fmla="*/ 0 w 5"/>
                <a:gd name="T1" fmla="*/ 6 h 6"/>
                <a:gd name="T2" fmla="*/ 3 w 5"/>
                <a:gd name="T3" fmla="*/ 6 h 6"/>
                <a:gd name="T4" fmla="*/ 5 w 5"/>
                <a:gd name="T5" fmla="*/ 0 h 6"/>
                <a:gd name="T6" fmla="*/ 0 w 5"/>
                <a:gd name="T7" fmla="*/ 6 h 6"/>
              </a:gdLst>
              <a:ahLst/>
              <a:cxnLst>
                <a:cxn ang="0">
                  <a:pos x="T0" y="T1"/>
                </a:cxn>
                <a:cxn ang="0">
                  <a:pos x="T2" y="T3"/>
                </a:cxn>
                <a:cxn ang="0">
                  <a:pos x="T4" y="T5"/>
                </a:cxn>
                <a:cxn ang="0">
                  <a:pos x="T6" y="T7"/>
                </a:cxn>
              </a:cxnLst>
              <a:rect l="0" t="0" r="r" b="b"/>
              <a:pathLst>
                <a:path w="5" h="6">
                  <a:moveTo>
                    <a:pt x="0" y="6"/>
                  </a:moveTo>
                  <a:cubicBezTo>
                    <a:pt x="3" y="6"/>
                    <a:pt x="3" y="6"/>
                    <a:pt x="3" y="6"/>
                  </a:cubicBezTo>
                  <a:cubicBezTo>
                    <a:pt x="5" y="0"/>
                    <a:pt x="5" y="0"/>
                    <a:pt x="5" y="0"/>
                  </a:cubicBezTo>
                  <a:cubicBezTo>
                    <a:pt x="2" y="1"/>
                    <a:pt x="0" y="3"/>
                    <a:pt x="0" y="6"/>
                  </a:cubicBezTo>
                  <a:close/>
                </a:path>
              </a:pathLst>
            </a:custGeom>
            <a:solidFill>
              <a:srgbClr val="DCA5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54" name="Freeform 69"/>
            <p:cNvSpPr/>
            <p:nvPr/>
          </p:nvSpPr>
          <p:spPr bwMode="auto">
            <a:xfrm>
              <a:off x="4257" y="3828"/>
              <a:ext cx="301" cy="52"/>
            </a:xfrm>
            <a:custGeom>
              <a:avLst/>
              <a:gdLst>
                <a:gd name="T0" fmla="*/ 0 w 301"/>
                <a:gd name="T1" fmla="*/ 0 h 52"/>
                <a:gd name="T2" fmla="*/ 7 w 301"/>
                <a:gd name="T3" fmla="*/ 24 h 52"/>
                <a:gd name="T4" fmla="*/ 24 w 301"/>
                <a:gd name="T5" fmla="*/ 47 h 52"/>
                <a:gd name="T6" fmla="*/ 301 w 301"/>
                <a:gd name="T7" fmla="*/ 52 h 52"/>
                <a:gd name="T8" fmla="*/ 159 w 301"/>
                <a:gd name="T9" fmla="*/ 0 h 52"/>
                <a:gd name="T10" fmla="*/ 0 w 301"/>
                <a:gd name="T11" fmla="*/ 0 h 52"/>
                <a:gd name="T12" fmla="*/ 0 w 301"/>
                <a:gd name="T13" fmla="*/ 0 h 52"/>
              </a:gdLst>
              <a:ahLst/>
              <a:cxnLst>
                <a:cxn ang="0">
                  <a:pos x="T0" y="T1"/>
                </a:cxn>
                <a:cxn ang="0">
                  <a:pos x="T2" y="T3"/>
                </a:cxn>
                <a:cxn ang="0">
                  <a:pos x="T4" y="T5"/>
                </a:cxn>
                <a:cxn ang="0">
                  <a:pos x="T6" y="T7"/>
                </a:cxn>
                <a:cxn ang="0">
                  <a:pos x="T8" y="T9"/>
                </a:cxn>
                <a:cxn ang="0">
                  <a:pos x="T10" y="T11"/>
                </a:cxn>
                <a:cxn ang="0">
                  <a:pos x="T12" y="T13"/>
                </a:cxn>
              </a:cxnLst>
              <a:rect l="0" t="0" r="r" b="b"/>
              <a:pathLst>
                <a:path w="301" h="52">
                  <a:moveTo>
                    <a:pt x="0" y="0"/>
                  </a:moveTo>
                  <a:lnTo>
                    <a:pt x="7" y="24"/>
                  </a:lnTo>
                  <a:lnTo>
                    <a:pt x="24" y="47"/>
                  </a:lnTo>
                  <a:lnTo>
                    <a:pt x="301" y="52"/>
                  </a:lnTo>
                  <a:lnTo>
                    <a:pt x="159" y="0"/>
                  </a:lnTo>
                  <a:lnTo>
                    <a:pt x="0" y="0"/>
                  </a:lnTo>
                  <a:lnTo>
                    <a:pt x="0" y="0"/>
                  </a:lnTo>
                  <a:close/>
                </a:path>
              </a:pathLst>
            </a:custGeom>
            <a:solidFill>
              <a:srgbClr val="6633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55" name="Freeform 70"/>
            <p:cNvSpPr/>
            <p:nvPr/>
          </p:nvSpPr>
          <p:spPr bwMode="auto">
            <a:xfrm>
              <a:off x="4034" y="3771"/>
              <a:ext cx="638" cy="244"/>
            </a:xfrm>
            <a:custGeom>
              <a:avLst/>
              <a:gdLst>
                <a:gd name="T0" fmla="*/ 92 w 269"/>
                <a:gd name="T1" fmla="*/ 58 h 103"/>
                <a:gd name="T2" fmla="*/ 111 w 269"/>
                <a:gd name="T3" fmla="*/ 87 h 103"/>
                <a:gd name="T4" fmla="*/ 1 w 269"/>
                <a:gd name="T5" fmla="*/ 67 h 103"/>
                <a:gd name="T6" fmla="*/ 0 w 269"/>
                <a:gd name="T7" fmla="*/ 73 h 103"/>
                <a:gd name="T8" fmla="*/ 30 w 269"/>
                <a:gd name="T9" fmla="*/ 86 h 103"/>
                <a:gd name="T10" fmla="*/ 124 w 269"/>
                <a:gd name="T11" fmla="*/ 103 h 103"/>
                <a:gd name="T12" fmla="*/ 124 w 269"/>
                <a:gd name="T13" fmla="*/ 72 h 103"/>
                <a:gd name="T14" fmla="*/ 111 w 269"/>
                <a:gd name="T15" fmla="*/ 53 h 103"/>
                <a:gd name="T16" fmla="*/ 163 w 269"/>
                <a:gd name="T17" fmla="*/ 59 h 103"/>
                <a:gd name="T18" fmla="*/ 262 w 269"/>
                <a:gd name="T19" fmla="*/ 57 h 103"/>
                <a:gd name="T20" fmla="*/ 194 w 269"/>
                <a:gd name="T21" fmla="*/ 21 h 103"/>
                <a:gd name="T22" fmla="*/ 167 w 269"/>
                <a:gd name="T23" fmla="*/ 0 h 103"/>
                <a:gd name="T24" fmla="*/ 94 w 269"/>
                <a:gd name="T25" fmla="*/ 24 h 103"/>
                <a:gd name="T26" fmla="*/ 161 w 269"/>
                <a:gd name="T27" fmla="*/ 24 h 103"/>
                <a:gd name="T28" fmla="*/ 221 w 269"/>
                <a:gd name="T29" fmla="*/ 46 h 103"/>
                <a:gd name="T30" fmla="*/ 104 w 269"/>
                <a:gd name="T31" fmla="*/ 44 h 103"/>
                <a:gd name="T32" fmla="*/ 97 w 269"/>
                <a:gd name="T33" fmla="*/ 34 h 103"/>
                <a:gd name="T34" fmla="*/ 56 w 269"/>
                <a:gd name="T35" fmla="*/ 46 h 103"/>
                <a:gd name="T36" fmla="*/ 92 w 269"/>
                <a:gd name="T37" fmla="*/ 5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9" h="103">
                  <a:moveTo>
                    <a:pt x="92" y="58"/>
                  </a:moveTo>
                  <a:cubicBezTo>
                    <a:pt x="111" y="87"/>
                    <a:pt x="111" y="87"/>
                    <a:pt x="111" y="87"/>
                  </a:cubicBezTo>
                  <a:cubicBezTo>
                    <a:pt x="1" y="67"/>
                    <a:pt x="1" y="67"/>
                    <a:pt x="1" y="67"/>
                  </a:cubicBezTo>
                  <a:cubicBezTo>
                    <a:pt x="0" y="73"/>
                    <a:pt x="0" y="73"/>
                    <a:pt x="0" y="73"/>
                  </a:cubicBezTo>
                  <a:cubicBezTo>
                    <a:pt x="30" y="86"/>
                    <a:pt x="30" y="86"/>
                    <a:pt x="30" y="86"/>
                  </a:cubicBezTo>
                  <a:cubicBezTo>
                    <a:pt x="124" y="103"/>
                    <a:pt x="124" y="103"/>
                    <a:pt x="124" y="103"/>
                  </a:cubicBezTo>
                  <a:cubicBezTo>
                    <a:pt x="138" y="93"/>
                    <a:pt x="138" y="83"/>
                    <a:pt x="124" y="72"/>
                  </a:cubicBezTo>
                  <a:cubicBezTo>
                    <a:pt x="111" y="53"/>
                    <a:pt x="111" y="53"/>
                    <a:pt x="111" y="53"/>
                  </a:cubicBezTo>
                  <a:cubicBezTo>
                    <a:pt x="163" y="59"/>
                    <a:pt x="163" y="59"/>
                    <a:pt x="163" y="59"/>
                  </a:cubicBezTo>
                  <a:cubicBezTo>
                    <a:pt x="199" y="69"/>
                    <a:pt x="232" y="68"/>
                    <a:pt x="262" y="57"/>
                  </a:cubicBezTo>
                  <a:cubicBezTo>
                    <a:pt x="269" y="36"/>
                    <a:pt x="246" y="24"/>
                    <a:pt x="194" y="21"/>
                  </a:cubicBezTo>
                  <a:cubicBezTo>
                    <a:pt x="167" y="0"/>
                    <a:pt x="167" y="0"/>
                    <a:pt x="167" y="0"/>
                  </a:cubicBezTo>
                  <a:cubicBezTo>
                    <a:pt x="151" y="13"/>
                    <a:pt x="127" y="21"/>
                    <a:pt x="94" y="24"/>
                  </a:cubicBezTo>
                  <a:cubicBezTo>
                    <a:pt x="161" y="24"/>
                    <a:pt x="161" y="24"/>
                    <a:pt x="161" y="24"/>
                  </a:cubicBezTo>
                  <a:cubicBezTo>
                    <a:pt x="221" y="46"/>
                    <a:pt x="221" y="46"/>
                    <a:pt x="221" y="46"/>
                  </a:cubicBezTo>
                  <a:cubicBezTo>
                    <a:pt x="104" y="44"/>
                    <a:pt x="104" y="44"/>
                    <a:pt x="104" y="44"/>
                  </a:cubicBezTo>
                  <a:cubicBezTo>
                    <a:pt x="97" y="34"/>
                    <a:pt x="97" y="34"/>
                    <a:pt x="97" y="34"/>
                  </a:cubicBezTo>
                  <a:cubicBezTo>
                    <a:pt x="84" y="40"/>
                    <a:pt x="70" y="44"/>
                    <a:pt x="56" y="46"/>
                  </a:cubicBezTo>
                  <a:cubicBezTo>
                    <a:pt x="92" y="58"/>
                    <a:pt x="92" y="58"/>
                    <a:pt x="92" y="58"/>
                  </a:cubicBezTo>
                  <a:close/>
                </a:path>
              </a:pathLst>
            </a:custGeom>
            <a:solidFill>
              <a:srgbClr val="2B1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56" name="Freeform 71"/>
            <p:cNvSpPr/>
            <p:nvPr/>
          </p:nvSpPr>
          <p:spPr bwMode="auto">
            <a:xfrm>
              <a:off x="4036" y="3880"/>
              <a:ext cx="261" cy="97"/>
            </a:xfrm>
            <a:custGeom>
              <a:avLst/>
              <a:gdLst>
                <a:gd name="T0" fmla="*/ 110 w 110"/>
                <a:gd name="T1" fmla="*/ 41 h 41"/>
                <a:gd name="T2" fmla="*/ 91 w 110"/>
                <a:gd name="T3" fmla="*/ 12 h 41"/>
                <a:gd name="T4" fmla="*/ 55 w 110"/>
                <a:gd name="T5" fmla="*/ 0 h 41"/>
                <a:gd name="T6" fmla="*/ 1 w 110"/>
                <a:gd name="T7" fmla="*/ 1 h 41"/>
                <a:gd name="T8" fmla="*/ 0 w 110"/>
                <a:gd name="T9" fmla="*/ 21 h 41"/>
                <a:gd name="T10" fmla="*/ 110 w 110"/>
                <a:gd name="T11" fmla="*/ 41 h 41"/>
              </a:gdLst>
              <a:ahLst/>
              <a:cxnLst>
                <a:cxn ang="0">
                  <a:pos x="T0" y="T1"/>
                </a:cxn>
                <a:cxn ang="0">
                  <a:pos x="T2" y="T3"/>
                </a:cxn>
                <a:cxn ang="0">
                  <a:pos x="T4" y="T5"/>
                </a:cxn>
                <a:cxn ang="0">
                  <a:pos x="T6" y="T7"/>
                </a:cxn>
                <a:cxn ang="0">
                  <a:pos x="T8" y="T9"/>
                </a:cxn>
                <a:cxn ang="0">
                  <a:pos x="T10" y="T11"/>
                </a:cxn>
              </a:cxnLst>
              <a:rect l="0" t="0" r="r" b="b"/>
              <a:pathLst>
                <a:path w="110" h="41">
                  <a:moveTo>
                    <a:pt x="110" y="41"/>
                  </a:moveTo>
                  <a:cubicBezTo>
                    <a:pt x="91" y="12"/>
                    <a:pt x="91" y="12"/>
                    <a:pt x="91" y="12"/>
                  </a:cubicBezTo>
                  <a:cubicBezTo>
                    <a:pt x="55" y="0"/>
                    <a:pt x="55" y="0"/>
                    <a:pt x="55" y="0"/>
                  </a:cubicBezTo>
                  <a:cubicBezTo>
                    <a:pt x="38" y="3"/>
                    <a:pt x="20" y="3"/>
                    <a:pt x="1" y="1"/>
                  </a:cubicBezTo>
                  <a:cubicBezTo>
                    <a:pt x="0" y="21"/>
                    <a:pt x="0" y="21"/>
                    <a:pt x="0" y="21"/>
                  </a:cubicBezTo>
                  <a:cubicBezTo>
                    <a:pt x="110" y="41"/>
                    <a:pt x="110" y="41"/>
                    <a:pt x="110" y="41"/>
                  </a:cubicBezTo>
                  <a:close/>
                </a:path>
              </a:pathLst>
            </a:custGeom>
            <a:solidFill>
              <a:srgbClr val="6633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grpSp>
      <p:sp>
        <p:nvSpPr>
          <p:cNvPr id="57" name="文本框 62"/>
          <p:cNvSpPr txBox="1"/>
          <p:nvPr/>
        </p:nvSpPr>
        <p:spPr>
          <a:xfrm>
            <a:off x="7412435" y="3409666"/>
            <a:ext cx="3509954" cy="2308336"/>
          </a:xfrm>
          <a:prstGeom prst="rect">
            <a:avLst/>
          </a:prstGeom>
          <a:noFill/>
        </p:spPr>
        <p:txBody>
          <a:bodyPr wrap="square" lIns="91451" tIns="45726" rIns="91451" bIns="45726" rtlCol="0">
            <a:spAutoFit/>
          </a:bodyPr>
          <a:lstStyle/>
          <a:p>
            <a:pPr>
              <a:lnSpc>
                <a:spcPct val="150000"/>
              </a:lnSpc>
            </a:pPr>
            <a:r>
              <a:rPr lang="zh-CN" altLang="en-US" sz="1600" dirty="0">
                <a:solidFill>
                  <a:schemeClr val="tx1">
                    <a:lumMod val="50000"/>
                    <a:lumOff val="50000"/>
                  </a:schemeClr>
                </a:solidFill>
              </a:rPr>
              <a:t>文字内容需概括精炼，建议与标题相关并符合整体语言风格，语言描述尽量简洁生动。文字内容需概括精炼，建议与标题相关并符合整体语言风格，语言描述尽量简洁生动。</a:t>
            </a:r>
            <a:endParaRPr lang="zh-CN" altLang="en-US" sz="1600" dirty="0">
              <a:solidFill>
                <a:schemeClr val="tx1">
                  <a:lumMod val="50000"/>
                  <a:lumOff val="50000"/>
                </a:schemeClr>
              </a:solidFill>
              <a:latin typeface="+mn-ea"/>
              <a:cs typeface="+mn-ea"/>
            </a:endParaRPr>
          </a:p>
          <a:p>
            <a:pPr>
              <a:lnSpc>
                <a:spcPct val="150000"/>
              </a:lnSpc>
            </a:pPr>
            <a:endParaRPr lang="zh-CN" altLang="en-US" sz="1600" dirty="0">
              <a:solidFill>
                <a:schemeClr val="tx1">
                  <a:lumMod val="50000"/>
                  <a:lumOff val="50000"/>
                </a:schemeClr>
              </a:solidFill>
              <a:latin typeface="+mn-ea"/>
              <a:cs typeface="+mn-ea"/>
            </a:endParaRPr>
          </a:p>
        </p:txBody>
      </p:sp>
      <p:sp>
        <p:nvSpPr>
          <p:cNvPr id="58" name="矩形 57"/>
          <p:cNvSpPr/>
          <p:nvPr/>
        </p:nvSpPr>
        <p:spPr>
          <a:xfrm>
            <a:off x="7412435" y="2752894"/>
            <a:ext cx="2188364" cy="497244"/>
          </a:xfrm>
          <a:prstGeom prst="rect">
            <a:avLst/>
          </a:prstGeom>
        </p:spPr>
        <p:txBody>
          <a:bodyPr wrap="none" lIns="91451" tIns="45726" rIns="91451" bIns="45726">
            <a:spAutoFit/>
          </a:bodyPr>
          <a:lstStyle/>
          <a:p>
            <a:r>
              <a:rPr lang="zh-CN" altLang="en-US" sz="2600" b="1" dirty="0">
                <a:solidFill>
                  <a:schemeClr val="tx2"/>
                </a:solidFill>
                <a:latin typeface="+mn-ea"/>
                <a:cs typeface="+mn-ea"/>
              </a:rPr>
              <a:t>点击输入标题</a:t>
            </a:r>
            <a:endParaRPr lang="zh-CN" altLang="en-US" sz="2600" b="1" dirty="0">
              <a:solidFill>
                <a:schemeClr val="tx2"/>
              </a:solidFill>
              <a:cs typeface="+mn-ea"/>
            </a:endParaRPr>
          </a:p>
        </p:txBody>
      </p:sp>
      <p:cxnSp>
        <p:nvCxnSpPr>
          <p:cNvPr id="59" name="直接连接符 58"/>
          <p:cNvCxnSpPr/>
          <p:nvPr/>
        </p:nvCxnSpPr>
        <p:spPr>
          <a:xfrm>
            <a:off x="7494432" y="3283903"/>
            <a:ext cx="3396823" cy="0"/>
          </a:xfrm>
          <a:prstGeom prst="line">
            <a:avLst/>
          </a:prstGeom>
          <a:ln w="50800" cmpd="thickThin">
            <a:solidFill>
              <a:schemeClr val="tx2"/>
            </a:solidFill>
            <a:prstDash val="solid"/>
          </a:ln>
        </p:spPr>
        <p:style>
          <a:lnRef idx="1">
            <a:schemeClr val="accent1"/>
          </a:lnRef>
          <a:fillRef idx="0">
            <a:schemeClr val="accent1"/>
          </a:fillRef>
          <a:effectRef idx="0">
            <a:schemeClr val="accent1"/>
          </a:effectRef>
          <a:fontRef idx="minor">
            <a:schemeClr val="tx1"/>
          </a:fontRef>
        </p:style>
      </p:cxnSp>
      <p:grpSp>
        <p:nvGrpSpPr>
          <p:cNvPr id="60" name="组合 59"/>
          <p:cNvGrpSpPr/>
          <p:nvPr/>
        </p:nvGrpSpPr>
        <p:grpSpPr>
          <a:xfrm>
            <a:off x="1127642" y="4137657"/>
            <a:ext cx="3820799" cy="1939953"/>
            <a:chOff x="1126654" y="4137355"/>
            <a:chExt cx="3820151" cy="1939812"/>
          </a:xfrm>
        </p:grpSpPr>
        <p:grpSp>
          <p:nvGrpSpPr>
            <p:cNvPr id="61" name="组合 60"/>
            <p:cNvGrpSpPr/>
            <p:nvPr/>
          </p:nvGrpSpPr>
          <p:grpSpPr>
            <a:xfrm>
              <a:off x="1126654" y="4137355"/>
              <a:ext cx="3820151" cy="1939812"/>
              <a:chOff x="1136088" y="4143150"/>
              <a:chExt cx="3820151" cy="1939812"/>
            </a:xfrm>
          </p:grpSpPr>
          <p:sp>
            <p:nvSpPr>
              <p:cNvPr id="63" name="Freeform 24"/>
              <p:cNvSpPr/>
              <p:nvPr/>
            </p:nvSpPr>
            <p:spPr bwMode="auto">
              <a:xfrm>
                <a:off x="1136088" y="4143150"/>
                <a:ext cx="3820151" cy="1939812"/>
              </a:xfrm>
              <a:custGeom>
                <a:avLst/>
                <a:gdLst>
                  <a:gd name="T0" fmla="*/ 266 w 923"/>
                  <a:gd name="T1" fmla="*/ 0 h 469"/>
                  <a:gd name="T2" fmla="*/ 0 w 923"/>
                  <a:gd name="T3" fmla="*/ 188 h 469"/>
                  <a:gd name="T4" fmla="*/ 156 w 923"/>
                  <a:gd name="T5" fmla="*/ 353 h 469"/>
                  <a:gd name="T6" fmla="*/ 226 w 923"/>
                  <a:gd name="T7" fmla="*/ 359 h 469"/>
                  <a:gd name="T8" fmla="*/ 383 w 923"/>
                  <a:gd name="T9" fmla="*/ 340 h 469"/>
                  <a:gd name="T10" fmla="*/ 544 w 923"/>
                  <a:gd name="T11" fmla="*/ 320 h 469"/>
                  <a:gd name="T12" fmla="*/ 923 w 923"/>
                  <a:gd name="T13" fmla="*/ 469 h 469"/>
                  <a:gd name="T14" fmla="*/ 358 w 923"/>
                  <a:gd name="T15" fmla="*/ 7 h 469"/>
                  <a:gd name="T16" fmla="*/ 266 w 923"/>
                  <a:gd name="T17" fmla="*/ 0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3" h="469">
                    <a:moveTo>
                      <a:pt x="266" y="0"/>
                    </a:moveTo>
                    <a:cubicBezTo>
                      <a:pt x="83" y="0"/>
                      <a:pt x="0" y="95"/>
                      <a:pt x="0" y="188"/>
                    </a:cubicBezTo>
                    <a:cubicBezTo>
                      <a:pt x="0" y="263"/>
                      <a:pt x="55" y="336"/>
                      <a:pt x="156" y="353"/>
                    </a:cubicBezTo>
                    <a:cubicBezTo>
                      <a:pt x="180" y="357"/>
                      <a:pt x="203" y="359"/>
                      <a:pt x="226" y="359"/>
                    </a:cubicBezTo>
                    <a:cubicBezTo>
                      <a:pt x="280" y="359"/>
                      <a:pt x="331" y="349"/>
                      <a:pt x="383" y="340"/>
                    </a:cubicBezTo>
                    <a:cubicBezTo>
                      <a:pt x="434" y="330"/>
                      <a:pt x="486" y="320"/>
                      <a:pt x="544" y="320"/>
                    </a:cubicBezTo>
                    <a:cubicBezTo>
                      <a:pt x="646" y="320"/>
                      <a:pt x="764" y="351"/>
                      <a:pt x="923" y="469"/>
                    </a:cubicBezTo>
                    <a:cubicBezTo>
                      <a:pt x="923" y="469"/>
                      <a:pt x="780" y="70"/>
                      <a:pt x="358" y="7"/>
                    </a:cubicBezTo>
                    <a:cubicBezTo>
                      <a:pt x="325" y="2"/>
                      <a:pt x="294" y="0"/>
                      <a:pt x="266" y="0"/>
                    </a:cubicBezTo>
                  </a:path>
                </a:pathLst>
              </a:custGeom>
              <a:solidFill>
                <a:schemeClr val="accent2"/>
              </a:solidFill>
              <a:ln>
                <a:noFill/>
              </a:ln>
              <a:effectLst>
                <a:outerShdw blurRad="127000" dist="25400" dir="16200000" sx="101000" sy="101000" rotWithShape="0">
                  <a:prstClr val="black">
                    <a:alpha val="50000"/>
                  </a:prstClr>
                </a:outerShdw>
              </a:effectLst>
            </p:spPr>
            <p:txBody>
              <a:bodyPr vert="horz" wrap="square" lIns="91440" tIns="45720" rIns="91440" bIns="45720" numCol="1" anchor="t" anchorCtr="0" compatLnSpc="1"/>
              <a:lstStyle/>
              <a:p>
                <a:endParaRPr lang="zh-CN" altLang="en-US">
                  <a:cs typeface="+mn-ea"/>
                </a:endParaRPr>
              </a:p>
            </p:txBody>
          </p:sp>
          <p:sp>
            <p:nvSpPr>
              <p:cNvPr id="64" name="文本框 19"/>
              <p:cNvSpPr txBox="1"/>
              <p:nvPr/>
            </p:nvSpPr>
            <p:spPr>
              <a:xfrm>
                <a:off x="1222071" y="4537972"/>
                <a:ext cx="1175431" cy="748045"/>
              </a:xfrm>
              <a:prstGeom prst="rect">
                <a:avLst/>
              </a:prstGeom>
              <a:noFill/>
            </p:spPr>
            <p:txBody>
              <a:bodyPr wrap="square" rtlCol="0" anchor="ctr" anchorCtr="0">
                <a:spAutoFit/>
              </a:bodyPr>
              <a:lstStyle/>
              <a:p>
                <a:pPr algn="ctr"/>
                <a:r>
                  <a:rPr lang="en-US" altLang="zh-CN" sz="4100" dirty="0">
                    <a:solidFill>
                      <a:schemeClr val="bg1"/>
                    </a:solidFill>
                    <a:latin typeface="+mn-ea"/>
                    <a:cs typeface="+mn-ea"/>
                  </a:rPr>
                  <a:t>01</a:t>
                </a:r>
                <a:endParaRPr lang="zh-CN" altLang="en-US" sz="4100" dirty="0">
                  <a:solidFill>
                    <a:schemeClr val="bg1"/>
                  </a:solidFill>
                  <a:latin typeface="+mn-ea"/>
                  <a:cs typeface="+mn-ea"/>
                </a:endParaRPr>
              </a:p>
            </p:txBody>
          </p:sp>
          <p:sp>
            <p:nvSpPr>
              <p:cNvPr id="65" name="文本框 11"/>
              <p:cNvSpPr txBox="1"/>
              <p:nvPr/>
            </p:nvSpPr>
            <p:spPr>
              <a:xfrm>
                <a:off x="2083855" y="4496766"/>
                <a:ext cx="1756703" cy="923263"/>
              </a:xfrm>
              <a:prstGeom prst="rect">
                <a:avLst/>
              </a:prstGeom>
              <a:noFill/>
            </p:spPr>
            <p:txBody>
              <a:bodyPr wrap="square" rtlCol="0">
                <a:spAutoFit/>
              </a:bodyPr>
              <a:lstStyle/>
              <a:p>
                <a:pPr>
                  <a:lnSpc>
                    <a:spcPct val="150000"/>
                  </a:lnSpc>
                </a:pPr>
                <a:r>
                  <a:rPr lang="zh-CN" altLang="en-US" sz="1200" dirty="0">
                    <a:solidFill>
                      <a:schemeClr val="bg1"/>
                    </a:solidFill>
                    <a:latin typeface="+mn-ea"/>
                    <a:cs typeface="+mn-ea"/>
                  </a:rPr>
                  <a:t>点击输入文本点击输入文本点击输入文本点击输入文本点击输入文本</a:t>
                </a:r>
                <a:endParaRPr lang="zh-CN" altLang="en-US" sz="1200" dirty="0">
                  <a:solidFill>
                    <a:schemeClr val="bg1"/>
                  </a:solidFill>
                  <a:latin typeface="+mn-ea"/>
                  <a:cs typeface="+mn-ea"/>
                </a:endParaRPr>
              </a:p>
            </p:txBody>
          </p:sp>
        </p:grpSp>
        <p:sp>
          <p:nvSpPr>
            <p:cNvPr id="62" name="椭圆 61"/>
            <p:cNvSpPr/>
            <p:nvPr/>
          </p:nvSpPr>
          <p:spPr>
            <a:xfrm>
              <a:off x="1447437" y="4549644"/>
              <a:ext cx="724702" cy="724702"/>
            </a:xfrm>
            <a:prstGeom prst="ellipse">
              <a:avLst/>
            </a:prstGeom>
            <a:gradFill>
              <a:gsLst>
                <a:gs pos="0">
                  <a:schemeClr val="tx1">
                    <a:alpha val="5000"/>
                  </a:schemeClr>
                </a:gs>
                <a:gs pos="75000">
                  <a:schemeClr val="tx1">
                    <a:alpha val="15000"/>
                  </a:schemeClr>
                </a:gs>
              </a:gsLst>
              <a:path path="circle">
                <a:fillToRect l="50000" t="50000" r="50000" b="50000"/>
              </a:path>
            </a:gradFill>
            <a:ln>
              <a:noFill/>
            </a:ln>
            <a:effectLst/>
          </p:spPr>
          <p:txBody>
            <a:bodyPr vert="horz" wrap="square" lIns="91440" tIns="45720" rIns="91440" bIns="45720" numCol="1" anchor="t" anchorCtr="0" compatLnSpc="1"/>
            <a:lstStyle/>
            <a:p>
              <a:endParaRPr lang="zh-CN" altLang="en-US">
                <a:cs typeface="+mn-ea"/>
              </a:endParaRPr>
            </a:p>
          </p:txBody>
        </p:sp>
      </p:grpSp>
      <p:sp>
        <p:nvSpPr>
          <p:cNvPr id="66" name="标题 65"/>
          <p:cNvSpPr>
            <a:spLocks noGrp="1"/>
          </p:cNvSpPr>
          <p:nvPr>
            <p:ph type="title"/>
          </p:nvPr>
        </p:nvSpPr>
        <p:spPr/>
        <p:txBody>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heel(1)">
                                      <p:cBhvr>
                                        <p:cTn id="7" dur="2000"/>
                                        <p:tgtEl>
                                          <p:spTgt spid="60"/>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childTnLst>
                          </p:cTn>
                        </p:par>
                        <p:par>
                          <p:cTn id="12" fill="hold">
                            <p:stCondLst>
                              <p:cond delay="4000"/>
                            </p:stCondLst>
                            <p:childTnLst>
                              <p:par>
                                <p:cTn id="13" presetID="21" presetClass="entr" presetSubtype="1"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heel(1)">
                                      <p:cBhvr>
                                        <p:cTn id="15" dur="2000"/>
                                        <p:tgtEl>
                                          <p:spTgt spid="2"/>
                                        </p:tgtEl>
                                      </p:cBhvr>
                                    </p:animEffect>
                                  </p:childTnLst>
                                </p:cTn>
                              </p:par>
                            </p:childTnLst>
                          </p:cTn>
                        </p:par>
                        <p:par>
                          <p:cTn id="16" fill="hold">
                            <p:stCondLst>
                              <p:cond delay="6000"/>
                            </p:stCondLst>
                            <p:childTnLst>
                              <p:par>
                                <p:cTn id="17" presetID="42"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7000"/>
                            </p:stCondLst>
                            <p:childTnLst>
                              <p:par>
                                <p:cTn id="23" presetID="14" presetClass="entr" presetSubtype="1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childTnLst>
                          </p:cTn>
                        </p:par>
                        <p:par>
                          <p:cTn id="26" fill="hold">
                            <p:stCondLst>
                              <p:cond delay="7500"/>
                            </p:stCondLst>
                            <p:childTnLst>
                              <p:par>
                                <p:cTn id="27" presetID="53" presetClass="entr" presetSubtype="16" fill="hold" grpId="0" nodeType="afterEffect">
                                  <p:stCondLst>
                                    <p:cond delay="0"/>
                                  </p:stCondLst>
                                  <p:childTnLst>
                                    <p:set>
                                      <p:cBhvr>
                                        <p:cTn id="28" dur="1" fill="hold">
                                          <p:stCondLst>
                                            <p:cond delay="0"/>
                                          </p:stCondLst>
                                        </p:cTn>
                                        <p:tgtEl>
                                          <p:spTgt spid="58"/>
                                        </p:tgtEl>
                                        <p:attrNameLst>
                                          <p:attrName>style.visibility</p:attrName>
                                        </p:attrNameLst>
                                      </p:cBhvr>
                                      <p:to>
                                        <p:strVal val="visible"/>
                                      </p:to>
                                    </p:set>
                                    <p:anim calcmode="lin" valueType="num">
                                      <p:cBhvr>
                                        <p:cTn id="29" dur="500" fill="hold"/>
                                        <p:tgtEl>
                                          <p:spTgt spid="58"/>
                                        </p:tgtEl>
                                        <p:attrNameLst>
                                          <p:attrName>ppt_w</p:attrName>
                                        </p:attrNameLst>
                                      </p:cBhvr>
                                      <p:tavLst>
                                        <p:tav tm="0">
                                          <p:val>
                                            <p:fltVal val="0"/>
                                          </p:val>
                                        </p:tav>
                                        <p:tav tm="100000">
                                          <p:val>
                                            <p:strVal val="#ppt_w"/>
                                          </p:val>
                                        </p:tav>
                                      </p:tavLst>
                                    </p:anim>
                                    <p:anim calcmode="lin" valueType="num">
                                      <p:cBhvr>
                                        <p:cTn id="30" dur="500" fill="hold"/>
                                        <p:tgtEl>
                                          <p:spTgt spid="58"/>
                                        </p:tgtEl>
                                        <p:attrNameLst>
                                          <p:attrName>ppt_h</p:attrName>
                                        </p:attrNameLst>
                                      </p:cBhvr>
                                      <p:tavLst>
                                        <p:tav tm="0">
                                          <p:val>
                                            <p:fltVal val="0"/>
                                          </p:val>
                                        </p:tav>
                                        <p:tav tm="100000">
                                          <p:val>
                                            <p:strVal val="#ppt_h"/>
                                          </p:val>
                                        </p:tav>
                                      </p:tavLst>
                                    </p:anim>
                                    <p:animEffect transition="in" filter="fade">
                                      <p:cBhvr>
                                        <p:cTn id="31" dur="500"/>
                                        <p:tgtEl>
                                          <p:spTgt spid="58"/>
                                        </p:tgtEl>
                                      </p:cBhvr>
                                    </p:animEffect>
                                  </p:childTnLst>
                                </p:cTn>
                              </p:par>
                            </p:childTnLst>
                          </p:cTn>
                        </p:par>
                        <p:par>
                          <p:cTn id="32" fill="hold">
                            <p:stCondLst>
                              <p:cond delay="8000"/>
                            </p:stCondLst>
                            <p:childTnLst>
                              <p:par>
                                <p:cTn id="33" presetID="53" presetClass="entr" presetSubtype="16" fill="hold" nodeType="afterEffect">
                                  <p:stCondLst>
                                    <p:cond delay="0"/>
                                  </p:stCondLst>
                                  <p:childTnLst>
                                    <p:set>
                                      <p:cBhvr>
                                        <p:cTn id="34" dur="1" fill="hold">
                                          <p:stCondLst>
                                            <p:cond delay="0"/>
                                          </p:stCondLst>
                                        </p:cTn>
                                        <p:tgtEl>
                                          <p:spTgt spid="59"/>
                                        </p:tgtEl>
                                        <p:attrNameLst>
                                          <p:attrName>style.visibility</p:attrName>
                                        </p:attrNameLst>
                                      </p:cBhvr>
                                      <p:to>
                                        <p:strVal val="visible"/>
                                      </p:to>
                                    </p:set>
                                    <p:anim calcmode="lin" valueType="num">
                                      <p:cBhvr>
                                        <p:cTn id="35" dur="500" fill="hold"/>
                                        <p:tgtEl>
                                          <p:spTgt spid="59"/>
                                        </p:tgtEl>
                                        <p:attrNameLst>
                                          <p:attrName>ppt_w</p:attrName>
                                        </p:attrNameLst>
                                      </p:cBhvr>
                                      <p:tavLst>
                                        <p:tav tm="0">
                                          <p:val>
                                            <p:fltVal val="0"/>
                                          </p:val>
                                        </p:tav>
                                        <p:tav tm="100000">
                                          <p:val>
                                            <p:strVal val="#ppt_w"/>
                                          </p:val>
                                        </p:tav>
                                      </p:tavLst>
                                    </p:anim>
                                    <p:anim calcmode="lin" valueType="num">
                                      <p:cBhvr>
                                        <p:cTn id="36" dur="500" fill="hold"/>
                                        <p:tgtEl>
                                          <p:spTgt spid="59"/>
                                        </p:tgtEl>
                                        <p:attrNameLst>
                                          <p:attrName>ppt_h</p:attrName>
                                        </p:attrNameLst>
                                      </p:cBhvr>
                                      <p:tavLst>
                                        <p:tav tm="0">
                                          <p:val>
                                            <p:fltVal val="0"/>
                                          </p:val>
                                        </p:tav>
                                        <p:tav tm="100000">
                                          <p:val>
                                            <p:strVal val="#ppt_h"/>
                                          </p:val>
                                        </p:tav>
                                      </p:tavLst>
                                    </p:anim>
                                    <p:animEffect transition="in" filter="fade">
                                      <p:cBhvr>
                                        <p:cTn id="37" dur="500"/>
                                        <p:tgtEl>
                                          <p:spTgt spid="59"/>
                                        </p:tgtEl>
                                      </p:cBhvr>
                                    </p:animEffect>
                                  </p:childTnLst>
                                </p:cTn>
                              </p:par>
                            </p:childTnLst>
                          </p:cTn>
                        </p:par>
                        <p:par>
                          <p:cTn id="38" fill="hold">
                            <p:stCondLst>
                              <p:cond delay="8500"/>
                            </p:stCondLst>
                            <p:childTnLst>
                              <p:par>
                                <p:cTn id="39" presetID="53" presetClass="entr" presetSubtype="16" fill="hold" grpId="0" nodeType="afterEffect">
                                  <p:stCondLst>
                                    <p:cond delay="0"/>
                                  </p:stCondLst>
                                  <p:childTnLst>
                                    <p:set>
                                      <p:cBhvr>
                                        <p:cTn id="40" dur="1" fill="hold">
                                          <p:stCondLst>
                                            <p:cond delay="0"/>
                                          </p:stCondLst>
                                        </p:cTn>
                                        <p:tgtEl>
                                          <p:spTgt spid="57"/>
                                        </p:tgtEl>
                                        <p:attrNameLst>
                                          <p:attrName>style.visibility</p:attrName>
                                        </p:attrNameLst>
                                      </p:cBhvr>
                                      <p:to>
                                        <p:strVal val="visible"/>
                                      </p:to>
                                    </p:set>
                                    <p:anim calcmode="lin" valueType="num">
                                      <p:cBhvr>
                                        <p:cTn id="41" dur="500" fill="hold"/>
                                        <p:tgtEl>
                                          <p:spTgt spid="57"/>
                                        </p:tgtEl>
                                        <p:attrNameLst>
                                          <p:attrName>ppt_w</p:attrName>
                                        </p:attrNameLst>
                                      </p:cBhvr>
                                      <p:tavLst>
                                        <p:tav tm="0">
                                          <p:val>
                                            <p:fltVal val="0"/>
                                          </p:val>
                                        </p:tav>
                                        <p:tav tm="100000">
                                          <p:val>
                                            <p:strVal val="#ppt_w"/>
                                          </p:val>
                                        </p:tav>
                                      </p:tavLst>
                                    </p:anim>
                                    <p:anim calcmode="lin" valueType="num">
                                      <p:cBhvr>
                                        <p:cTn id="42" dur="500" fill="hold"/>
                                        <p:tgtEl>
                                          <p:spTgt spid="57"/>
                                        </p:tgtEl>
                                        <p:attrNameLst>
                                          <p:attrName>ppt_h</p:attrName>
                                        </p:attrNameLst>
                                      </p:cBhvr>
                                      <p:tavLst>
                                        <p:tav tm="0">
                                          <p:val>
                                            <p:fltVal val="0"/>
                                          </p:val>
                                        </p:tav>
                                        <p:tav tm="100000">
                                          <p:val>
                                            <p:strVal val="#ppt_h"/>
                                          </p:val>
                                        </p:tav>
                                      </p:tavLst>
                                    </p:anim>
                                    <p:animEffect transition="in" filter="fade">
                                      <p:cBhvr>
                                        <p:cTn id="43"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p:cNvSpPr txBox="1"/>
          <p:nvPr/>
        </p:nvSpPr>
        <p:spPr>
          <a:xfrm>
            <a:off x="1127449" y="2213210"/>
            <a:ext cx="9070257" cy="1092595"/>
          </a:xfrm>
          <a:prstGeom prst="rect">
            <a:avLst/>
          </a:prstGeom>
          <a:noFill/>
        </p:spPr>
        <p:txBody>
          <a:bodyPr wrap="square" lIns="121908" tIns="60954" rIns="121908" bIns="60954" rtlCol="0">
            <a:spAutoFit/>
          </a:bodyPr>
          <a:lstStyle/>
          <a:p>
            <a:pPr>
              <a:lnSpc>
                <a:spcPct val="150000"/>
              </a:lnSpc>
            </a:pPr>
            <a:r>
              <a:rPr lang="zh-CN" altLang="en-US" sz="1400" dirty="0">
                <a:solidFill>
                  <a:schemeClr val="tx1">
                    <a:lumMod val="50000"/>
                    <a:lumOff val="50000"/>
                  </a:schemeClr>
                </a:solidFill>
              </a:rPr>
              <a:t>文字内容需概括精炼，建议与标题相关并符合整体语言风格，语言描述尽量简洁生动。文字内容需概括精炼，建议与标题相关并符合整体语言风格，语言描述尽量简洁生动。</a:t>
            </a:r>
            <a:endParaRPr lang="zh-CN" altLang="en-US" sz="1400" dirty="0">
              <a:solidFill>
                <a:schemeClr val="tx1">
                  <a:lumMod val="50000"/>
                  <a:lumOff val="50000"/>
                </a:schemeClr>
              </a:solidFill>
              <a:latin typeface="+mn-ea"/>
              <a:cs typeface="+mn-ea"/>
            </a:endParaRPr>
          </a:p>
          <a:p>
            <a:pPr>
              <a:lnSpc>
                <a:spcPct val="150000"/>
              </a:lnSpc>
            </a:pPr>
            <a:endParaRPr lang="zh-CN" altLang="en-US" sz="1400" dirty="0">
              <a:solidFill>
                <a:schemeClr val="tx1">
                  <a:lumMod val="50000"/>
                  <a:lumOff val="50000"/>
                </a:schemeClr>
              </a:solidFill>
              <a:latin typeface="+mn-ea"/>
              <a:cs typeface="+mn-ea"/>
            </a:endParaRPr>
          </a:p>
        </p:txBody>
      </p:sp>
      <p:sp>
        <p:nvSpPr>
          <p:cNvPr id="40" name="TextBox 39"/>
          <p:cNvSpPr txBox="1"/>
          <p:nvPr/>
        </p:nvSpPr>
        <p:spPr>
          <a:xfrm>
            <a:off x="1317170" y="4138347"/>
            <a:ext cx="2470761" cy="1415760"/>
          </a:xfrm>
          <a:prstGeom prst="rect">
            <a:avLst/>
          </a:prstGeom>
          <a:noFill/>
        </p:spPr>
        <p:txBody>
          <a:bodyPr wrap="square" lIns="121908" tIns="60954" rIns="121908" bIns="60954" rtlCol="0">
            <a:spAutoFit/>
          </a:bodyPr>
          <a:lstStyle/>
          <a:p>
            <a:pPr>
              <a:lnSpc>
                <a:spcPct val="150000"/>
              </a:lnSpc>
            </a:pPr>
            <a:r>
              <a:rPr lang="zh-CN" altLang="en-US" sz="1400" dirty="0">
                <a:solidFill>
                  <a:schemeClr val="tx1">
                    <a:lumMod val="50000"/>
                    <a:lumOff val="50000"/>
                  </a:schemeClr>
                </a:solidFill>
              </a:rPr>
              <a:t>文字内容需概括精炼，建议与标题相关并符合整体语言风格，语言描述尽量简洁生动。</a:t>
            </a:r>
            <a:endParaRPr lang="zh-CN" altLang="en-US" sz="1400" dirty="0">
              <a:solidFill>
                <a:schemeClr val="tx1">
                  <a:lumMod val="50000"/>
                  <a:lumOff val="50000"/>
                </a:schemeClr>
              </a:solidFill>
              <a:latin typeface="+mn-ea"/>
              <a:cs typeface="+mn-ea"/>
            </a:endParaRPr>
          </a:p>
        </p:txBody>
      </p:sp>
      <p:sp>
        <p:nvSpPr>
          <p:cNvPr id="45" name="TextBox 44"/>
          <p:cNvSpPr txBox="1"/>
          <p:nvPr/>
        </p:nvSpPr>
        <p:spPr>
          <a:xfrm>
            <a:off x="4005119" y="4138348"/>
            <a:ext cx="2470761" cy="1738925"/>
          </a:xfrm>
          <a:prstGeom prst="rect">
            <a:avLst/>
          </a:prstGeom>
          <a:noFill/>
        </p:spPr>
        <p:txBody>
          <a:bodyPr wrap="square" lIns="121908" tIns="60954" rIns="121908" bIns="60954" rtlCol="0">
            <a:spAutoFit/>
          </a:bodyPr>
          <a:lstStyle/>
          <a:p>
            <a:pPr>
              <a:lnSpc>
                <a:spcPct val="150000"/>
              </a:lnSpc>
            </a:pPr>
            <a:r>
              <a:rPr lang="zh-CN" altLang="en-US" sz="1400" dirty="0">
                <a:solidFill>
                  <a:schemeClr val="tx1">
                    <a:lumMod val="50000"/>
                    <a:lumOff val="50000"/>
                  </a:schemeClr>
                </a:solidFill>
              </a:rPr>
              <a:t>文字内容需概括精炼，建议与标题相关并符合整体语言风格，语言描述尽量简洁生动。</a:t>
            </a:r>
            <a:endParaRPr lang="zh-CN" altLang="en-US" sz="1400" dirty="0">
              <a:solidFill>
                <a:schemeClr val="tx1">
                  <a:lumMod val="50000"/>
                  <a:lumOff val="50000"/>
                </a:schemeClr>
              </a:solidFill>
              <a:latin typeface="+mn-ea"/>
              <a:cs typeface="+mn-ea"/>
            </a:endParaRPr>
          </a:p>
          <a:p>
            <a:pPr>
              <a:lnSpc>
                <a:spcPct val="150000"/>
              </a:lnSpc>
            </a:pPr>
            <a:endParaRPr lang="zh-CN" altLang="en-US" sz="1400" dirty="0">
              <a:solidFill>
                <a:schemeClr val="tx1">
                  <a:lumMod val="50000"/>
                  <a:lumOff val="50000"/>
                </a:schemeClr>
              </a:solidFill>
              <a:latin typeface="+mn-ea"/>
              <a:cs typeface="+mn-ea"/>
            </a:endParaRPr>
          </a:p>
        </p:txBody>
      </p:sp>
      <p:sp>
        <p:nvSpPr>
          <p:cNvPr id="47" name="TextBox 46"/>
          <p:cNvSpPr txBox="1"/>
          <p:nvPr/>
        </p:nvSpPr>
        <p:spPr>
          <a:xfrm>
            <a:off x="6681329" y="4138348"/>
            <a:ext cx="2470761" cy="1738925"/>
          </a:xfrm>
          <a:prstGeom prst="rect">
            <a:avLst/>
          </a:prstGeom>
          <a:noFill/>
        </p:spPr>
        <p:txBody>
          <a:bodyPr wrap="square" lIns="121908" tIns="60954" rIns="121908" bIns="60954" rtlCol="0">
            <a:spAutoFit/>
          </a:bodyPr>
          <a:lstStyle/>
          <a:p>
            <a:pPr>
              <a:lnSpc>
                <a:spcPct val="150000"/>
              </a:lnSpc>
            </a:pPr>
            <a:r>
              <a:rPr lang="zh-CN" altLang="en-US" sz="1400" dirty="0">
                <a:solidFill>
                  <a:schemeClr val="tx1">
                    <a:lumMod val="50000"/>
                    <a:lumOff val="50000"/>
                  </a:schemeClr>
                </a:solidFill>
              </a:rPr>
              <a:t>文字内容需概括精炼，建议与标题相关并符合整体语言风格，语言描述尽量简洁生动。</a:t>
            </a:r>
            <a:endParaRPr lang="zh-CN" altLang="en-US" sz="1400" dirty="0">
              <a:solidFill>
                <a:schemeClr val="tx1">
                  <a:lumMod val="50000"/>
                  <a:lumOff val="50000"/>
                </a:schemeClr>
              </a:solidFill>
              <a:latin typeface="+mn-ea"/>
              <a:cs typeface="+mn-ea"/>
            </a:endParaRPr>
          </a:p>
          <a:p>
            <a:pPr>
              <a:lnSpc>
                <a:spcPct val="150000"/>
              </a:lnSpc>
            </a:pPr>
            <a:endParaRPr lang="zh-CN" altLang="en-US" sz="1400" dirty="0">
              <a:solidFill>
                <a:schemeClr val="tx1">
                  <a:lumMod val="50000"/>
                  <a:lumOff val="50000"/>
                </a:schemeClr>
              </a:solidFill>
              <a:latin typeface="+mn-ea"/>
              <a:cs typeface="+mn-ea"/>
            </a:endParaRPr>
          </a:p>
        </p:txBody>
      </p:sp>
      <p:sp>
        <p:nvSpPr>
          <p:cNvPr id="49" name="TextBox 48"/>
          <p:cNvSpPr txBox="1"/>
          <p:nvPr/>
        </p:nvSpPr>
        <p:spPr>
          <a:xfrm>
            <a:off x="9176992" y="4138348"/>
            <a:ext cx="2470761" cy="1738925"/>
          </a:xfrm>
          <a:prstGeom prst="rect">
            <a:avLst/>
          </a:prstGeom>
          <a:noFill/>
        </p:spPr>
        <p:txBody>
          <a:bodyPr wrap="square" lIns="121908" tIns="60954" rIns="121908" bIns="60954" rtlCol="0">
            <a:spAutoFit/>
          </a:bodyPr>
          <a:lstStyle/>
          <a:p>
            <a:pPr>
              <a:lnSpc>
                <a:spcPct val="150000"/>
              </a:lnSpc>
            </a:pPr>
            <a:r>
              <a:rPr lang="zh-CN" altLang="en-US" sz="1400" dirty="0">
                <a:solidFill>
                  <a:schemeClr val="tx1">
                    <a:lumMod val="50000"/>
                    <a:lumOff val="50000"/>
                  </a:schemeClr>
                </a:solidFill>
              </a:rPr>
              <a:t>文字内容需概括精炼，建议与标题相关并符合整体语言风格，语言描述尽量简洁生动。</a:t>
            </a:r>
            <a:endParaRPr lang="zh-CN" altLang="en-US" sz="1400" dirty="0">
              <a:solidFill>
                <a:schemeClr val="tx1">
                  <a:lumMod val="50000"/>
                  <a:lumOff val="50000"/>
                </a:schemeClr>
              </a:solidFill>
              <a:latin typeface="+mn-ea"/>
              <a:cs typeface="+mn-ea"/>
            </a:endParaRPr>
          </a:p>
          <a:p>
            <a:pPr>
              <a:lnSpc>
                <a:spcPct val="150000"/>
              </a:lnSpc>
            </a:pPr>
            <a:endParaRPr lang="zh-CN" altLang="en-US" sz="1400" dirty="0">
              <a:solidFill>
                <a:schemeClr val="tx1">
                  <a:lumMod val="50000"/>
                  <a:lumOff val="50000"/>
                </a:schemeClr>
              </a:solidFill>
              <a:latin typeface="+mn-ea"/>
              <a:cs typeface="+mn-ea"/>
            </a:endParaRPr>
          </a:p>
        </p:txBody>
      </p:sp>
      <p:grpSp>
        <p:nvGrpSpPr>
          <p:cNvPr id="5" name="组合 4"/>
          <p:cNvGrpSpPr/>
          <p:nvPr/>
        </p:nvGrpSpPr>
        <p:grpSpPr>
          <a:xfrm>
            <a:off x="1301095" y="3305731"/>
            <a:ext cx="9415582" cy="860013"/>
            <a:chOff x="1112363" y="2067694"/>
            <a:chExt cx="7062606" cy="645010"/>
          </a:xfrm>
        </p:grpSpPr>
        <p:sp>
          <p:nvSpPr>
            <p:cNvPr id="3" name="矩形 2"/>
            <p:cNvSpPr/>
            <p:nvPr/>
          </p:nvSpPr>
          <p:spPr>
            <a:xfrm>
              <a:off x="1259009" y="2116477"/>
              <a:ext cx="6526681" cy="46434"/>
            </a:xfrm>
            <a:prstGeom prst="rect">
              <a:avLst/>
            </a:prstGeom>
            <a:solidFill>
              <a:schemeClr val="bg1">
                <a:lumMod val="85000"/>
              </a:schemeClr>
            </a:solidFill>
            <a:ln w="25400" cap="flat" cmpd="sng" algn="ctr">
              <a:noFill/>
              <a:prstDash val="solid"/>
            </a:ln>
            <a:effectLst/>
          </p:spPr>
          <p:txBody>
            <a:bodyPr anchor="ctr"/>
            <a:lstStyle/>
            <a:p>
              <a:pPr algn="ctr">
                <a:defRPr/>
              </a:pPr>
              <a:endParaRPr lang="en-US" kern="0">
                <a:solidFill>
                  <a:sysClr val="window" lastClr="FFFFFF"/>
                </a:solidFill>
                <a:latin typeface="Calibri" panose="020F0502020204030204"/>
                <a:cs typeface="+mn-ea"/>
              </a:endParaRPr>
            </a:p>
          </p:txBody>
        </p:sp>
        <p:sp>
          <p:nvSpPr>
            <p:cNvPr id="4" name="椭圆 3"/>
            <p:cNvSpPr/>
            <p:nvPr/>
          </p:nvSpPr>
          <p:spPr>
            <a:xfrm>
              <a:off x="1178393" y="2067694"/>
              <a:ext cx="143582" cy="144000"/>
            </a:xfrm>
            <a:prstGeom prst="ellipse">
              <a:avLst/>
            </a:prstGeom>
            <a:solidFill>
              <a:schemeClr val="accent3"/>
            </a:solidFill>
            <a:ln w="25400" cap="flat" cmpd="sng" algn="ctr">
              <a:solidFill>
                <a:sysClr val="window" lastClr="FFFFFF"/>
              </a:solidFill>
              <a:prstDash val="solid"/>
            </a:ln>
            <a:effectLst/>
          </p:spPr>
          <p:txBody>
            <a:bodyPr anchor="ctr"/>
            <a:lstStyle/>
            <a:p>
              <a:pPr algn="ctr">
                <a:defRPr/>
              </a:pPr>
              <a:endParaRPr lang="en-US" kern="0">
                <a:solidFill>
                  <a:sysClr val="window" lastClr="FFFFFF"/>
                </a:solidFill>
                <a:latin typeface="Calibri" panose="020F0502020204030204"/>
                <a:cs typeface="+mn-ea"/>
              </a:endParaRPr>
            </a:p>
          </p:txBody>
        </p:sp>
        <p:sp>
          <p:nvSpPr>
            <p:cNvPr id="36" name="椭圆 35"/>
            <p:cNvSpPr/>
            <p:nvPr/>
          </p:nvSpPr>
          <p:spPr>
            <a:xfrm>
              <a:off x="3464506" y="2067694"/>
              <a:ext cx="143582" cy="144000"/>
            </a:xfrm>
            <a:prstGeom prst="ellipse">
              <a:avLst/>
            </a:prstGeom>
            <a:solidFill>
              <a:schemeClr val="accent2"/>
            </a:solidFill>
            <a:ln w="25400" cap="flat" cmpd="sng" algn="ctr">
              <a:solidFill>
                <a:sysClr val="window" lastClr="FFFFFF"/>
              </a:solidFill>
              <a:prstDash val="solid"/>
            </a:ln>
            <a:effectLst/>
          </p:spPr>
          <p:txBody>
            <a:bodyPr anchor="ctr"/>
            <a:lstStyle/>
            <a:p>
              <a:pPr algn="ctr">
                <a:defRPr/>
              </a:pPr>
              <a:endParaRPr lang="en-US" kern="0">
                <a:solidFill>
                  <a:sysClr val="window" lastClr="FFFFFF"/>
                </a:solidFill>
                <a:latin typeface="Calibri" panose="020F0502020204030204"/>
                <a:cs typeface="+mn-ea"/>
              </a:endParaRPr>
            </a:p>
          </p:txBody>
        </p:sp>
        <p:sp>
          <p:nvSpPr>
            <p:cNvPr id="37" name="椭圆 36"/>
            <p:cNvSpPr/>
            <p:nvPr/>
          </p:nvSpPr>
          <p:spPr>
            <a:xfrm>
              <a:off x="5453495" y="2067694"/>
              <a:ext cx="143582" cy="144000"/>
            </a:xfrm>
            <a:prstGeom prst="ellipse">
              <a:avLst/>
            </a:prstGeom>
            <a:solidFill>
              <a:schemeClr val="accent1"/>
            </a:solidFill>
            <a:ln w="25400" cap="flat" cmpd="sng" algn="ctr">
              <a:solidFill>
                <a:sysClr val="window" lastClr="FFFFFF"/>
              </a:solidFill>
              <a:prstDash val="solid"/>
            </a:ln>
            <a:effectLst/>
          </p:spPr>
          <p:txBody>
            <a:bodyPr anchor="ctr"/>
            <a:lstStyle/>
            <a:p>
              <a:pPr algn="ctr">
                <a:defRPr/>
              </a:pPr>
              <a:endParaRPr lang="en-US" kern="0">
                <a:solidFill>
                  <a:sysClr val="window" lastClr="FFFFFF"/>
                </a:solidFill>
                <a:latin typeface="Calibri" panose="020F0502020204030204"/>
                <a:cs typeface="+mn-ea"/>
              </a:endParaRPr>
            </a:p>
          </p:txBody>
        </p:sp>
        <p:sp>
          <p:nvSpPr>
            <p:cNvPr id="38" name="椭圆 37"/>
            <p:cNvSpPr/>
            <p:nvPr/>
          </p:nvSpPr>
          <p:spPr>
            <a:xfrm>
              <a:off x="7642108" y="2067694"/>
              <a:ext cx="143582" cy="144000"/>
            </a:xfrm>
            <a:prstGeom prst="ellipse">
              <a:avLst/>
            </a:prstGeom>
            <a:solidFill>
              <a:schemeClr val="tx2"/>
            </a:solidFill>
            <a:ln w="25400" cap="flat" cmpd="sng" algn="ctr">
              <a:solidFill>
                <a:sysClr val="window" lastClr="FFFFFF"/>
              </a:solidFill>
              <a:prstDash val="solid"/>
            </a:ln>
            <a:effectLst/>
          </p:spPr>
          <p:txBody>
            <a:bodyPr anchor="ctr"/>
            <a:lstStyle/>
            <a:p>
              <a:pPr algn="ctr">
                <a:defRPr/>
              </a:pPr>
              <a:endParaRPr lang="en-US" kern="0">
                <a:solidFill>
                  <a:sysClr val="window" lastClr="FFFFFF"/>
                </a:solidFill>
                <a:latin typeface="Calibri" panose="020F0502020204030204"/>
                <a:cs typeface="+mn-ea"/>
              </a:endParaRPr>
            </a:p>
          </p:txBody>
        </p:sp>
        <p:sp>
          <p:nvSpPr>
            <p:cNvPr id="41" name="TextBox 40"/>
            <p:cNvSpPr txBox="1"/>
            <p:nvPr/>
          </p:nvSpPr>
          <p:spPr>
            <a:xfrm>
              <a:off x="1112363" y="2217404"/>
              <a:ext cx="922140" cy="495300"/>
            </a:xfrm>
            <a:prstGeom prst="rect">
              <a:avLst/>
            </a:prstGeom>
            <a:noFill/>
          </p:spPr>
          <p:txBody>
            <a:bodyPr wrap="none" rtlCol="0">
              <a:spAutoFit/>
            </a:bodyPr>
            <a:lstStyle/>
            <a:p>
              <a:pPr algn="ctr"/>
              <a:r>
                <a:rPr lang="en-US" altLang="zh-CN" sz="3700" b="1" dirty="0">
                  <a:solidFill>
                    <a:schemeClr val="accent3"/>
                  </a:solidFill>
                  <a:cs typeface="+mn-ea"/>
                </a:rPr>
                <a:t>2014</a:t>
              </a:r>
              <a:endParaRPr lang="zh-CN" altLang="en-US" sz="3700" b="1" dirty="0">
                <a:solidFill>
                  <a:schemeClr val="accent3"/>
                </a:solidFill>
                <a:cs typeface="+mn-ea"/>
              </a:endParaRPr>
            </a:p>
          </p:txBody>
        </p:sp>
        <p:sp>
          <p:nvSpPr>
            <p:cNvPr id="46" name="TextBox 45"/>
            <p:cNvSpPr txBox="1"/>
            <p:nvPr/>
          </p:nvSpPr>
          <p:spPr>
            <a:xfrm>
              <a:off x="3128588" y="2217404"/>
              <a:ext cx="922140" cy="495300"/>
            </a:xfrm>
            <a:prstGeom prst="rect">
              <a:avLst/>
            </a:prstGeom>
            <a:noFill/>
          </p:spPr>
          <p:txBody>
            <a:bodyPr wrap="none" rtlCol="0">
              <a:spAutoFit/>
            </a:bodyPr>
            <a:lstStyle/>
            <a:p>
              <a:pPr algn="ctr"/>
              <a:r>
                <a:rPr lang="en-US" altLang="zh-CN" sz="3700" b="1" dirty="0">
                  <a:solidFill>
                    <a:schemeClr val="accent2"/>
                  </a:solidFill>
                  <a:cs typeface="+mn-ea"/>
                </a:rPr>
                <a:t>2015</a:t>
              </a:r>
              <a:endParaRPr lang="zh-CN" altLang="en-US" sz="3700" b="1" dirty="0">
                <a:solidFill>
                  <a:schemeClr val="accent2"/>
                </a:solidFill>
                <a:cs typeface="+mn-ea"/>
              </a:endParaRPr>
            </a:p>
          </p:txBody>
        </p:sp>
        <p:sp>
          <p:nvSpPr>
            <p:cNvPr id="48" name="TextBox 47"/>
            <p:cNvSpPr txBox="1"/>
            <p:nvPr/>
          </p:nvSpPr>
          <p:spPr>
            <a:xfrm>
              <a:off x="5136007" y="2217404"/>
              <a:ext cx="922140" cy="495300"/>
            </a:xfrm>
            <a:prstGeom prst="rect">
              <a:avLst/>
            </a:prstGeom>
            <a:noFill/>
          </p:spPr>
          <p:txBody>
            <a:bodyPr wrap="none" rtlCol="0">
              <a:spAutoFit/>
            </a:bodyPr>
            <a:lstStyle/>
            <a:p>
              <a:pPr algn="ctr"/>
              <a:r>
                <a:rPr lang="en-US" altLang="zh-CN" sz="3700" b="1" dirty="0">
                  <a:solidFill>
                    <a:schemeClr val="accent1"/>
                  </a:solidFill>
                  <a:cs typeface="+mn-ea"/>
                </a:rPr>
                <a:t>2016</a:t>
              </a:r>
              <a:endParaRPr lang="zh-CN" altLang="en-US" sz="3700" b="1" dirty="0">
                <a:solidFill>
                  <a:schemeClr val="accent1"/>
                </a:solidFill>
                <a:cs typeface="+mn-ea"/>
              </a:endParaRPr>
            </a:p>
          </p:txBody>
        </p:sp>
        <p:sp>
          <p:nvSpPr>
            <p:cNvPr id="50" name="TextBox 49"/>
            <p:cNvSpPr txBox="1"/>
            <p:nvPr/>
          </p:nvSpPr>
          <p:spPr>
            <a:xfrm>
              <a:off x="7252829" y="2217404"/>
              <a:ext cx="922140" cy="495300"/>
            </a:xfrm>
            <a:prstGeom prst="rect">
              <a:avLst/>
            </a:prstGeom>
            <a:noFill/>
          </p:spPr>
          <p:txBody>
            <a:bodyPr wrap="none" rtlCol="0">
              <a:spAutoFit/>
            </a:bodyPr>
            <a:lstStyle/>
            <a:p>
              <a:pPr algn="ctr"/>
              <a:r>
                <a:rPr lang="en-US" altLang="zh-CN" sz="3700" b="1" dirty="0">
                  <a:solidFill>
                    <a:schemeClr val="tx2"/>
                  </a:solidFill>
                  <a:cs typeface="+mn-ea"/>
                </a:rPr>
                <a:t>2017</a:t>
              </a:r>
              <a:endParaRPr lang="zh-CN" altLang="en-US" sz="3700" b="1" dirty="0">
                <a:solidFill>
                  <a:schemeClr val="tx2"/>
                </a:solidFill>
                <a:cs typeface="+mn-ea"/>
              </a:endParaRPr>
            </a:p>
          </p:txBody>
        </p:sp>
      </p:grpSp>
      <p:sp>
        <p:nvSpPr>
          <p:cNvPr id="6" name="标题 5"/>
          <p:cNvSpPr>
            <a:spLocks noGrp="1"/>
          </p:cNvSpPr>
          <p:nvPr>
            <p:ph type="title"/>
          </p:nvPr>
        </p:nvSpPr>
        <p:spPr/>
        <p:txBody>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750"/>
                                        <p:tgtEl>
                                          <p:spTgt spid="5"/>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500"/>
                                        <p:tgtEl>
                                          <p:spTgt spid="40"/>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5" grpId="0"/>
      <p:bldP spid="47" grpId="0"/>
      <p:bldP spid="4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51002" y="4194909"/>
            <a:ext cx="3186892" cy="858112"/>
            <a:chOff x="7317634" y="1220405"/>
            <a:chExt cx="3186892" cy="858112"/>
          </a:xfrm>
        </p:grpSpPr>
        <p:sp>
          <p:nvSpPr>
            <p:cNvPr id="3" name="文本框 2"/>
            <p:cNvSpPr txBox="1"/>
            <p:nvPr/>
          </p:nvSpPr>
          <p:spPr>
            <a:xfrm>
              <a:off x="7317634" y="1220405"/>
              <a:ext cx="3186892" cy="584775"/>
            </a:xfrm>
            <a:prstGeom prst="rect">
              <a:avLst/>
            </a:prstGeom>
            <a:noFill/>
          </p:spPr>
          <p:txBody>
            <a:bodyPr vert="horz" wrap="square" rtlCol="0">
              <a:spAutoFit/>
            </a:bodyPr>
            <a:lstStyle/>
            <a:p>
              <a:r>
                <a:rPr lang="zh-CN" altLang="en-US" sz="3200" spc="300" dirty="0">
                  <a:solidFill>
                    <a:srgbClr val="5D403A"/>
                  </a:solidFill>
                  <a:latin typeface="微软雅黑" panose="020B0503020204020204" pitchFamily="34" charset="-122"/>
                  <a:ea typeface="微软雅黑" panose="020B0503020204020204" pitchFamily="34" charset="-122"/>
                </a:rPr>
                <a:t>此处输入标题</a:t>
              </a:r>
              <a:endParaRPr lang="zh-CN" altLang="en-US" sz="3200" spc="300" dirty="0">
                <a:solidFill>
                  <a:srgbClr val="5D403A"/>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7317635" y="1770740"/>
              <a:ext cx="2569315" cy="307777"/>
            </a:xfrm>
            <a:prstGeom prst="rect">
              <a:avLst/>
            </a:prstGeom>
            <a:noFill/>
          </p:spPr>
          <p:txBody>
            <a:bodyPr vert="horz" wrap="square" rtlCol="0">
              <a:spAutoFit/>
            </a:bodyPr>
            <a:lstStyle/>
            <a:p>
              <a:r>
                <a:rPr lang="en-US" altLang="zh-CN" sz="1400" spc="300" dirty="0">
                  <a:solidFill>
                    <a:srgbClr val="5D403A"/>
                  </a:solidFill>
                  <a:latin typeface="微软雅黑" panose="020B0503020204020204" pitchFamily="34" charset="-122"/>
                  <a:ea typeface="微软雅黑" panose="020B0503020204020204" pitchFamily="34" charset="-122"/>
                </a:rPr>
                <a:t>Enter title here</a:t>
              </a:r>
              <a:endParaRPr lang="zh-CN" altLang="en-US" sz="800" spc="300" dirty="0">
                <a:solidFill>
                  <a:srgbClr val="5D403A"/>
                </a:solidFill>
                <a:latin typeface="微软雅黑" panose="020B0503020204020204" pitchFamily="34" charset="-122"/>
                <a:ea typeface="微软雅黑" panose="020B0503020204020204" pitchFamily="34" charset="-122"/>
              </a:endParaRPr>
            </a:p>
          </p:txBody>
        </p:sp>
      </p:grpSp>
      <p:sp>
        <p:nvSpPr>
          <p:cNvPr id="5" name="矩形 4"/>
          <p:cNvSpPr/>
          <p:nvPr/>
        </p:nvSpPr>
        <p:spPr>
          <a:xfrm>
            <a:off x="863989" y="5091123"/>
            <a:ext cx="5242560" cy="830997"/>
          </a:xfrm>
          <a:prstGeom prst="rect">
            <a:avLst/>
          </a:prstGeom>
        </p:spPr>
        <p:txBody>
          <a:bodyPr wrap="square">
            <a:spAutoFit/>
          </a:bodyPr>
          <a:lstStyle/>
          <a:p>
            <a:pPr lvl="0" eaLnBrk="0" fontAlgn="base" hangingPunct="0">
              <a:spcBef>
                <a:spcPct val="0"/>
              </a:spcBef>
              <a:spcAft>
                <a:spcPct val="0"/>
              </a:spcAft>
            </a:pPr>
            <a:r>
              <a:rPr lang="zh-CN" altLang="zh-CN" sz="1200" dirty="0">
                <a:solidFill>
                  <a:srgbClr val="5D403A"/>
                </a:solidFill>
                <a:latin typeface="Arial Unicode MS" panose="020B0604020202020204" pitchFamily="34" charset="-122"/>
                <a:ea typeface="PingFang SC"/>
              </a:rPr>
              <a:t>Who I heard the sound of the voice</a:t>
            </a:r>
            <a:br>
              <a:rPr lang="zh-CN" altLang="zh-CN" sz="1200" dirty="0">
                <a:solidFill>
                  <a:srgbClr val="5D403A"/>
                </a:solidFill>
                <a:latin typeface="Arial Unicode MS" panose="020B0604020202020204" pitchFamily="34" charset="-122"/>
                <a:ea typeface="PingFang SC"/>
              </a:rPr>
            </a:br>
            <a:r>
              <a:rPr lang="zh-CN" altLang="zh-CN" sz="1200" dirty="0">
                <a:solidFill>
                  <a:srgbClr val="5D403A"/>
                </a:solidFill>
                <a:latin typeface="Arial Unicode MS" panose="020B0604020202020204" pitchFamily="34" charset="-122"/>
                <a:ea typeface="PingFang SC"/>
              </a:rPr>
              <a:t>SOB like the dream in the riverWho I see far away Goodbye sorrow of look in the eyes</a:t>
            </a:r>
            <a:r>
              <a:rPr lang="en-US" altLang="zh-CN" sz="1200" dirty="0">
                <a:solidFill>
                  <a:srgbClr val="5D403A"/>
                </a:solidFill>
                <a:latin typeface="Arial Unicode MS" panose="020B0604020202020204" pitchFamily="34" charset="-122"/>
                <a:ea typeface="PingFang SC"/>
              </a:rPr>
              <a:t> </a:t>
            </a:r>
            <a:r>
              <a:rPr lang="zh-CN" altLang="zh-CN" sz="1200" dirty="0">
                <a:solidFill>
                  <a:srgbClr val="5D403A"/>
                </a:solidFill>
                <a:latin typeface="Arial Unicode MS" panose="020B0604020202020204" pitchFamily="34" charset="-122"/>
                <a:ea typeface="PingFang SC"/>
              </a:rPr>
              <a:t>Don't understand is why you want to</a:t>
            </a:r>
            <a:br>
              <a:rPr lang="zh-CN" altLang="zh-CN" sz="1200" dirty="0">
                <a:solidFill>
                  <a:srgbClr val="5D403A"/>
                </a:solidFill>
                <a:latin typeface="Arial Unicode MS" panose="020B0604020202020204" pitchFamily="34" charset="-122"/>
                <a:ea typeface="PingFang SC"/>
              </a:rPr>
            </a:br>
            <a:r>
              <a:rPr lang="zh-CN" altLang="zh-CN" sz="1200" dirty="0">
                <a:solidFill>
                  <a:srgbClr val="5D403A"/>
                </a:solidFill>
                <a:latin typeface="Arial Unicode MS" panose="020B0604020202020204" pitchFamily="34" charset="-122"/>
                <a:ea typeface="PingFang SC"/>
              </a:rPr>
              <a:t>Let's dust score you like</a:t>
            </a:r>
            <a:endParaRPr kumimoji="0" lang="zh-CN" altLang="zh-CN" b="0" i="0" u="none" strike="noStrike" cap="none" normalizeH="0" baseline="0" dirty="0">
              <a:ln>
                <a:noFill/>
              </a:ln>
              <a:solidFill>
                <a:srgbClr val="5D403A"/>
              </a:solidFill>
              <a:effectLst/>
              <a:latin typeface="Arial" panose="020B0604020202020204" pitchFamily="34" charset="0"/>
            </a:endParaRPr>
          </a:p>
        </p:txBody>
      </p:sp>
      <p:grpSp>
        <p:nvGrpSpPr>
          <p:cNvPr id="6" name="组合 5"/>
          <p:cNvGrpSpPr/>
          <p:nvPr/>
        </p:nvGrpSpPr>
        <p:grpSpPr>
          <a:xfrm>
            <a:off x="932638" y="2561863"/>
            <a:ext cx="1729999" cy="1569660"/>
            <a:chOff x="8391924" y="1296468"/>
            <a:chExt cx="1729999" cy="1569660"/>
          </a:xfrm>
        </p:grpSpPr>
        <p:sp>
          <p:nvSpPr>
            <p:cNvPr id="7" name="文本框 6"/>
            <p:cNvSpPr txBox="1"/>
            <p:nvPr/>
          </p:nvSpPr>
          <p:spPr>
            <a:xfrm>
              <a:off x="8391924" y="1296468"/>
              <a:ext cx="1729999" cy="1569660"/>
            </a:xfrm>
            <a:prstGeom prst="rect">
              <a:avLst/>
            </a:prstGeom>
            <a:noFill/>
            <a:ln>
              <a:noFill/>
            </a:ln>
          </p:spPr>
          <p:txBody>
            <a:bodyPr vert="horz" wrap="square" rtlCol="0">
              <a:spAutoFit/>
            </a:bodyPr>
            <a:lstStyle/>
            <a:p>
              <a:pPr algn="ctr"/>
              <a:r>
                <a:rPr lang="en-US" altLang="zh-CN" sz="9600" spc="600" dirty="0" smtClean="0">
                  <a:solidFill>
                    <a:srgbClr val="5D403A"/>
                  </a:solidFill>
                  <a:latin typeface="Impact" panose="020B0806030902050204" pitchFamily="34" charset="0"/>
                  <a:ea typeface="微软雅黑" panose="020B0503020204020204" pitchFamily="34" charset="-122"/>
                </a:rPr>
                <a:t>04</a:t>
              </a:r>
              <a:endParaRPr lang="zh-CN" altLang="en-US" sz="1600" spc="600" dirty="0">
                <a:solidFill>
                  <a:srgbClr val="5D403A"/>
                </a:solidFill>
                <a:latin typeface="Impact" panose="020B0806030902050204" pitchFamily="34" charset="0"/>
                <a:ea typeface="微软雅黑" panose="020B0503020204020204" pitchFamily="34" charset="-122"/>
              </a:endParaRPr>
            </a:p>
          </p:txBody>
        </p:sp>
        <p:sp>
          <p:nvSpPr>
            <p:cNvPr id="8" name="矩形 7"/>
            <p:cNvSpPr/>
            <p:nvPr/>
          </p:nvSpPr>
          <p:spPr>
            <a:xfrm>
              <a:off x="8391924" y="1296468"/>
              <a:ext cx="1729999" cy="156966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D403A"/>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389862" y="2522082"/>
            <a:ext cx="8249921" cy="2721827"/>
            <a:chOff x="2057400" y="2822575"/>
            <a:chExt cx="5360988" cy="1768475"/>
          </a:xfrm>
        </p:grpSpPr>
        <p:sp>
          <p:nvSpPr>
            <p:cNvPr id="3" name="Freeform 17"/>
            <p:cNvSpPr/>
            <p:nvPr/>
          </p:nvSpPr>
          <p:spPr bwMode="auto">
            <a:xfrm>
              <a:off x="4392613" y="3005138"/>
              <a:ext cx="1427162" cy="1404937"/>
            </a:xfrm>
            <a:custGeom>
              <a:avLst/>
              <a:gdLst>
                <a:gd name="T0" fmla="*/ 145 w 145"/>
                <a:gd name="T1" fmla="*/ 74 h 143"/>
                <a:gd name="T2" fmla="*/ 133 w 145"/>
                <a:gd name="T3" fmla="*/ 88 h 143"/>
                <a:gd name="T4" fmla="*/ 8 w 145"/>
                <a:gd name="T5" fmla="*/ 143 h 143"/>
                <a:gd name="T6" fmla="*/ 2 w 145"/>
                <a:gd name="T7" fmla="*/ 141 h 143"/>
                <a:gd name="T8" fmla="*/ 0 w 145"/>
                <a:gd name="T9" fmla="*/ 135 h 143"/>
                <a:gd name="T10" fmla="*/ 6 w 145"/>
                <a:gd name="T11" fmla="*/ 108 h 143"/>
                <a:gd name="T12" fmla="*/ 50 w 145"/>
                <a:gd name="T13" fmla="*/ 73 h 143"/>
                <a:gd name="T14" fmla="*/ 21 w 145"/>
                <a:gd name="T15" fmla="*/ 44 h 143"/>
                <a:gd name="T16" fmla="*/ 29 w 145"/>
                <a:gd name="T17" fmla="*/ 8 h 143"/>
                <a:gd name="T18" fmla="*/ 36 w 145"/>
                <a:gd name="T19" fmla="*/ 1 h 143"/>
                <a:gd name="T20" fmla="*/ 44 w 145"/>
                <a:gd name="T21" fmla="*/ 3 h 143"/>
                <a:gd name="T22" fmla="*/ 138 w 145"/>
                <a:gd name="T23" fmla="*/ 61 h 143"/>
                <a:gd name="T24" fmla="*/ 145 w 145"/>
                <a:gd name="T25" fmla="*/ 7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5" h="143">
                  <a:moveTo>
                    <a:pt x="145" y="74"/>
                  </a:moveTo>
                  <a:cubicBezTo>
                    <a:pt x="145" y="82"/>
                    <a:pt x="133" y="88"/>
                    <a:pt x="133" y="88"/>
                  </a:cubicBezTo>
                  <a:cubicBezTo>
                    <a:pt x="8" y="143"/>
                    <a:pt x="8" y="143"/>
                    <a:pt x="8" y="143"/>
                  </a:cubicBezTo>
                  <a:cubicBezTo>
                    <a:pt x="8" y="143"/>
                    <a:pt x="4" y="143"/>
                    <a:pt x="2" y="141"/>
                  </a:cubicBezTo>
                  <a:cubicBezTo>
                    <a:pt x="0" y="139"/>
                    <a:pt x="0" y="135"/>
                    <a:pt x="0" y="135"/>
                  </a:cubicBezTo>
                  <a:cubicBezTo>
                    <a:pt x="6" y="108"/>
                    <a:pt x="6" y="108"/>
                    <a:pt x="6" y="108"/>
                  </a:cubicBezTo>
                  <a:cubicBezTo>
                    <a:pt x="6" y="108"/>
                    <a:pt x="50" y="92"/>
                    <a:pt x="50" y="73"/>
                  </a:cubicBezTo>
                  <a:cubicBezTo>
                    <a:pt x="49" y="57"/>
                    <a:pt x="21" y="44"/>
                    <a:pt x="21" y="44"/>
                  </a:cubicBezTo>
                  <a:cubicBezTo>
                    <a:pt x="29" y="8"/>
                    <a:pt x="29" y="8"/>
                    <a:pt x="29" y="8"/>
                  </a:cubicBezTo>
                  <a:cubicBezTo>
                    <a:pt x="29" y="8"/>
                    <a:pt x="31" y="3"/>
                    <a:pt x="36" y="1"/>
                  </a:cubicBezTo>
                  <a:cubicBezTo>
                    <a:pt x="40" y="0"/>
                    <a:pt x="44" y="3"/>
                    <a:pt x="44" y="3"/>
                  </a:cubicBezTo>
                  <a:cubicBezTo>
                    <a:pt x="138" y="61"/>
                    <a:pt x="138" y="61"/>
                    <a:pt x="138" y="61"/>
                  </a:cubicBezTo>
                  <a:cubicBezTo>
                    <a:pt x="138" y="61"/>
                    <a:pt x="145" y="65"/>
                    <a:pt x="145" y="74"/>
                  </a:cubicBezTo>
                  <a:close/>
                </a:path>
              </a:pathLst>
            </a:custGeom>
            <a:solidFill>
              <a:schemeClr val="accent2"/>
            </a:solidFill>
            <a:ln w="3175" cap="flat" cmpd="sng" algn="ctr">
              <a:noFill/>
              <a:prstDash val="solid"/>
            </a:ln>
            <a:effectLst>
              <a:outerShdw blurRad="50800" dist="25400" dir="2700000" algn="tl" rotWithShape="0">
                <a:prstClr val="black">
                  <a:alpha val="15000"/>
                </a:prstClr>
              </a:outerShdw>
            </a:effectLst>
          </p:spPr>
          <p:txBody>
            <a:bodyPr lIns="432000" anchor="ctr"/>
            <a:lstStyle/>
            <a:p>
              <a:pPr algn="ctr">
                <a:defRPr/>
              </a:pPr>
              <a:r>
                <a:rPr lang="en-US" altLang="zh-CN" sz="3200" kern="0" dirty="0">
                  <a:solidFill>
                    <a:srgbClr val="FFFFFF"/>
                  </a:solidFill>
                  <a:cs typeface="+mn-ea"/>
                </a:rPr>
                <a:t>03</a:t>
              </a:r>
              <a:endParaRPr lang="zh-CN" altLang="en-US" sz="3200" kern="0" dirty="0">
                <a:solidFill>
                  <a:srgbClr val="FFFFFF"/>
                </a:solidFill>
                <a:cs typeface="+mn-ea"/>
              </a:endParaRPr>
            </a:p>
          </p:txBody>
        </p:sp>
        <p:sp>
          <p:nvSpPr>
            <p:cNvPr id="4" name="Freeform 18"/>
            <p:cNvSpPr/>
            <p:nvPr/>
          </p:nvSpPr>
          <p:spPr bwMode="auto">
            <a:xfrm>
              <a:off x="3090863" y="3097213"/>
              <a:ext cx="1247775" cy="1219200"/>
            </a:xfrm>
            <a:custGeom>
              <a:avLst/>
              <a:gdLst>
                <a:gd name="T0" fmla="*/ 127 w 127"/>
                <a:gd name="T1" fmla="*/ 64 h 124"/>
                <a:gd name="T2" fmla="*/ 117 w 127"/>
                <a:gd name="T3" fmla="*/ 76 h 124"/>
                <a:gd name="T4" fmla="*/ 8 w 127"/>
                <a:gd name="T5" fmla="*/ 124 h 124"/>
                <a:gd name="T6" fmla="*/ 2 w 127"/>
                <a:gd name="T7" fmla="*/ 123 h 124"/>
                <a:gd name="T8" fmla="*/ 1 w 127"/>
                <a:gd name="T9" fmla="*/ 118 h 124"/>
                <a:gd name="T10" fmla="*/ 6 w 127"/>
                <a:gd name="T11" fmla="*/ 94 h 124"/>
                <a:gd name="T12" fmla="*/ 39 w 127"/>
                <a:gd name="T13" fmla="*/ 62 h 124"/>
                <a:gd name="T14" fmla="*/ 19 w 127"/>
                <a:gd name="T15" fmla="*/ 38 h 124"/>
                <a:gd name="T16" fmla="*/ 26 w 127"/>
                <a:gd name="T17" fmla="*/ 6 h 124"/>
                <a:gd name="T18" fmla="*/ 32 w 127"/>
                <a:gd name="T19" fmla="*/ 1 h 124"/>
                <a:gd name="T20" fmla="*/ 39 w 127"/>
                <a:gd name="T21" fmla="*/ 2 h 124"/>
                <a:gd name="T22" fmla="*/ 121 w 127"/>
                <a:gd name="T23" fmla="*/ 52 h 124"/>
                <a:gd name="T24" fmla="*/ 127 w 127"/>
                <a:gd name="T25" fmla="*/ 6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24">
                  <a:moveTo>
                    <a:pt x="127" y="64"/>
                  </a:moveTo>
                  <a:cubicBezTo>
                    <a:pt x="127" y="71"/>
                    <a:pt x="117" y="76"/>
                    <a:pt x="117" y="76"/>
                  </a:cubicBezTo>
                  <a:cubicBezTo>
                    <a:pt x="8" y="124"/>
                    <a:pt x="8" y="124"/>
                    <a:pt x="8" y="124"/>
                  </a:cubicBezTo>
                  <a:cubicBezTo>
                    <a:pt x="8" y="124"/>
                    <a:pt x="4" y="124"/>
                    <a:pt x="2" y="123"/>
                  </a:cubicBezTo>
                  <a:cubicBezTo>
                    <a:pt x="0" y="121"/>
                    <a:pt x="1" y="118"/>
                    <a:pt x="1" y="118"/>
                  </a:cubicBezTo>
                  <a:cubicBezTo>
                    <a:pt x="6" y="94"/>
                    <a:pt x="6" y="94"/>
                    <a:pt x="6" y="94"/>
                  </a:cubicBezTo>
                  <a:cubicBezTo>
                    <a:pt x="6" y="94"/>
                    <a:pt x="39" y="81"/>
                    <a:pt x="39" y="62"/>
                  </a:cubicBezTo>
                  <a:cubicBezTo>
                    <a:pt x="40" y="48"/>
                    <a:pt x="19" y="38"/>
                    <a:pt x="19" y="38"/>
                  </a:cubicBezTo>
                  <a:cubicBezTo>
                    <a:pt x="26" y="6"/>
                    <a:pt x="26" y="6"/>
                    <a:pt x="26" y="6"/>
                  </a:cubicBezTo>
                  <a:cubicBezTo>
                    <a:pt x="26" y="6"/>
                    <a:pt x="28" y="2"/>
                    <a:pt x="32" y="1"/>
                  </a:cubicBezTo>
                  <a:cubicBezTo>
                    <a:pt x="36" y="0"/>
                    <a:pt x="39" y="2"/>
                    <a:pt x="39" y="2"/>
                  </a:cubicBezTo>
                  <a:cubicBezTo>
                    <a:pt x="121" y="52"/>
                    <a:pt x="121" y="52"/>
                    <a:pt x="121" y="52"/>
                  </a:cubicBezTo>
                  <a:cubicBezTo>
                    <a:pt x="121" y="52"/>
                    <a:pt x="127" y="57"/>
                    <a:pt x="127" y="64"/>
                  </a:cubicBezTo>
                  <a:close/>
                </a:path>
              </a:pathLst>
            </a:custGeom>
            <a:solidFill>
              <a:schemeClr val="accent1"/>
            </a:solidFill>
            <a:ln w="3175" cap="flat" cmpd="sng" algn="ctr">
              <a:noFill/>
              <a:prstDash val="solid"/>
            </a:ln>
            <a:effectLst>
              <a:outerShdw blurRad="50800" dist="25400" dir="2700000" algn="tl" rotWithShape="0">
                <a:prstClr val="black">
                  <a:alpha val="15000"/>
                </a:prstClr>
              </a:outerShdw>
            </a:effectLst>
          </p:spPr>
          <p:txBody>
            <a:bodyPr lIns="288000" anchor="ctr"/>
            <a:lstStyle/>
            <a:p>
              <a:pPr algn="ctr">
                <a:defRPr/>
              </a:pPr>
              <a:r>
                <a:rPr lang="en-US" altLang="zh-CN" sz="3200" kern="0" dirty="0">
                  <a:solidFill>
                    <a:srgbClr val="FFFFFF"/>
                  </a:solidFill>
                  <a:cs typeface="+mn-ea"/>
                </a:rPr>
                <a:t>02</a:t>
              </a:r>
              <a:endParaRPr lang="zh-CN" altLang="en-US" sz="3200" kern="0" dirty="0">
                <a:solidFill>
                  <a:srgbClr val="FFFFFF"/>
                </a:solidFill>
                <a:cs typeface="+mn-ea"/>
              </a:endParaRPr>
            </a:p>
          </p:txBody>
        </p:sp>
        <p:sp>
          <p:nvSpPr>
            <p:cNvPr id="5" name="Freeform 19"/>
            <p:cNvSpPr/>
            <p:nvPr/>
          </p:nvSpPr>
          <p:spPr bwMode="auto">
            <a:xfrm>
              <a:off x="2057400" y="3205163"/>
              <a:ext cx="990600" cy="1003300"/>
            </a:xfrm>
            <a:custGeom>
              <a:avLst/>
              <a:gdLst>
                <a:gd name="T0" fmla="*/ 15 w 101"/>
                <a:gd name="T1" fmla="*/ 31 h 102"/>
                <a:gd name="T2" fmla="*/ 21 w 101"/>
                <a:gd name="T3" fmla="*/ 5 h 102"/>
                <a:gd name="T4" fmla="*/ 26 w 101"/>
                <a:gd name="T5" fmla="*/ 1 h 102"/>
                <a:gd name="T6" fmla="*/ 32 w 101"/>
                <a:gd name="T7" fmla="*/ 2 h 102"/>
                <a:gd name="T8" fmla="*/ 95 w 101"/>
                <a:gd name="T9" fmla="*/ 41 h 102"/>
                <a:gd name="T10" fmla="*/ 101 w 101"/>
                <a:gd name="T11" fmla="*/ 51 h 102"/>
                <a:gd name="T12" fmla="*/ 94 w 101"/>
                <a:gd name="T13" fmla="*/ 63 h 102"/>
                <a:gd name="T14" fmla="*/ 6 w 101"/>
                <a:gd name="T15" fmla="*/ 102 h 102"/>
                <a:gd name="T16" fmla="*/ 2 w 101"/>
                <a:gd name="T17" fmla="*/ 101 h 102"/>
                <a:gd name="T18" fmla="*/ 0 w 101"/>
                <a:gd name="T19" fmla="*/ 97 h 102"/>
                <a:gd name="T20" fmla="*/ 5 w 101"/>
                <a:gd name="T21" fmla="*/ 77 h 102"/>
                <a:gd name="T22" fmla="*/ 15 w 101"/>
                <a:gd name="T23" fmla="*/ 3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1" h="102">
                  <a:moveTo>
                    <a:pt x="15" y="31"/>
                  </a:moveTo>
                  <a:cubicBezTo>
                    <a:pt x="21" y="5"/>
                    <a:pt x="21" y="5"/>
                    <a:pt x="21" y="5"/>
                  </a:cubicBezTo>
                  <a:cubicBezTo>
                    <a:pt x="21" y="5"/>
                    <a:pt x="22" y="2"/>
                    <a:pt x="26" y="1"/>
                  </a:cubicBezTo>
                  <a:cubicBezTo>
                    <a:pt x="29" y="0"/>
                    <a:pt x="32" y="2"/>
                    <a:pt x="32" y="2"/>
                  </a:cubicBezTo>
                  <a:cubicBezTo>
                    <a:pt x="95" y="41"/>
                    <a:pt x="95" y="41"/>
                    <a:pt x="95" y="41"/>
                  </a:cubicBezTo>
                  <a:cubicBezTo>
                    <a:pt x="95" y="41"/>
                    <a:pt x="101" y="46"/>
                    <a:pt x="101" y="51"/>
                  </a:cubicBezTo>
                  <a:cubicBezTo>
                    <a:pt x="101" y="60"/>
                    <a:pt x="94" y="63"/>
                    <a:pt x="94" y="63"/>
                  </a:cubicBezTo>
                  <a:cubicBezTo>
                    <a:pt x="6" y="102"/>
                    <a:pt x="6" y="102"/>
                    <a:pt x="6" y="102"/>
                  </a:cubicBezTo>
                  <a:cubicBezTo>
                    <a:pt x="6" y="102"/>
                    <a:pt x="3" y="102"/>
                    <a:pt x="2" y="101"/>
                  </a:cubicBezTo>
                  <a:cubicBezTo>
                    <a:pt x="0" y="99"/>
                    <a:pt x="0" y="97"/>
                    <a:pt x="0" y="97"/>
                  </a:cubicBezTo>
                  <a:cubicBezTo>
                    <a:pt x="5" y="77"/>
                    <a:pt x="5" y="77"/>
                    <a:pt x="5" y="77"/>
                  </a:cubicBezTo>
                  <a:lnTo>
                    <a:pt x="15" y="31"/>
                  </a:lnTo>
                  <a:close/>
                </a:path>
              </a:pathLst>
            </a:custGeom>
            <a:solidFill>
              <a:schemeClr val="tx2"/>
            </a:solidFill>
            <a:ln w="3175" cap="flat" cmpd="sng" algn="ctr">
              <a:noFill/>
              <a:prstDash val="solid"/>
            </a:ln>
            <a:effectLst>
              <a:outerShdw blurRad="50800" dist="25400" dir="2700000" algn="tl" rotWithShape="0">
                <a:prstClr val="black">
                  <a:alpha val="15000"/>
                </a:prstClr>
              </a:outerShdw>
            </a:effectLst>
          </p:spPr>
          <p:txBody>
            <a:bodyPr anchor="ctr"/>
            <a:lstStyle/>
            <a:p>
              <a:pPr algn="ctr">
                <a:defRPr/>
              </a:pPr>
              <a:r>
                <a:rPr lang="en-US" altLang="zh-CN" sz="3200" kern="0" dirty="0">
                  <a:solidFill>
                    <a:srgbClr val="FFFFFF"/>
                  </a:solidFill>
                  <a:cs typeface="+mn-ea"/>
                </a:rPr>
                <a:t>01</a:t>
              </a:r>
              <a:endParaRPr lang="zh-CN" altLang="en-US" sz="3200" kern="0" dirty="0">
                <a:solidFill>
                  <a:srgbClr val="FFFFFF"/>
                </a:solidFill>
                <a:cs typeface="+mn-ea"/>
              </a:endParaRPr>
            </a:p>
          </p:txBody>
        </p:sp>
        <p:sp>
          <p:nvSpPr>
            <p:cNvPr id="6" name="Freeform 17"/>
            <p:cNvSpPr/>
            <p:nvPr/>
          </p:nvSpPr>
          <p:spPr bwMode="auto">
            <a:xfrm>
              <a:off x="5621338" y="2822575"/>
              <a:ext cx="1797050" cy="1768475"/>
            </a:xfrm>
            <a:custGeom>
              <a:avLst/>
              <a:gdLst>
                <a:gd name="T0" fmla="*/ 145 w 145"/>
                <a:gd name="T1" fmla="*/ 74 h 143"/>
                <a:gd name="T2" fmla="*/ 133 w 145"/>
                <a:gd name="T3" fmla="*/ 88 h 143"/>
                <a:gd name="T4" fmla="*/ 8 w 145"/>
                <a:gd name="T5" fmla="*/ 143 h 143"/>
                <a:gd name="T6" fmla="*/ 2 w 145"/>
                <a:gd name="T7" fmla="*/ 141 h 143"/>
                <a:gd name="T8" fmla="*/ 0 w 145"/>
                <a:gd name="T9" fmla="*/ 135 h 143"/>
                <a:gd name="T10" fmla="*/ 6 w 145"/>
                <a:gd name="T11" fmla="*/ 108 h 143"/>
                <a:gd name="T12" fmla="*/ 50 w 145"/>
                <a:gd name="T13" fmla="*/ 73 h 143"/>
                <a:gd name="T14" fmla="*/ 21 w 145"/>
                <a:gd name="T15" fmla="*/ 44 h 143"/>
                <a:gd name="T16" fmla="*/ 29 w 145"/>
                <a:gd name="T17" fmla="*/ 8 h 143"/>
                <a:gd name="T18" fmla="*/ 36 w 145"/>
                <a:gd name="T19" fmla="*/ 1 h 143"/>
                <a:gd name="T20" fmla="*/ 44 w 145"/>
                <a:gd name="T21" fmla="*/ 3 h 143"/>
                <a:gd name="T22" fmla="*/ 138 w 145"/>
                <a:gd name="T23" fmla="*/ 61 h 143"/>
                <a:gd name="T24" fmla="*/ 145 w 145"/>
                <a:gd name="T25" fmla="*/ 7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5" h="143">
                  <a:moveTo>
                    <a:pt x="145" y="74"/>
                  </a:moveTo>
                  <a:cubicBezTo>
                    <a:pt x="145" y="82"/>
                    <a:pt x="133" y="88"/>
                    <a:pt x="133" y="88"/>
                  </a:cubicBezTo>
                  <a:cubicBezTo>
                    <a:pt x="8" y="143"/>
                    <a:pt x="8" y="143"/>
                    <a:pt x="8" y="143"/>
                  </a:cubicBezTo>
                  <a:cubicBezTo>
                    <a:pt x="8" y="143"/>
                    <a:pt x="4" y="143"/>
                    <a:pt x="2" y="141"/>
                  </a:cubicBezTo>
                  <a:cubicBezTo>
                    <a:pt x="0" y="139"/>
                    <a:pt x="0" y="135"/>
                    <a:pt x="0" y="135"/>
                  </a:cubicBezTo>
                  <a:cubicBezTo>
                    <a:pt x="6" y="108"/>
                    <a:pt x="6" y="108"/>
                    <a:pt x="6" y="108"/>
                  </a:cubicBezTo>
                  <a:cubicBezTo>
                    <a:pt x="6" y="108"/>
                    <a:pt x="50" y="92"/>
                    <a:pt x="50" y="73"/>
                  </a:cubicBezTo>
                  <a:cubicBezTo>
                    <a:pt x="49" y="57"/>
                    <a:pt x="21" y="44"/>
                    <a:pt x="21" y="44"/>
                  </a:cubicBezTo>
                  <a:cubicBezTo>
                    <a:pt x="29" y="8"/>
                    <a:pt x="29" y="8"/>
                    <a:pt x="29" y="8"/>
                  </a:cubicBezTo>
                  <a:cubicBezTo>
                    <a:pt x="29" y="8"/>
                    <a:pt x="31" y="3"/>
                    <a:pt x="36" y="1"/>
                  </a:cubicBezTo>
                  <a:cubicBezTo>
                    <a:pt x="40" y="0"/>
                    <a:pt x="44" y="3"/>
                    <a:pt x="44" y="3"/>
                  </a:cubicBezTo>
                  <a:cubicBezTo>
                    <a:pt x="138" y="61"/>
                    <a:pt x="138" y="61"/>
                    <a:pt x="138" y="61"/>
                  </a:cubicBezTo>
                  <a:cubicBezTo>
                    <a:pt x="138" y="61"/>
                    <a:pt x="145" y="65"/>
                    <a:pt x="145" y="74"/>
                  </a:cubicBezTo>
                  <a:close/>
                </a:path>
              </a:pathLst>
            </a:custGeom>
            <a:solidFill>
              <a:schemeClr val="accent3"/>
            </a:solidFill>
            <a:ln w="3175" cap="flat" cmpd="sng" algn="ctr">
              <a:noFill/>
              <a:prstDash val="solid"/>
            </a:ln>
            <a:effectLst>
              <a:outerShdw blurRad="50800" dist="25400" dir="2700000" algn="tl" rotWithShape="0">
                <a:prstClr val="black">
                  <a:alpha val="15000"/>
                </a:prstClr>
              </a:outerShdw>
            </a:effectLst>
          </p:spPr>
          <p:txBody>
            <a:bodyPr lIns="540000" anchor="ctr"/>
            <a:lstStyle/>
            <a:p>
              <a:pPr algn="ctr">
                <a:defRPr/>
              </a:pPr>
              <a:r>
                <a:rPr lang="en-US" altLang="zh-CN" sz="3200" kern="0" dirty="0">
                  <a:solidFill>
                    <a:srgbClr val="FFFFFF"/>
                  </a:solidFill>
                  <a:cs typeface="+mn-ea"/>
                </a:rPr>
                <a:t>04</a:t>
              </a:r>
              <a:endParaRPr lang="zh-CN" altLang="en-US" sz="3200" kern="0" dirty="0">
                <a:solidFill>
                  <a:srgbClr val="FFFFFF"/>
                </a:solidFill>
                <a:cs typeface="+mn-ea"/>
              </a:endParaRPr>
            </a:p>
          </p:txBody>
        </p:sp>
        <p:sp>
          <p:nvSpPr>
            <p:cNvPr id="7" name="椭圆 6"/>
            <p:cNvSpPr/>
            <p:nvPr/>
          </p:nvSpPr>
          <p:spPr>
            <a:xfrm>
              <a:off x="2301875" y="3287713"/>
              <a:ext cx="107950" cy="1079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2100" dirty="0">
                <a:latin typeface="微软雅黑" panose="020B0503020204020204" pitchFamily="34" charset="-122"/>
                <a:cs typeface="+mn-ea"/>
              </a:endParaRPr>
            </a:p>
          </p:txBody>
        </p:sp>
        <p:sp>
          <p:nvSpPr>
            <p:cNvPr id="8" name="椭圆 7"/>
            <p:cNvSpPr/>
            <p:nvPr/>
          </p:nvSpPr>
          <p:spPr>
            <a:xfrm>
              <a:off x="3160713" y="4122738"/>
              <a:ext cx="107950" cy="1079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2100" dirty="0">
                <a:latin typeface="微软雅黑" panose="020B0503020204020204" pitchFamily="34" charset="-122"/>
                <a:cs typeface="+mn-ea"/>
              </a:endParaRPr>
            </a:p>
          </p:txBody>
        </p:sp>
        <p:sp>
          <p:nvSpPr>
            <p:cNvPr id="9" name="椭圆 8"/>
            <p:cNvSpPr/>
            <p:nvPr/>
          </p:nvSpPr>
          <p:spPr>
            <a:xfrm>
              <a:off x="4733925" y="3100388"/>
              <a:ext cx="107950" cy="1079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2100" dirty="0">
                <a:latin typeface="微软雅黑" panose="020B0503020204020204" pitchFamily="34" charset="-122"/>
                <a:cs typeface="+mn-ea"/>
              </a:endParaRPr>
            </a:p>
          </p:txBody>
        </p:sp>
        <p:sp>
          <p:nvSpPr>
            <p:cNvPr id="10" name="椭圆 9"/>
            <p:cNvSpPr/>
            <p:nvPr/>
          </p:nvSpPr>
          <p:spPr>
            <a:xfrm>
              <a:off x="5694363" y="4411663"/>
              <a:ext cx="107950" cy="1079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2100" dirty="0">
                <a:latin typeface="微软雅黑" panose="020B0503020204020204" pitchFamily="34" charset="-122"/>
                <a:cs typeface="+mn-ea"/>
              </a:endParaRPr>
            </a:p>
          </p:txBody>
        </p:sp>
      </p:grpSp>
      <p:grpSp>
        <p:nvGrpSpPr>
          <p:cNvPr id="11" name="组合 10"/>
          <p:cNvGrpSpPr/>
          <p:nvPr/>
        </p:nvGrpSpPr>
        <p:grpSpPr>
          <a:xfrm>
            <a:off x="1271465" y="1473330"/>
            <a:ext cx="3077287" cy="1433322"/>
            <a:chOff x="660643" y="1437096"/>
            <a:chExt cx="2323475" cy="1074991"/>
          </a:xfrm>
        </p:grpSpPr>
        <p:sp>
          <p:nvSpPr>
            <p:cNvPr id="12" name="矩形 11"/>
            <p:cNvSpPr/>
            <p:nvPr/>
          </p:nvSpPr>
          <p:spPr>
            <a:xfrm>
              <a:off x="660643" y="1715716"/>
              <a:ext cx="2323475" cy="796371"/>
            </a:xfrm>
            <a:prstGeom prst="rect">
              <a:avLst/>
            </a:prstGeom>
          </p:spPr>
          <p:txBody>
            <a:bodyPr wrap="square">
              <a:spAutoFit/>
            </a:bodyPr>
            <a:lstStyle/>
            <a:p>
              <a:pPr>
                <a:lnSpc>
                  <a:spcPct val="150000"/>
                </a:lnSpc>
              </a:pPr>
              <a:r>
                <a:rPr lang="zh-CN" altLang="en-US" sz="1400" dirty="0">
                  <a:solidFill>
                    <a:schemeClr val="tx1">
                      <a:lumMod val="50000"/>
                      <a:lumOff val="50000"/>
                    </a:schemeClr>
                  </a:solidFill>
                </a:rPr>
                <a:t>文字内容需概括精炼，建议与标题相关并符合整体语言风格，语言描述尽量简洁生动。</a:t>
              </a:r>
              <a:endParaRPr lang="zh-CN" altLang="en-US" sz="1400" dirty="0">
                <a:solidFill>
                  <a:schemeClr val="tx1">
                    <a:lumMod val="50000"/>
                    <a:lumOff val="50000"/>
                  </a:schemeClr>
                </a:solidFill>
                <a:latin typeface="+mn-ea"/>
                <a:cs typeface="+mn-ea"/>
              </a:endParaRPr>
            </a:p>
          </p:txBody>
        </p:sp>
        <p:sp>
          <p:nvSpPr>
            <p:cNvPr id="13" name="文本框 15"/>
            <p:cNvSpPr txBox="1"/>
            <p:nvPr/>
          </p:nvSpPr>
          <p:spPr>
            <a:xfrm>
              <a:off x="1038163" y="1437096"/>
              <a:ext cx="1583174" cy="276999"/>
            </a:xfrm>
            <a:prstGeom prst="rect">
              <a:avLst/>
            </a:prstGeom>
            <a:noFill/>
          </p:spPr>
          <p:txBody>
            <a:bodyPr wrap="square" rtlCol="0">
              <a:spAutoFit/>
            </a:bodyPr>
            <a:lstStyle/>
            <a:p>
              <a:pPr algn="ctr"/>
              <a:r>
                <a:rPr lang="zh-CN" altLang="en-US" b="1" dirty="0">
                  <a:solidFill>
                    <a:schemeClr val="tx1">
                      <a:lumMod val="50000"/>
                      <a:lumOff val="50000"/>
                    </a:schemeClr>
                  </a:solidFill>
                  <a:cs typeface="+mn-ea"/>
                </a:rPr>
                <a:t>添加文字</a:t>
              </a:r>
              <a:endParaRPr lang="zh-CN" altLang="en-US" b="1" dirty="0">
                <a:solidFill>
                  <a:schemeClr val="tx1">
                    <a:lumMod val="50000"/>
                    <a:lumOff val="50000"/>
                  </a:schemeClr>
                </a:solidFill>
                <a:cs typeface="+mn-ea"/>
              </a:endParaRPr>
            </a:p>
          </p:txBody>
        </p:sp>
      </p:grpSp>
      <p:grpSp>
        <p:nvGrpSpPr>
          <p:cNvPr id="14" name="组合 13"/>
          <p:cNvGrpSpPr/>
          <p:nvPr/>
        </p:nvGrpSpPr>
        <p:grpSpPr>
          <a:xfrm>
            <a:off x="2990551" y="5115903"/>
            <a:ext cx="3247573" cy="1391150"/>
            <a:chOff x="660643" y="1437096"/>
            <a:chExt cx="2323475" cy="1043362"/>
          </a:xfrm>
        </p:grpSpPr>
        <p:sp>
          <p:nvSpPr>
            <p:cNvPr id="15" name="矩形 14"/>
            <p:cNvSpPr/>
            <p:nvPr/>
          </p:nvSpPr>
          <p:spPr>
            <a:xfrm>
              <a:off x="660643" y="1684087"/>
              <a:ext cx="2323475" cy="796371"/>
            </a:xfrm>
            <a:prstGeom prst="rect">
              <a:avLst/>
            </a:prstGeom>
          </p:spPr>
          <p:txBody>
            <a:bodyPr wrap="square">
              <a:spAutoFit/>
            </a:bodyPr>
            <a:lstStyle/>
            <a:p>
              <a:pPr>
                <a:lnSpc>
                  <a:spcPct val="150000"/>
                </a:lnSpc>
              </a:pPr>
              <a:r>
                <a:rPr lang="zh-CN" altLang="en-US" sz="1400" dirty="0">
                  <a:solidFill>
                    <a:schemeClr val="tx1">
                      <a:lumMod val="50000"/>
                      <a:lumOff val="50000"/>
                    </a:schemeClr>
                  </a:solidFill>
                </a:rPr>
                <a:t>文字内容需概括精炼，建议与标题相关并符合整体语言风格，语言描述尽量简洁生动。</a:t>
              </a:r>
              <a:endParaRPr lang="zh-CN" altLang="en-US" sz="1400" dirty="0">
                <a:solidFill>
                  <a:schemeClr val="tx1">
                    <a:lumMod val="50000"/>
                    <a:lumOff val="50000"/>
                  </a:schemeClr>
                </a:solidFill>
                <a:latin typeface="+mn-ea"/>
                <a:cs typeface="+mn-ea"/>
              </a:endParaRPr>
            </a:p>
          </p:txBody>
        </p:sp>
        <p:sp>
          <p:nvSpPr>
            <p:cNvPr id="16" name="文本框 19"/>
            <p:cNvSpPr txBox="1"/>
            <p:nvPr/>
          </p:nvSpPr>
          <p:spPr>
            <a:xfrm>
              <a:off x="1038163" y="1437096"/>
              <a:ext cx="1583174" cy="276999"/>
            </a:xfrm>
            <a:prstGeom prst="rect">
              <a:avLst/>
            </a:prstGeom>
            <a:noFill/>
          </p:spPr>
          <p:txBody>
            <a:bodyPr wrap="square" rtlCol="0">
              <a:spAutoFit/>
            </a:bodyPr>
            <a:lstStyle/>
            <a:p>
              <a:pPr algn="ctr"/>
              <a:r>
                <a:rPr lang="zh-CN" altLang="en-US" b="1" dirty="0">
                  <a:solidFill>
                    <a:schemeClr val="tx1">
                      <a:lumMod val="50000"/>
                      <a:lumOff val="50000"/>
                    </a:schemeClr>
                  </a:solidFill>
                  <a:cs typeface="+mn-ea"/>
                </a:rPr>
                <a:t>添加文字</a:t>
              </a:r>
              <a:endParaRPr lang="zh-CN" altLang="en-US" b="1" dirty="0">
                <a:solidFill>
                  <a:schemeClr val="tx1">
                    <a:lumMod val="50000"/>
                    <a:lumOff val="50000"/>
                  </a:schemeClr>
                </a:solidFill>
                <a:cs typeface="+mn-ea"/>
              </a:endParaRPr>
            </a:p>
          </p:txBody>
        </p:sp>
      </p:grpSp>
      <p:grpSp>
        <p:nvGrpSpPr>
          <p:cNvPr id="17" name="组合 16"/>
          <p:cNvGrpSpPr/>
          <p:nvPr/>
        </p:nvGrpSpPr>
        <p:grpSpPr>
          <a:xfrm>
            <a:off x="5342236" y="1479455"/>
            <a:ext cx="3077287" cy="1427198"/>
            <a:chOff x="660643" y="1437096"/>
            <a:chExt cx="2323475" cy="1070398"/>
          </a:xfrm>
        </p:grpSpPr>
        <p:sp>
          <p:nvSpPr>
            <p:cNvPr id="18" name="矩形 17"/>
            <p:cNvSpPr/>
            <p:nvPr/>
          </p:nvSpPr>
          <p:spPr>
            <a:xfrm>
              <a:off x="660643" y="1711123"/>
              <a:ext cx="2323475" cy="796371"/>
            </a:xfrm>
            <a:prstGeom prst="rect">
              <a:avLst/>
            </a:prstGeom>
          </p:spPr>
          <p:txBody>
            <a:bodyPr wrap="square">
              <a:spAutoFit/>
            </a:bodyPr>
            <a:lstStyle/>
            <a:p>
              <a:pPr>
                <a:lnSpc>
                  <a:spcPct val="150000"/>
                </a:lnSpc>
              </a:pPr>
              <a:r>
                <a:rPr lang="zh-CN" altLang="en-US" sz="1400" dirty="0">
                  <a:solidFill>
                    <a:schemeClr val="tx1">
                      <a:lumMod val="50000"/>
                      <a:lumOff val="50000"/>
                    </a:schemeClr>
                  </a:solidFill>
                </a:rPr>
                <a:t>文字内容需概括精炼，建议与标题相关并符合整体语言风格，语言描述尽量简洁生动。</a:t>
              </a:r>
              <a:endParaRPr lang="zh-CN" altLang="en-US" sz="1400" dirty="0">
                <a:solidFill>
                  <a:schemeClr val="tx1">
                    <a:lumMod val="50000"/>
                    <a:lumOff val="50000"/>
                  </a:schemeClr>
                </a:solidFill>
                <a:latin typeface="+mn-ea"/>
                <a:cs typeface="+mn-ea"/>
              </a:endParaRPr>
            </a:p>
          </p:txBody>
        </p:sp>
        <p:sp>
          <p:nvSpPr>
            <p:cNvPr id="19" name="文本框 22"/>
            <p:cNvSpPr txBox="1"/>
            <p:nvPr/>
          </p:nvSpPr>
          <p:spPr>
            <a:xfrm>
              <a:off x="1038163" y="1437096"/>
              <a:ext cx="1583174" cy="276999"/>
            </a:xfrm>
            <a:prstGeom prst="rect">
              <a:avLst/>
            </a:prstGeom>
            <a:noFill/>
          </p:spPr>
          <p:txBody>
            <a:bodyPr wrap="square" rtlCol="0">
              <a:spAutoFit/>
            </a:bodyPr>
            <a:lstStyle/>
            <a:p>
              <a:pPr algn="ctr"/>
              <a:r>
                <a:rPr lang="zh-CN" altLang="en-US" b="1" dirty="0">
                  <a:solidFill>
                    <a:schemeClr val="tx1">
                      <a:lumMod val="50000"/>
                      <a:lumOff val="50000"/>
                    </a:schemeClr>
                  </a:solidFill>
                  <a:cs typeface="+mn-ea"/>
                </a:rPr>
                <a:t>添加文字</a:t>
              </a:r>
              <a:endParaRPr lang="zh-CN" altLang="en-US" b="1" dirty="0">
                <a:solidFill>
                  <a:schemeClr val="tx1">
                    <a:lumMod val="50000"/>
                    <a:lumOff val="50000"/>
                  </a:schemeClr>
                </a:solidFill>
                <a:cs typeface="+mn-ea"/>
              </a:endParaRPr>
            </a:p>
          </p:txBody>
        </p:sp>
      </p:grpSp>
      <p:grpSp>
        <p:nvGrpSpPr>
          <p:cNvPr id="20" name="组合 19"/>
          <p:cNvGrpSpPr/>
          <p:nvPr/>
        </p:nvGrpSpPr>
        <p:grpSpPr>
          <a:xfrm>
            <a:off x="7527783" y="5133962"/>
            <a:ext cx="3247573" cy="1445098"/>
            <a:chOff x="660643" y="1437096"/>
            <a:chExt cx="2323475" cy="1083823"/>
          </a:xfrm>
        </p:grpSpPr>
        <p:sp>
          <p:nvSpPr>
            <p:cNvPr id="21" name="矩形 20"/>
            <p:cNvSpPr/>
            <p:nvPr/>
          </p:nvSpPr>
          <p:spPr>
            <a:xfrm>
              <a:off x="660643" y="1724548"/>
              <a:ext cx="2323475" cy="796371"/>
            </a:xfrm>
            <a:prstGeom prst="rect">
              <a:avLst/>
            </a:prstGeom>
          </p:spPr>
          <p:txBody>
            <a:bodyPr wrap="square">
              <a:spAutoFit/>
            </a:bodyPr>
            <a:lstStyle/>
            <a:p>
              <a:pPr>
                <a:lnSpc>
                  <a:spcPct val="150000"/>
                </a:lnSpc>
              </a:pPr>
              <a:r>
                <a:rPr lang="zh-CN" altLang="en-US" sz="1400" dirty="0">
                  <a:solidFill>
                    <a:schemeClr val="tx1">
                      <a:lumMod val="50000"/>
                      <a:lumOff val="50000"/>
                    </a:schemeClr>
                  </a:solidFill>
                </a:rPr>
                <a:t>文字内容需概括精炼，建议与标题相关并符合整体语言风格，语言描述尽量简洁生动。</a:t>
              </a:r>
              <a:endParaRPr lang="zh-CN" altLang="en-US" sz="1400" dirty="0">
                <a:solidFill>
                  <a:schemeClr val="tx1">
                    <a:lumMod val="50000"/>
                    <a:lumOff val="50000"/>
                  </a:schemeClr>
                </a:solidFill>
                <a:latin typeface="+mn-ea"/>
                <a:cs typeface="+mn-ea"/>
              </a:endParaRPr>
            </a:p>
          </p:txBody>
        </p:sp>
        <p:sp>
          <p:nvSpPr>
            <p:cNvPr id="22" name="文本框 25"/>
            <p:cNvSpPr txBox="1"/>
            <p:nvPr/>
          </p:nvSpPr>
          <p:spPr>
            <a:xfrm>
              <a:off x="1038163" y="1437096"/>
              <a:ext cx="1583174" cy="276999"/>
            </a:xfrm>
            <a:prstGeom prst="rect">
              <a:avLst/>
            </a:prstGeom>
            <a:noFill/>
          </p:spPr>
          <p:txBody>
            <a:bodyPr wrap="square" rtlCol="0">
              <a:spAutoFit/>
            </a:bodyPr>
            <a:lstStyle/>
            <a:p>
              <a:pPr algn="ctr"/>
              <a:r>
                <a:rPr lang="zh-CN" altLang="en-US" b="1" dirty="0">
                  <a:solidFill>
                    <a:schemeClr val="tx1">
                      <a:lumMod val="50000"/>
                      <a:lumOff val="50000"/>
                    </a:schemeClr>
                  </a:solidFill>
                  <a:cs typeface="+mn-ea"/>
                </a:rPr>
                <a:t>添加文字</a:t>
              </a:r>
              <a:endParaRPr lang="zh-CN" altLang="en-US" b="1" dirty="0">
                <a:solidFill>
                  <a:schemeClr val="tx1">
                    <a:lumMod val="50000"/>
                    <a:lumOff val="50000"/>
                  </a:schemeClr>
                </a:solidFill>
                <a:cs typeface="+mn-ea"/>
              </a:endParaRPr>
            </a:p>
          </p:txBody>
        </p:sp>
      </p:grpSp>
      <p:sp>
        <p:nvSpPr>
          <p:cNvPr id="23" name="标题 22"/>
          <p:cNvSpPr>
            <a:spLocks noGrp="1"/>
          </p:cNvSpPr>
          <p:nvPr>
            <p:ph type="title"/>
          </p:nvPr>
        </p:nvSpPr>
        <p:spPr/>
        <p:txBody>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900"/>
                                        <p:tgtEl>
                                          <p:spTgt spid="2"/>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30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ppt_x</p:attrName>
                                        </p:attrNameLst>
                                      </p:cBhvr>
                                      <p:tavLst>
                                        <p:tav tm="0">
                                          <p:val>
                                            <p:strVal val="#ppt_x"/>
                                          </p:val>
                                        </p:tav>
                                        <p:tav tm="100000">
                                          <p:val>
                                            <p:strVal val="#ppt_x"/>
                                          </p:val>
                                        </p:tav>
                                      </p:tavLst>
                                    </p:anim>
                                    <p:anim calcmode="lin" valueType="num">
                                      <p:cBhvr>
                                        <p:cTn id="18" dur="1000" fill="hold"/>
                                        <p:tgtEl>
                                          <p:spTgt spid="17"/>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60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90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圆角右箭头 66"/>
          <p:cNvSpPr/>
          <p:nvPr/>
        </p:nvSpPr>
        <p:spPr>
          <a:xfrm>
            <a:off x="8609540" y="1885888"/>
            <a:ext cx="2370358" cy="1518920"/>
          </a:xfrm>
          <a:prstGeom prst="bentArrow">
            <a:avLst>
              <a:gd name="adj1" fmla="val 21656"/>
              <a:gd name="adj2" fmla="val 25000"/>
              <a:gd name="adj3" fmla="val 31020"/>
              <a:gd name="adj4" fmla="val 4575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solidFill>
              <a:cs typeface="+mn-ea"/>
            </a:endParaRPr>
          </a:p>
        </p:txBody>
      </p:sp>
      <p:sp>
        <p:nvSpPr>
          <p:cNvPr id="68" name="圆角右箭头 67"/>
          <p:cNvSpPr/>
          <p:nvPr/>
        </p:nvSpPr>
        <p:spPr>
          <a:xfrm>
            <a:off x="6239182" y="2430780"/>
            <a:ext cx="2370358" cy="1518920"/>
          </a:xfrm>
          <a:prstGeom prst="bentArrow">
            <a:avLst>
              <a:gd name="adj1" fmla="val 21656"/>
              <a:gd name="adj2" fmla="val 25000"/>
              <a:gd name="adj3" fmla="val 31020"/>
              <a:gd name="adj4" fmla="val 45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solidFill>
              <a:cs typeface="+mn-ea"/>
            </a:endParaRPr>
          </a:p>
        </p:txBody>
      </p:sp>
      <p:sp>
        <p:nvSpPr>
          <p:cNvPr id="69" name="圆角右箭头 68"/>
          <p:cNvSpPr/>
          <p:nvPr/>
        </p:nvSpPr>
        <p:spPr>
          <a:xfrm>
            <a:off x="3868824" y="2991996"/>
            <a:ext cx="2370358" cy="1518920"/>
          </a:xfrm>
          <a:prstGeom prst="bentArrow">
            <a:avLst>
              <a:gd name="adj1" fmla="val 21656"/>
              <a:gd name="adj2" fmla="val 25000"/>
              <a:gd name="adj3" fmla="val 31020"/>
              <a:gd name="adj4" fmla="val 4575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solidFill>
              <a:cs typeface="+mn-ea"/>
            </a:endParaRPr>
          </a:p>
        </p:txBody>
      </p:sp>
      <p:sp>
        <p:nvSpPr>
          <p:cNvPr id="70" name="圆角右箭头 69"/>
          <p:cNvSpPr/>
          <p:nvPr/>
        </p:nvSpPr>
        <p:spPr>
          <a:xfrm>
            <a:off x="1494488" y="3579939"/>
            <a:ext cx="2370358" cy="1518920"/>
          </a:xfrm>
          <a:prstGeom prst="bentArrow">
            <a:avLst>
              <a:gd name="adj1" fmla="val 21656"/>
              <a:gd name="adj2" fmla="val 25000"/>
              <a:gd name="adj3" fmla="val 31020"/>
              <a:gd name="adj4" fmla="val 457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solidFill>
              <a:cs typeface="+mn-ea"/>
            </a:endParaRPr>
          </a:p>
        </p:txBody>
      </p:sp>
      <p:cxnSp>
        <p:nvCxnSpPr>
          <p:cNvPr id="71" name="直接连接符 70"/>
          <p:cNvCxnSpPr/>
          <p:nvPr/>
        </p:nvCxnSpPr>
        <p:spPr>
          <a:xfrm>
            <a:off x="1380386" y="5273613"/>
            <a:ext cx="9515887" cy="0"/>
          </a:xfrm>
          <a:prstGeom prst="line">
            <a:avLst/>
          </a:prstGeom>
          <a:ln>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sp>
        <p:nvSpPr>
          <p:cNvPr id="72" name="TextBox 71"/>
          <p:cNvSpPr txBox="1"/>
          <p:nvPr/>
        </p:nvSpPr>
        <p:spPr>
          <a:xfrm>
            <a:off x="1570151" y="5372941"/>
            <a:ext cx="9582086" cy="1415760"/>
          </a:xfrm>
          <a:prstGeom prst="rect">
            <a:avLst/>
          </a:prstGeom>
          <a:noFill/>
          <a:ln>
            <a:noFill/>
          </a:ln>
        </p:spPr>
        <p:txBody>
          <a:bodyPr wrap="none" lIns="121908" tIns="60954" rIns="121908" bIns="60954" rtlCol="0">
            <a:spAutoFit/>
          </a:bodyPr>
          <a:lstStyle/>
          <a:p>
            <a:r>
              <a:rPr lang="zh-CN" altLang="en-US" sz="1400" dirty="0">
                <a:solidFill>
                  <a:schemeClr val="tx1">
                    <a:lumMod val="50000"/>
                    <a:lumOff val="50000"/>
                  </a:schemeClr>
                </a:solidFill>
                <a:latin typeface="+mn-ea"/>
                <a:cs typeface="+mn-ea"/>
              </a:rPr>
              <a:t>点击添加文字内容，内容简要详尽，言简意赅叙述内容概要。点击添加文字内容，内容简要详尽，言简意赅叙述内容概</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要。点击添加文字内容，内容简要详尽，言简意赅叙述内容概要。点击添加文字内容，内容简要详尽，言简意赅叙述内</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容概要。点击添加文字内容，内容简要详尽，言简意赅叙述内容概要。点击添加文字内容，内容简要详尽，言简意赅叙</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述内容概要。</a:t>
            </a:r>
            <a:endParaRPr lang="zh-CN" altLang="en-US" sz="1400" dirty="0">
              <a:solidFill>
                <a:schemeClr val="tx1">
                  <a:lumMod val="50000"/>
                  <a:lumOff val="50000"/>
                </a:schemeClr>
              </a:solidFill>
              <a:latin typeface="+mn-ea"/>
              <a:cs typeface="+mn-ea"/>
            </a:endParaRPr>
          </a:p>
          <a:p>
            <a:endParaRPr lang="zh-CN" altLang="en-US" sz="1400" dirty="0">
              <a:solidFill>
                <a:schemeClr val="tx1">
                  <a:lumMod val="50000"/>
                  <a:lumOff val="50000"/>
                </a:schemeClr>
              </a:solidFill>
              <a:latin typeface="+mn-ea"/>
              <a:cs typeface="+mn-ea"/>
            </a:endParaRPr>
          </a:p>
          <a:p>
            <a:endParaRPr lang="zh-CN" altLang="en-US" sz="1400" dirty="0">
              <a:solidFill>
                <a:schemeClr val="tx1">
                  <a:lumMod val="50000"/>
                  <a:lumOff val="50000"/>
                </a:schemeClr>
              </a:solidFill>
              <a:latin typeface="+mn-ea"/>
              <a:cs typeface="+mn-ea"/>
            </a:endParaRPr>
          </a:p>
        </p:txBody>
      </p:sp>
      <p:pic>
        <p:nvPicPr>
          <p:cNvPr id="73" name="Picture 4"/>
          <p:cNvPicPr>
            <a:picLocks noChangeAspect="1" noChangeArrowheads="1"/>
          </p:cNvPicPr>
          <p:nvPr/>
        </p:nvPicPr>
        <p:blipFill>
          <a:blip r:embed="rId1"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4349914" y="3878776"/>
            <a:ext cx="595480" cy="650639"/>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5"/>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2037680" y="4463193"/>
            <a:ext cx="650554" cy="62654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6"/>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6743530" y="3290667"/>
            <a:ext cx="650554" cy="650639"/>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9096957" y="2730535"/>
            <a:ext cx="650554" cy="650639"/>
          </a:xfrm>
          <a:prstGeom prst="rect">
            <a:avLst/>
          </a:prstGeom>
          <a:noFill/>
          <a:ln>
            <a:solidFill>
              <a:schemeClr val="accent3"/>
            </a:solidFill>
          </a:ln>
          <a:extLst>
            <a:ext uri="{909E8E84-426E-40DD-AFC4-6F175D3DCCD1}">
              <a14:hiddenFill xmlns:a14="http://schemas.microsoft.com/office/drawing/2010/main">
                <a:solidFill>
                  <a:srgbClr val="FFFFFF"/>
                </a:solidFill>
              </a14:hiddenFill>
            </a:ext>
          </a:extLst>
        </p:spPr>
      </p:pic>
      <p:sp>
        <p:nvSpPr>
          <p:cNvPr id="77" name="TextBox 76"/>
          <p:cNvSpPr txBox="1"/>
          <p:nvPr/>
        </p:nvSpPr>
        <p:spPr>
          <a:xfrm>
            <a:off x="2295234" y="4863040"/>
            <a:ext cx="1271977" cy="328295"/>
          </a:xfrm>
          <a:prstGeom prst="rect">
            <a:avLst/>
          </a:prstGeom>
          <a:noFill/>
          <a:ln>
            <a:noFill/>
          </a:ln>
        </p:spPr>
        <p:txBody>
          <a:bodyPr wrap="none" lIns="121908" tIns="60954" rIns="121908" bIns="60954" rtlCol="0">
            <a:spAutoFit/>
          </a:bodyPr>
          <a:lstStyle/>
          <a:p>
            <a:r>
              <a:rPr lang="zh-CN" altLang="en-US" sz="1300" dirty="0">
                <a:solidFill>
                  <a:schemeClr val="tx1">
                    <a:lumMod val="50000"/>
                    <a:lumOff val="50000"/>
                  </a:schemeClr>
                </a:solidFill>
                <a:latin typeface="+mn-ea"/>
                <a:cs typeface="+mn-ea"/>
              </a:rPr>
              <a:t>点击添加文字</a:t>
            </a:r>
            <a:endParaRPr lang="zh-CN" altLang="en-US" sz="1300" dirty="0">
              <a:solidFill>
                <a:schemeClr val="tx1">
                  <a:lumMod val="50000"/>
                  <a:lumOff val="50000"/>
                </a:schemeClr>
              </a:solidFill>
              <a:latin typeface="+mn-ea"/>
              <a:cs typeface="+mn-ea"/>
            </a:endParaRPr>
          </a:p>
        </p:txBody>
      </p:sp>
      <p:sp>
        <p:nvSpPr>
          <p:cNvPr id="78" name="TextBox 77"/>
          <p:cNvSpPr txBox="1"/>
          <p:nvPr/>
        </p:nvSpPr>
        <p:spPr>
          <a:xfrm>
            <a:off x="4857887" y="4293786"/>
            <a:ext cx="1271977" cy="328295"/>
          </a:xfrm>
          <a:prstGeom prst="rect">
            <a:avLst/>
          </a:prstGeom>
          <a:noFill/>
          <a:ln>
            <a:noFill/>
          </a:ln>
        </p:spPr>
        <p:txBody>
          <a:bodyPr wrap="none" lIns="121908" tIns="60954" rIns="121908" bIns="60954" rtlCol="0">
            <a:spAutoFit/>
          </a:bodyPr>
          <a:lstStyle/>
          <a:p>
            <a:r>
              <a:rPr lang="zh-CN" altLang="en-US" sz="1300" dirty="0">
                <a:solidFill>
                  <a:schemeClr val="tx1">
                    <a:lumMod val="50000"/>
                    <a:lumOff val="50000"/>
                  </a:schemeClr>
                </a:solidFill>
                <a:latin typeface="+mn-ea"/>
                <a:cs typeface="+mn-ea"/>
              </a:rPr>
              <a:t>点击添加文字</a:t>
            </a:r>
            <a:endParaRPr lang="zh-CN" altLang="en-US" sz="1300" dirty="0">
              <a:solidFill>
                <a:schemeClr val="tx1">
                  <a:lumMod val="50000"/>
                  <a:lumOff val="50000"/>
                </a:schemeClr>
              </a:solidFill>
              <a:latin typeface="+mn-ea"/>
              <a:cs typeface="+mn-ea"/>
            </a:endParaRPr>
          </a:p>
        </p:txBody>
      </p:sp>
      <p:sp>
        <p:nvSpPr>
          <p:cNvPr id="79" name="TextBox 78"/>
          <p:cNvSpPr txBox="1"/>
          <p:nvPr/>
        </p:nvSpPr>
        <p:spPr>
          <a:xfrm>
            <a:off x="7136532" y="3734754"/>
            <a:ext cx="1271977" cy="328295"/>
          </a:xfrm>
          <a:prstGeom prst="rect">
            <a:avLst/>
          </a:prstGeom>
          <a:noFill/>
          <a:ln>
            <a:noFill/>
          </a:ln>
        </p:spPr>
        <p:txBody>
          <a:bodyPr wrap="none" lIns="121908" tIns="60954" rIns="121908" bIns="60954" rtlCol="0">
            <a:spAutoFit/>
          </a:bodyPr>
          <a:lstStyle/>
          <a:p>
            <a:r>
              <a:rPr lang="zh-CN" altLang="en-US" sz="1300" dirty="0">
                <a:solidFill>
                  <a:schemeClr val="tx1">
                    <a:lumMod val="50000"/>
                    <a:lumOff val="50000"/>
                  </a:schemeClr>
                </a:solidFill>
                <a:latin typeface="+mn-ea"/>
                <a:cs typeface="+mn-ea"/>
              </a:rPr>
              <a:t>点击添加文字</a:t>
            </a:r>
            <a:endParaRPr lang="zh-CN" altLang="en-US" sz="1300" dirty="0">
              <a:solidFill>
                <a:schemeClr val="tx1">
                  <a:lumMod val="50000"/>
                  <a:lumOff val="50000"/>
                </a:schemeClr>
              </a:solidFill>
              <a:latin typeface="+mn-ea"/>
              <a:cs typeface="+mn-ea"/>
            </a:endParaRPr>
          </a:p>
        </p:txBody>
      </p:sp>
      <p:sp>
        <p:nvSpPr>
          <p:cNvPr id="80" name="TextBox 79"/>
          <p:cNvSpPr txBox="1"/>
          <p:nvPr/>
        </p:nvSpPr>
        <p:spPr>
          <a:xfrm>
            <a:off x="9623267" y="3160386"/>
            <a:ext cx="1271977" cy="328295"/>
          </a:xfrm>
          <a:prstGeom prst="rect">
            <a:avLst/>
          </a:prstGeom>
          <a:noFill/>
          <a:ln>
            <a:noFill/>
          </a:ln>
        </p:spPr>
        <p:txBody>
          <a:bodyPr wrap="none" lIns="121908" tIns="60954" rIns="121908" bIns="60954" rtlCol="0">
            <a:spAutoFit/>
          </a:bodyPr>
          <a:lstStyle/>
          <a:p>
            <a:r>
              <a:rPr lang="zh-CN" altLang="en-US" sz="1300" dirty="0">
                <a:solidFill>
                  <a:schemeClr val="tx1">
                    <a:lumMod val="50000"/>
                    <a:lumOff val="50000"/>
                  </a:schemeClr>
                </a:solidFill>
                <a:latin typeface="+mn-ea"/>
                <a:cs typeface="+mn-ea"/>
              </a:rPr>
              <a:t>点击添加文字</a:t>
            </a:r>
            <a:endParaRPr lang="zh-CN" altLang="en-US" sz="1300" dirty="0">
              <a:solidFill>
                <a:schemeClr val="tx1">
                  <a:lumMod val="50000"/>
                  <a:lumOff val="50000"/>
                </a:schemeClr>
              </a:solidFill>
              <a:latin typeface="+mn-ea"/>
              <a:cs typeface="+mn-ea"/>
            </a:endParaRPr>
          </a:p>
        </p:txBody>
      </p:sp>
      <p:pic>
        <p:nvPicPr>
          <p:cNvPr id="81" name="Picture 8"/>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2679667" y="2464753"/>
            <a:ext cx="1176712" cy="1253067"/>
          </a:xfrm>
          <a:prstGeom prst="rect">
            <a:avLst/>
          </a:prstGeom>
          <a:noFill/>
          <a:extLst>
            <a:ext uri="{909E8E84-426E-40DD-AFC4-6F175D3DCCD1}">
              <a14:hiddenFill xmlns:a14="http://schemas.microsoft.com/office/drawing/2010/main">
                <a:solidFill>
                  <a:srgbClr val="FFFFFF"/>
                </a:solidFill>
              </a14:hiddenFill>
            </a:ext>
          </a:extLst>
        </p:spPr>
      </p:pic>
      <p:sp>
        <p:nvSpPr>
          <p:cNvPr id="82" name="TextBox 81"/>
          <p:cNvSpPr txBox="1"/>
          <p:nvPr/>
        </p:nvSpPr>
        <p:spPr>
          <a:xfrm>
            <a:off x="12808217" y="8272252"/>
            <a:ext cx="2147358" cy="707874"/>
          </a:xfrm>
          <a:prstGeom prst="rect">
            <a:avLst/>
          </a:prstGeom>
          <a:noFill/>
        </p:spPr>
        <p:txBody>
          <a:bodyPr wrap="none" lIns="121908" tIns="60954" rIns="121908" bIns="60954" rtlCol="0">
            <a:spAutoFit/>
          </a:bodyPr>
          <a:lstStyle/>
          <a:p>
            <a:r>
              <a:rPr lang="en-US" altLang="zh-CN" sz="1900" dirty="0">
                <a:solidFill>
                  <a:schemeClr val="bg1"/>
                </a:solidFill>
                <a:latin typeface="+mn-ea"/>
                <a:cs typeface="+mn-ea"/>
              </a:rPr>
              <a:t>0.5 </a:t>
            </a:r>
            <a:r>
              <a:rPr lang="zh-CN" altLang="en-US" sz="1900" dirty="0">
                <a:solidFill>
                  <a:schemeClr val="bg1"/>
                </a:solidFill>
                <a:latin typeface="+mn-ea"/>
                <a:cs typeface="+mn-ea"/>
              </a:rPr>
              <a:t>秒延迟符，无</a:t>
            </a:r>
            <a:endParaRPr lang="en-US" altLang="zh-CN" sz="1900" dirty="0">
              <a:solidFill>
                <a:schemeClr val="bg1"/>
              </a:solidFill>
              <a:latin typeface="+mn-ea"/>
              <a:cs typeface="+mn-ea"/>
            </a:endParaRPr>
          </a:p>
          <a:p>
            <a:r>
              <a:rPr lang="zh-CN" altLang="en-US" sz="1900" dirty="0">
                <a:solidFill>
                  <a:schemeClr val="bg1"/>
                </a:solidFill>
                <a:latin typeface="+mn-ea"/>
                <a:cs typeface="+mn-ea"/>
              </a:rPr>
              <a:t>意义，可删除</a:t>
            </a:r>
            <a:r>
              <a:rPr lang="en-US" altLang="zh-CN" sz="1900" dirty="0">
                <a:solidFill>
                  <a:schemeClr val="bg1"/>
                </a:solidFill>
                <a:latin typeface="+mn-ea"/>
                <a:cs typeface="+mn-ea"/>
              </a:rPr>
              <a:t>.</a:t>
            </a:r>
            <a:endParaRPr lang="zh-CN" altLang="en-US" sz="1900" dirty="0">
              <a:solidFill>
                <a:schemeClr val="bg1"/>
              </a:solidFill>
              <a:latin typeface="+mn-ea"/>
              <a:cs typeface="+mn-ea"/>
            </a:endParaRPr>
          </a:p>
        </p:txBody>
      </p:sp>
      <p:sp>
        <p:nvSpPr>
          <p:cNvPr id="2" name="标题 1"/>
          <p:cNvSpPr>
            <a:spLocks noGrp="1"/>
          </p:cNvSpPr>
          <p:nvPr>
            <p:ph type="title"/>
          </p:nvPr>
        </p:nvSpPr>
        <p:spPr/>
        <p:txBody>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after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strips(upRight)">
                                      <p:cBhvr>
                                        <p:cTn id="7" dur="500"/>
                                        <p:tgtEl>
                                          <p:spTgt spid="70"/>
                                        </p:tgtEl>
                                      </p:cBhvr>
                                    </p:animEffect>
                                  </p:childTnLst>
                                </p:cTn>
                              </p:par>
                              <p:par>
                                <p:cTn id="8" presetID="18" presetClass="entr" presetSubtype="3"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strips(upRight)">
                                      <p:cBhvr>
                                        <p:cTn id="10" dur="500"/>
                                        <p:tgtEl>
                                          <p:spTgt spid="69"/>
                                        </p:tgtEl>
                                      </p:cBhvr>
                                    </p:animEffect>
                                  </p:childTnLst>
                                </p:cTn>
                              </p:par>
                              <p:par>
                                <p:cTn id="11" presetID="18" presetClass="entr" presetSubtype="3" fill="hold" grpId="0" nodeType="withEffect">
                                  <p:stCondLst>
                                    <p:cond delay="0"/>
                                  </p:stCondLst>
                                  <p:childTnLst>
                                    <p:set>
                                      <p:cBhvr>
                                        <p:cTn id="12" dur="1" fill="hold">
                                          <p:stCondLst>
                                            <p:cond delay="0"/>
                                          </p:stCondLst>
                                        </p:cTn>
                                        <p:tgtEl>
                                          <p:spTgt spid="68"/>
                                        </p:tgtEl>
                                        <p:attrNameLst>
                                          <p:attrName>style.visibility</p:attrName>
                                        </p:attrNameLst>
                                      </p:cBhvr>
                                      <p:to>
                                        <p:strVal val="visible"/>
                                      </p:to>
                                    </p:set>
                                    <p:animEffect transition="in" filter="strips(upRight)">
                                      <p:cBhvr>
                                        <p:cTn id="13" dur="500"/>
                                        <p:tgtEl>
                                          <p:spTgt spid="68"/>
                                        </p:tgtEl>
                                      </p:cBhvr>
                                    </p:animEffect>
                                  </p:childTnLst>
                                </p:cTn>
                              </p:par>
                              <p:par>
                                <p:cTn id="14" presetID="18" presetClass="entr" presetSubtype="3" fill="hold" grpId="0" nodeType="with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strips(upRight)">
                                      <p:cBhvr>
                                        <p:cTn id="16" dur="500"/>
                                        <p:tgtEl>
                                          <p:spTgt spid="67"/>
                                        </p:tgtEl>
                                      </p:cBhvr>
                                    </p:animEffect>
                                  </p:childTnLst>
                                </p:cTn>
                              </p:par>
                              <p:par>
                                <p:cTn id="17" presetID="2" presetClass="entr" presetSubtype="8" fill="hold" nodeType="withEffect">
                                  <p:stCondLst>
                                    <p:cond delay="500"/>
                                  </p:stCondLst>
                                  <p:childTnLst>
                                    <p:set>
                                      <p:cBhvr>
                                        <p:cTn id="18" dur="1" fill="hold">
                                          <p:stCondLst>
                                            <p:cond delay="0"/>
                                          </p:stCondLst>
                                        </p:cTn>
                                        <p:tgtEl>
                                          <p:spTgt spid="81"/>
                                        </p:tgtEl>
                                        <p:attrNameLst>
                                          <p:attrName>style.visibility</p:attrName>
                                        </p:attrNameLst>
                                      </p:cBhvr>
                                      <p:to>
                                        <p:strVal val="visible"/>
                                      </p:to>
                                    </p:set>
                                    <p:anim calcmode="lin" valueType="num">
                                      <p:cBhvr additive="base">
                                        <p:cTn id="19" dur="500" fill="hold"/>
                                        <p:tgtEl>
                                          <p:spTgt spid="81"/>
                                        </p:tgtEl>
                                        <p:attrNameLst>
                                          <p:attrName>ppt_x</p:attrName>
                                        </p:attrNameLst>
                                      </p:cBhvr>
                                      <p:tavLst>
                                        <p:tav tm="0">
                                          <p:val>
                                            <p:strVal val="0-#ppt_w/2"/>
                                          </p:val>
                                        </p:tav>
                                        <p:tav tm="100000">
                                          <p:val>
                                            <p:strVal val="#ppt_x"/>
                                          </p:val>
                                        </p:tav>
                                      </p:tavLst>
                                    </p:anim>
                                    <p:anim calcmode="lin" valueType="num">
                                      <p:cBhvr additive="base">
                                        <p:cTn id="20" dur="500" fill="hold"/>
                                        <p:tgtEl>
                                          <p:spTgt spid="81"/>
                                        </p:tgtEl>
                                        <p:attrNameLst>
                                          <p:attrName>ppt_y</p:attrName>
                                        </p:attrNameLst>
                                      </p:cBhvr>
                                      <p:tavLst>
                                        <p:tav tm="0">
                                          <p:val>
                                            <p:strVal val="#ppt_y"/>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74"/>
                                        </p:tgtEl>
                                        <p:attrNameLst>
                                          <p:attrName>style.visibility</p:attrName>
                                        </p:attrNameLst>
                                      </p:cBhvr>
                                      <p:to>
                                        <p:strVal val="visible"/>
                                      </p:to>
                                    </p:set>
                                    <p:anim calcmode="lin" valueType="num">
                                      <p:cBhvr>
                                        <p:cTn id="23" dur="500" fill="hold"/>
                                        <p:tgtEl>
                                          <p:spTgt spid="74"/>
                                        </p:tgtEl>
                                        <p:attrNameLst>
                                          <p:attrName>ppt_w</p:attrName>
                                        </p:attrNameLst>
                                      </p:cBhvr>
                                      <p:tavLst>
                                        <p:tav tm="0">
                                          <p:val>
                                            <p:fltVal val="0"/>
                                          </p:val>
                                        </p:tav>
                                        <p:tav tm="100000">
                                          <p:val>
                                            <p:strVal val="#ppt_w"/>
                                          </p:val>
                                        </p:tav>
                                      </p:tavLst>
                                    </p:anim>
                                    <p:anim calcmode="lin" valueType="num">
                                      <p:cBhvr>
                                        <p:cTn id="24" dur="500" fill="hold"/>
                                        <p:tgtEl>
                                          <p:spTgt spid="74"/>
                                        </p:tgtEl>
                                        <p:attrNameLst>
                                          <p:attrName>ppt_h</p:attrName>
                                        </p:attrNameLst>
                                      </p:cBhvr>
                                      <p:tavLst>
                                        <p:tav tm="0">
                                          <p:val>
                                            <p:fltVal val="0"/>
                                          </p:val>
                                        </p:tav>
                                        <p:tav tm="100000">
                                          <p:val>
                                            <p:strVal val="#ppt_h"/>
                                          </p:val>
                                        </p:tav>
                                      </p:tavLst>
                                    </p:anim>
                                    <p:animEffect transition="in" filter="fade">
                                      <p:cBhvr>
                                        <p:cTn id="25" dur="500"/>
                                        <p:tgtEl>
                                          <p:spTgt spid="74"/>
                                        </p:tgtEl>
                                      </p:cBhvr>
                                    </p:animEffect>
                                  </p:childTnLst>
                                </p:cTn>
                              </p:par>
                              <p:par>
                                <p:cTn id="26" presetID="53" presetClass="entr" presetSubtype="16" fill="hold" nodeType="withEffect">
                                  <p:stCondLst>
                                    <p:cond delay="0"/>
                                  </p:stCondLst>
                                  <p:childTnLst>
                                    <p:set>
                                      <p:cBhvr>
                                        <p:cTn id="27" dur="1" fill="hold">
                                          <p:stCondLst>
                                            <p:cond delay="0"/>
                                          </p:stCondLst>
                                        </p:cTn>
                                        <p:tgtEl>
                                          <p:spTgt spid="73"/>
                                        </p:tgtEl>
                                        <p:attrNameLst>
                                          <p:attrName>style.visibility</p:attrName>
                                        </p:attrNameLst>
                                      </p:cBhvr>
                                      <p:to>
                                        <p:strVal val="visible"/>
                                      </p:to>
                                    </p:set>
                                    <p:anim calcmode="lin" valueType="num">
                                      <p:cBhvr>
                                        <p:cTn id="28" dur="500" fill="hold"/>
                                        <p:tgtEl>
                                          <p:spTgt spid="73"/>
                                        </p:tgtEl>
                                        <p:attrNameLst>
                                          <p:attrName>ppt_w</p:attrName>
                                        </p:attrNameLst>
                                      </p:cBhvr>
                                      <p:tavLst>
                                        <p:tav tm="0">
                                          <p:val>
                                            <p:fltVal val="0"/>
                                          </p:val>
                                        </p:tav>
                                        <p:tav tm="100000">
                                          <p:val>
                                            <p:strVal val="#ppt_w"/>
                                          </p:val>
                                        </p:tav>
                                      </p:tavLst>
                                    </p:anim>
                                    <p:anim calcmode="lin" valueType="num">
                                      <p:cBhvr>
                                        <p:cTn id="29" dur="500" fill="hold"/>
                                        <p:tgtEl>
                                          <p:spTgt spid="73"/>
                                        </p:tgtEl>
                                        <p:attrNameLst>
                                          <p:attrName>ppt_h</p:attrName>
                                        </p:attrNameLst>
                                      </p:cBhvr>
                                      <p:tavLst>
                                        <p:tav tm="0">
                                          <p:val>
                                            <p:fltVal val="0"/>
                                          </p:val>
                                        </p:tav>
                                        <p:tav tm="100000">
                                          <p:val>
                                            <p:strVal val="#ppt_h"/>
                                          </p:val>
                                        </p:tav>
                                      </p:tavLst>
                                    </p:anim>
                                    <p:animEffect transition="in" filter="fade">
                                      <p:cBhvr>
                                        <p:cTn id="30" dur="500"/>
                                        <p:tgtEl>
                                          <p:spTgt spid="73"/>
                                        </p:tgtEl>
                                      </p:cBhvr>
                                    </p:animEffect>
                                  </p:childTnLst>
                                </p:cTn>
                              </p:par>
                              <p:par>
                                <p:cTn id="31" presetID="53" presetClass="entr" presetSubtype="16" fill="hold" nodeType="withEffect">
                                  <p:stCondLst>
                                    <p:cond delay="0"/>
                                  </p:stCondLst>
                                  <p:childTnLst>
                                    <p:set>
                                      <p:cBhvr>
                                        <p:cTn id="32" dur="1" fill="hold">
                                          <p:stCondLst>
                                            <p:cond delay="0"/>
                                          </p:stCondLst>
                                        </p:cTn>
                                        <p:tgtEl>
                                          <p:spTgt spid="75"/>
                                        </p:tgtEl>
                                        <p:attrNameLst>
                                          <p:attrName>style.visibility</p:attrName>
                                        </p:attrNameLst>
                                      </p:cBhvr>
                                      <p:to>
                                        <p:strVal val="visible"/>
                                      </p:to>
                                    </p:set>
                                    <p:anim calcmode="lin" valueType="num">
                                      <p:cBhvr>
                                        <p:cTn id="33" dur="500" fill="hold"/>
                                        <p:tgtEl>
                                          <p:spTgt spid="75"/>
                                        </p:tgtEl>
                                        <p:attrNameLst>
                                          <p:attrName>ppt_w</p:attrName>
                                        </p:attrNameLst>
                                      </p:cBhvr>
                                      <p:tavLst>
                                        <p:tav tm="0">
                                          <p:val>
                                            <p:fltVal val="0"/>
                                          </p:val>
                                        </p:tav>
                                        <p:tav tm="100000">
                                          <p:val>
                                            <p:strVal val="#ppt_w"/>
                                          </p:val>
                                        </p:tav>
                                      </p:tavLst>
                                    </p:anim>
                                    <p:anim calcmode="lin" valueType="num">
                                      <p:cBhvr>
                                        <p:cTn id="34" dur="500" fill="hold"/>
                                        <p:tgtEl>
                                          <p:spTgt spid="75"/>
                                        </p:tgtEl>
                                        <p:attrNameLst>
                                          <p:attrName>ppt_h</p:attrName>
                                        </p:attrNameLst>
                                      </p:cBhvr>
                                      <p:tavLst>
                                        <p:tav tm="0">
                                          <p:val>
                                            <p:fltVal val="0"/>
                                          </p:val>
                                        </p:tav>
                                        <p:tav tm="100000">
                                          <p:val>
                                            <p:strVal val="#ppt_h"/>
                                          </p:val>
                                        </p:tav>
                                      </p:tavLst>
                                    </p:anim>
                                    <p:animEffect transition="in" filter="fade">
                                      <p:cBhvr>
                                        <p:cTn id="35" dur="500"/>
                                        <p:tgtEl>
                                          <p:spTgt spid="75"/>
                                        </p:tgtEl>
                                      </p:cBhvr>
                                    </p:animEffect>
                                  </p:childTnLst>
                                </p:cTn>
                              </p:par>
                              <p:par>
                                <p:cTn id="36" presetID="53" presetClass="entr" presetSubtype="16" fill="hold" nodeType="withEffect">
                                  <p:stCondLst>
                                    <p:cond delay="0"/>
                                  </p:stCondLst>
                                  <p:childTnLst>
                                    <p:set>
                                      <p:cBhvr>
                                        <p:cTn id="37" dur="1" fill="hold">
                                          <p:stCondLst>
                                            <p:cond delay="0"/>
                                          </p:stCondLst>
                                        </p:cTn>
                                        <p:tgtEl>
                                          <p:spTgt spid="76"/>
                                        </p:tgtEl>
                                        <p:attrNameLst>
                                          <p:attrName>style.visibility</p:attrName>
                                        </p:attrNameLst>
                                      </p:cBhvr>
                                      <p:to>
                                        <p:strVal val="visible"/>
                                      </p:to>
                                    </p:set>
                                    <p:anim calcmode="lin" valueType="num">
                                      <p:cBhvr>
                                        <p:cTn id="38" dur="500" fill="hold"/>
                                        <p:tgtEl>
                                          <p:spTgt spid="76"/>
                                        </p:tgtEl>
                                        <p:attrNameLst>
                                          <p:attrName>ppt_w</p:attrName>
                                        </p:attrNameLst>
                                      </p:cBhvr>
                                      <p:tavLst>
                                        <p:tav tm="0">
                                          <p:val>
                                            <p:fltVal val="0"/>
                                          </p:val>
                                        </p:tav>
                                        <p:tav tm="100000">
                                          <p:val>
                                            <p:strVal val="#ppt_w"/>
                                          </p:val>
                                        </p:tav>
                                      </p:tavLst>
                                    </p:anim>
                                    <p:anim calcmode="lin" valueType="num">
                                      <p:cBhvr>
                                        <p:cTn id="39" dur="500" fill="hold"/>
                                        <p:tgtEl>
                                          <p:spTgt spid="76"/>
                                        </p:tgtEl>
                                        <p:attrNameLst>
                                          <p:attrName>ppt_h</p:attrName>
                                        </p:attrNameLst>
                                      </p:cBhvr>
                                      <p:tavLst>
                                        <p:tav tm="0">
                                          <p:val>
                                            <p:fltVal val="0"/>
                                          </p:val>
                                        </p:tav>
                                        <p:tav tm="100000">
                                          <p:val>
                                            <p:strVal val="#ppt_h"/>
                                          </p:val>
                                        </p:tav>
                                      </p:tavLst>
                                    </p:anim>
                                    <p:animEffect transition="in" filter="fade">
                                      <p:cBhvr>
                                        <p:cTn id="40" dur="500"/>
                                        <p:tgtEl>
                                          <p:spTgt spid="76"/>
                                        </p:tgtEl>
                                      </p:cBhvr>
                                    </p:animEffect>
                                  </p:childTnLst>
                                </p:cTn>
                              </p:par>
                              <p:par>
                                <p:cTn id="41" presetID="22" presetClass="entr" presetSubtype="4" fill="hold" grpId="0" nodeType="withEffect">
                                  <p:stCondLst>
                                    <p:cond delay="500"/>
                                  </p:stCondLst>
                                  <p:childTnLst>
                                    <p:set>
                                      <p:cBhvr>
                                        <p:cTn id="42" dur="1" fill="hold">
                                          <p:stCondLst>
                                            <p:cond delay="0"/>
                                          </p:stCondLst>
                                        </p:cTn>
                                        <p:tgtEl>
                                          <p:spTgt spid="77"/>
                                        </p:tgtEl>
                                        <p:attrNameLst>
                                          <p:attrName>style.visibility</p:attrName>
                                        </p:attrNameLst>
                                      </p:cBhvr>
                                      <p:to>
                                        <p:strVal val="visible"/>
                                      </p:to>
                                    </p:set>
                                    <p:animEffect transition="in" filter="wipe(down)">
                                      <p:cBhvr>
                                        <p:cTn id="43" dur="500"/>
                                        <p:tgtEl>
                                          <p:spTgt spid="77"/>
                                        </p:tgtEl>
                                      </p:cBhvr>
                                    </p:animEffect>
                                  </p:childTnLst>
                                </p:cTn>
                              </p:par>
                              <p:par>
                                <p:cTn id="44" presetID="22" presetClass="entr" presetSubtype="4" fill="hold" grpId="0" nodeType="withEffect">
                                  <p:stCondLst>
                                    <p:cond delay="500"/>
                                  </p:stCondLst>
                                  <p:childTnLst>
                                    <p:set>
                                      <p:cBhvr>
                                        <p:cTn id="45" dur="1" fill="hold">
                                          <p:stCondLst>
                                            <p:cond delay="0"/>
                                          </p:stCondLst>
                                        </p:cTn>
                                        <p:tgtEl>
                                          <p:spTgt spid="78"/>
                                        </p:tgtEl>
                                        <p:attrNameLst>
                                          <p:attrName>style.visibility</p:attrName>
                                        </p:attrNameLst>
                                      </p:cBhvr>
                                      <p:to>
                                        <p:strVal val="visible"/>
                                      </p:to>
                                    </p:set>
                                    <p:animEffect transition="in" filter="wipe(down)">
                                      <p:cBhvr>
                                        <p:cTn id="46" dur="500"/>
                                        <p:tgtEl>
                                          <p:spTgt spid="78"/>
                                        </p:tgtEl>
                                      </p:cBhvr>
                                    </p:animEffect>
                                  </p:childTnLst>
                                </p:cTn>
                              </p:par>
                              <p:par>
                                <p:cTn id="47" presetID="22" presetClass="entr" presetSubtype="4" fill="hold" grpId="0" nodeType="withEffect">
                                  <p:stCondLst>
                                    <p:cond delay="500"/>
                                  </p:stCondLst>
                                  <p:childTnLst>
                                    <p:set>
                                      <p:cBhvr>
                                        <p:cTn id="48" dur="1" fill="hold">
                                          <p:stCondLst>
                                            <p:cond delay="0"/>
                                          </p:stCondLst>
                                        </p:cTn>
                                        <p:tgtEl>
                                          <p:spTgt spid="79"/>
                                        </p:tgtEl>
                                        <p:attrNameLst>
                                          <p:attrName>style.visibility</p:attrName>
                                        </p:attrNameLst>
                                      </p:cBhvr>
                                      <p:to>
                                        <p:strVal val="visible"/>
                                      </p:to>
                                    </p:set>
                                    <p:animEffect transition="in" filter="wipe(down)">
                                      <p:cBhvr>
                                        <p:cTn id="49" dur="500"/>
                                        <p:tgtEl>
                                          <p:spTgt spid="79"/>
                                        </p:tgtEl>
                                      </p:cBhvr>
                                    </p:animEffect>
                                  </p:childTnLst>
                                </p:cTn>
                              </p:par>
                              <p:par>
                                <p:cTn id="50" presetID="22" presetClass="entr" presetSubtype="4" fill="hold" grpId="0" nodeType="withEffect">
                                  <p:stCondLst>
                                    <p:cond delay="500"/>
                                  </p:stCondLst>
                                  <p:childTnLst>
                                    <p:set>
                                      <p:cBhvr>
                                        <p:cTn id="51" dur="1" fill="hold">
                                          <p:stCondLst>
                                            <p:cond delay="0"/>
                                          </p:stCondLst>
                                        </p:cTn>
                                        <p:tgtEl>
                                          <p:spTgt spid="80"/>
                                        </p:tgtEl>
                                        <p:attrNameLst>
                                          <p:attrName>style.visibility</p:attrName>
                                        </p:attrNameLst>
                                      </p:cBhvr>
                                      <p:to>
                                        <p:strVal val="visible"/>
                                      </p:to>
                                    </p:set>
                                    <p:animEffect transition="in" filter="wipe(down)">
                                      <p:cBhvr>
                                        <p:cTn id="52" dur="500"/>
                                        <p:tgtEl>
                                          <p:spTgt spid="80"/>
                                        </p:tgtEl>
                                      </p:cBhvr>
                                    </p:animEffect>
                                  </p:childTnLst>
                                </p:cTn>
                              </p:par>
                            </p:childTnLst>
                          </p:cTn>
                        </p:par>
                        <p:par>
                          <p:cTn id="53" fill="hold">
                            <p:stCondLst>
                              <p:cond delay="500"/>
                            </p:stCondLst>
                            <p:childTnLst>
                              <p:par>
                                <p:cTn id="54" presetID="22" presetClass="entr" presetSubtype="8" fill="hold" nodeType="afterEffect">
                                  <p:stCondLst>
                                    <p:cond delay="0"/>
                                  </p:stCondLst>
                                  <p:childTnLst>
                                    <p:set>
                                      <p:cBhvr>
                                        <p:cTn id="55" dur="1" fill="hold">
                                          <p:stCondLst>
                                            <p:cond delay="0"/>
                                          </p:stCondLst>
                                        </p:cTn>
                                        <p:tgtEl>
                                          <p:spTgt spid="71"/>
                                        </p:tgtEl>
                                        <p:attrNameLst>
                                          <p:attrName>style.visibility</p:attrName>
                                        </p:attrNameLst>
                                      </p:cBhvr>
                                      <p:to>
                                        <p:strVal val="visible"/>
                                      </p:to>
                                    </p:set>
                                    <p:animEffect transition="in" filter="wipe(left)">
                                      <p:cBhvr>
                                        <p:cTn id="56" dur="500"/>
                                        <p:tgtEl>
                                          <p:spTgt spid="71"/>
                                        </p:tgtEl>
                                      </p:cBhvr>
                                    </p:animEffect>
                                  </p:childTnLst>
                                </p:cTn>
                              </p:par>
                            </p:childTnLst>
                          </p:cTn>
                        </p:par>
                        <p:par>
                          <p:cTn id="57" fill="hold">
                            <p:stCondLst>
                              <p:cond delay="1000"/>
                            </p:stCondLst>
                            <p:childTnLst>
                              <p:par>
                                <p:cTn id="58" presetID="42" presetClass="entr" presetSubtype="0" fill="hold" grpId="0" nodeType="afterEffect">
                                  <p:stCondLst>
                                    <p:cond delay="0"/>
                                  </p:stCondLst>
                                  <p:childTnLst>
                                    <p:set>
                                      <p:cBhvr>
                                        <p:cTn id="59" dur="1" fill="hold">
                                          <p:stCondLst>
                                            <p:cond delay="0"/>
                                          </p:stCondLst>
                                        </p:cTn>
                                        <p:tgtEl>
                                          <p:spTgt spid="72"/>
                                        </p:tgtEl>
                                        <p:attrNameLst>
                                          <p:attrName>style.visibility</p:attrName>
                                        </p:attrNameLst>
                                      </p:cBhvr>
                                      <p:to>
                                        <p:strVal val="visible"/>
                                      </p:to>
                                    </p:set>
                                    <p:animEffect transition="in" filter="fade">
                                      <p:cBhvr>
                                        <p:cTn id="60" dur="500"/>
                                        <p:tgtEl>
                                          <p:spTgt spid="72"/>
                                        </p:tgtEl>
                                      </p:cBhvr>
                                    </p:animEffect>
                                    <p:anim calcmode="lin" valueType="num">
                                      <p:cBhvr>
                                        <p:cTn id="61" dur="500" fill="hold"/>
                                        <p:tgtEl>
                                          <p:spTgt spid="72"/>
                                        </p:tgtEl>
                                        <p:attrNameLst>
                                          <p:attrName>ppt_x</p:attrName>
                                        </p:attrNameLst>
                                      </p:cBhvr>
                                      <p:tavLst>
                                        <p:tav tm="0">
                                          <p:val>
                                            <p:strVal val="#ppt_x"/>
                                          </p:val>
                                        </p:tav>
                                        <p:tav tm="100000">
                                          <p:val>
                                            <p:strVal val="#ppt_x"/>
                                          </p:val>
                                        </p:tav>
                                      </p:tavLst>
                                    </p:anim>
                                    <p:anim calcmode="lin" valueType="num">
                                      <p:cBhvr>
                                        <p:cTn id="62" dur="500" fill="hold"/>
                                        <p:tgtEl>
                                          <p:spTgt spid="72"/>
                                        </p:tgtEl>
                                        <p:attrNameLst>
                                          <p:attrName>ppt_y</p:attrName>
                                        </p:attrNameLst>
                                      </p:cBhvr>
                                      <p:tavLst>
                                        <p:tav tm="0">
                                          <p:val>
                                            <p:strVal val="#ppt_y+.1"/>
                                          </p:val>
                                        </p:tav>
                                        <p:tav tm="100000">
                                          <p:val>
                                            <p:strVal val="#ppt_y"/>
                                          </p:val>
                                        </p:tav>
                                      </p:tavLst>
                                    </p:anim>
                                  </p:childTnLst>
                                </p:cTn>
                              </p:par>
                            </p:childTnLst>
                          </p:cTn>
                        </p:par>
                        <p:par>
                          <p:cTn id="63" fill="hold">
                            <p:stCondLst>
                              <p:cond delay="1500"/>
                            </p:stCondLst>
                            <p:childTnLst>
                              <p:par>
                                <p:cTn id="64" presetID="10" presetClass="entr" presetSubtype="0" fill="hold" grpId="0" nodeType="afterEffect">
                                  <p:stCondLst>
                                    <p:cond delay="0"/>
                                  </p:stCondLst>
                                  <p:childTnLst>
                                    <p:set>
                                      <p:cBhvr>
                                        <p:cTn id="65" dur="1" fill="hold">
                                          <p:stCondLst>
                                            <p:cond delay="0"/>
                                          </p:stCondLst>
                                        </p:cTn>
                                        <p:tgtEl>
                                          <p:spTgt spid="82"/>
                                        </p:tgtEl>
                                        <p:attrNameLst>
                                          <p:attrName>style.visibility</p:attrName>
                                        </p:attrNameLst>
                                      </p:cBhvr>
                                      <p:to>
                                        <p:strVal val="visible"/>
                                      </p:to>
                                    </p:set>
                                    <p:animEffect transition="in" filter="fade">
                                      <p:cBhvr>
                                        <p:cTn id="66"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animBg="1"/>
      <p:bldP spid="70" grpId="0" animBg="1"/>
      <p:bldP spid="72" grpId="0"/>
      <p:bldP spid="77" grpId="0"/>
      <p:bldP spid="78" grpId="0"/>
      <p:bldP spid="79" grpId="0"/>
      <p:bldP spid="80" grpId="0"/>
      <p:bldP spid="8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
          <p:cNvPicPr>
            <a:picLocks noChangeAspect="1" noChangeArrowheads="1"/>
          </p:cNvPicPr>
          <p:nvPr/>
        </p:nvPicPr>
        <p:blipFill>
          <a:blip r:embed="rId1"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8684221" y="3579007"/>
            <a:ext cx="959875" cy="9600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p:cNvPicPr>
            <a:picLocks noChangeAspect="1" noChangeArrowheads="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6336352" y="4579289"/>
            <a:ext cx="959875" cy="960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3924895" y="2586216"/>
            <a:ext cx="959875" cy="960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1584683" y="3675767"/>
            <a:ext cx="959875" cy="960000"/>
          </a:xfrm>
          <a:prstGeom prst="rect">
            <a:avLst/>
          </a:prstGeom>
          <a:noFill/>
          <a:extLst>
            <a:ext uri="{909E8E84-426E-40DD-AFC4-6F175D3DCCD1}">
              <a14:hiddenFill xmlns:a14="http://schemas.microsoft.com/office/drawing/2010/main">
                <a:solidFill>
                  <a:srgbClr val="FFFFFF"/>
                </a:solidFill>
              </a14:hiddenFill>
            </a:ext>
          </a:extLst>
        </p:spPr>
      </p:pic>
      <p:sp>
        <p:nvSpPr>
          <p:cNvPr id="38" name="椭圆 5"/>
          <p:cNvSpPr/>
          <p:nvPr/>
        </p:nvSpPr>
        <p:spPr>
          <a:xfrm>
            <a:off x="1526636" y="3126046"/>
            <a:ext cx="2359561" cy="442875"/>
          </a:xfrm>
          <a:custGeom>
            <a:avLst/>
            <a:gdLst/>
            <a:ahLst/>
            <a:cxnLst/>
            <a:rect l="l" t="t" r="r" b="b"/>
            <a:pathLst>
              <a:path w="1769901" h="332156">
                <a:moveTo>
                  <a:pt x="405557" y="96228"/>
                </a:moveTo>
                <a:cubicBezTo>
                  <a:pt x="366980" y="96228"/>
                  <a:pt x="335707" y="127501"/>
                  <a:pt x="335707" y="166078"/>
                </a:cubicBezTo>
                <a:cubicBezTo>
                  <a:pt x="335707" y="204655"/>
                  <a:pt x="366980" y="235928"/>
                  <a:pt x="405557" y="235928"/>
                </a:cubicBezTo>
                <a:cubicBezTo>
                  <a:pt x="444134" y="235928"/>
                  <a:pt x="475407" y="204655"/>
                  <a:pt x="475407" y="166078"/>
                </a:cubicBezTo>
                <a:cubicBezTo>
                  <a:pt x="475407" y="127501"/>
                  <a:pt x="444134" y="96228"/>
                  <a:pt x="405557" y="96228"/>
                </a:cubicBezTo>
                <a:close/>
                <a:moveTo>
                  <a:pt x="404812" y="0"/>
                </a:moveTo>
                <a:cubicBezTo>
                  <a:pt x="477383" y="0"/>
                  <a:pt x="539082" y="46547"/>
                  <a:pt x="559974" y="112010"/>
                </a:cubicBezTo>
                <a:lnTo>
                  <a:pt x="1769901" y="112010"/>
                </a:lnTo>
                <a:lnTo>
                  <a:pt x="1769901" y="229672"/>
                </a:lnTo>
                <a:lnTo>
                  <a:pt x="558051" y="229672"/>
                </a:lnTo>
                <a:cubicBezTo>
                  <a:pt x="533266" y="289877"/>
                  <a:pt x="473976" y="332156"/>
                  <a:pt x="404812" y="332156"/>
                </a:cubicBezTo>
                <a:cubicBezTo>
                  <a:pt x="335648" y="332156"/>
                  <a:pt x="276358" y="289877"/>
                  <a:pt x="251573" y="229672"/>
                </a:cubicBezTo>
                <a:lnTo>
                  <a:pt x="0" y="229672"/>
                </a:lnTo>
                <a:lnTo>
                  <a:pt x="0" y="112010"/>
                </a:lnTo>
                <a:lnTo>
                  <a:pt x="249650" y="112010"/>
                </a:lnTo>
                <a:cubicBezTo>
                  <a:pt x="270542" y="46547"/>
                  <a:pt x="332241" y="0"/>
                  <a:pt x="404812"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latin typeface="+mn-ea"/>
              <a:cs typeface="+mn-ea"/>
            </a:endParaRPr>
          </a:p>
        </p:txBody>
      </p:sp>
      <p:sp>
        <p:nvSpPr>
          <p:cNvPr id="39" name="椭圆 5"/>
          <p:cNvSpPr/>
          <p:nvPr/>
        </p:nvSpPr>
        <p:spPr>
          <a:xfrm>
            <a:off x="3886196" y="3598342"/>
            <a:ext cx="2359561" cy="442875"/>
          </a:xfrm>
          <a:custGeom>
            <a:avLst/>
            <a:gdLst/>
            <a:ahLst/>
            <a:cxnLst/>
            <a:rect l="l" t="t" r="r" b="b"/>
            <a:pathLst>
              <a:path w="1769901" h="332156">
                <a:moveTo>
                  <a:pt x="405557" y="96228"/>
                </a:moveTo>
                <a:cubicBezTo>
                  <a:pt x="366980" y="96228"/>
                  <a:pt x="335707" y="127501"/>
                  <a:pt x="335707" y="166078"/>
                </a:cubicBezTo>
                <a:cubicBezTo>
                  <a:pt x="335707" y="204655"/>
                  <a:pt x="366980" y="235928"/>
                  <a:pt x="405557" y="235928"/>
                </a:cubicBezTo>
                <a:cubicBezTo>
                  <a:pt x="444134" y="235928"/>
                  <a:pt x="475407" y="204655"/>
                  <a:pt x="475407" y="166078"/>
                </a:cubicBezTo>
                <a:cubicBezTo>
                  <a:pt x="475407" y="127501"/>
                  <a:pt x="444134" y="96228"/>
                  <a:pt x="405557" y="96228"/>
                </a:cubicBezTo>
                <a:close/>
                <a:moveTo>
                  <a:pt x="404812" y="0"/>
                </a:moveTo>
                <a:cubicBezTo>
                  <a:pt x="477383" y="0"/>
                  <a:pt x="539082" y="46547"/>
                  <a:pt x="559974" y="112010"/>
                </a:cubicBezTo>
                <a:lnTo>
                  <a:pt x="1769901" y="112010"/>
                </a:lnTo>
                <a:lnTo>
                  <a:pt x="1769901" y="229672"/>
                </a:lnTo>
                <a:lnTo>
                  <a:pt x="558051" y="229672"/>
                </a:lnTo>
                <a:cubicBezTo>
                  <a:pt x="533266" y="289877"/>
                  <a:pt x="473976" y="332156"/>
                  <a:pt x="404812" y="332156"/>
                </a:cubicBezTo>
                <a:cubicBezTo>
                  <a:pt x="335648" y="332156"/>
                  <a:pt x="276358" y="289877"/>
                  <a:pt x="251573" y="229672"/>
                </a:cubicBezTo>
                <a:lnTo>
                  <a:pt x="0" y="229672"/>
                </a:lnTo>
                <a:lnTo>
                  <a:pt x="0" y="112010"/>
                </a:lnTo>
                <a:lnTo>
                  <a:pt x="249650" y="112010"/>
                </a:lnTo>
                <a:cubicBezTo>
                  <a:pt x="270542" y="46547"/>
                  <a:pt x="332241" y="0"/>
                  <a:pt x="40481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latin typeface="+mn-ea"/>
              <a:cs typeface="+mn-ea"/>
            </a:endParaRPr>
          </a:p>
        </p:txBody>
      </p:sp>
      <p:sp>
        <p:nvSpPr>
          <p:cNvPr id="40" name="椭圆 5"/>
          <p:cNvSpPr/>
          <p:nvPr/>
        </p:nvSpPr>
        <p:spPr>
          <a:xfrm>
            <a:off x="6281533" y="4066716"/>
            <a:ext cx="2359561" cy="442875"/>
          </a:xfrm>
          <a:custGeom>
            <a:avLst/>
            <a:gdLst/>
            <a:ahLst/>
            <a:cxnLst/>
            <a:rect l="l" t="t" r="r" b="b"/>
            <a:pathLst>
              <a:path w="1769901" h="332156">
                <a:moveTo>
                  <a:pt x="405557" y="96228"/>
                </a:moveTo>
                <a:cubicBezTo>
                  <a:pt x="366980" y="96228"/>
                  <a:pt x="335707" y="127501"/>
                  <a:pt x="335707" y="166078"/>
                </a:cubicBezTo>
                <a:cubicBezTo>
                  <a:pt x="335707" y="204655"/>
                  <a:pt x="366980" y="235928"/>
                  <a:pt x="405557" y="235928"/>
                </a:cubicBezTo>
                <a:cubicBezTo>
                  <a:pt x="444134" y="235928"/>
                  <a:pt x="475407" y="204655"/>
                  <a:pt x="475407" y="166078"/>
                </a:cubicBezTo>
                <a:cubicBezTo>
                  <a:pt x="475407" y="127501"/>
                  <a:pt x="444134" y="96228"/>
                  <a:pt x="405557" y="96228"/>
                </a:cubicBezTo>
                <a:close/>
                <a:moveTo>
                  <a:pt x="404812" y="0"/>
                </a:moveTo>
                <a:cubicBezTo>
                  <a:pt x="477383" y="0"/>
                  <a:pt x="539082" y="46547"/>
                  <a:pt x="559974" y="112010"/>
                </a:cubicBezTo>
                <a:lnTo>
                  <a:pt x="1769901" y="112010"/>
                </a:lnTo>
                <a:lnTo>
                  <a:pt x="1769901" y="229672"/>
                </a:lnTo>
                <a:lnTo>
                  <a:pt x="558051" y="229672"/>
                </a:lnTo>
                <a:cubicBezTo>
                  <a:pt x="533266" y="289877"/>
                  <a:pt x="473976" y="332156"/>
                  <a:pt x="404812" y="332156"/>
                </a:cubicBezTo>
                <a:cubicBezTo>
                  <a:pt x="335648" y="332156"/>
                  <a:pt x="276358" y="289877"/>
                  <a:pt x="251573" y="229672"/>
                </a:cubicBezTo>
                <a:lnTo>
                  <a:pt x="0" y="229672"/>
                </a:lnTo>
                <a:lnTo>
                  <a:pt x="0" y="112010"/>
                </a:lnTo>
                <a:lnTo>
                  <a:pt x="249650" y="112010"/>
                </a:lnTo>
                <a:cubicBezTo>
                  <a:pt x="270542" y="46547"/>
                  <a:pt x="332241" y="0"/>
                  <a:pt x="404812"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latin typeface="+mn-ea"/>
              <a:cs typeface="+mn-ea"/>
            </a:endParaRPr>
          </a:p>
        </p:txBody>
      </p:sp>
      <p:sp>
        <p:nvSpPr>
          <p:cNvPr id="46" name="椭圆 5"/>
          <p:cNvSpPr/>
          <p:nvPr/>
        </p:nvSpPr>
        <p:spPr>
          <a:xfrm>
            <a:off x="8641093" y="4616416"/>
            <a:ext cx="2359561" cy="442875"/>
          </a:xfrm>
          <a:custGeom>
            <a:avLst/>
            <a:gdLst/>
            <a:ahLst/>
            <a:cxnLst/>
            <a:rect l="l" t="t" r="r" b="b"/>
            <a:pathLst>
              <a:path w="1769901" h="332156">
                <a:moveTo>
                  <a:pt x="405557" y="96228"/>
                </a:moveTo>
                <a:cubicBezTo>
                  <a:pt x="366980" y="96228"/>
                  <a:pt x="335707" y="127501"/>
                  <a:pt x="335707" y="166078"/>
                </a:cubicBezTo>
                <a:cubicBezTo>
                  <a:pt x="335707" y="204655"/>
                  <a:pt x="366980" y="235928"/>
                  <a:pt x="405557" y="235928"/>
                </a:cubicBezTo>
                <a:cubicBezTo>
                  <a:pt x="444134" y="235928"/>
                  <a:pt x="475407" y="204655"/>
                  <a:pt x="475407" y="166078"/>
                </a:cubicBezTo>
                <a:cubicBezTo>
                  <a:pt x="475407" y="127501"/>
                  <a:pt x="444134" y="96228"/>
                  <a:pt x="405557" y="96228"/>
                </a:cubicBezTo>
                <a:close/>
                <a:moveTo>
                  <a:pt x="404812" y="0"/>
                </a:moveTo>
                <a:cubicBezTo>
                  <a:pt x="477383" y="0"/>
                  <a:pt x="539082" y="46547"/>
                  <a:pt x="559974" y="112010"/>
                </a:cubicBezTo>
                <a:lnTo>
                  <a:pt x="1769901" y="112010"/>
                </a:lnTo>
                <a:lnTo>
                  <a:pt x="1769901" y="229672"/>
                </a:lnTo>
                <a:lnTo>
                  <a:pt x="558051" y="229672"/>
                </a:lnTo>
                <a:cubicBezTo>
                  <a:pt x="533266" y="289877"/>
                  <a:pt x="473976" y="332156"/>
                  <a:pt x="404812" y="332156"/>
                </a:cubicBezTo>
                <a:cubicBezTo>
                  <a:pt x="335648" y="332156"/>
                  <a:pt x="276358" y="289877"/>
                  <a:pt x="251573" y="229672"/>
                </a:cubicBezTo>
                <a:lnTo>
                  <a:pt x="0" y="229672"/>
                </a:lnTo>
                <a:lnTo>
                  <a:pt x="0" y="112010"/>
                </a:lnTo>
                <a:lnTo>
                  <a:pt x="249650" y="112010"/>
                </a:lnTo>
                <a:cubicBezTo>
                  <a:pt x="270542" y="46547"/>
                  <a:pt x="332241" y="0"/>
                  <a:pt x="404812"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latin typeface="+mn-ea"/>
              <a:cs typeface="+mn-ea"/>
            </a:endParaRPr>
          </a:p>
        </p:txBody>
      </p:sp>
      <p:sp>
        <p:nvSpPr>
          <p:cNvPr id="47" name="TextBox 46"/>
          <p:cNvSpPr txBox="1"/>
          <p:nvPr/>
        </p:nvSpPr>
        <p:spPr>
          <a:xfrm>
            <a:off x="1429887" y="2531546"/>
            <a:ext cx="2297766" cy="615553"/>
          </a:xfrm>
          <a:prstGeom prst="rect">
            <a:avLst/>
          </a:prstGeom>
          <a:noFill/>
          <a:ln>
            <a:noFill/>
          </a:ln>
        </p:spPr>
        <p:txBody>
          <a:bodyPr wrap="none" lIns="121908" tIns="60954" rIns="121908" bIns="60954" rtlCol="0">
            <a:spAutoFit/>
          </a:bodyPr>
          <a:lstStyle/>
          <a:p>
            <a:r>
              <a:rPr lang="zh-CN" altLang="en-US" sz="1600" dirty="0">
                <a:solidFill>
                  <a:schemeClr val="tx1">
                    <a:lumMod val="50000"/>
                    <a:lumOff val="50000"/>
                  </a:schemeClr>
                </a:solidFill>
                <a:latin typeface="+mn-ea"/>
                <a:cs typeface="+mn-ea"/>
              </a:rPr>
              <a:t>点击添加文字内容，内</a:t>
            </a:r>
            <a:endParaRPr lang="en-US" altLang="zh-CN" sz="1600" dirty="0">
              <a:solidFill>
                <a:schemeClr val="tx1">
                  <a:lumMod val="50000"/>
                  <a:lumOff val="50000"/>
                </a:schemeClr>
              </a:solidFill>
              <a:latin typeface="+mn-ea"/>
              <a:cs typeface="+mn-ea"/>
            </a:endParaRPr>
          </a:p>
          <a:p>
            <a:r>
              <a:rPr lang="zh-CN" altLang="en-US" sz="1600" dirty="0">
                <a:solidFill>
                  <a:schemeClr val="tx1">
                    <a:lumMod val="50000"/>
                    <a:lumOff val="50000"/>
                  </a:schemeClr>
                </a:solidFill>
                <a:latin typeface="+mn-ea"/>
                <a:cs typeface="+mn-ea"/>
              </a:rPr>
              <a:t>容简要详尽。</a:t>
            </a:r>
            <a:endParaRPr lang="zh-CN" altLang="en-US" sz="1600" dirty="0">
              <a:solidFill>
                <a:schemeClr val="tx1">
                  <a:lumMod val="50000"/>
                  <a:lumOff val="50000"/>
                </a:schemeClr>
              </a:solidFill>
              <a:latin typeface="+mn-ea"/>
              <a:cs typeface="+mn-ea"/>
            </a:endParaRPr>
          </a:p>
        </p:txBody>
      </p:sp>
      <p:sp>
        <p:nvSpPr>
          <p:cNvPr id="48" name="TextBox 47"/>
          <p:cNvSpPr txBox="1"/>
          <p:nvPr/>
        </p:nvSpPr>
        <p:spPr>
          <a:xfrm>
            <a:off x="3789448" y="4041218"/>
            <a:ext cx="2297766" cy="615553"/>
          </a:xfrm>
          <a:prstGeom prst="rect">
            <a:avLst/>
          </a:prstGeom>
          <a:noFill/>
          <a:ln>
            <a:noFill/>
          </a:ln>
        </p:spPr>
        <p:txBody>
          <a:bodyPr wrap="none" lIns="121908" tIns="60954" rIns="121908" bIns="60954" rtlCol="0">
            <a:spAutoFit/>
          </a:bodyPr>
          <a:lstStyle/>
          <a:p>
            <a:r>
              <a:rPr lang="zh-CN" altLang="en-US" sz="1600" dirty="0">
                <a:solidFill>
                  <a:schemeClr val="tx1">
                    <a:lumMod val="50000"/>
                    <a:lumOff val="50000"/>
                  </a:schemeClr>
                </a:solidFill>
                <a:latin typeface="+mn-ea"/>
                <a:cs typeface="+mn-ea"/>
              </a:rPr>
              <a:t>点击添加文字内容，内</a:t>
            </a:r>
            <a:endParaRPr lang="en-US" altLang="zh-CN" sz="1600" dirty="0">
              <a:solidFill>
                <a:schemeClr val="tx1">
                  <a:lumMod val="50000"/>
                  <a:lumOff val="50000"/>
                </a:schemeClr>
              </a:solidFill>
              <a:latin typeface="+mn-ea"/>
              <a:cs typeface="+mn-ea"/>
            </a:endParaRPr>
          </a:p>
          <a:p>
            <a:r>
              <a:rPr lang="zh-CN" altLang="en-US" sz="1600" dirty="0">
                <a:solidFill>
                  <a:schemeClr val="tx1">
                    <a:lumMod val="50000"/>
                    <a:lumOff val="50000"/>
                  </a:schemeClr>
                </a:solidFill>
                <a:latin typeface="+mn-ea"/>
                <a:cs typeface="+mn-ea"/>
              </a:rPr>
              <a:t>容简要详尽。</a:t>
            </a:r>
            <a:endParaRPr lang="zh-CN" altLang="en-US" sz="1600" dirty="0">
              <a:solidFill>
                <a:schemeClr val="tx1">
                  <a:lumMod val="50000"/>
                  <a:lumOff val="50000"/>
                </a:schemeClr>
              </a:solidFill>
              <a:latin typeface="+mn-ea"/>
              <a:cs typeface="+mn-ea"/>
            </a:endParaRPr>
          </a:p>
        </p:txBody>
      </p:sp>
      <p:sp>
        <p:nvSpPr>
          <p:cNvPr id="49" name="TextBox 48"/>
          <p:cNvSpPr txBox="1"/>
          <p:nvPr/>
        </p:nvSpPr>
        <p:spPr>
          <a:xfrm>
            <a:off x="6168359" y="3479079"/>
            <a:ext cx="2297766" cy="615553"/>
          </a:xfrm>
          <a:prstGeom prst="rect">
            <a:avLst/>
          </a:prstGeom>
          <a:noFill/>
          <a:ln>
            <a:noFill/>
          </a:ln>
        </p:spPr>
        <p:txBody>
          <a:bodyPr wrap="none" lIns="121908" tIns="60954" rIns="121908" bIns="60954" rtlCol="0">
            <a:spAutoFit/>
          </a:bodyPr>
          <a:lstStyle/>
          <a:p>
            <a:r>
              <a:rPr lang="zh-CN" altLang="en-US" sz="1600" dirty="0">
                <a:solidFill>
                  <a:schemeClr val="tx1">
                    <a:lumMod val="50000"/>
                    <a:lumOff val="50000"/>
                  </a:schemeClr>
                </a:solidFill>
                <a:latin typeface="+mn-ea"/>
                <a:cs typeface="+mn-ea"/>
              </a:rPr>
              <a:t>点击添加文字内容，内</a:t>
            </a:r>
            <a:endParaRPr lang="en-US" altLang="zh-CN" sz="1600" dirty="0">
              <a:solidFill>
                <a:schemeClr val="tx1">
                  <a:lumMod val="50000"/>
                  <a:lumOff val="50000"/>
                </a:schemeClr>
              </a:solidFill>
              <a:latin typeface="+mn-ea"/>
              <a:cs typeface="+mn-ea"/>
            </a:endParaRPr>
          </a:p>
          <a:p>
            <a:r>
              <a:rPr lang="zh-CN" altLang="en-US" sz="1600" dirty="0">
                <a:solidFill>
                  <a:schemeClr val="tx1">
                    <a:lumMod val="50000"/>
                    <a:lumOff val="50000"/>
                  </a:schemeClr>
                </a:solidFill>
                <a:latin typeface="+mn-ea"/>
                <a:cs typeface="+mn-ea"/>
              </a:rPr>
              <a:t>容简要详尽。</a:t>
            </a:r>
            <a:endParaRPr lang="zh-CN" altLang="en-US" sz="1600" dirty="0">
              <a:solidFill>
                <a:schemeClr val="tx1">
                  <a:lumMod val="50000"/>
                  <a:lumOff val="50000"/>
                </a:schemeClr>
              </a:solidFill>
              <a:latin typeface="+mn-ea"/>
              <a:cs typeface="+mn-ea"/>
            </a:endParaRPr>
          </a:p>
        </p:txBody>
      </p:sp>
      <p:sp>
        <p:nvSpPr>
          <p:cNvPr id="50" name="TextBox 49"/>
          <p:cNvSpPr txBox="1"/>
          <p:nvPr/>
        </p:nvSpPr>
        <p:spPr>
          <a:xfrm>
            <a:off x="8524047" y="5034379"/>
            <a:ext cx="2297766" cy="615553"/>
          </a:xfrm>
          <a:prstGeom prst="rect">
            <a:avLst/>
          </a:prstGeom>
          <a:noFill/>
          <a:ln>
            <a:noFill/>
          </a:ln>
        </p:spPr>
        <p:txBody>
          <a:bodyPr wrap="none" lIns="121908" tIns="60954" rIns="121908" bIns="60954" rtlCol="0">
            <a:spAutoFit/>
          </a:bodyPr>
          <a:lstStyle/>
          <a:p>
            <a:r>
              <a:rPr lang="zh-CN" altLang="en-US" sz="1600" dirty="0">
                <a:solidFill>
                  <a:schemeClr val="tx1">
                    <a:lumMod val="50000"/>
                    <a:lumOff val="50000"/>
                  </a:schemeClr>
                </a:solidFill>
                <a:latin typeface="+mn-ea"/>
                <a:cs typeface="+mn-ea"/>
              </a:rPr>
              <a:t>点击添加文字内容，内</a:t>
            </a:r>
            <a:endParaRPr lang="en-US" altLang="zh-CN" sz="1600" dirty="0">
              <a:solidFill>
                <a:schemeClr val="tx1">
                  <a:lumMod val="50000"/>
                  <a:lumOff val="50000"/>
                </a:schemeClr>
              </a:solidFill>
              <a:latin typeface="+mn-ea"/>
              <a:cs typeface="+mn-ea"/>
            </a:endParaRPr>
          </a:p>
          <a:p>
            <a:r>
              <a:rPr lang="zh-CN" altLang="en-US" sz="1600" dirty="0">
                <a:solidFill>
                  <a:schemeClr val="tx1">
                    <a:lumMod val="50000"/>
                    <a:lumOff val="50000"/>
                  </a:schemeClr>
                </a:solidFill>
                <a:latin typeface="+mn-ea"/>
                <a:cs typeface="+mn-ea"/>
              </a:rPr>
              <a:t>容简要详尽。</a:t>
            </a:r>
            <a:endParaRPr lang="zh-CN" altLang="en-US" sz="1600" dirty="0">
              <a:solidFill>
                <a:schemeClr val="tx1">
                  <a:lumMod val="50000"/>
                  <a:lumOff val="50000"/>
                </a:schemeClr>
              </a:solidFill>
              <a:latin typeface="+mn-ea"/>
              <a:cs typeface="+mn-ea"/>
            </a:endParaRPr>
          </a:p>
        </p:txBody>
      </p:sp>
      <p:sp>
        <p:nvSpPr>
          <p:cNvPr id="51" name="TextBox 50"/>
          <p:cNvSpPr txBox="1"/>
          <p:nvPr/>
        </p:nvSpPr>
        <p:spPr>
          <a:xfrm>
            <a:off x="12808217" y="8272252"/>
            <a:ext cx="2147358" cy="707874"/>
          </a:xfrm>
          <a:prstGeom prst="rect">
            <a:avLst/>
          </a:prstGeom>
          <a:noFill/>
        </p:spPr>
        <p:txBody>
          <a:bodyPr wrap="none" lIns="121908" tIns="60954" rIns="121908" bIns="60954" rtlCol="0">
            <a:spAutoFit/>
          </a:bodyPr>
          <a:lstStyle/>
          <a:p>
            <a:r>
              <a:rPr lang="en-US" altLang="zh-CN" sz="1900" dirty="0">
                <a:solidFill>
                  <a:schemeClr val="bg1"/>
                </a:solidFill>
                <a:latin typeface="+mn-ea"/>
                <a:cs typeface="+mn-ea"/>
              </a:rPr>
              <a:t>0.5 </a:t>
            </a:r>
            <a:r>
              <a:rPr lang="zh-CN" altLang="en-US" sz="1900" dirty="0">
                <a:solidFill>
                  <a:schemeClr val="bg1"/>
                </a:solidFill>
                <a:latin typeface="+mn-ea"/>
                <a:cs typeface="+mn-ea"/>
              </a:rPr>
              <a:t>秒延迟符，无</a:t>
            </a:r>
            <a:endParaRPr lang="en-US" altLang="zh-CN" sz="1900" dirty="0">
              <a:solidFill>
                <a:schemeClr val="bg1"/>
              </a:solidFill>
              <a:latin typeface="+mn-ea"/>
              <a:cs typeface="+mn-ea"/>
            </a:endParaRPr>
          </a:p>
          <a:p>
            <a:r>
              <a:rPr lang="zh-CN" altLang="en-US" sz="1900" dirty="0">
                <a:solidFill>
                  <a:schemeClr val="bg1"/>
                </a:solidFill>
                <a:latin typeface="+mn-ea"/>
                <a:cs typeface="+mn-ea"/>
              </a:rPr>
              <a:t>意义，可删除</a:t>
            </a:r>
            <a:r>
              <a:rPr lang="en-US" altLang="zh-CN" sz="1900" dirty="0">
                <a:solidFill>
                  <a:schemeClr val="bg1"/>
                </a:solidFill>
                <a:latin typeface="+mn-ea"/>
                <a:cs typeface="+mn-ea"/>
              </a:rPr>
              <a:t>.</a:t>
            </a:r>
            <a:endParaRPr lang="zh-CN" altLang="en-US" sz="1900" dirty="0">
              <a:solidFill>
                <a:schemeClr val="bg1"/>
              </a:solidFill>
              <a:latin typeface="+mn-ea"/>
              <a:cs typeface="+mn-ea"/>
            </a:endParaRPr>
          </a:p>
        </p:txBody>
      </p:sp>
      <p:sp>
        <p:nvSpPr>
          <p:cNvPr id="2" name="标题 1"/>
          <p:cNvSpPr>
            <a:spLocks noGrp="1"/>
          </p:cNvSpPr>
          <p:nvPr>
            <p:ph type="title"/>
          </p:nvPr>
        </p:nvSpPr>
        <p:spPr/>
        <p:txBody>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wipe(down)">
                                      <p:cBhvr>
                                        <p:cTn id="11" dur="500"/>
                                        <p:tgtEl>
                                          <p:spTgt spid="47"/>
                                        </p:tgtEl>
                                      </p:cBhvr>
                                    </p:animEffect>
                                  </p:childTnLst>
                                </p:cTn>
                              </p:par>
                              <p:par>
                                <p:cTn id="12" presetID="22" presetClass="entr" presetSubtype="1" fill="hold" nodeType="with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wipe(up)">
                                      <p:cBhvr>
                                        <p:cTn id="14" dur="500"/>
                                        <p:tgtEl>
                                          <p:spTgt spid="37"/>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wipe(left)">
                                      <p:cBhvr>
                                        <p:cTn id="18" dur="500"/>
                                        <p:tgtEl>
                                          <p:spTgt spid="39"/>
                                        </p:tgtEl>
                                      </p:cBhvr>
                                    </p:animEffect>
                                  </p:childTnLst>
                                </p:cTn>
                              </p:par>
                            </p:childTnLst>
                          </p:cTn>
                        </p:par>
                        <p:par>
                          <p:cTn id="19" fill="hold">
                            <p:stCondLst>
                              <p:cond delay="1500"/>
                            </p:stCondLst>
                            <p:childTnLst>
                              <p:par>
                                <p:cTn id="20" presetID="22" presetClass="entr" presetSubtype="4" fill="hold" nodeType="after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down)">
                                      <p:cBhvr>
                                        <p:cTn id="22" dur="500"/>
                                        <p:tgtEl>
                                          <p:spTgt spid="36"/>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wipe(up)">
                                      <p:cBhvr>
                                        <p:cTn id="25" dur="500"/>
                                        <p:tgtEl>
                                          <p:spTgt spid="48"/>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wipe(left)">
                                      <p:cBhvr>
                                        <p:cTn id="29" dur="500"/>
                                        <p:tgtEl>
                                          <p:spTgt spid="40"/>
                                        </p:tgtEl>
                                      </p:cBhvr>
                                    </p:animEffect>
                                  </p:childTnLst>
                                </p:cTn>
                              </p:par>
                            </p:childTnLst>
                          </p:cTn>
                        </p:par>
                        <p:par>
                          <p:cTn id="30" fill="hold">
                            <p:stCondLst>
                              <p:cond delay="2500"/>
                            </p:stCondLst>
                            <p:childTnLst>
                              <p:par>
                                <p:cTn id="31" presetID="22" presetClass="entr" presetSubtype="4" fill="hold" grpId="0" nodeType="after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wipe(down)">
                                      <p:cBhvr>
                                        <p:cTn id="33" dur="500"/>
                                        <p:tgtEl>
                                          <p:spTgt spid="49"/>
                                        </p:tgtEl>
                                      </p:cBhvr>
                                    </p:animEffect>
                                  </p:childTnLst>
                                </p:cTn>
                              </p:par>
                              <p:par>
                                <p:cTn id="34" presetID="22" presetClass="entr" presetSubtype="1"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wipe(up)">
                                      <p:cBhvr>
                                        <p:cTn id="36" dur="500"/>
                                        <p:tgtEl>
                                          <p:spTgt spid="35"/>
                                        </p:tgtEl>
                                      </p:cBhvr>
                                    </p:animEffect>
                                  </p:childTnLst>
                                </p:cTn>
                              </p:par>
                            </p:childTnLst>
                          </p:cTn>
                        </p:par>
                        <p:par>
                          <p:cTn id="37" fill="hold">
                            <p:stCondLst>
                              <p:cond delay="3000"/>
                            </p:stCondLst>
                            <p:childTnLst>
                              <p:par>
                                <p:cTn id="38" presetID="22" presetClass="entr" presetSubtype="8" fill="hold" grpId="0" nodeType="after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wipe(left)">
                                      <p:cBhvr>
                                        <p:cTn id="40" dur="500"/>
                                        <p:tgtEl>
                                          <p:spTgt spid="46"/>
                                        </p:tgtEl>
                                      </p:cBhvr>
                                    </p:animEffect>
                                  </p:childTnLst>
                                </p:cTn>
                              </p:par>
                            </p:childTnLst>
                          </p:cTn>
                        </p:par>
                        <p:par>
                          <p:cTn id="41" fill="hold">
                            <p:stCondLst>
                              <p:cond delay="3500"/>
                            </p:stCondLst>
                            <p:childTnLst>
                              <p:par>
                                <p:cTn id="42" presetID="22" presetClass="entr" presetSubtype="4" fill="hold" nodeType="after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wipe(down)">
                                      <p:cBhvr>
                                        <p:cTn id="44" dur="500"/>
                                        <p:tgtEl>
                                          <p:spTgt spid="34"/>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wipe(up)">
                                      <p:cBhvr>
                                        <p:cTn id="47" dur="500"/>
                                        <p:tgtEl>
                                          <p:spTgt spid="50"/>
                                        </p:tgtEl>
                                      </p:cBhvr>
                                    </p:animEffect>
                                  </p:childTnLst>
                                </p:cTn>
                              </p:par>
                            </p:childTnLst>
                          </p:cTn>
                        </p:par>
                        <p:par>
                          <p:cTn id="48" fill="hold">
                            <p:stCondLst>
                              <p:cond delay="4000"/>
                            </p:stCondLst>
                            <p:childTnLst>
                              <p:par>
                                <p:cTn id="49" presetID="10" presetClass="entr" presetSubtype="0" fill="hold" grpId="0" nodeType="after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fade">
                                      <p:cBhvr>
                                        <p:cTn id="51"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6" grpId="0" animBg="1"/>
      <p:bldP spid="47" grpId="0"/>
      <p:bldP spid="48" grpId="0"/>
      <p:bldP spid="49" grpId="0"/>
      <p:bldP spid="50" grpId="0"/>
      <p:bldP spid="5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5" name="直接连接符 94"/>
          <p:cNvCxnSpPr/>
          <p:nvPr/>
        </p:nvCxnSpPr>
        <p:spPr>
          <a:xfrm flipV="1">
            <a:off x="4538217" y="2697691"/>
            <a:ext cx="16469" cy="2600173"/>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6" name="直接连接符 95"/>
          <p:cNvCxnSpPr/>
          <p:nvPr/>
        </p:nvCxnSpPr>
        <p:spPr>
          <a:xfrm flipH="1">
            <a:off x="3869436" y="4850228"/>
            <a:ext cx="1970276"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7" name="直接连接符 96"/>
          <p:cNvCxnSpPr/>
          <p:nvPr/>
        </p:nvCxnSpPr>
        <p:spPr>
          <a:xfrm flipV="1">
            <a:off x="2420543" y="3465660"/>
            <a:ext cx="25397" cy="1855067"/>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5" name="直接连接符 104"/>
          <p:cNvCxnSpPr/>
          <p:nvPr/>
        </p:nvCxnSpPr>
        <p:spPr>
          <a:xfrm flipV="1">
            <a:off x="5829090" y="4099199"/>
            <a:ext cx="4730" cy="746796"/>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6" name="直接连接符 105"/>
          <p:cNvCxnSpPr/>
          <p:nvPr/>
        </p:nvCxnSpPr>
        <p:spPr>
          <a:xfrm flipV="1">
            <a:off x="3877404" y="3307921"/>
            <a:ext cx="0" cy="1552524"/>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7" name="直接连接符 106"/>
          <p:cNvCxnSpPr/>
          <p:nvPr/>
        </p:nvCxnSpPr>
        <p:spPr>
          <a:xfrm flipH="1">
            <a:off x="3236559" y="4350696"/>
            <a:ext cx="1970276"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8" name="直接连接符 107"/>
          <p:cNvCxnSpPr/>
          <p:nvPr/>
        </p:nvCxnSpPr>
        <p:spPr>
          <a:xfrm flipV="1">
            <a:off x="5196212" y="3380993"/>
            <a:ext cx="0" cy="969707"/>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9" name="直接连接符 108"/>
          <p:cNvCxnSpPr/>
          <p:nvPr/>
        </p:nvCxnSpPr>
        <p:spPr>
          <a:xfrm flipV="1">
            <a:off x="3248759" y="3997777"/>
            <a:ext cx="4730" cy="354668"/>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0" name="Rectangle 157"/>
          <p:cNvSpPr/>
          <p:nvPr/>
        </p:nvSpPr>
        <p:spPr>
          <a:xfrm>
            <a:off x="2030009" y="5205903"/>
            <a:ext cx="4204107" cy="580029"/>
          </a:xfrm>
          <a:prstGeom prst="rect">
            <a:avLst/>
          </a:prstGeom>
          <a:solidFill>
            <a:schemeClr val="tx2"/>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lIns="121908" tIns="60954" rIns="121908" bIns="60954" anchor="ctr"/>
          <a:lstStyle/>
          <a:p>
            <a:pPr algn="ctr"/>
            <a:endParaRPr lang="en-US" altLang="zh-CN">
              <a:solidFill>
                <a:srgbClr val="D20402"/>
              </a:solidFill>
              <a:cs typeface="+mn-ea"/>
            </a:endParaRPr>
          </a:p>
        </p:txBody>
      </p:sp>
      <p:sp>
        <p:nvSpPr>
          <p:cNvPr id="111" name="TextBox 110"/>
          <p:cNvSpPr txBox="1"/>
          <p:nvPr/>
        </p:nvSpPr>
        <p:spPr>
          <a:xfrm>
            <a:off x="3100201" y="5298010"/>
            <a:ext cx="1887450" cy="369332"/>
          </a:xfrm>
          <a:prstGeom prst="rect">
            <a:avLst/>
          </a:prstGeom>
          <a:noFill/>
          <a:ln>
            <a:noFill/>
          </a:ln>
        </p:spPr>
        <p:txBody>
          <a:bodyPr wrap="none" lIns="121908" tIns="60954" rIns="121908" bIns="60954" rtlCol="0">
            <a:spAutoFit/>
          </a:bodyPr>
          <a:lstStyle/>
          <a:p>
            <a:r>
              <a:rPr lang="zh-CN" altLang="en-US" sz="1600" dirty="0">
                <a:solidFill>
                  <a:schemeClr val="bg1"/>
                </a:solidFill>
                <a:latin typeface="+mn-ea"/>
                <a:cs typeface="+mn-ea"/>
              </a:rPr>
              <a:t>点击添加文字内容</a:t>
            </a:r>
            <a:endParaRPr lang="zh-CN" altLang="en-US" sz="1600" dirty="0">
              <a:solidFill>
                <a:schemeClr val="bg1"/>
              </a:solidFill>
              <a:latin typeface="+mn-ea"/>
              <a:cs typeface="+mn-ea"/>
            </a:endParaRPr>
          </a:p>
        </p:txBody>
      </p:sp>
      <p:sp>
        <p:nvSpPr>
          <p:cNvPr id="119" name="TextBox 118"/>
          <p:cNvSpPr txBox="1"/>
          <p:nvPr/>
        </p:nvSpPr>
        <p:spPr>
          <a:xfrm>
            <a:off x="7585647" y="2854172"/>
            <a:ext cx="2759706" cy="769429"/>
          </a:xfrm>
          <a:prstGeom prst="rect">
            <a:avLst/>
          </a:prstGeom>
          <a:noFill/>
          <a:ln>
            <a:noFill/>
          </a:ln>
        </p:spPr>
        <p:txBody>
          <a:bodyPr wrap="none" lIns="121908" tIns="60954" rIns="121908" bIns="60954" rtlCol="0">
            <a:spAutoFit/>
          </a:bodyPr>
          <a:lstStyle/>
          <a:p>
            <a:r>
              <a:rPr lang="zh-CN" altLang="en-US" sz="1400" dirty="0">
                <a:solidFill>
                  <a:schemeClr val="tx1">
                    <a:lumMod val="50000"/>
                    <a:lumOff val="50000"/>
                  </a:schemeClr>
                </a:solidFill>
                <a:latin typeface="+mn-ea"/>
                <a:cs typeface="+mn-ea"/>
              </a:rPr>
              <a:t>点击添加文字内容，内容简要详</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尽，言简意赅叙述内容概要。点</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击添加文字内容。</a:t>
            </a:r>
            <a:endParaRPr lang="zh-CN" altLang="en-US" sz="1400" dirty="0">
              <a:solidFill>
                <a:schemeClr val="tx1">
                  <a:lumMod val="50000"/>
                  <a:lumOff val="50000"/>
                </a:schemeClr>
              </a:solidFill>
              <a:latin typeface="+mn-ea"/>
              <a:cs typeface="+mn-ea"/>
            </a:endParaRPr>
          </a:p>
        </p:txBody>
      </p:sp>
      <p:sp>
        <p:nvSpPr>
          <p:cNvPr id="120" name="TextBox 119"/>
          <p:cNvSpPr txBox="1"/>
          <p:nvPr/>
        </p:nvSpPr>
        <p:spPr>
          <a:xfrm>
            <a:off x="7585647" y="3912894"/>
            <a:ext cx="2759706" cy="769429"/>
          </a:xfrm>
          <a:prstGeom prst="rect">
            <a:avLst/>
          </a:prstGeom>
          <a:noFill/>
          <a:ln>
            <a:noFill/>
          </a:ln>
        </p:spPr>
        <p:txBody>
          <a:bodyPr wrap="none" lIns="121908" tIns="60954" rIns="121908" bIns="60954" rtlCol="0">
            <a:spAutoFit/>
          </a:bodyPr>
          <a:lstStyle/>
          <a:p>
            <a:r>
              <a:rPr lang="zh-CN" altLang="en-US" sz="1400" dirty="0">
                <a:solidFill>
                  <a:schemeClr val="tx1">
                    <a:lumMod val="50000"/>
                    <a:lumOff val="50000"/>
                  </a:schemeClr>
                </a:solidFill>
                <a:latin typeface="+mn-ea"/>
                <a:cs typeface="+mn-ea"/>
              </a:rPr>
              <a:t>点击添加文字内容，内容简要详</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尽，言简意赅叙述内容概要。点</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击添加文字内容。</a:t>
            </a:r>
            <a:endParaRPr lang="zh-CN" altLang="en-US" sz="1400" dirty="0">
              <a:solidFill>
                <a:schemeClr val="tx1">
                  <a:lumMod val="50000"/>
                  <a:lumOff val="50000"/>
                </a:schemeClr>
              </a:solidFill>
              <a:latin typeface="+mn-ea"/>
              <a:cs typeface="+mn-ea"/>
            </a:endParaRPr>
          </a:p>
        </p:txBody>
      </p:sp>
      <p:sp>
        <p:nvSpPr>
          <p:cNvPr id="121" name="TextBox 120"/>
          <p:cNvSpPr txBox="1"/>
          <p:nvPr/>
        </p:nvSpPr>
        <p:spPr>
          <a:xfrm>
            <a:off x="7585647" y="4971617"/>
            <a:ext cx="2759706" cy="769429"/>
          </a:xfrm>
          <a:prstGeom prst="rect">
            <a:avLst/>
          </a:prstGeom>
          <a:noFill/>
          <a:ln>
            <a:noFill/>
          </a:ln>
        </p:spPr>
        <p:txBody>
          <a:bodyPr wrap="none" lIns="121908" tIns="60954" rIns="121908" bIns="60954" rtlCol="0">
            <a:spAutoFit/>
          </a:bodyPr>
          <a:lstStyle/>
          <a:p>
            <a:r>
              <a:rPr lang="zh-CN" altLang="en-US" sz="1400" dirty="0">
                <a:solidFill>
                  <a:schemeClr val="tx1">
                    <a:lumMod val="50000"/>
                    <a:lumOff val="50000"/>
                  </a:schemeClr>
                </a:solidFill>
                <a:latin typeface="+mn-ea"/>
                <a:cs typeface="+mn-ea"/>
              </a:rPr>
              <a:t>点击添加文字内容，内容简要详</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尽，言简意赅叙述内容概要。点</a:t>
            </a:r>
            <a:endParaRPr lang="en-US" altLang="zh-CN" sz="1400" dirty="0">
              <a:solidFill>
                <a:schemeClr val="tx1">
                  <a:lumMod val="50000"/>
                  <a:lumOff val="50000"/>
                </a:schemeClr>
              </a:solidFill>
              <a:latin typeface="+mn-ea"/>
              <a:cs typeface="+mn-ea"/>
            </a:endParaRPr>
          </a:p>
          <a:p>
            <a:r>
              <a:rPr lang="zh-CN" altLang="en-US" sz="1400" dirty="0">
                <a:solidFill>
                  <a:schemeClr val="tx1">
                    <a:lumMod val="50000"/>
                    <a:lumOff val="50000"/>
                  </a:schemeClr>
                </a:solidFill>
                <a:latin typeface="+mn-ea"/>
                <a:cs typeface="+mn-ea"/>
              </a:rPr>
              <a:t>击添加文字内容。</a:t>
            </a:r>
            <a:endParaRPr lang="zh-CN" altLang="en-US" sz="1400" dirty="0">
              <a:solidFill>
                <a:schemeClr val="tx1">
                  <a:lumMod val="50000"/>
                  <a:lumOff val="50000"/>
                </a:schemeClr>
              </a:solidFill>
              <a:latin typeface="+mn-ea"/>
              <a:cs typeface="+mn-ea"/>
            </a:endParaRPr>
          </a:p>
        </p:txBody>
      </p:sp>
      <p:sp>
        <p:nvSpPr>
          <p:cNvPr id="123" name="TextBox 122"/>
          <p:cNvSpPr txBox="1"/>
          <p:nvPr/>
        </p:nvSpPr>
        <p:spPr>
          <a:xfrm>
            <a:off x="12808217" y="8272252"/>
            <a:ext cx="2147358" cy="707874"/>
          </a:xfrm>
          <a:prstGeom prst="rect">
            <a:avLst/>
          </a:prstGeom>
          <a:noFill/>
        </p:spPr>
        <p:txBody>
          <a:bodyPr wrap="none" lIns="121908" tIns="60954" rIns="121908" bIns="60954" rtlCol="0">
            <a:spAutoFit/>
          </a:bodyPr>
          <a:lstStyle/>
          <a:p>
            <a:r>
              <a:rPr lang="en-US" altLang="zh-CN" sz="1900" dirty="0">
                <a:solidFill>
                  <a:schemeClr val="bg1"/>
                </a:solidFill>
                <a:latin typeface="+mn-ea"/>
                <a:cs typeface="+mn-ea"/>
              </a:rPr>
              <a:t>0.5 </a:t>
            </a:r>
            <a:r>
              <a:rPr lang="zh-CN" altLang="en-US" sz="1900" dirty="0">
                <a:solidFill>
                  <a:schemeClr val="bg1"/>
                </a:solidFill>
                <a:latin typeface="+mn-ea"/>
                <a:cs typeface="+mn-ea"/>
              </a:rPr>
              <a:t>秒延迟符，无</a:t>
            </a:r>
            <a:endParaRPr lang="en-US" altLang="zh-CN" sz="1900" dirty="0">
              <a:solidFill>
                <a:schemeClr val="bg1"/>
              </a:solidFill>
              <a:latin typeface="+mn-ea"/>
              <a:cs typeface="+mn-ea"/>
            </a:endParaRPr>
          </a:p>
          <a:p>
            <a:r>
              <a:rPr lang="zh-CN" altLang="en-US" sz="1900" dirty="0">
                <a:solidFill>
                  <a:schemeClr val="bg1"/>
                </a:solidFill>
                <a:latin typeface="+mn-ea"/>
                <a:cs typeface="+mn-ea"/>
              </a:rPr>
              <a:t>意义，可删除</a:t>
            </a:r>
            <a:r>
              <a:rPr lang="en-US" altLang="zh-CN" sz="1900" dirty="0">
                <a:solidFill>
                  <a:schemeClr val="bg1"/>
                </a:solidFill>
                <a:latin typeface="+mn-ea"/>
                <a:cs typeface="+mn-ea"/>
              </a:rPr>
              <a:t>.</a:t>
            </a:r>
            <a:endParaRPr lang="zh-CN" altLang="en-US" sz="1900" dirty="0">
              <a:solidFill>
                <a:schemeClr val="bg1"/>
              </a:solidFill>
              <a:latin typeface="+mn-ea"/>
              <a:cs typeface="+mn-ea"/>
            </a:endParaRPr>
          </a:p>
        </p:txBody>
      </p:sp>
      <p:sp>
        <p:nvSpPr>
          <p:cNvPr id="2" name="标题 1"/>
          <p:cNvSpPr>
            <a:spLocks noGrp="1"/>
          </p:cNvSpPr>
          <p:nvPr>
            <p:ph type="title"/>
          </p:nvPr>
        </p:nvSpPr>
        <p:spPr/>
        <p:txBody>
          <a:bodyPr/>
          <a:lstStyle/>
          <a:p>
            <a:r>
              <a:rPr lang="zh-CN" altLang="en-US" dirty="0">
                <a:cs typeface="+mn-ea"/>
              </a:rPr>
              <a:t>单击此处添加标题</a:t>
            </a:r>
            <a:endParaRPr lang="zh-CN" altLang="en-US" dirty="0">
              <a:ea typeface="+mn-ea"/>
              <a:cs typeface="+mn-ea"/>
            </a:endParaRPr>
          </a:p>
        </p:txBody>
      </p:sp>
      <p:sp>
        <p:nvSpPr>
          <p:cNvPr id="104" name="椭圆 103"/>
          <p:cNvSpPr/>
          <p:nvPr/>
        </p:nvSpPr>
        <p:spPr>
          <a:xfrm>
            <a:off x="4167425" y="3935755"/>
            <a:ext cx="800592" cy="8006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bg1"/>
              </a:solidFill>
              <a:cs typeface="+mn-ea"/>
            </a:endParaRPr>
          </a:p>
        </p:txBody>
      </p:sp>
      <p:sp>
        <p:nvSpPr>
          <p:cNvPr id="112" name="TextBox 111"/>
          <p:cNvSpPr txBox="1"/>
          <p:nvPr/>
        </p:nvSpPr>
        <p:spPr>
          <a:xfrm>
            <a:off x="4260769" y="3888282"/>
            <a:ext cx="656566" cy="861762"/>
          </a:xfrm>
          <a:prstGeom prst="rect">
            <a:avLst/>
          </a:prstGeom>
          <a:noFill/>
        </p:spPr>
        <p:txBody>
          <a:bodyPr wrap="none" lIns="121908" tIns="60954" rIns="121908" bIns="60954" rtlCol="0">
            <a:spAutoFit/>
          </a:bodyPr>
          <a:lstStyle/>
          <a:p>
            <a:r>
              <a:rPr lang="en-US" altLang="zh-CN" sz="4800" dirty="0">
                <a:solidFill>
                  <a:schemeClr val="bg1"/>
                </a:solidFill>
                <a:cs typeface="+mn-ea"/>
              </a:rPr>
              <a:t>A</a:t>
            </a:r>
            <a:endParaRPr lang="zh-CN" altLang="en-US" sz="4800" dirty="0">
              <a:solidFill>
                <a:schemeClr val="bg1"/>
              </a:solidFill>
              <a:cs typeface="+mn-ea"/>
            </a:endParaRPr>
          </a:p>
        </p:txBody>
      </p:sp>
      <p:sp>
        <p:nvSpPr>
          <p:cNvPr id="98" name="椭圆 97"/>
          <p:cNvSpPr/>
          <p:nvPr/>
        </p:nvSpPr>
        <p:spPr>
          <a:xfrm>
            <a:off x="3477108" y="2664963"/>
            <a:ext cx="800592" cy="8006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bg1"/>
              </a:solidFill>
              <a:cs typeface="+mn-ea"/>
            </a:endParaRPr>
          </a:p>
        </p:txBody>
      </p:sp>
      <p:sp>
        <p:nvSpPr>
          <p:cNvPr id="99" name="椭圆 98"/>
          <p:cNvSpPr/>
          <p:nvPr/>
        </p:nvSpPr>
        <p:spPr>
          <a:xfrm>
            <a:off x="2836262" y="3332261"/>
            <a:ext cx="800592" cy="8006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bg1"/>
              </a:solidFill>
              <a:cs typeface="+mn-ea"/>
            </a:endParaRPr>
          </a:p>
        </p:txBody>
      </p:sp>
      <p:sp>
        <p:nvSpPr>
          <p:cNvPr id="100" name="椭圆 99"/>
          <p:cNvSpPr/>
          <p:nvPr/>
        </p:nvSpPr>
        <p:spPr>
          <a:xfrm>
            <a:off x="2045642" y="2830064"/>
            <a:ext cx="800592" cy="80069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bg1"/>
              </a:solidFill>
              <a:cs typeface="+mn-ea"/>
            </a:endParaRPr>
          </a:p>
        </p:txBody>
      </p:sp>
      <p:sp>
        <p:nvSpPr>
          <p:cNvPr id="114" name="TextBox 113"/>
          <p:cNvSpPr txBox="1"/>
          <p:nvPr/>
        </p:nvSpPr>
        <p:spPr>
          <a:xfrm>
            <a:off x="2123236" y="2778018"/>
            <a:ext cx="690229" cy="861762"/>
          </a:xfrm>
          <a:prstGeom prst="rect">
            <a:avLst/>
          </a:prstGeom>
          <a:noFill/>
        </p:spPr>
        <p:txBody>
          <a:bodyPr wrap="none" lIns="121908" tIns="60954" rIns="121908" bIns="60954" rtlCol="0">
            <a:spAutoFit/>
          </a:bodyPr>
          <a:lstStyle/>
          <a:p>
            <a:r>
              <a:rPr lang="en-US" altLang="zh-CN" sz="4800" dirty="0">
                <a:solidFill>
                  <a:schemeClr val="bg1"/>
                </a:solidFill>
                <a:cs typeface="+mn-ea"/>
              </a:rPr>
              <a:t>C</a:t>
            </a:r>
            <a:endParaRPr lang="zh-CN" altLang="en-US" sz="4800" dirty="0">
              <a:solidFill>
                <a:schemeClr val="bg1"/>
              </a:solidFill>
              <a:cs typeface="+mn-ea"/>
            </a:endParaRPr>
          </a:p>
        </p:txBody>
      </p:sp>
      <p:sp>
        <p:nvSpPr>
          <p:cNvPr id="115" name="TextBox 114"/>
          <p:cNvSpPr txBox="1"/>
          <p:nvPr/>
        </p:nvSpPr>
        <p:spPr>
          <a:xfrm>
            <a:off x="2946980" y="3300635"/>
            <a:ext cx="690229" cy="861762"/>
          </a:xfrm>
          <a:prstGeom prst="rect">
            <a:avLst/>
          </a:prstGeom>
          <a:noFill/>
        </p:spPr>
        <p:txBody>
          <a:bodyPr wrap="none" lIns="121908" tIns="60954" rIns="121908" bIns="60954" rtlCol="0">
            <a:spAutoFit/>
          </a:bodyPr>
          <a:lstStyle/>
          <a:p>
            <a:r>
              <a:rPr lang="en-US" altLang="zh-CN" sz="4800" dirty="0">
                <a:solidFill>
                  <a:schemeClr val="bg1"/>
                </a:solidFill>
                <a:cs typeface="+mn-ea"/>
              </a:rPr>
              <a:t>D</a:t>
            </a:r>
            <a:endParaRPr lang="zh-CN" altLang="en-US" sz="4800" dirty="0">
              <a:solidFill>
                <a:schemeClr val="bg1"/>
              </a:solidFill>
              <a:cs typeface="+mn-ea"/>
            </a:endParaRPr>
          </a:p>
        </p:txBody>
      </p:sp>
      <p:sp>
        <p:nvSpPr>
          <p:cNvPr id="116" name="TextBox 115"/>
          <p:cNvSpPr txBox="1"/>
          <p:nvPr/>
        </p:nvSpPr>
        <p:spPr>
          <a:xfrm>
            <a:off x="3580595" y="2611106"/>
            <a:ext cx="656566" cy="861762"/>
          </a:xfrm>
          <a:prstGeom prst="rect">
            <a:avLst/>
          </a:prstGeom>
          <a:noFill/>
        </p:spPr>
        <p:txBody>
          <a:bodyPr wrap="none" lIns="121908" tIns="60954" rIns="121908" bIns="60954" rtlCol="0">
            <a:spAutoFit/>
          </a:bodyPr>
          <a:lstStyle/>
          <a:p>
            <a:r>
              <a:rPr lang="en-US" altLang="zh-CN" sz="4800" dirty="0">
                <a:solidFill>
                  <a:schemeClr val="bg1"/>
                </a:solidFill>
                <a:cs typeface="+mn-ea"/>
              </a:rPr>
              <a:t>E</a:t>
            </a:r>
            <a:endParaRPr lang="zh-CN" altLang="en-US" sz="4800" dirty="0">
              <a:solidFill>
                <a:schemeClr val="bg1"/>
              </a:solidFill>
              <a:cs typeface="+mn-ea"/>
            </a:endParaRPr>
          </a:p>
        </p:txBody>
      </p:sp>
      <p:sp>
        <p:nvSpPr>
          <p:cNvPr id="103" name="椭圆 102"/>
          <p:cNvSpPr/>
          <p:nvPr/>
        </p:nvSpPr>
        <p:spPr>
          <a:xfrm>
            <a:off x="5433524" y="3451953"/>
            <a:ext cx="800592" cy="8006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bg1"/>
              </a:solidFill>
              <a:cs typeface="+mn-ea"/>
            </a:endParaRPr>
          </a:p>
        </p:txBody>
      </p:sp>
      <p:sp>
        <p:nvSpPr>
          <p:cNvPr id="118" name="TextBox 117"/>
          <p:cNvSpPr txBox="1"/>
          <p:nvPr/>
        </p:nvSpPr>
        <p:spPr>
          <a:xfrm>
            <a:off x="5512776" y="3383314"/>
            <a:ext cx="725495" cy="861762"/>
          </a:xfrm>
          <a:prstGeom prst="rect">
            <a:avLst/>
          </a:prstGeom>
          <a:noFill/>
        </p:spPr>
        <p:txBody>
          <a:bodyPr wrap="none" lIns="121908" tIns="60954" rIns="121908" bIns="60954" rtlCol="0">
            <a:spAutoFit/>
          </a:bodyPr>
          <a:lstStyle/>
          <a:p>
            <a:r>
              <a:rPr lang="en-US" altLang="zh-CN" sz="4800" dirty="0">
                <a:solidFill>
                  <a:schemeClr val="bg1"/>
                </a:solidFill>
                <a:cs typeface="+mn-ea"/>
              </a:rPr>
              <a:t>G</a:t>
            </a:r>
            <a:endParaRPr lang="zh-CN" altLang="en-US" sz="4800" dirty="0">
              <a:solidFill>
                <a:schemeClr val="bg1"/>
              </a:solidFill>
              <a:cs typeface="+mn-ea"/>
            </a:endParaRPr>
          </a:p>
        </p:txBody>
      </p:sp>
      <p:sp>
        <p:nvSpPr>
          <p:cNvPr id="101" name="椭圆 100"/>
          <p:cNvSpPr/>
          <p:nvPr/>
        </p:nvSpPr>
        <p:spPr>
          <a:xfrm>
            <a:off x="4802962" y="2748384"/>
            <a:ext cx="800592" cy="8006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bg1"/>
              </a:solidFill>
              <a:cs typeface="+mn-ea"/>
            </a:endParaRPr>
          </a:p>
        </p:txBody>
      </p:sp>
      <p:sp>
        <p:nvSpPr>
          <p:cNvPr id="102" name="椭圆 101"/>
          <p:cNvSpPr/>
          <p:nvPr/>
        </p:nvSpPr>
        <p:spPr>
          <a:xfrm>
            <a:off x="4167425" y="2056612"/>
            <a:ext cx="800592" cy="8006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bg1"/>
              </a:solidFill>
              <a:cs typeface="+mn-ea"/>
            </a:endParaRPr>
          </a:p>
        </p:txBody>
      </p:sp>
      <p:sp>
        <p:nvSpPr>
          <p:cNvPr id="113" name="TextBox 112"/>
          <p:cNvSpPr txBox="1"/>
          <p:nvPr/>
        </p:nvSpPr>
        <p:spPr>
          <a:xfrm>
            <a:off x="4284539" y="2000919"/>
            <a:ext cx="656566" cy="861762"/>
          </a:xfrm>
          <a:prstGeom prst="rect">
            <a:avLst/>
          </a:prstGeom>
          <a:noFill/>
        </p:spPr>
        <p:txBody>
          <a:bodyPr wrap="none" lIns="121908" tIns="60954" rIns="121908" bIns="60954" rtlCol="0">
            <a:spAutoFit/>
          </a:bodyPr>
          <a:lstStyle/>
          <a:p>
            <a:r>
              <a:rPr lang="en-US" altLang="zh-CN" sz="4800" dirty="0">
                <a:solidFill>
                  <a:schemeClr val="bg1"/>
                </a:solidFill>
                <a:cs typeface="+mn-ea"/>
              </a:rPr>
              <a:t>B</a:t>
            </a:r>
            <a:endParaRPr lang="zh-CN" altLang="en-US" sz="4800" dirty="0">
              <a:solidFill>
                <a:schemeClr val="bg1"/>
              </a:solidFill>
              <a:cs typeface="+mn-ea"/>
            </a:endParaRPr>
          </a:p>
        </p:txBody>
      </p:sp>
      <p:sp>
        <p:nvSpPr>
          <p:cNvPr id="117" name="TextBox 116"/>
          <p:cNvSpPr txBox="1"/>
          <p:nvPr/>
        </p:nvSpPr>
        <p:spPr>
          <a:xfrm>
            <a:off x="4926619" y="2717845"/>
            <a:ext cx="622903" cy="861762"/>
          </a:xfrm>
          <a:prstGeom prst="rect">
            <a:avLst/>
          </a:prstGeom>
          <a:noFill/>
        </p:spPr>
        <p:txBody>
          <a:bodyPr wrap="none" lIns="121908" tIns="60954" rIns="121908" bIns="60954" rtlCol="0">
            <a:spAutoFit/>
          </a:bodyPr>
          <a:lstStyle/>
          <a:p>
            <a:r>
              <a:rPr lang="en-US" altLang="zh-CN" sz="4800" dirty="0">
                <a:solidFill>
                  <a:schemeClr val="bg1"/>
                </a:solidFill>
                <a:cs typeface="+mn-ea"/>
              </a:rPr>
              <a:t>F</a:t>
            </a:r>
            <a:endParaRPr lang="zh-CN" altLang="en-US" sz="4800" dirty="0">
              <a:solidFill>
                <a:schemeClr val="bg1"/>
              </a:solidFill>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randombar(horizontal)">
                                      <p:cBhvr>
                                        <p:cTn id="7" dur="500"/>
                                        <p:tgtEl>
                                          <p:spTgt spid="1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1"/>
                                        </p:tgtEl>
                                        <p:attrNameLst>
                                          <p:attrName>style.visibility</p:attrName>
                                        </p:attrNameLst>
                                      </p:cBhvr>
                                      <p:to>
                                        <p:strVal val="visible"/>
                                      </p:to>
                                    </p:set>
                                    <p:animEffect transition="in" filter="randombar(horizontal)">
                                      <p:cBhvr>
                                        <p:cTn id="10" dur="500"/>
                                        <p:tgtEl>
                                          <p:spTgt spid="111"/>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96"/>
                                        </p:tgtEl>
                                        <p:attrNameLst>
                                          <p:attrName>style.visibility</p:attrName>
                                        </p:attrNameLst>
                                      </p:cBhvr>
                                      <p:to>
                                        <p:strVal val="visible"/>
                                      </p:to>
                                    </p:set>
                                    <p:animEffect transition="in" filter="wipe(down)">
                                      <p:cBhvr>
                                        <p:cTn id="14" dur="500"/>
                                        <p:tgtEl>
                                          <p:spTgt spid="96"/>
                                        </p:tgtEl>
                                      </p:cBhvr>
                                    </p:animEffect>
                                  </p:childTnLst>
                                </p:cTn>
                              </p:par>
                              <p:par>
                                <p:cTn id="15" presetID="22" presetClass="entr" presetSubtype="4" fill="hold" nodeType="with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wipe(down)">
                                      <p:cBhvr>
                                        <p:cTn id="17" dur="500"/>
                                        <p:tgtEl>
                                          <p:spTgt spid="105"/>
                                        </p:tgtEl>
                                      </p:cBhvr>
                                    </p:animEffect>
                                  </p:childTnLst>
                                </p:cTn>
                              </p:par>
                              <p:par>
                                <p:cTn id="18" presetID="22" presetClass="entr" presetSubtype="4" fill="hold" nodeType="withEffect">
                                  <p:stCondLst>
                                    <p:cond delay="0"/>
                                  </p:stCondLst>
                                  <p:childTnLst>
                                    <p:set>
                                      <p:cBhvr>
                                        <p:cTn id="19" dur="1" fill="hold">
                                          <p:stCondLst>
                                            <p:cond delay="0"/>
                                          </p:stCondLst>
                                        </p:cTn>
                                        <p:tgtEl>
                                          <p:spTgt spid="108"/>
                                        </p:tgtEl>
                                        <p:attrNameLst>
                                          <p:attrName>style.visibility</p:attrName>
                                        </p:attrNameLst>
                                      </p:cBhvr>
                                      <p:to>
                                        <p:strVal val="visible"/>
                                      </p:to>
                                    </p:set>
                                    <p:animEffect transition="in" filter="wipe(down)">
                                      <p:cBhvr>
                                        <p:cTn id="20" dur="500"/>
                                        <p:tgtEl>
                                          <p:spTgt spid="108"/>
                                        </p:tgtEl>
                                      </p:cBhvr>
                                    </p:animEffect>
                                  </p:childTnLst>
                                </p:cTn>
                              </p:par>
                              <p:par>
                                <p:cTn id="21" presetID="22" presetClass="entr" presetSubtype="4" fill="hold" nodeType="withEffect">
                                  <p:stCondLst>
                                    <p:cond delay="0"/>
                                  </p:stCondLst>
                                  <p:childTnLst>
                                    <p:set>
                                      <p:cBhvr>
                                        <p:cTn id="22" dur="1" fill="hold">
                                          <p:stCondLst>
                                            <p:cond delay="0"/>
                                          </p:stCondLst>
                                        </p:cTn>
                                        <p:tgtEl>
                                          <p:spTgt spid="95"/>
                                        </p:tgtEl>
                                        <p:attrNameLst>
                                          <p:attrName>style.visibility</p:attrName>
                                        </p:attrNameLst>
                                      </p:cBhvr>
                                      <p:to>
                                        <p:strVal val="visible"/>
                                      </p:to>
                                    </p:set>
                                    <p:animEffect transition="in" filter="wipe(down)">
                                      <p:cBhvr>
                                        <p:cTn id="23" dur="500"/>
                                        <p:tgtEl>
                                          <p:spTgt spid="95"/>
                                        </p:tgtEl>
                                      </p:cBhvr>
                                    </p:animEffect>
                                  </p:childTnLst>
                                </p:cTn>
                              </p:par>
                              <p:par>
                                <p:cTn id="24" presetID="22" presetClass="entr" presetSubtype="4" fill="hold" nodeType="withEffect">
                                  <p:stCondLst>
                                    <p:cond delay="0"/>
                                  </p:stCondLst>
                                  <p:childTnLst>
                                    <p:set>
                                      <p:cBhvr>
                                        <p:cTn id="25" dur="1" fill="hold">
                                          <p:stCondLst>
                                            <p:cond delay="0"/>
                                          </p:stCondLst>
                                        </p:cTn>
                                        <p:tgtEl>
                                          <p:spTgt spid="106"/>
                                        </p:tgtEl>
                                        <p:attrNameLst>
                                          <p:attrName>style.visibility</p:attrName>
                                        </p:attrNameLst>
                                      </p:cBhvr>
                                      <p:to>
                                        <p:strVal val="visible"/>
                                      </p:to>
                                    </p:set>
                                    <p:animEffect transition="in" filter="wipe(down)">
                                      <p:cBhvr>
                                        <p:cTn id="26" dur="500"/>
                                        <p:tgtEl>
                                          <p:spTgt spid="106"/>
                                        </p:tgtEl>
                                      </p:cBhvr>
                                    </p:animEffect>
                                  </p:childTnLst>
                                </p:cTn>
                              </p:par>
                              <p:par>
                                <p:cTn id="27" presetID="22" presetClass="entr" presetSubtype="4" fill="hold" nodeType="withEffect">
                                  <p:stCondLst>
                                    <p:cond delay="0"/>
                                  </p:stCondLst>
                                  <p:childTnLst>
                                    <p:set>
                                      <p:cBhvr>
                                        <p:cTn id="28" dur="1" fill="hold">
                                          <p:stCondLst>
                                            <p:cond delay="0"/>
                                          </p:stCondLst>
                                        </p:cTn>
                                        <p:tgtEl>
                                          <p:spTgt spid="107"/>
                                        </p:tgtEl>
                                        <p:attrNameLst>
                                          <p:attrName>style.visibility</p:attrName>
                                        </p:attrNameLst>
                                      </p:cBhvr>
                                      <p:to>
                                        <p:strVal val="visible"/>
                                      </p:to>
                                    </p:set>
                                    <p:animEffect transition="in" filter="wipe(down)">
                                      <p:cBhvr>
                                        <p:cTn id="29" dur="500"/>
                                        <p:tgtEl>
                                          <p:spTgt spid="107"/>
                                        </p:tgtEl>
                                      </p:cBhvr>
                                    </p:animEffect>
                                  </p:childTnLst>
                                </p:cTn>
                              </p:par>
                              <p:par>
                                <p:cTn id="30" presetID="22" presetClass="entr" presetSubtype="4" fill="hold" nodeType="withEffect">
                                  <p:stCondLst>
                                    <p:cond delay="0"/>
                                  </p:stCondLst>
                                  <p:childTnLst>
                                    <p:set>
                                      <p:cBhvr>
                                        <p:cTn id="31" dur="1" fill="hold">
                                          <p:stCondLst>
                                            <p:cond delay="0"/>
                                          </p:stCondLst>
                                        </p:cTn>
                                        <p:tgtEl>
                                          <p:spTgt spid="109"/>
                                        </p:tgtEl>
                                        <p:attrNameLst>
                                          <p:attrName>style.visibility</p:attrName>
                                        </p:attrNameLst>
                                      </p:cBhvr>
                                      <p:to>
                                        <p:strVal val="visible"/>
                                      </p:to>
                                    </p:set>
                                    <p:animEffect transition="in" filter="wipe(down)">
                                      <p:cBhvr>
                                        <p:cTn id="32" dur="500"/>
                                        <p:tgtEl>
                                          <p:spTgt spid="109"/>
                                        </p:tgtEl>
                                      </p:cBhvr>
                                    </p:animEffect>
                                  </p:childTnLst>
                                </p:cTn>
                              </p:par>
                              <p:par>
                                <p:cTn id="33" presetID="22" presetClass="entr" presetSubtype="4" fill="hold" nodeType="withEffect">
                                  <p:stCondLst>
                                    <p:cond delay="0"/>
                                  </p:stCondLst>
                                  <p:childTnLst>
                                    <p:set>
                                      <p:cBhvr>
                                        <p:cTn id="34" dur="1" fill="hold">
                                          <p:stCondLst>
                                            <p:cond delay="0"/>
                                          </p:stCondLst>
                                        </p:cTn>
                                        <p:tgtEl>
                                          <p:spTgt spid="97"/>
                                        </p:tgtEl>
                                        <p:attrNameLst>
                                          <p:attrName>style.visibility</p:attrName>
                                        </p:attrNameLst>
                                      </p:cBhvr>
                                      <p:to>
                                        <p:strVal val="visible"/>
                                      </p:to>
                                    </p:set>
                                    <p:animEffect transition="in" filter="wipe(down)">
                                      <p:cBhvr>
                                        <p:cTn id="35" dur="500"/>
                                        <p:tgtEl>
                                          <p:spTgt spid="97"/>
                                        </p:tgtEl>
                                      </p:cBhvr>
                                    </p:animEffect>
                                  </p:childTnLst>
                                </p:cTn>
                              </p:par>
                            </p:childTnLst>
                          </p:cTn>
                        </p:par>
                        <p:par>
                          <p:cTn id="36" fill="hold">
                            <p:stCondLst>
                              <p:cond delay="1000"/>
                            </p:stCondLst>
                            <p:childTnLst>
                              <p:par>
                                <p:cTn id="37" presetID="22" presetClass="entr" presetSubtype="4" fill="hold" grpId="0" nodeType="afterEffect">
                                  <p:stCondLst>
                                    <p:cond delay="0"/>
                                  </p:stCondLst>
                                  <p:childTnLst>
                                    <p:set>
                                      <p:cBhvr>
                                        <p:cTn id="38" dur="1" fill="hold">
                                          <p:stCondLst>
                                            <p:cond delay="0"/>
                                          </p:stCondLst>
                                        </p:cTn>
                                        <p:tgtEl>
                                          <p:spTgt spid="100"/>
                                        </p:tgtEl>
                                        <p:attrNameLst>
                                          <p:attrName>style.visibility</p:attrName>
                                        </p:attrNameLst>
                                      </p:cBhvr>
                                      <p:to>
                                        <p:strVal val="visible"/>
                                      </p:to>
                                    </p:set>
                                    <p:animEffect transition="in" filter="wipe(down)">
                                      <p:cBhvr>
                                        <p:cTn id="39" dur="500"/>
                                        <p:tgtEl>
                                          <p:spTgt spid="100"/>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99"/>
                                        </p:tgtEl>
                                        <p:attrNameLst>
                                          <p:attrName>style.visibility</p:attrName>
                                        </p:attrNameLst>
                                      </p:cBhvr>
                                      <p:to>
                                        <p:strVal val="visible"/>
                                      </p:to>
                                    </p:set>
                                    <p:animEffect transition="in" filter="wipe(down)">
                                      <p:cBhvr>
                                        <p:cTn id="42" dur="500"/>
                                        <p:tgtEl>
                                          <p:spTgt spid="99"/>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98"/>
                                        </p:tgtEl>
                                        <p:attrNameLst>
                                          <p:attrName>style.visibility</p:attrName>
                                        </p:attrNameLst>
                                      </p:cBhvr>
                                      <p:to>
                                        <p:strVal val="visible"/>
                                      </p:to>
                                    </p:set>
                                    <p:animEffect transition="in" filter="wipe(down)">
                                      <p:cBhvr>
                                        <p:cTn id="45" dur="500"/>
                                        <p:tgtEl>
                                          <p:spTgt spid="98"/>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02"/>
                                        </p:tgtEl>
                                        <p:attrNameLst>
                                          <p:attrName>style.visibility</p:attrName>
                                        </p:attrNameLst>
                                      </p:cBhvr>
                                      <p:to>
                                        <p:strVal val="visible"/>
                                      </p:to>
                                    </p:set>
                                    <p:animEffect transition="in" filter="wipe(down)">
                                      <p:cBhvr>
                                        <p:cTn id="48" dur="500"/>
                                        <p:tgtEl>
                                          <p:spTgt spid="102"/>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101"/>
                                        </p:tgtEl>
                                        <p:attrNameLst>
                                          <p:attrName>style.visibility</p:attrName>
                                        </p:attrNameLst>
                                      </p:cBhvr>
                                      <p:to>
                                        <p:strVal val="visible"/>
                                      </p:to>
                                    </p:set>
                                    <p:animEffect transition="in" filter="wipe(down)">
                                      <p:cBhvr>
                                        <p:cTn id="51" dur="500"/>
                                        <p:tgtEl>
                                          <p:spTgt spid="101"/>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103"/>
                                        </p:tgtEl>
                                        <p:attrNameLst>
                                          <p:attrName>style.visibility</p:attrName>
                                        </p:attrNameLst>
                                      </p:cBhvr>
                                      <p:to>
                                        <p:strVal val="visible"/>
                                      </p:to>
                                    </p:set>
                                    <p:animEffect transition="in" filter="wipe(down)">
                                      <p:cBhvr>
                                        <p:cTn id="54" dur="500"/>
                                        <p:tgtEl>
                                          <p:spTgt spid="103"/>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par>
                          <p:cTn id="58" fill="hold">
                            <p:stCondLst>
                              <p:cond delay="1500"/>
                            </p:stCondLst>
                            <p:childTnLst>
                              <p:par>
                                <p:cTn id="59" presetID="47" presetClass="entr" presetSubtype="0" fill="hold" grpId="0" nodeType="afterEffect">
                                  <p:stCondLst>
                                    <p:cond delay="0"/>
                                  </p:stCondLst>
                                  <p:childTnLst>
                                    <p:set>
                                      <p:cBhvr>
                                        <p:cTn id="60" dur="1" fill="hold">
                                          <p:stCondLst>
                                            <p:cond delay="0"/>
                                          </p:stCondLst>
                                        </p:cTn>
                                        <p:tgtEl>
                                          <p:spTgt spid="114"/>
                                        </p:tgtEl>
                                        <p:attrNameLst>
                                          <p:attrName>style.visibility</p:attrName>
                                        </p:attrNameLst>
                                      </p:cBhvr>
                                      <p:to>
                                        <p:strVal val="visible"/>
                                      </p:to>
                                    </p:set>
                                    <p:animEffect transition="in" filter="fade">
                                      <p:cBhvr>
                                        <p:cTn id="61" dur="500"/>
                                        <p:tgtEl>
                                          <p:spTgt spid="114"/>
                                        </p:tgtEl>
                                      </p:cBhvr>
                                    </p:animEffect>
                                    <p:anim calcmode="lin" valueType="num">
                                      <p:cBhvr>
                                        <p:cTn id="62" dur="500" fill="hold"/>
                                        <p:tgtEl>
                                          <p:spTgt spid="114"/>
                                        </p:tgtEl>
                                        <p:attrNameLst>
                                          <p:attrName>ppt_x</p:attrName>
                                        </p:attrNameLst>
                                      </p:cBhvr>
                                      <p:tavLst>
                                        <p:tav tm="0">
                                          <p:val>
                                            <p:strVal val="#ppt_x"/>
                                          </p:val>
                                        </p:tav>
                                        <p:tav tm="100000">
                                          <p:val>
                                            <p:strVal val="#ppt_x"/>
                                          </p:val>
                                        </p:tav>
                                      </p:tavLst>
                                    </p:anim>
                                    <p:anim calcmode="lin" valueType="num">
                                      <p:cBhvr>
                                        <p:cTn id="63" dur="500" fill="hold"/>
                                        <p:tgtEl>
                                          <p:spTgt spid="114"/>
                                        </p:tgtEl>
                                        <p:attrNameLst>
                                          <p:attrName>ppt_y</p:attrName>
                                        </p:attrNameLst>
                                      </p:cBhvr>
                                      <p:tavLst>
                                        <p:tav tm="0">
                                          <p:val>
                                            <p:strVal val="#ppt_y-.1"/>
                                          </p:val>
                                        </p:tav>
                                        <p:tav tm="100000">
                                          <p:val>
                                            <p:strVal val="#ppt_y"/>
                                          </p:val>
                                        </p:tav>
                                      </p:tavLst>
                                    </p:anim>
                                  </p:childTnLst>
                                </p:cTn>
                              </p:par>
                              <p:par>
                                <p:cTn id="64" presetID="47" presetClass="entr" presetSubtype="0" fill="hold" grpId="0" nodeType="withEffect">
                                  <p:stCondLst>
                                    <p:cond delay="0"/>
                                  </p:stCondLst>
                                  <p:childTnLst>
                                    <p:set>
                                      <p:cBhvr>
                                        <p:cTn id="65" dur="1" fill="hold">
                                          <p:stCondLst>
                                            <p:cond delay="0"/>
                                          </p:stCondLst>
                                        </p:cTn>
                                        <p:tgtEl>
                                          <p:spTgt spid="115"/>
                                        </p:tgtEl>
                                        <p:attrNameLst>
                                          <p:attrName>style.visibility</p:attrName>
                                        </p:attrNameLst>
                                      </p:cBhvr>
                                      <p:to>
                                        <p:strVal val="visible"/>
                                      </p:to>
                                    </p:set>
                                    <p:animEffect transition="in" filter="fade">
                                      <p:cBhvr>
                                        <p:cTn id="66" dur="500"/>
                                        <p:tgtEl>
                                          <p:spTgt spid="115"/>
                                        </p:tgtEl>
                                      </p:cBhvr>
                                    </p:animEffect>
                                    <p:anim calcmode="lin" valueType="num">
                                      <p:cBhvr>
                                        <p:cTn id="67" dur="500" fill="hold"/>
                                        <p:tgtEl>
                                          <p:spTgt spid="115"/>
                                        </p:tgtEl>
                                        <p:attrNameLst>
                                          <p:attrName>ppt_x</p:attrName>
                                        </p:attrNameLst>
                                      </p:cBhvr>
                                      <p:tavLst>
                                        <p:tav tm="0">
                                          <p:val>
                                            <p:strVal val="#ppt_x"/>
                                          </p:val>
                                        </p:tav>
                                        <p:tav tm="100000">
                                          <p:val>
                                            <p:strVal val="#ppt_x"/>
                                          </p:val>
                                        </p:tav>
                                      </p:tavLst>
                                    </p:anim>
                                    <p:anim calcmode="lin" valueType="num">
                                      <p:cBhvr>
                                        <p:cTn id="68" dur="500" fill="hold"/>
                                        <p:tgtEl>
                                          <p:spTgt spid="115"/>
                                        </p:tgtEl>
                                        <p:attrNameLst>
                                          <p:attrName>ppt_y</p:attrName>
                                        </p:attrNameLst>
                                      </p:cBhvr>
                                      <p:tavLst>
                                        <p:tav tm="0">
                                          <p:val>
                                            <p:strVal val="#ppt_y-.1"/>
                                          </p:val>
                                        </p:tav>
                                        <p:tav tm="100000">
                                          <p:val>
                                            <p:strVal val="#ppt_y"/>
                                          </p:val>
                                        </p:tav>
                                      </p:tavLst>
                                    </p:anim>
                                  </p:childTnLst>
                                </p:cTn>
                              </p:par>
                              <p:par>
                                <p:cTn id="69" presetID="47" presetClass="entr" presetSubtype="0" fill="hold" grpId="0" nodeType="withEffect">
                                  <p:stCondLst>
                                    <p:cond delay="0"/>
                                  </p:stCondLst>
                                  <p:childTnLst>
                                    <p:set>
                                      <p:cBhvr>
                                        <p:cTn id="70" dur="1" fill="hold">
                                          <p:stCondLst>
                                            <p:cond delay="0"/>
                                          </p:stCondLst>
                                        </p:cTn>
                                        <p:tgtEl>
                                          <p:spTgt spid="116"/>
                                        </p:tgtEl>
                                        <p:attrNameLst>
                                          <p:attrName>style.visibility</p:attrName>
                                        </p:attrNameLst>
                                      </p:cBhvr>
                                      <p:to>
                                        <p:strVal val="visible"/>
                                      </p:to>
                                    </p:set>
                                    <p:animEffect transition="in" filter="fade">
                                      <p:cBhvr>
                                        <p:cTn id="71" dur="500"/>
                                        <p:tgtEl>
                                          <p:spTgt spid="116"/>
                                        </p:tgtEl>
                                      </p:cBhvr>
                                    </p:animEffect>
                                    <p:anim calcmode="lin" valueType="num">
                                      <p:cBhvr>
                                        <p:cTn id="72" dur="500" fill="hold"/>
                                        <p:tgtEl>
                                          <p:spTgt spid="116"/>
                                        </p:tgtEl>
                                        <p:attrNameLst>
                                          <p:attrName>ppt_x</p:attrName>
                                        </p:attrNameLst>
                                      </p:cBhvr>
                                      <p:tavLst>
                                        <p:tav tm="0">
                                          <p:val>
                                            <p:strVal val="#ppt_x"/>
                                          </p:val>
                                        </p:tav>
                                        <p:tav tm="100000">
                                          <p:val>
                                            <p:strVal val="#ppt_x"/>
                                          </p:val>
                                        </p:tav>
                                      </p:tavLst>
                                    </p:anim>
                                    <p:anim calcmode="lin" valueType="num">
                                      <p:cBhvr>
                                        <p:cTn id="73" dur="500" fill="hold"/>
                                        <p:tgtEl>
                                          <p:spTgt spid="116"/>
                                        </p:tgtEl>
                                        <p:attrNameLst>
                                          <p:attrName>ppt_y</p:attrName>
                                        </p:attrNameLst>
                                      </p:cBhvr>
                                      <p:tavLst>
                                        <p:tav tm="0">
                                          <p:val>
                                            <p:strVal val="#ppt_y-.1"/>
                                          </p:val>
                                        </p:tav>
                                        <p:tav tm="100000">
                                          <p:val>
                                            <p:strVal val="#ppt_y"/>
                                          </p:val>
                                        </p:tav>
                                      </p:tavLst>
                                    </p:anim>
                                  </p:childTnLst>
                                </p:cTn>
                              </p:par>
                              <p:par>
                                <p:cTn id="74" presetID="47" presetClass="entr" presetSubtype="0" fill="hold" grpId="0" nodeType="withEffect">
                                  <p:stCondLst>
                                    <p:cond delay="0"/>
                                  </p:stCondLst>
                                  <p:childTnLst>
                                    <p:set>
                                      <p:cBhvr>
                                        <p:cTn id="75" dur="1" fill="hold">
                                          <p:stCondLst>
                                            <p:cond delay="0"/>
                                          </p:stCondLst>
                                        </p:cTn>
                                        <p:tgtEl>
                                          <p:spTgt spid="113"/>
                                        </p:tgtEl>
                                        <p:attrNameLst>
                                          <p:attrName>style.visibility</p:attrName>
                                        </p:attrNameLst>
                                      </p:cBhvr>
                                      <p:to>
                                        <p:strVal val="visible"/>
                                      </p:to>
                                    </p:set>
                                    <p:animEffect transition="in" filter="fade">
                                      <p:cBhvr>
                                        <p:cTn id="76" dur="500"/>
                                        <p:tgtEl>
                                          <p:spTgt spid="113"/>
                                        </p:tgtEl>
                                      </p:cBhvr>
                                    </p:animEffect>
                                    <p:anim calcmode="lin" valueType="num">
                                      <p:cBhvr>
                                        <p:cTn id="77" dur="500" fill="hold"/>
                                        <p:tgtEl>
                                          <p:spTgt spid="113"/>
                                        </p:tgtEl>
                                        <p:attrNameLst>
                                          <p:attrName>ppt_x</p:attrName>
                                        </p:attrNameLst>
                                      </p:cBhvr>
                                      <p:tavLst>
                                        <p:tav tm="0">
                                          <p:val>
                                            <p:strVal val="#ppt_x"/>
                                          </p:val>
                                        </p:tav>
                                        <p:tav tm="100000">
                                          <p:val>
                                            <p:strVal val="#ppt_x"/>
                                          </p:val>
                                        </p:tav>
                                      </p:tavLst>
                                    </p:anim>
                                    <p:anim calcmode="lin" valueType="num">
                                      <p:cBhvr>
                                        <p:cTn id="78" dur="500" fill="hold"/>
                                        <p:tgtEl>
                                          <p:spTgt spid="113"/>
                                        </p:tgtEl>
                                        <p:attrNameLst>
                                          <p:attrName>ppt_y</p:attrName>
                                        </p:attrNameLst>
                                      </p:cBhvr>
                                      <p:tavLst>
                                        <p:tav tm="0">
                                          <p:val>
                                            <p:strVal val="#ppt_y-.1"/>
                                          </p:val>
                                        </p:tav>
                                        <p:tav tm="100000">
                                          <p:val>
                                            <p:strVal val="#ppt_y"/>
                                          </p:val>
                                        </p:tav>
                                      </p:tavLst>
                                    </p:anim>
                                  </p:childTnLst>
                                </p:cTn>
                              </p:par>
                              <p:par>
                                <p:cTn id="79" presetID="47" presetClass="entr" presetSubtype="0" fill="hold" grpId="0" nodeType="withEffect">
                                  <p:stCondLst>
                                    <p:cond delay="0"/>
                                  </p:stCondLst>
                                  <p:childTnLst>
                                    <p:set>
                                      <p:cBhvr>
                                        <p:cTn id="80" dur="1" fill="hold">
                                          <p:stCondLst>
                                            <p:cond delay="0"/>
                                          </p:stCondLst>
                                        </p:cTn>
                                        <p:tgtEl>
                                          <p:spTgt spid="117"/>
                                        </p:tgtEl>
                                        <p:attrNameLst>
                                          <p:attrName>style.visibility</p:attrName>
                                        </p:attrNameLst>
                                      </p:cBhvr>
                                      <p:to>
                                        <p:strVal val="visible"/>
                                      </p:to>
                                    </p:set>
                                    <p:animEffect transition="in" filter="fade">
                                      <p:cBhvr>
                                        <p:cTn id="81" dur="500"/>
                                        <p:tgtEl>
                                          <p:spTgt spid="117"/>
                                        </p:tgtEl>
                                      </p:cBhvr>
                                    </p:animEffect>
                                    <p:anim calcmode="lin" valueType="num">
                                      <p:cBhvr>
                                        <p:cTn id="82" dur="500" fill="hold"/>
                                        <p:tgtEl>
                                          <p:spTgt spid="117"/>
                                        </p:tgtEl>
                                        <p:attrNameLst>
                                          <p:attrName>ppt_x</p:attrName>
                                        </p:attrNameLst>
                                      </p:cBhvr>
                                      <p:tavLst>
                                        <p:tav tm="0">
                                          <p:val>
                                            <p:strVal val="#ppt_x"/>
                                          </p:val>
                                        </p:tav>
                                        <p:tav tm="100000">
                                          <p:val>
                                            <p:strVal val="#ppt_x"/>
                                          </p:val>
                                        </p:tav>
                                      </p:tavLst>
                                    </p:anim>
                                    <p:anim calcmode="lin" valueType="num">
                                      <p:cBhvr>
                                        <p:cTn id="83" dur="500" fill="hold"/>
                                        <p:tgtEl>
                                          <p:spTgt spid="117"/>
                                        </p:tgtEl>
                                        <p:attrNameLst>
                                          <p:attrName>ppt_y</p:attrName>
                                        </p:attrNameLst>
                                      </p:cBhvr>
                                      <p:tavLst>
                                        <p:tav tm="0">
                                          <p:val>
                                            <p:strVal val="#ppt_y-.1"/>
                                          </p:val>
                                        </p:tav>
                                        <p:tav tm="100000">
                                          <p:val>
                                            <p:strVal val="#ppt_y"/>
                                          </p:val>
                                        </p:tav>
                                      </p:tavLst>
                                    </p:anim>
                                  </p:childTnLst>
                                </p:cTn>
                              </p:par>
                              <p:par>
                                <p:cTn id="84" presetID="47" presetClass="entr" presetSubtype="0" fill="hold" grpId="0" nodeType="withEffect">
                                  <p:stCondLst>
                                    <p:cond delay="0"/>
                                  </p:stCondLst>
                                  <p:childTnLst>
                                    <p:set>
                                      <p:cBhvr>
                                        <p:cTn id="85" dur="1" fill="hold">
                                          <p:stCondLst>
                                            <p:cond delay="0"/>
                                          </p:stCondLst>
                                        </p:cTn>
                                        <p:tgtEl>
                                          <p:spTgt spid="118"/>
                                        </p:tgtEl>
                                        <p:attrNameLst>
                                          <p:attrName>style.visibility</p:attrName>
                                        </p:attrNameLst>
                                      </p:cBhvr>
                                      <p:to>
                                        <p:strVal val="visible"/>
                                      </p:to>
                                    </p:set>
                                    <p:animEffect transition="in" filter="fade">
                                      <p:cBhvr>
                                        <p:cTn id="86" dur="500"/>
                                        <p:tgtEl>
                                          <p:spTgt spid="118"/>
                                        </p:tgtEl>
                                      </p:cBhvr>
                                    </p:animEffect>
                                    <p:anim calcmode="lin" valueType="num">
                                      <p:cBhvr>
                                        <p:cTn id="87" dur="500" fill="hold"/>
                                        <p:tgtEl>
                                          <p:spTgt spid="118"/>
                                        </p:tgtEl>
                                        <p:attrNameLst>
                                          <p:attrName>ppt_x</p:attrName>
                                        </p:attrNameLst>
                                      </p:cBhvr>
                                      <p:tavLst>
                                        <p:tav tm="0">
                                          <p:val>
                                            <p:strVal val="#ppt_x"/>
                                          </p:val>
                                        </p:tav>
                                        <p:tav tm="100000">
                                          <p:val>
                                            <p:strVal val="#ppt_x"/>
                                          </p:val>
                                        </p:tav>
                                      </p:tavLst>
                                    </p:anim>
                                    <p:anim calcmode="lin" valueType="num">
                                      <p:cBhvr>
                                        <p:cTn id="88" dur="500" fill="hold"/>
                                        <p:tgtEl>
                                          <p:spTgt spid="118"/>
                                        </p:tgtEl>
                                        <p:attrNameLst>
                                          <p:attrName>ppt_y</p:attrName>
                                        </p:attrNameLst>
                                      </p:cBhvr>
                                      <p:tavLst>
                                        <p:tav tm="0">
                                          <p:val>
                                            <p:strVal val="#ppt_y-.1"/>
                                          </p:val>
                                        </p:tav>
                                        <p:tav tm="100000">
                                          <p:val>
                                            <p:strVal val="#ppt_y"/>
                                          </p:val>
                                        </p:tav>
                                      </p:tavLst>
                                    </p:anim>
                                  </p:childTnLst>
                                </p:cTn>
                              </p:par>
                              <p:par>
                                <p:cTn id="89" presetID="47" presetClass="entr" presetSubtype="0" fill="hold" grpId="0" nodeType="withEffect">
                                  <p:stCondLst>
                                    <p:cond delay="0"/>
                                  </p:stCondLst>
                                  <p:childTnLst>
                                    <p:set>
                                      <p:cBhvr>
                                        <p:cTn id="90" dur="1" fill="hold">
                                          <p:stCondLst>
                                            <p:cond delay="0"/>
                                          </p:stCondLst>
                                        </p:cTn>
                                        <p:tgtEl>
                                          <p:spTgt spid="112"/>
                                        </p:tgtEl>
                                        <p:attrNameLst>
                                          <p:attrName>style.visibility</p:attrName>
                                        </p:attrNameLst>
                                      </p:cBhvr>
                                      <p:to>
                                        <p:strVal val="visible"/>
                                      </p:to>
                                    </p:set>
                                    <p:animEffect transition="in" filter="fade">
                                      <p:cBhvr>
                                        <p:cTn id="91" dur="500"/>
                                        <p:tgtEl>
                                          <p:spTgt spid="112"/>
                                        </p:tgtEl>
                                      </p:cBhvr>
                                    </p:animEffect>
                                    <p:anim calcmode="lin" valueType="num">
                                      <p:cBhvr>
                                        <p:cTn id="92" dur="500" fill="hold"/>
                                        <p:tgtEl>
                                          <p:spTgt spid="112"/>
                                        </p:tgtEl>
                                        <p:attrNameLst>
                                          <p:attrName>ppt_x</p:attrName>
                                        </p:attrNameLst>
                                      </p:cBhvr>
                                      <p:tavLst>
                                        <p:tav tm="0">
                                          <p:val>
                                            <p:strVal val="#ppt_x"/>
                                          </p:val>
                                        </p:tav>
                                        <p:tav tm="100000">
                                          <p:val>
                                            <p:strVal val="#ppt_x"/>
                                          </p:val>
                                        </p:tav>
                                      </p:tavLst>
                                    </p:anim>
                                    <p:anim calcmode="lin" valueType="num">
                                      <p:cBhvr>
                                        <p:cTn id="93" dur="500" fill="hold"/>
                                        <p:tgtEl>
                                          <p:spTgt spid="112"/>
                                        </p:tgtEl>
                                        <p:attrNameLst>
                                          <p:attrName>ppt_y</p:attrName>
                                        </p:attrNameLst>
                                      </p:cBhvr>
                                      <p:tavLst>
                                        <p:tav tm="0">
                                          <p:val>
                                            <p:strVal val="#ppt_y-.1"/>
                                          </p:val>
                                        </p:tav>
                                        <p:tav tm="100000">
                                          <p:val>
                                            <p:strVal val="#ppt_y"/>
                                          </p:val>
                                        </p:tav>
                                      </p:tavLst>
                                    </p:anim>
                                  </p:childTnLst>
                                </p:cTn>
                              </p:par>
                            </p:childTnLst>
                          </p:cTn>
                        </p:par>
                        <p:par>
                          <p:cTn id="94" fill="hold">
                            <p:stCondLst>
                              <p:cond delay="2000"/>
                            </p:stCondLst>
                            <p:childTnLst>
                              <p:par>
                                <p:cTn id="95" presetID="42" presetClass="entr" presetSubtype="0" fill="hold" grpId="0" nodeType="afterEffect">
                                  <p:stCondLst>
                                    <p:cond delay="0"/>
                                  </p:stCondLst>
                                  <p:childTnLst>
                                    <p:set>
                                      <p:cBhvr>
                                        <p:cTn id="96" dur="1" fill="hold">
                                          <p:stCondLst>
                                            <p:cond delay="0"/>
                                          </p:stCondLst>
                                        </p:cTn>
                                        <p:tgtEl>
                                          <p:spTgt spid="119"/>
                                        </p:tgtEl>
                                        <p:attrNameLst>
                                          <p:attrName>style.visibility</p:attrName>
                                        </p:attrNameLst>
                                      </p:cBhvr>
                                      <p:to>
                                        <p:strVal val="visible"/>
                                      </p:to>
                                    </p:set>
                                    <p:animEffect transition="in" filter="fade">
                                      <p:cBhvr>
                                        <p:cTn id="97" dur="500"/>
                                        <p:tgtEl>
                                          <p:spTgt spid="119"/>
                                        </p:tgtEl>
                                      </p:cBhvr>
                                    </p:animEffect>
                                    <p:anim calcmode="lin" valueType="num">
                                      <p:cBhvr>
                                        <p:cTn id="98" dur="500" fill="hold"/>
                                        <p:tgtEl>
                                          <p:spTgt spid="119"/>
                                        </p:tgtEl>
                                        <p:attrNameLst>
                                          <p:attrName>ppt_x</p:attrName>
                                        </p:attrNameLst>
                                      </p:cBhvr>
                                      <p:tavLst>
                                        <p:tav tm="0">
                                          <p:val>
                                            <p:strVal val="#ppt_x"/>
                                          </p:val>
                                        </p:tav>
                                        <p:tav tm="100000">
                                          <p:val>
                                            <p:strVal val="#ppt_x"/>
                                          </p:val>
                                        </p:tav>
                                      </p:tavLst>
                                    </p:anim>
                                    <p:anim calcmode="lin" valueType="num">
                                      <p:cBhvr>
                                        <p:cTn id="99" dur="500" fill="hold"/>
                                        <p:tgtEl>
                                          <p:spTgt spid="119"/>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120"/>
                                        </p:tgtEl>
                                        <p:attrNameLst>
                                          <p:attrName>style.visibility</p:attrName>
                                        </p:attrNameLst>
                                      </p:cBhvr>
                                      <p:to>
                                        <p:strVal val="visible"/>
                                      </p:to>
                                    </p:set>
                                    <p:animEffect transition="in" filter="fade">
                                      <p:cBhvr>
                                        <p:cTn id="102" dur="500"/>
                                        <p:tgtEl>
                                          <p:spTgt spid="120"/>
                                        </p:tgtEl>
                                      </p:cBhvr>
                                    </p:animEffect>
                                    <p:anim calcmode="lin" valueType="num">
                                      <p:cBhvr>
                                        <p:cTn id="103" dur="500" fill="hold"/>
                                        <p:tgtEl>
                                          <p:spTgt spid="120"/>
                                        </p:tgtEl>
                                        <p:attrNameLst>
                                          <p:attrName>ppt_x</p:attrName>
                                        </p:attrNameLst>
                                      </p:cBhvr>
                                      <p:tavLst>
                                        <p:tav tm="0">
                                          <p:val>
                                            <p:strVal val="#ppt_x"/>
                                          </p:val>
                                        </p:tav>
                                        <p:tav tm="100000">
                                          <p:val>
                                            <p:strVal val="#ppt_x"/>
                                          </p:val>
                                        </p:tav>
                                      </p:tavLst>
                                    </p:anim>
                                    <p:anim calcmode="lin" valueType="num">
                                      <p:cBhvr>
                                        <p:cTn id="104" dur="500" fill="hold"/>
                                        <p:tgtEl>
                                          <p:spTgt spid="120"/>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121"/>
                                        </p:tgtEl>
                                        <p:attrNameLst>
                                          <p:attrName>style.visibility</p:attrName>
                                        </p:attrNameLst>
                                      </p:cBhvr>
                                      <p:to>
                                        <p:strVal val="visible"/>
                                      </p:to>
                                    </p:set>
                                    <p:animEffect transition="in" filter="fade">
                                      <p:cBhvr>
                                        <p:cTn id="107" dur="500"/>
                                        <p:tgtEl>
                                          <p:spTgt spid="121"/>
                                        </p:tgtEl>
                                      </p:cBhvr>
                                    </p:animEffect>
                                    <p:anim calcmode="lin" valueType="num">
                                      <p:cBhvr>
                                        <p:cTn id="108" dur="500" fill="hold"/>
                                        <p:tgtEl>
                                          <p:spTgt spid="121"/>
                                        </p:tgtEl>
                                        <p:attrNameLst>
                                          <p:attrName>ppt_x</p:attrName>
                                        </p:attrNameLst>
                                      </p:cBhvr>
                                      <p:tavLst>
                                        <p:tav tm="0">
                                          <p:val>
                                            <p:strVal val="#ppt_x"/>
                                          </p:val>
                                        </p:tav>
                                        <p:tav tm="100000">
                                          <p:val>
                                            <p:strVal val="#ppt_x"/>
                                          </p:val>
                                        </p:tav>
                                      </p:tavLst>
                                    </p:anim>
                                    <p:anim calcmode="lin" valueType="num">
                                      <p:cBhvr>
                                        <p:cTn id="109" dur="500" fill="hold"/>
                                        <p:tgtEl>
                                          <p:spTgt spid="121"/>
                                        </p:tgtEl>
                                        <p:attrNameLst>
                                          <p:attrName>ppt_y</p:attrName>
                                        </p:attrNameLst>
                                      </p:cBhvr>
                                      <p:tavLst>
                                        <p:tav tm="0">
                                          <p:val>
                                            <p:strVal val="#ppt_y+.1"/>
                                          </p:val>
                                        </p:tav>
                                        <p:tav tm="100000">
                                          <p:val>
                                            <p:strVal val="#ppt_y"/>
                                          </p:val>
                                        </p:tav>
                                      </p:tavLst>
                                    </p:anim>
                                  </p:childTnLst>
                                </p:cTn>
                              </p:par>
                            </p:childTnLst>
                          </p:cTn>
                        </p:par>
                        <p:par>
                          <p:cTn id="110" fill="hold">
                            <p:stCondLst>
                              <p:cond delay="2500"/>
                            </p:stCondLst>
                            <p:childTnLst>
                              <p:par>
                                <p:cTn id="111" presetID="10" presetClass="entr" presetSubtype="0" fill="hold" grpId="0" nodeType="afterEffect">
                                  <p:stCondLst>
                                    <p:cond delay="0"/>
                                  </p:stCondLst>
                                  <p:childTnLst>
                                    <p:set>
                                      <p:cBhvr>
                                        <p:cTn id="112" dur="1" fill="hold">
                                          <p:stCondLst>
                                            <p:cond delay="0"/>
                                          </p:stCondLst>
                                        </p:cTn>
                                        <p:tgtEl>
                                          <p:spTgt spid="123"/>
                                        </p:tgtEl>
                                        <p:attrNameLst>
                                          <p:attrName>style.visibility</p:attrName>
                                        </p:attrNameLst>
                                      </p:cBhvr>
                                      <p:to>
                                        <p:strVal val="visible"/>
                                      </p:to>
                                    </p:set>
                                    <p:animEffect transition="in" filter="fade">
                                      <p:cBhvr>
                                        <p:cTn id="113"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animBg="1"/>
      <p:bldP spid="111" grpId="0"/>
      <p:bldP spid="119" grpId="0"/>
      <p:bldP spid="120" grpId="0"/>
      <p:bldP spid="121" grpId="0"/>
      <p:bldP spid="123" grpId="0"/>
      <p:bldP spid="104" grpId="0" animBg="1"/>
      <p:bldP spid="112" grpId="0"/>
      <p:bldP spid="98" grpId="0" animBg="1"/>
      <p:bldP spid="99" grpId="0" animBg="1"/>
      <p:bldP spid="100" grpId="0" animBg="1"/>
      <p:bldP spid="114" grpId="0"/>
      <p:bldP spid="115" grpId="0"/>
      <p:bldP spid="116" grpId="0"/>
      <p:bldP spid="103" grpId="0" animBg="1"/>
      <p:bldP spid="118" grpId="0"/>
      <p:bldP spid="101" grpId="0" animBg="1"/>
      <p:bldP spid="102" grpId="0" animBg="1"/>
      <p:bldP spid="113" grpId="0"/>
      <p:bldP spid="1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51002" y="4194909"/>
            <a:ext cx="3186892" cy="858112"/>
            <a:chOff x="7317634" y="1220405"/>
            <a:chExt cx="3186892" cy="858112"/>
          </a:xfrm>
        </p:grpSpPr>
        <p:sp>
          <p:nvSpPr>
            <p:cNvPr id="3" name="文本框 2"/>
            <p:cNvSpPr txBox="1"/>
            <p:nvPr/>
          </p:nvSpPr>
          <p:spPr>
            <a:xfrm>
              <a:off x="7317634" y="1220405"/>
              <a:ext cx="3186892" cy="584775"/>
            </a:xfrm>
            <a:prstGeom prst="rect">
              <a:avLst/>
            </a:prstGeom>
            <a:noFill/>
          </p:spPr>
          <p:txBody>
            <a:bodyPr vert="horz" wrap="square" rtlCol="0">
              <a:spAutoFit/>
            </a:bodyPr>
            <a:lstStyle/>
            <a:p>
              <a:r>
                <a:rPr lang="zh-CN" altLang="en-US" sz="3200" spc="300" dirty="0">
                  <a:solidFill>
                    <a:srgbClr val="5D403A"/>
                  </a:solidFill>
                  <a:latin typeface="微软雅黑" panose="020B0503020204020204" pitchFamily="34" charset="-122"/>
                  <a:ea typeface="微软雅黑" panose="020B0503020204020204" pitchFamily="34" charset="-122"/>
                </a:rPr>
                <a:t>此处输入标题</a:t>
              </a:r>
              <a:endParaRPr lang="zh-CN" altLang="en-US" sz="3200" spc="300" dirty="0">
                <a:solidFill>
                  <a:srgbClr val="5D403A"/>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7317635" y="1770740"/>
              <a:ext cx="2569315" cy="307777"/>
            </a:xfrm>
            <a:prstGeom prst="rect">
              <a:avLst/>
            </a:prstGeom>
            <a:noFill/>
          </p:spPr>
          <p:txBody>
            <a:bodyPr vert="horz" wrap="square" rtlCol="0">
              <a:spAutoFit/>
            </a:bodyPr>
            <a:lstStyle/>
            <a:p>
              <a:r>
                <a:rPr lang="en-US" altLang="zh-CN" sz="1400" spc="300" dirty="0">
                  <a:solidFill>
                    <a:srgbClr val="5D403A"/>
                  </a:solidFill>
                  <a:latin typeface="微软雅黑" panose="020B0503020204020204" pitchFamily="34" charset="-122"/>
                  <a:ea typeface="微软雅黑" panose="020B0503020204020204" pitchFamily="34" charset="-122"/>
                </a:rPr>
                <a:t>Enter title here</a:t>
              </a:r>
              <a:endParaRPr lang="zh-CN" altLang="en-US" sz="800" spc="300" dirty="0">
                <a:solidFill>
                  <a:srgbClr val="5D403A"/>
                </a:solidFill>
                <a:latin typeface="微软雅黑" panose="020B0503020204020204" pitchFamily="34" charset="-122"/>
                <a:ea typeface="微软雅黑" panose="020B0503020204020204" pitchFamily="34" charset="-122"/>
              </a:endParaRPr>
            </a:p>
          </p:txBody>
        </p:sp>
      </p:grpSp>
      <p:sp>
        <p:nvSpPr>
          <p:cNvPr id="5" name="矩形 4"/>
          <p:cNvSpPr/>
          <p:nvPr/>
        </p:nvSpPr>
        <p:spPr>
          <a:xfrm>
            <a:off x="863989" y="5091123"/>
            <a:ext cx="5242560" cy="830997"/>
          </a:xfrm>
          <a:prstGeom prst="rect">
            <a:avLst/>
          </a:prstGeom>
        </p:spPr>
        <p:txBody>
          <a:bodyPr wrap="square">
            <a:spAutoFit/>
          </a:bodyPr>
          <a:lstStyle/>
          <a:p>
            <a:pPr lvl="0" eaLnBrk="0" fontAlgn="base" hangingPunct="0">
              <a:spcBef>
                <a:spcPct val="0"/>
              </a:spcBef>
              <a:spcAft>
                <a:spcPct val="0"/>
              </a:spcAft>
            </a:pPr>
            <a:r>
              <a:rPr lang="zh-CN" altLang="zh-CN" sz="1200" dirty="0">
                <a:solidFill>
                  <a:srgbClr val="5D403A"/>
                </a:solidFill>
                <a:latin typeface="Arial Unicode MS" panose="020B0604020202020204" pitchFamily="34" charset="-122"/>
                <a:ea typeface="PingFang SC"/>
              </a:rPr>
              <a:t>Who I heard the sound of the voice</a:t>
            </a:r>
            <a:br>
              <a:rPr lang="zh-CN" altLang="zh-CN" sz="1200" dirty="0">
                <a:solidFill>
                  <a:srgbClr val="5D403A"/>
                </a:solidFill>
                <a:latin typeface="Arial Unicode MS" panose="020B0604020202020204" pitchFamily="34" charset="-122"/>
                <a:ea typeface="PingFang SC"/>
              </a:rPr>
            </a:br>
            <a:r>
              <a:rPr lang="zh-CN" altLang="zh-CN" sz="1200" dirty="0">
                <a:solidFill>
                  <a:srgbClr val="5D403A"/>
                </a:solidFill>
                <a:latin typeface="Arial Unicode MS" panose="020B0604020202020204" pitchFamily="34" charset="-122"/>
                <a:ea typeface="PingFang SC"/>
              </a:rPr>
              <a:t>SOB like the dream in the riverWho I see far away Goodbye sorrow of look in the eyes</a:t>
            </a:r>
            <a:r>
              <a:rPr lang="en-US" altLang="zh-CN" sz="1200" dirty="0">
                <a:solidFill>
                  <a:srgbClr val="5D403A"/>
                </a:solidFill>
                <a:latin typeface="Arial Unicode MS" panose="020B0604020202020204" pitchFamily="34" charset="-122"/>
                <a:ea typeface="PingFang SC"/>
              </a:rPr>
              <a:t> </a:t>
            </a:r>
            <a:r>
              <a:rPr lang="zh-CN" altLang="zh-CN" sz="1200" dirty="0">
                <a:solidFill>
                  <a:srgbClr val="5D403A"/>
                </a:solidFill>
                <a:latin typeface="Arial Unicode MS" panose="020B0604020202020204" pitchFamily="34" charset="-122"/>
                <a:ea typeface="PingFang SC"/>
              </a:rPr>
              <a:t>Don't understand is why you want to</a:t>
            </a:r>
            <a:br>
              <a:rPr lang="zh-CN" altLang="zh-CN" sz="1200" dirty="0">
                <a:solidFill>
                  <a:srgbClr val="5D403A"/>
                </a:solidFill>
                <a:latin typeface="Arial Unicode MS" panose="020B0604020202020204" pitchFamily="34" charset="-122"/>
                <a:ea typeface="PingFang SC"/>
              </a:rPr>
            </a:br>
            <a:r>
              <a:rPr lang="zh-CN" altLang="zh-CN" sz="1200" dirty="0">
                <a:solidFill>
                  <a:srgbClr val="5D403A"/>
                </a:solidFill>
                <a:latin typeface="Arial Unicode MS" panose="020B0604020202020204" pitchFamily="34" charset="-122"/>
                <a:ea typeface="PingFang SC"/>
              </a:rPr>
              <a:t>Let's dust score you like</a:t>
            </a:r>
            <a:endParaRPr kumimoji="0" lang="zh-CN" altLang="zh-CN" b="0" i="0" u="none" strike="noStrike" cap="none" normalizeH="0" baseline="0" dirty="0">
              <a:ln>
                <a:noFill/>
              </a:ln>
              <a:solidFill>
                <a:srgbClr val="5D403A"/>
              </a:solidFill>
              <a:effectLst/>
              <a:latin typeface="Arial" panose="020B0604020202020204" pitchFamily="34" charset="0"/>
            </a:endParaRPr>
          </a:p>
        </p:txBody>
      </p:sp>
      <p:grpSp>
        <p:nvGrpSpPr>
          <p:cNvPr id="6" name="组合 5"/>
          <p:cNvGrpSpPr/>
          <p:nvPr/>
        </p:nvGrpSpPr>
        <p:grpSpPr>
          <a:xfrm>
            <a:off x="932638" y="2561863"/>
            <a:ext cx="1729999" cy="1569660"/>
            <a:chOff x="8391924" y="1296468"/>
            <a:chExt cx="1729999" cy="1569660"/>
          </a:xfrm>
        </p:grpSpPr>
        <p:sp>
          <p:nvSpPr>
            <p:cNvPr id="7" name="文本框 6"/>
            <p:cNvSpPr txBox="1"/>
            <p:nvPr/>
          </p:nvSpPr>
          <p:spPr>
            <a:xfrm>
              <a:off x="8391924" y="1296468"/>
              <a:ext cx="1729999" cy="1569660"/>
            </a:xfrm>
            <a:prstGeom prst="rect">
              <a:avLst/>
            </a:prstGeom>
            <a:noFill/>
            <a:ln>
              <a:noFill/>
            </a:ln>
          </p:spPr>
          <p:txBody>
            <a:bodyPr vert="horz" wrap="square" rtlCol="0">
              <a:spAutoFit/>
            </a:bodyPr>
            <a:lstStyle/>
            <a:p>
              <a:pPr algn="ctr"/>
              <a:r>
                <a:rPr lang="en-US" altLang="zh-CN" sz="9600" spc="600" dirty="0">
                  <a:solidFill>
                    <a:srgbClr val="5D403A"/>
                  </a:solidFill>
                  <a:latin typeface="Impact" panose="020B0806030902050204" pitchFamily="34" charset="0"/>
                  <a:ea typeface="微软雅黑" panose="020B0503020204020204" pitchFamily="34" charset="-122"/>
                </a:rPr>
                <a:t>01</a:t>
              </a:r>
              <a:endParaRPr lang="zh-CN" altLang="en-US" sz="1600" spc="600" dirty="0">
                <a:solidFill>
                  <a:srgbClr val="5D403A"/>
                </a:solidFill>
                <a:latin typeface="Impact" panose="020B0806030902050204" pitchFamily="34" charset="0"/>
                <a:ea typeface="微软雅黑" panose="020B0503020204020204" pitchFamily="34" charset="-122"/>
              </a:endParaRPr>
            </a:p>
          </p:txBody>
        </p:sp>
        <p:sp>
          <p:nvSpPr>
            <p:cNvPr id="8" name="矩形 7"/>
            <p:cNvSpPr/>
            <p:nvPr/>
          </p:nvSpPr>
          <p:spPr>
            <a:xfrm>
              <a:off x="8391924" y="1296468"/>
              <a:ext cx="1729999" cy="156966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D403A"/>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p:cNvSpPr txBox="1">
            <a:spLocks noChangeArrowheads="1"/>
          </p:cNvSpPr>
          <p:nvPr/>
        </p:nvSpPr>
        <p:spPr bwMode="auto">
          <a:xfrm>
            <a:off x="651100" y="3928131"/>
            <a:ext cx="5878532" cy="1200329"/>
          </a:xfrm>
          <a:prstGeom prst="rect">
            <a:avLst/>
          </a:prstGeom>
          <a:noFill/>
          <a:ln w="9525">
            <a:noFill/>
            <a:miter lim="800000"/>
          </a:ln>
        </p:spPr>
        <p:txBody>
          <a:bodyPr wrap="none">
            <a:spAutoFit/>
          </a:bodyPr>
          <a:lstStyle/>
          <a:p>
            <a:pPr>
              <a:defRPr/>
            </a:pPr>
            <a:r>
              <a:rPr lang="zh-CN" altLang="en-US" sz="7200" b="1" spc="200" dirty="0" smtClean="0">
                <a:solidFill>
                  <a:srgbClr val="5D403A"/>
                </a:solidFill>
                <a:latin typeface="微软雅黑" panose="020B0503020204020204" pitchFamily="34" charset="-122"/>
                <a:ea typeface="微软雅黑" panose="020B0503020204020204" pitchFamily="34" charset="-122"/>
              </a:rPr>
              <a:t>感谢您的观看</a:t>
            </a:r>
            <a:endParaRPr lang="zh-CN" altLang="en-US" sz="7200" b="1" spc="200" dirty="0">
              <a:solidFill>
                <a:srgbClr val="5D403A"/>
              </a:solidFill>
              <a:latin typeface="微软雅黑" panose="020B0503020204020204" pitchFamily="34" charset="-122"/>
              <a:ea typeface="微软雅黑" panose="020B0503020204020204" pitchFamily="34" charset="-122"/>
            </a:endParaRPr>
          </a:p>
        </p:txBody>
      </p:sp>
      <p:sp>
        <p:nvSpPr>
          <p:cNvPr id="3" name="TextBox 11"/>
          <p:cNvSpPr txBox="1">
            <a:spLocks noChangeArrowheads="1"/>
          </p:cNvSpPr>
          <p:nvPr/>
        </p:nvSpPr>
        <p:spPr bwMode="auto">
          <a:xfrm>
            <a:off x="723108" y="3350033"/>
            <a:ext cx="3813865" cy="369332"/>
          </a:xfrm>
          <a:prstGeom prst="rect">
            <a:avLst/>
          </a:prstGeom>
          <a:noFill/>
          <a:ln w="9525">
            <a:noFill/>
            <a:miter lim="800000"/>
          </a:ln>
        </p:spPr>
        <p:txBody>
          <a:bodyPr wrap="none">
            <a:spAutoFit/>
          </a:bodyPr>
          <a:lstStyle/>
          <a:p>
            <a:pPr>
              <a:defRPr/>
            </a:pPr>
            <a:r>
              <a:rPr lang="zh-CN" altLang="en-US" dirty="0" smtClean="0">
                <a:solidFill>
                  <a:srgbClr val="5D403A"/>
                </a:solidFill>
                <a:latin typeface="微软雅黑" panose="020B0503020204020204" pitchFamily="34" charset="-122"/>
                <a:ea typeface="微软雅黑" panose="020B0503020204020204" pitchFamily="34" charset="-122"/>
              </a:rPr>
              <a:t>教师演讲</a:t>
            </a:r>
            <a:r>
              <a:rPr lang="en-US" altLang="zh-CN" dirty="0" smtClean="0">
                <a:solidFill>
                  <a:srgbClr val="5D403A"/>
                </a:solidFill>
                <a:latin typeface="微软雅黑" panose="020B0503020204020204" pitchFamily="34" charset="-122"/>
                <a:ea typeface="微软雅黑" panose="020B0503020204020204" pitchFamily="34" charset="-122"/>
              </a:rPr>
              <a:t>/</a:t>
            </a:r>
            <a:r>
              <a:rPr lang="zh-CN" altLang="en-US" dirty="0" smtClean="0">
                <a:solidFill>
                  <a:srgbClr val="5D403A"/>
                </a:solidFill>
                <a:latin typeface="微软雅黑" panose="020B0503020204020204" pitchFamily="34" charset="-122"/>
                <a:ea typeface="微软雅黑" panose="020B0503020204020204" pitchFamily="34" charset="-122"/>
              </a:rPr>
              <a:t>竞聘</a:t>
            </a:r>
            <a:r>
              <a:rPr lang="en-US" altLang="zh-CN" dirty="0" smtClean="0">
                <a:solidFill>
                  <a:srgbClr val="5D403A"/>
                </a:solidFill>
                <a:latin typeface="微软雅黑" panose="020B0503020204020204" pitchFamily="34" charset="-122"/>
                <a:ea typeface="微软雅黑" panose="020B0503020204020204" pitchFamily="34" charset="-122"/>
              </a:rPr>
              <a:t>/</a:t>
            </a:r>
            <a:r>
              <a:rPr lang="zh-CN" altLang="en-US" dirty="0" smtClean="0">
                <a:solidFill>
                  <a:srgbClr val="5D403A"/>
                </a:solidFill>
                <a:latin typeface="微软雅黑" panose="020B0503020204020204" pitchFamily="34" charset="-122"/>
                <a:ea typeface="微软雅黑" panose="020B0503020204020204" pitchFamily="34" charset="-122"/>
              </a:rPr>
              <a:t>学校汇报</a:t>
            </a:r>
            <a:r>
              <a:rPr lang="en-US" altLang="zh-CN" dirty="0" smtClean="0">
                <a:solidFill>
                  <a:srgbClr val="5D403A"/>
                </a:solidFill>
                <a:latin typeface="微软雅黑" panose="020B0503020204020204" pitchFamily="34" charset="-122"/>
                <a:ea typeface="微软雅黑" panose="020B0503020204020204" pitchFamily="34" charset="-122"/>
              </a:rPr>
              <a:t>/</a:t>
            </a:r>
            <a:r>
              <a:rPr lang="zh-CN" altLang="en-US" dirty="0" smtClean="0">
                <a:solidFill>
                  <a:srgbClr val="5D403A"/>
                </a:solidFill>
                <a:latin typeface="微软雅黑" panose="020B0503020204020204" pitchFamily="34" charset="-122"/>
                <a:ea typeface="微软雅黑" panose="020B0503020204020204" pitchFamily="34" charset="-122"/>
              </a:rPr>
              <a:t>职称评比</a:t>
            </a:r>
            <a:r>
              <a:rPr lang="en-US" altLang="zh-CN" dirty="0" smtClean="0">
                <a:solidFill>
                  <a:srgbClr val="5D403A"/>
                </a:solidFill>
                <a:latin typeface="微软雅黑" panose="020B0503020204020204" pitchFamily="34" charset="-122"/>
                <a:ea typeface="微软雅黑" panose="020B0503020204020204" pitchFamily="34" charset="-122"/>
              </a:rPr>
              <a:t>/</a:t>
            </a:r>
            <a:endParaRPr lang="zh-CN" altLang="en-US" dirty="0">
              <a:solidFill>
                <a:srgbClr val="5D403A"/>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723108" y="3864790"/>
            <a:ext cx="5734516" cy="0"/>
          </a:xfrm>
          <a:prstGeom prst="line">
            <a:avLst/>
          </a:prstGeom>
          <a:ln w="57150">
            <a:solidFill>
              <a:srgbClr val="5D403A"/>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723108" y="5200467"/>
            <a:ext cx="5734516" cy="0"/>
          </a:xfrm>
          <a:prstGeom prst="line">
            <a:avLst/>
          </a:prstGeom>
          <a:ln w="57150">
            <a:solidFill>
              <a:srgbClr val="5D403A"/>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723108" y="5458250"/>
            <a:ext cx="2914696" cy="829945"/>
          </a:xfrm>
          <a:prstGeom prst="rect">
            <a:avLst/>
          </a:prstGeom>
          <a:noFill/>
        </p:spPr>
        <p:txBody>
          <a:bodyPr wrap="square" rtlCol="0">
            <a:spAutoFit/>
          </a:bodyPr>
          <a:lstStyle/>
          <a:p>
            <a:r>
              <a:rPr lang="zh-CN" altLang="en-US" sz="1600" dirty="0" smtClean="0">
                <a:solidFill>
                  <a:srgbClr val="5D403A"/>
                </a:solidFill>
                <a:latin typeface="微软雅黑" panose="020B0503020204020204" pitchFamily="34" charset="-122"/>
                <a:ea typeface="微软雅黑" panose="020B0503020204020204" pitchFamily="34" charset="-122"/>
              </a:rPr>
              <a:t>演  讲  者：情缘素材</a:t>
            </a:r>
            <a:endParaRPr lang="zh-CN" altLang="en-US" sz="1600" dirty="0" smtClean="0">
              <a:solidFill>
                <a:srgbClr val="5D403A"/>
              </a:solidFill>
              <a:latin typeface="微软雅黑" panose="020B0503020204020204" pitchFamily="34" charset="-122"/>
              <a:ea typeface="微软雅黑" panose="020B0503020204020204" pitchFamily="34" charset="-122"/>
            </a:endParaRPr>
          </a:p>
          <a:p>
            <a:r>
              <a:rPr lang="zh-CN" altLang="en-US" sz="1600" dirty="0" smtClean="0">
                <a:solidFill>
                  <a:srgbClr val="5D403A"/>
                </a:solidFill>
                <a:latin typeface="微软雅黑" panose="020B0503020204020204" pitchFamily="34" charset="-122"/>
                <a:ea typeface="微软雅黑" panose="020B0503020204020204" pitchFamily="34" charset="-122"/>
              </a:rPr>
              <a:t>演讲日期：</a:t>
            </a:r>
            <a:r>
              <a:rPr lang="en-US" altLang="zh-CN" sz="1600" dirty="0" smtClean="0">
                <a:solidFill>
                  <a:srgbClr val="5D403A"/>
                </a:solidFill>
                <a:latin typeface="微软雅黑" panose="020B0503020204020204" pitchFamily="34" charset="-122"/>
                <a:ea typeface="微软雅黑" panose="020B0503020204020204" pitchFamily="34" charset="-122"/>
              </a:rPr>
              <a:t>2018.10.15</a:t>
            </a:r>
            <a:endParaRPr lang="zh-CN" altLang="en-US" sz="1600" dirty="0" smtClean="0">
              <a:solidFill>
                <a:srgbClr val="5D403A"/>
              </a:solidFill>
              <a:latin typeface="微软雅黑" panose="020B0503020204020204" pitchFamily="34" charset="-122"/>
              <a:ea typeface="微软雅黑" panose="020B0503020204020204" pitchFamily="34" charset="-122"/>
            </a:endParaRPr>
          </a:p>
          <a:p>
            <a:endParaRPr lang="zh-CN" altLang="en-US" sz="1600" dirty="0">
              <a:solidFill>
                <a:srgbClr val="5D403A"/>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250" fill="hold"/>
                                        <p:tgtEl>
                                          <p:spTgt spid="4"/>
                                        </p:tgtEl>
                                        <p:attrNameLst>
                                          <p:attrName>ppt_x</p:attrName>
                                        </p:attrNameLst>
                                      </p:cBhvr>
                                      <p:tavLst>
                                        <p:tav tm="0">
                                          <p:val>
                                            <p:strVal val="0-#ppt_w/2"/>
                                          </p:val>
                                        </p:tav>
                                        <p:tav tm="100000">
                                          <p:val>
                                            <p:strVal val="#ppt_x"/>
                                          </p:val>
                                        </p:tav>
                                      </p:tavLst>
                                    </p:anim>
                                    <p:anim calcmode="lin" valueType="num">
                                      <p:cBhvr additive="base">
                                        <p:cTn id="14" dur="25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250" fill="hold"/>
                                        <p:tgtEl>
                                          <p:spTgt spid="5"/>
                                        </p:tgtEl>
                                        <p:attrNameLst>
                                          <p:attrName>ppt_x</p:attrName>
                                        </p:attrNameLst>
                                      </p:cBhvr>
                                      <p:tavLst>
                                        <p:tav tm="0">
                                          <p:val>
                                            <p:strVal val="1+#ppt_w/2"/>
                                          </p:val>
                                        </p:tav>
                                        <p:tav tm="100000">
                                          <p:val>
                                            <p:strVal val="#ppt_x"/>
                                          </p:val>
                                        </p:tav>
                                      </p:tavLst>
                                    </p:anim>
                                    <p:anim calcmode="lin" valueType="num">
                                      <p:cBhvr additive="base">
                                        <p:cTn id="18" dur="250" fill="hold"/>
                                        <p:tgtEl>
                                          <p:spTgt spid="5"/>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10" presetClass="entr" presetSubtype="0" fill="hold" grpId="0" nodeType="afterEffect">
                                  <p:stCondLst>
                                    <p:cond delay="0"/>
                                  </p:stCondLst>
                                  <p:iterate type="lt">
                                    <p:tmPct val="10000"/>
                                  </p:iterate>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entr" presetSubtype="0" fill="hold" grpId="1" nodeType="withEffect">
                                  <p:stCondLst>
                                    <p:cond delay="0"/>
                                  </p:stCondLst>
                                  <p:iterate type="lt">
                                    <p:tmPct val="10000"/>
                                  </p:iterate>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anim calcmode="lin" valueType="num">
                                      <p:cBhvr>
                                        <p:cTn id="26" dur="500" fill="hold"/>
                                        <p:tgtEl>
                                          <p:spTgt spid="2"/>
                                        </p:tgtEl>
                                        <p:attrNameLst>
                                          <p:attrName>style.rotation</p:attrName>
                                        </p:attrNameLst>
                                      </p:cBhvr>
                                      <p:tavLst>
                                        <p:tav tm="0">
                                          <p:val>
                                            <p:fltVal val="720"/>
                                          </p:val>
                                        </p:tav>
                                        <p:tav tm="100000">
                                          <p:val>
                                            <p:fltVal val="0"/>
                                          </p:val>
                                        </p:tav>
                                      </p:tavLst>
                                    </p:anim>
                                    <p:anim calcmode="lin" valueType="num">
                                      <p:cBhvr>
                                        <p:cTn id="27" dur="500" fill="hold"/>
                                        <p:tgtEl>
                                          <p:spTgt spid="2"/>
                                        </p:tgtEl>
                                        <p:attrNameLst>
                                          <p:attrName>ppt_h</p:attrName>
                                        </p:attrNameLst>
                                      </p:cBhvr>
                                      <p:tavLst>
                                        <p:tav tm="0">
                                          <p:val>
                                            <p:fltVal val="0"/>
                                          </p:val>
                                        </p:tav>
                                        <p:tav tm="100000">
                                          <p:val>
                                            <p:strVal val="#ppt_h"/>
                                          </p:val>
                                        </p:tav>
                                      </p:tavLst>
                                    </p:anim>
                                    <p:anim calcmode="lin" valueType="num">
                                      <p:cBhvr>
                                        <p:cTn id="28" dur="500" fill="hold"/>
                                        <p:tgtEl>
                                          <p:spTgt spid="2"/>
                                        </p:tgtEl>
                                        <p:attrNameLst>
                                          <p:attrName>ppt_w</p:attrName>
                                        </p:attrNameLst>
                                      </p:cBhvr>
                                      <p:tavLst>
                                        <p:tav tm="0">
                                          <p:val>
                                            <p:fltVal val="0"/>
                                          </p:val>
                                        </p:tav>
                                        <p:tav tm="100000">
                                          <p:val>
                                            <p:strVal val="#ppt_w"/>
                                          </p:val>
                                        </p:tav>
                                      </p:tavLst>
                                    </p:anim>
                                  </p:childTnLst>
                                </p:cTn>
                              </p:par>
                              <p:par>
                                <p:cTn id="29" presetID="53" presetClass="entr" presetSubtype="16" fill="hold" grpId="2" nodeType="withEffect">
                                  <p:stCondLst>
                                    <p:cond delay="0"/>
                                  </p:stCondLst>
                                  <p:iterate type="lt">
                                    <p:tmPct val="10000"/>
                                  </p:iterate>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par>
                          <p:cTn id="34" fill="hold">
                            <p:stCondLst>
                              <p:cond delay="1500"/>
                            </p:stCondLst>
                            <p:childTnLst>
                              <p:par>
                                <p:cTn id="35" presetID="22" presetClass="entr" presetSubtype="8"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3"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cstate="screen">
            <a:extLst>
              <a:ext uri="{BEBA8EAE-BF5A-486C-A8C5-ECC9F3942E4B}">
                <a14:imgProps xmlns:a14="http://schemas.microsoft.com/office/drawing/2010/main">
                  <a14:imgLayer r:embed="rId2">
                    <a14:imgEffect>
                      <a14:brightnessContrast bright="20000" contrast="-20000"/>
                    </a14:imgEffect>
                  </a14:imgLayer>
                </a14:imgProps>
              </a:ext>
            </a:extLst>
          </a:blip>
          <a:srcRect l="18247" t="22511" r="203" b="8681"/>
          <a:stretch>
            <a:fillRect/>
          </a:stretch>
        </p:blipFill>
        <p:spPr>
          <a:xfrm>
            <a:off x="793" y="1"/>
            <a:ext cx="12190414" cy="6858001"/>
          </a:xfrm>
          <a:prstGeom prst="rect">
            <a:avLst/>
          </a:prstGeom>
        </p:spPr>
      </p:pic>
      <p:sp>
        <p:nvSpPr>
          <p:cNvPr id="11" name="矩形 10"/>
          <p:cNvSpPr/>
          <p:nvPr/>
        </p:nvSpPr>
        <p:spPr>
          <a:xfrm>
            <a:off x="794" y="2285998"/>
            <a:ext cx="2438083" cy="2286000"/>
          </a:xfrm>
          <a:prstGeom prst="rect">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5" name="矩形 14"/>
          <p:cNvSpPr/>
          <p:nvPr/>
        </p:nvSpPr>
        <p:spPr>
          <a:xfrm>
            <a:off x="2438876" y="-2"/>
            <a:ext cx="2438083" cy="2286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17" name="矩形 16"/>
          <p:cNvSpPr/>
          <p:nvPr/>
        </p:nvSpPr>
        <p:spPr>
          <a:xfrm>
            <a:off x="2438876" y="4571999"/>
            <a:ext cx="2438083" cy="2286000"/>
          </a:xfrm>
          <a:prstGeom prst="rect">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0" name="矩形 19"/>
          <p:cNvSpPr/>
          <p:nvPr/>
        </p:nvSpPr>
        <p:spPr>
          <a:xfrm>
            <a:off x="4876959" y="2285998"/>
            <a:ext cx="2438083" cy="2286000"/>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4" name="矩形 23"/>
          <p:cNvSpPr/>
          <p:nvPr/>
        </p:nvSpPr>
        <p:spPr>
          <a:xfrm>
            <a:off x="7315042" y="2285998"/>
            <a:ext cx="2438083" cy="2286000"/>
          </a:xfrm>
          <a:prstGeom prst="rect">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8" name="矩形 27"/>
          <p:cNvSpPr/>
          <p:nvPr/>
        </p:nvSpPr>
        <p:spPr>
          <a:xfrm>
            <a:off x="9753125" y="2285998"/>
            <a:ext cx="2438083" cy="2286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6" name="文本框 35"/>
          <p:cNvSpPr txBox="1"/>
          <p:nvPr/>
        </p:nvSpPr>
        <p:spPr>
          <a:xfrm>
            <a:off x="7848787" y="2356453"/>
            <a:ext cx="3808677" cy="1569660"/>
          </a:xfrm>
          <a:prstGeom prst="rect">
            <a:avLst/>
          </a:prstGeom>
          <a:noFill/>
        </p:spPr>
        <p:txBody>
          <a:bodyPr wrap="square" rtlCol="0">
            <a:spAutoFit/>
          </a:bodyPr>
          <a:lstStyle/>
          <a:p>
            <a:pPr algn="ctr"/>
            <a:r>
              <a:rPr lang="en-US" altLang="zh-CN" sz="9600" b="1">
                <a:solidFill>
                  <a:schemeClr val="bg1"/>
                </a:solidFill>
                <a:cs typeface="+mn-ea"/>
              </a:rPr>
              <a:t>YOUR</a:t>
            </a:r>
            <a:endParaRPr lang="zh-CN" altLang="en-US" sz="9600" b="1">
              <a:solidFill>
                <a:schemeClr val="bg1"/>
              </a:solidFill>
              <a:cs typeface="+mn-ea"/>
            </a:endParaRPr>
          </a:p>
        </p:txBody>
      </p:sp>
      <p:sp>
        <p:nvSpPr>
          <p:cNvPr id="37" name="文本框 36"/>
          <p:cNvSpPr txBox="1"/>
          <p:nvPr/>
        </p:nvSpPr>
        <p:spPr>
          <a:xfrm>
            <a:off x="7848786" y="3508764"/>
            <a:ext cx="3808677" cy="1754326"/>
          </a:xfrm>
          <a:prstGeom prst="rect">
            <a:avLst/>
          </a:prstGeom>
          <a:noFill/>
        </p:spPr>
        <p:txBody>
          <a:bodyPr wrap="square" rtlCol="0">
            <a:spAutoFit/>
          </a:bodyPr>
          <a:lstStyle/>
          <a:p>
            <a:pPr algn="ctr"/>
            <a:r>
              <a:rPr lang="en-US" altLang="zh-CN" sz="5400" dirty="0">
                <a:solidFill>
                  <a:schemeClr val="bg1"/>
                </a:solidFill>
                <a:cs typeface="+mn-ea"/>
              </a:rPr>
              <a:t>TEXT HEER</a:t>
            </a:r>
            <a:endParaRPr lang="zh-CN" altLang="en-US" sz="5400" dirty="0">
              <a:solidFill>
                <a:schemeClr val="bg1"/>
              </a:solidFill>
              <a:cs typeface="+mn-ea"/>
            </a:endParaRPr>
          </a:p>
        </p:txBody>
      </p:sp>
      <p:grpSp>
        <p:nvGrpSpPr>
          <p:cNvPr id="7" name="组合 6"/>
          <p:cNvGrpSpPr/>
          <p:nvPr/>
        </p:nvGrpSpPr>
        <p:grpSpPr>
          <a:xfrm>
            <a:off x="2438876" y="2285998"/>
            <a:ext cx="2438083" cy="2286000"/>
            <a:chOff x="2438081" y="2285998"/>
            <a:chExt cx="2438083" cy="2286000"/>
          </a:xfrm>
        </p:grpSpPr>
        <p:sp>
          <p:nvSpPr>
            <p:cNvPr id="16" name="矩形 15"/>
            <p:cNvSpPr/>
            <p:nvPr/>
          </p:nvSpPr>
          <p:spPr>
            <a:xfrm>
              <a:off x="2438081" y="2285998"/>
              <a:ext cx="2438083"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0" name="Error"/>
            <p:cNvSpPr>
              <a:spLocks noEditPoints="1"/>
            </p:cNvSpPr>
            <p:nvPr/>
          </p:nvSpPr>
          <p:spPr bwMode="auto">
            <a:xfrm>
              <a:off x="3338030" y="2772727"/>
              <a:ext cx="638186" cy="638269"/>
            </a:xfrm>
            <a:custGeom>
              <a:avLst/>
              <a:gdLst>
                <a:gd name="T0" fmla="*/ 114 w 395"/>
                <a:gd name="T1" fmla="*/ 3 h 395"/>
                <a:gd name="T2" fmla="*/ 0 w 395"/>
                <a:gd name="T3" fmla="*/ 120 h 395"/>
                <a:gd name="T4" fmla="*/ 3 w 395"/>
                <a:gd name="T5" fmla="*/ 282 h 395"/>
                <a:gd name="T6" fmla="*/ 120 w 395"/>
                <a:gd name="T7" fmla="*/ 395 h 395"/>
                <a:gd name="T8" fmla="*/ 282 w 395"/>
                <a:gd name="T9" fmla="*/ 393 h 395"/>
                <a:gd name="T10" fmla="*/ 395 w 395"/>
                <a:gd name="T11" fmla="*/ 276 h 395"/>
                <a:gd name="T12" fmla="*/ 393 w 395"/>
                <a:gd name="T13" fmla="*/ 114 h 395"/>
                <a:gd name="T14" fmla="*/ 276 w 395"/>
                <a:gd name="T15" fmla="*/ 0 h 395"/>
                <a:gd name="T16" fmla="*/ 123 w 395"/>
                <a:gd name="T17" fmla="*/ 17 h 395"/>
                <a:gd name="T18" fmla="*/ 378 w 395"/>
                <a:gd name="T19" fmla="*/ 123 h 395"/>
                <a:gd name="T20" fmla="*/ 272 w 395"/>
                <a:gd name="T21" fmla="*/ 378 h 395"/>
                <a:gd name="T22" fmla="*/ 17 w 395"/>
                <a:gd name="T23" fmla="*/ 272 h 395"/>
                <a:gd name="T24" fmla="*/ 123 w 395"/>
                <a:gd name="T25" fmla="*/ 17 h 395"/>
                <a:gd name="T26" fmla="*/ 112 w 395"/>
                <a:gd name="T27" fmla="*/ 89 h 395"/>
                <a:gd name="T28" fmla="*/ 88 w 395"/>
                <a:gd name="T29" fmla="*/ 112 h 395"/>
                <a:gd name="T30" fmla="*/ 89 w 395"/>
                <a:gd name="T31" fmla="*/ 140 h 395"/>
                <a:gd name="T32" fmla="*/ 89 w 395"/>
                <a:gd name="T33" fmla="*/ 256 h 395"/>
                <a:gd name="T34" fmla="*/ 112 w 395"/>
                <a:gd name="T35" fmla="*/ 307 h 395"/>
                <a:gd name="T36" fmla="*/ 198 w 395"/>
                <a:gd name="T37" fmla="*/ 248 h 395"/>
                <a:gd name="T38" fmla="*/ 284 w 395"/>
                <a:gd name="T39" fmla="*/ 307 h 395"/>
                <a:gd name="T40" fmla="*/ 306 w 395"/>
                <a:gd name="T41" fmla="*/ 256 h 395"/>
                <a:gd name="T42" fmla="*/ 306 w 395"/>
                <a:gd name="T43" fmla="*/ 140 h 395"/>
                <a:gd name="T44" fmla="*/ 306 w 395"/>
                <a:gd name="T45" fmla="*/ 111 h 395"/>
                <a:gd name="T46" fmla="*/ 270 w 395"/>
                <a:gd name="T47" fmla="*/ 83 h 395"/>
                <a:gd name="T48" fmla="*/ 198 w 395"/>
                <a:gd name="T49" fmla="*/ 147 h 395"/>
                <a:gd name="T50" fmla="*/ 125 w 395"/>
                <a:gd name="T51" fmla="*/ 83 h 395"/>
                <a:gd name="T52" fmla="*/ 272 w 395"/>
                <a:gd name="T53" fmla="*/ 102 h 395"/>
                <a:gd name="T54" fmla="*/ 294 w 395"/>
                <a:gd name="T55" fmla="*/ 127 h 395"/>
                <a:gd name="T56" fmla="*/ 294 w 395"/>
                <a:gd name="T57" fmla="*/ 269 h 395"/>
                <a:gd name="T58" fmla="*/ 272 w 395"/>
                <a:gd name="T59" fmla="*/ 294 h 395"/>
                <a:gd name="T60" fmla="*/ 198 w 395"/>
                <a:gd name="T61" fmla="*/ 223 h 395"/>
                <a:gd name="T62" fmla="*/ 124 w 395"/>
                <a:gd name="T63" fmla="*/ 294 h 395"/>
                <a:gd name="T64" fmla="*/ 101 w 395"/>
                <a:gd name="T65" fmla="*/ 269 h 395"/>
                <a:gd name="T66" fmla="*/ 102 w 395"/>
                <a:gd name="T67" fmla="*/ 128 h 395"/>
                <a:gd name="T68" fmla="*/ 124 w 395"/>
                <a:gd name="T69" fmla="*/ 102 h 395"/>
                <a:gd name="T70" fmla="*/ 198 w 395"/>
                <a:gd name="T71" fmla="*/ 172 h 395"/>
                <a:gd name="T72" fmla="*/ 270 w 395"/>
                <a:gd name="T73" fmla="*/ 10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5" h="395">
                  <a:moveTo>
                    <a:pt x="120" y="0"/>
                  </a:moveTo>
                  <a:cubicBezTo>
                    <a:pt x="118" y="0"/>
                    <a:pt x="115" y="1"/>
                    <a:pt x="114" y="3"/>
                  </a:cubicBezTo>
                  <a:lnTo>
                    <a:pt x="3" y="114"/>
                  </a:lnTo>
                  <a:cubicBezTo>
                    <a:pt x="1" y="115"/>
                    <a:pt x="0" y="118"/>
                    <a:pt x="0" y="120"/>
                  </a:cubicBezTo>
                  <a:lnTo>
                    <a:pt x="0" y="276"/>
                  </a:lnTo>
                  <a:cubicBezTo>
                    <a:pt x="0" y="278"/>
                    <a:pt x="1" y="280"/>
                    <a:pt x="3" y="282"/>
                  </a:cubicBezTo>
                  <a:lnTo>
                    <a:pt x="114" y="393"/>
                  </a:lnTo>
                  <a:cubicBezTo>
                    <a:pt x="115" y="394"/>
                    <a:pt x="118" y="395"/>
                    <a:pt x="120" y="395"/>
                  </a:cubicBezTo>
                  <a:lnTo>
                    <a:pt x="276" y="395"/>
                  </a:lnTo>
                  <a:cubicBezTo>
                    <a:pt x="278" y="395"/>
                    <a:pt x="280" y="394"/>
                    <a:pt x="282" y="393"/>
                  </a:cubicBezTo>
                  <a:lnTo>
                    <a:pt x="393" y="282"/>
                  </a:lnTo>
                  <a:cubicBezTo>
                    <a:pt x="394" y="280"/>
                    <a:pt x="395" y="278"/>
                    <a:pt x="395" y="276"/>
                  </a:cubicBezTo>
                  <a:lnTo>
                    <a:pt x="395" y="120"/>
                  </a:lnTo>
                  <a:cubicBezTo>
                    <a:pt x="395" y="118"/>
                    <a:pt x="394" y="115"/>
                    <a:pt x="393" y="114"/>
                  </a:cubicBezTo>
                  <a:lnTo>
                    <a:pt x="282" y="3"/>
                  </a:lnTo>
                  <a:cubicBezTo>
                    <a:pt x="280" y="1"/>
                    <a:pt x="278" y="0"/>
                    <a:pt x="276" y="0"/>
                  </a:cubicBezTo>
                  <a:lnTo>
                    <a:pt x="120" y="0"/>
                  </a:lnTo>
                  <a:close/>
                  <a:moveTo>
                    <a:pt x="123" y="17"/>
                  </a:moveTo>
                  <a:lnTo>
                    <a:pt x="272" y="17"/>
                  </a:lnTo>
                  <a:lnTo>
                    <a:pt x="378" y="123"/>
                  </a:lnTo>
                  <a:lnTo>
                    <a:pt x="378" y="272"/>
                  </a:lnTo>
                  <a:lnTo>
                    <a:pt x="272" y="378"/>
                  </a:lnTo>
                  <a:lnTo>
                    <a:pt x="123" y="378"/>
                  </a:lnTo>
                  <a:lnTo>
                    <a:pt x="17" y="272"/>
                  </a:lnTo>
                  <a:lnTo>
                    <a:pt x="17" y="123"/>
                  </a:lnTo>
                  <a:lnTo>
                    <a:pt x="123" y="17"/>
                  </a:lnTo>
                  <a:close/>
                  <a:moveTo>
                    <a:pt x="125" y="83"/>
                  </a:moveTo>
                  <a:cubicBezTo>
                    <a:pt x="120" y="83"/>
                    <a:pt x="116" y="85"/>
                    <a:pt x="112" y="89"/>
                  </a:cubicBezTo>
                  <a:lnTo>
                    <a:pt x="89" y="111"/>
                  </a:lnTo>
                  <a:lnTo>
                    <a:pt x="88" y="112"/>
                  </a:lnTo>
                  <a:cubicBezTo>
                    <a:pt x="82" y="120"/>
                    <a:pt x="82" y="131"/>
                    <a:pt x="88" y="139"/>
                  </a:cubicBezTo>
                  <a:lnTo>
                    <a:pt x="89" y="140"/>
                  </a:lnTo>
                  <a:lnTo>
                    <a:pt x="147" y="198"/>
                  </a:lnTo>
                  <a:lnTo>
                    <a:pt x="89" y="256"/>
                  </a:lnTo>
                  <a:cubicBezTo>
                    <a:pt x="81" y="264"/>
                    <a:pt x="81" y="276"/>
                    <a:pt x="89" y="284"/>
                  </a:cubicBezTo>
                  <a:lnTo>
                    <a:pt x="112" y="307"/>
                  </a:lnTo>
                  <a:cubicBezTo>
                    <a:pt x="119" y="314"/>
                    <a:pt x="132" y="314"/>
                    <a:pt x="139" y="307"/>
                  </a:cubicBezTo>
                  <a:lnTo>
                    <a:pt x="198" y="248"/>
                  </a:lnTo>
                  <a:lnTo>
                    <a:pt x="256" y="307"/>
                  </a:lnTo>
                  <a:cubicBezTo>
                    <a:pt x="264" y="314"/>
                    <a:pt x="276" y="314"/>
                    <a:pt x="284" y="307"/>
                  </a:cubicBezTo>
                  <a:lnTo>
                    <a:pt x="306" y="284"/>
                  </a:lnTo>
                  <a:cubicBezTo>
                    <a:pt x="314" y="277"/>
                    <a:pt x="314" y="263"/>
                    <a:pt x="306" y="256"/>
                  </a:cubicBezTo>
                  <a:lnTo>
                    <a:pt x="248" y="198"/>
                  </a:lnTo>
                  <a:lnTo>
                    <a:pt x="306" y="140"/>
                  </a:lnTo>
                  <a:cubicBezTo>
                    <a:pt x="310" y="136"/>
                    <a:pt x="313" y="131"/>
                    <a:pt x="313" y="126"/>
                  </a:cubicBezTo>
                  <a:cubicBezTo>
                    <a:pt x="313" y="120"/>
                    <a:pt x="310" y="115"/>
                    <a:pt x="306" y="111"/>
                  </a:cubicBezTo>
                  <a:lnTo>
                    <a:pt x="284" y="89"/>
                  </a:lnTo>
                  <a:cubicBezTo>
                    <a:pt x="280" y="86"/>
                    <a:pt x="275" y="83"/>
                    <a:pt x="270" y="83"/>
                  </a:cubicBezTo>
                  <a:cubicBezTo>
                    <a:pt x="265" y="83"/>
                    <a:pt x="260" y="86"/>
                    <a:pt x="256" y="89"/>
                  </a:cubicBezTo>
                  <a:lnTo>
                    <a:pt x="198" y="147"/>
                  </a:lnTo>
                  <a:lnTo>
                    <a:pt x="139" y="90"/>
                  </a:lnTo>
                  <a:cubicBezTo>
                    <a:pt x="135" y="86"/>
                    <a:pt x="130" y="83"/>
                    <a:pt x="125" y="83"/>
                  </a:cubicBezTo>
                  <a:close/>
                  <a:moveTo>
                    <a:pt x="270" y="101"/>
                  </a:moveTo>
                  <a:cubicBezTo>
                    <a:pt x="271" y="101"/>
                    <a:pt x="271" y="101"/>
                    <a:pt x="272" y="102"/>
                  </a:cubicBezTo>
                  <a:lnTo>
                    <a:pt x="294" y="124"/>
                  </a:lnTo>
                  <a:cubicBezTo>
                    <a:pt x="295" y="125"/>
                    <a:pt x="295" y="126"/>
                    <a:pt x="294" y="127"/>
                  </a:cubicBezTo>
                  <a:cubicBezTo>
                    <a:pt x="270" y="151"/>
                    <a:pt x="247" y="174"/>
                    <a:pt x="224" y="198"/>
                  </a:cubicBezTo>
                  <a:cubicBezTo>
                    <a:pt x="247" y="221"/>
                    <a:pt x="270" y="245"/>
                    <a:pt x="294" y="269"/>
                  </a:cubicBezTo>
                  <a:cubicBezTo>
                    <a:pt x="295" y="270"/>
                    <a:pt x="295" y="270"/>
                    <a:pt x="294" y="272"/>
                  </a:cubicBezTo>
                  <a:lnTo>
                    <a:pt x="272" y="294"/>
                  </a:lnTo>
                  <a:cubicBezTo>
                    <a:pt x="270" y="295"/>
                    <a:pt x="270" y="295"/>
                    <a:pt x="268" y="294"/>
                  </a:cubicBezTo>
                  <a:cubicBezTo>
                    <a:pt x="245" y="270"/>
                    <a:pt x="221" y="247"/>
                    <a:pt x="198" y="223"/>
                  </a:cubicBezTo>
                  <a:lnTo>
                    <a:pt x="127" y="294"/>
                  </a:lnTo>
                  <a:cubicBezTo>
                    <a:pt x="126" y="295"/>
                    <a:pt x="125" y="295"/>
                    <a:pt x="124" y="294"/>
                  </a:cubicBezTo>
                  <a:lnTo>
                    <a:pt x="101" y="271"/>
                  </a:lnTo>
                  <a:lnTo>
                    <a:pt x="101" y="269"/>
                  </a:lnTo>
                  <a:lnTo>
                    <a:pt x="172" y="198"/>
                  </a:lnTo>
                  <a:cubicBezTo>
                    <a:pt x="150" y="174"/>
                    <a:pt x="125" y="151"/>
                    <a:pt x="102" y="128"/>
                  </a:cubicBezTo>
                  <a:cubicBezTo>
                    <a:pt x="100" y="126"/>
                    <a:pt x="100" y="125"/>
                    <a:pt x="102" y="123"/>
                  </a:cubicBezTo>
                  <a:lnTo>
                    <a:pt x="124" y="102"/>
                  </a:lnTo>
                  <a:cubicBezTo>
                    <a:pt x="125" y="101"/>
                    <a:pt x="126" y="101"/>
                    <a:pt x="127" y="102"/>
                  </a:cubicBezTo>
                  <a:cubicBezTo>
                    <a:pt x="151" y="125"/>
                    <a:pt x="174" y="149"/>
                    <a:pt x="198" y="172"/>
                  </a:cubicBezTo>
                  <a:lnTo>
                    <a:pt x="268" y="102"/>
                  </a:lnTo>
                  <a:cubicBezTo>
                    <a:pt x="269" y="101"/>
                    <a:pt x="269" y="101"/>
                    <a:pt x="270" y="101"/>
                  </a:cubicBezTo>
                  <a:close/>
                </a:path>
              </a:pathLst>
            </a:custGeom>
            <a:solidFill>
              <a:srgbClr val="262626"/>
            </a:solidFill>
            <a:ln w="0">
              <a:noFill/>
              <a:prstDash val="solid"/>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solidFill>
                  <a:srgbClr val="262626"/>
                </a:solidFill>
                <a:latin typeface="Calibri" panose="020F0502020204030204" pitchFamily="34" charset="0"/>
                <a:cs typeface="+mn-ea"/>
              </a:endParaRPr>
            </a:p>
          </p:txBody>
        </p:sp>
        <p:sp>
          <p:nvSpPr>
            <p:cNvPr id="31" name="矩形 30"/>
            <p:cNvSpPr/>
            <p:nvPr/>
          </p:nvSpPr>
          <p:spPr>
            <a:xfrm>
              <a:off x="2804181" y="3508765"/>
              <a:ext cx="1705883" cy="1015663"/>
            </a:xfrm>
            <a:prstGeom prst="rect">
              <a:avLst/>
            </a:prstGeom>
          </p:spPr>
          <p:txBody>
            <a:bodyPr wrap="square">
              <a:spAutoFit/>
            </a:bodyPr>
            <a:lstStyle/>
            <a:p>
              <a:pPr algn="ctr"/>
              <a:r>
                <a:rPr lang="zh-CN" altLang="en-US" sz="1200" dirty="0">
                  <a:solidFill>
                    <a:schemeClr val="tx1">
                      <a:lumMod val="50000"/>
                      <a:lumOff val="50000"/>
                    </a:schemeClr>
                  </a:solidFill>
                </a:rPr>
                <a:t>文字内容需概括精炼，建议与标题相关并符合整体语言风格，语言描述尽量简洁生动。</a:t>
              </a:r>
              <a:endParaRPr lang="zh-CN" altLang="en-US" sz="1200" dirty="0">
                <a:latin typeface="+mn-ea"/>
                <a:cs typeface="+mn-ea"/>
              </a:endParaRPr>
            </a:p>
          </p:txBody>
        </p:sp>
      </p:grpSp>
      <p:grpSp>
        <p:nvGrpSpPr>
          <p:cNvPr id="4" name="组合 3"/>
          <p:cNvGrpSpPr/>
          <p:nvPr/>
        </p:nvGrpSpPr>
        <p:grpSpPr>
          <a:xfrm>
            <a:off x="794" y="-2"/>
            <a:ext cx="2438083" cy="2286000"/>
            <a:chOff x="-1" y="-2"/>
            <a:chExt cx="2438083" cy="2286000"/>
          </a:xfrm>
        </p:grpSpPr>
        <p:sp>
          <p:nvSpPr>
            <p:cNvPr id="3" name="矩形 2"/>
            <p:cNvSpPr/>
            <p:nvPr/>
          </p:nvSpPr>
          <p:spPr>
            <a:xfrm>
              <a:off x="-1" y="-2"/>
              <a:ext cx="2438083"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2" name="Check"/>
            <p:cNvSpPr>
              <a:spLocks noEditPoints="1"/>
            </p:cNvSpPr>
            <p:nvPr/>
          </p:nvSpPr>
          <p:spPr bwMode="auto">
            <a:xfrm>
              <a:off x="966065" y="534333"/>
              <a:ext cx="610865" cy="543060"/>
            </a:xfrm>
            <a:custGeom>
              <a:avLst/>
              <a:gdLst>
                <a:gd name="T0" fmla="*/ 303 w 348"/>
                <a:gd name="T1" fmla="*/ 0 h 310"/>
                <a:gd name="T2" fmla="*/ 269 w 348"/>
                <a:gd name="T3" fmla="*/ 18 h 310"/>
                <a:gd name="T4" fmla="*/ 131 w 348"/>
                <a:gd name="T5" fmla="*/ 195 h 310"/>
                <a:gd name="T6" fmla="*/ 81 w 348"/>
                <a:gd name="T7" fmla="*/ 138 h 310"/>
                <a:gd name="T8" fmla="*/ 81 w 348"/>
                <a:gd name="T9" fmla="*/ 138 h 310"/>
                <a:gd name="T10" fmla="*/ 19 w 348"/>
                <a:gd name="T11" fmla="*/ 130 h 310"/>
                <a:gd name="T12" fmla="*/ 16 w 348"/>
                <a:gd name="T13" fmla="*/ 194 h 310"/>
                <a:gd name="T14" fmla="*/ 16 w 348"/>
                <a:gd name="T15" fmla="*/ 194 h 310"/>
                <a:gd name="T16" fmla="*/ 100 w 348"/>
                <a:gd name="T17" fmla="*/ 291 h 310"/>
                <a:gd name="T18" fmla="*/ 100 w 348"/>
                <a:gd name="T19" fmla="*/ 291 h 310"/>
                <a:gd name="T20" fmla="*/ 100 w 348"/>
                <a:gd name="T21" fmla="*/ 291 h 310"/>
                <a:gd name="T22" fmla="*/ 166 w 348"/>
                <a:gd name="T23" fmla="*/ 289 h 310"/>
                <a:gd name="T24" fmla="*/ 336 w 348"/>
                <a:gd name="T25" fmla="*/ 70 h 310"/>
                <a:gd name="T26" fmla="*/ 336 w 348"/>
                <a:gd name="T27" fmla="*/ 70 h 310"/>
                <a:gd name="T28" fmla="*/ 338 w 348"/>
                <a:gd name="T29" fmla="*/ 23 h 310"/>
                <a:gd name="T30" fmla="*/ 303 w 348"/>
                <a:gd name="T31" fmla="*/ 0 h 310"/>
                <a:gd name="T32" fmla="*/ 302 w 348"/>
                <a:gd name="T33" fmla="*/ 17 h 310"/>
                <a:gd name="T34" fmla="*/ 323 w 348"/>
                <a:gd name="T35" fmla="*/ 31 h 310"/>
                <a:gd name="T36" fmla="*/ 323 w 348"/>
                <a:gd name="T37" fmla="*/ 60 h 310"/>
                <a:gd name="T38" fmla="*/ 323 w 348"/>
                <a:gd name="T39" fmla="*/ 60 h 310"/>
                <a:gd name="T40" fmla="*/ 153 w 348"/>
                <a:gd name="T41" fmla="*/ 279 h 310"/>
                <a:gd name="T42" fmla="*/ 112 w 348"/>
                <a:gd name="T43" fmla="*/ 280 h 310"/>
                <a:gd name="T44" fmla="*/ 29 w 348"/>
                <a:gd name="T45" fmla="*/ 183 h 310"/>
                <a:gd name="T46" fmla="*/ 29 w 348"/>
                <a:gd name="T47" fmla="*/ 183 h 310"/>
                <a:gd name="T48" fmla="*/ 29 w 348"/>
                <a:gd name="T49" fmla="*/ 183 h 310"/>
                <a:gd name="T50" fmla="*/ 30 w 348"/>
                <a:gd name="T51" fmla="*/ 143 h 310"/>
                <a:gd name="T52" fmla="*/ 68 w 348"/>
                <a:gd name="T53" fmla="*/ 149 h 310"/>
                <a:gd name="T54" fmla="*/ 68 w 348"/>
                <a:gd name="T55" fmla="*/ 149 h 310"/>
                <a:gd name="T56" fmla="*/ 131 w 348"/>
                <a:gd name="T57" fmla="*/ 221 h 310"/>
                <a:gd name="T58" fmla="*/ 282 w 348"/>
                <a:gd name="T59" fmla="*/ 28 h 310"/>
                <a:gd name="T60" fmla="*/ 282 w 348"/>
                <a:gd name="T61" fmla="*/ 28 h 310"/>
                <a:gd name="T62" fmla="*/ 282 w 348"/>
                <a:gd name="T63" fmla="*/ 28 h 310"/>
                <a:gd name="T64" fmla="*/ 302 w 348"/>
                <a:gd name="T65" fmla="*/ 17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8" h="310">
                  <a:moveTo>
                    <a:pt x="303" y="0"/>
                  </a:moveTo>
                  <a:cubicBezTo>
                    <a:pt x="288" y="0"/>
                    <a:pt x="278" y="8"/>
                    <a:pt x="269" y="18"/>
                  </a:cubicBezTo>
                  <a:lnTo>
                    <a:pt x="131" y="195"/>
                  </a:lnTo>
                  <a:lnTo>
                    <a:pt x="81" y="138"/>
                  </a:lnTo>
                  <a:lnTo>
                    <a:pt x="81" y="138"/>
                  </a:lnTo>
                  <a:cubicBezTo>
                    <a:pt x="67" y="119"/>
                    <a:pt x="36" y="118"/>
                    <a:pt x="19" y="130"/>
                  </a:cubicBezTo>
                  <a:cubicBezTo>
                    <a:pt x="0" y="148"/>
                    <a:pt x="3" y="179"/>
                    <a:pt x="16" y="194"/>
                  </a:cubicBezTo>
                  <a:lnTo>
                    <a:pt x="16" y="194"/>
                  </a:lnTo>
                  <a:lnTo>
                    <a:pt x="100" y="291"/>
                  </a:lnTo>
                  <a:lnTo>
                    <a:pt x="100" y="291"/>
                  </a:lnTo>
                  <a:lnTo>
                    <a:pt x="100" y="291"/>
                  </a:lnTo>
                  <a:cubicBezTo>
                    <a:pt x="116" y="307"/>
                    <a:pt x="144" y="310"/>
                    <a:pt x="166" y="289"/>
                  </a:cubicBezTo>
                  <a:lnTo>
                    <a:pt x="336" y="70"/>
                  </a:lnTo>
                  <a:lnTo>
                    <a:pt x="336" y="70"/>
                  </a:lnTo>
                  <a:cubicBezTo>
                    <a:pt x="348" y="56"/>
                    <a:pt x="346" y="37"/>
                    <a:pt x="338" y="23"/>
                  </a:cubicBezTo>
                  <a:cubicBezTo>
                    <a:pt x="331" y="10"/>
                    <a:pt x="318" y="0"/>
                    <a:pt x="303" y="0"/>
                  </a:cubicBezTo>
                  <a:close/>
                  <a:moveTo>
                    <a:pt x="302" y="17"/>
                  </a:moveTo>
                  <a:cubicBezTo>
                    <a:pt x="310" y="17"/>
                    <a:pt x="318" y="23"/>
                    <a:pt x="323" y="31"/>
                  </a:cubicBezTo>
                  <a:cubicBezTo>
                    <a:pt x="329" y="41"/>
                    <a:pt x="329" y="52"/>
                    <a:pt x="323" y="60"/>
                  </a:cubicBezTo>
                  <a:lnTo>
                    <a:pt x="323" y="60"/>
                  </a:lnTo>
                  <a:lnTo>
                    <a:pt x="153" y="279"/>
                  </a:lnTo>
                  <a:cubicBezTo>
                    <a:pt x="141" y="289"/>
                    <a:pt x="123" y="290"/>
                    <a:pt x="112" y="280"/>
                  </a:cubicBezTo>
                  <a:lnTo>
                    <a:pt x="29" y="183"/>
                  </a:lnTo>
                  <a:lnTo>
                    <a:pt x="29" y="183"/>
                  </a:lnTo>
                  <a:lnTo>
                    <a:pt x="29" y="183"/>
                  </a:lnTo>
                  <a:cubicBezTo>
                    <a:pt x="19" y="172"/>
                    <a:pt x="20" y="152"/>
                    <a:pt x="30" y="143"/>
                  </a:cubicBezTo>
                  <a:cubicBezTo>
                    <a:pt x="38" y="138"/>
                    <a:pt x="50" y="134"/>
                    <a:pt x="68" y="149"/>
                  </a:cubicBezTo>
                  <a:lnTo>
                    <a:pt x="68" y="149"/>
                  </a:lnTo>
                  <a:cubicBezTo>
                    <a:pt x="90" y="173"/>
                    <a:pt x="110" y="196"/>
                    <a:pt x="131" y="221"/>
                  </a:cubicBezTo>
                  <a:cubicBezTo>
                    <a:pt x="182" y="157"/>
                    <a:pt x="231" y="92"/>
                    <a:pt x="282" y="28"/>
                  </a:cubicBezTo>
                  <a:lnTo>
                    <a:pt x="282" y="28"/>
                  </a:lnTo>
                  <a:lnTo>
                    <a:pt x="282" y="28"/>
                  </a:lnTo>
                  <a:cubicBezTo>
                    <a:pt x="288" y="20"/>
                    <a:pt x="294" y="18"/>
                    <a:pt x="302" y="17"/>
                  </a:cubicBezTo>
                  <a:close/>
                </a:path>
              </a:pathLst>
            </a:custGeom>
            <a:solidFill>
              <a:srgbClr val="262626"/>
            </a:solidFill>
            <a:ln w="0">
              <a:noFill/>
              <a:prstDash val="solid"/>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solidFill>
                  <a:srgbClr val="262626"/>
                </a:solidFill>
                <a:latin typeface="Calibri" panose="020F0502020204030204" pitchFamily="34" charset="0"/>
                <a:cs typeface="+mn-ea"/>
              </a:endParaRPr>
            </a:p>
          </p:txBody>
        </p:sp>
        <p:sp>
          <p:nvSpPr>
            <p:cNvPr id="33" name="矩形 32"/>
            <p:cNvSpPr/>
            <p:nvPr/>
          </p:nvSpPr>
          <p:spPr>
            <a:xfrm>
              <a:off x="366100" y="1222766"/>
              <a:ext cx="1705883" cy="830997"/>
            </a:xfrm>
            <a:prstGeom prst="rect">
              <a:avLst/>
            </a:prstGeom>
          </p:spPr>
          <p:txBody>
            <a:bodyPr wrap="square">
              <a:spAutoFit/>
            </a:bodyPr>
            <a:lstStyle/>
            <a:p>
              <a:pPr algn="ctr"/>
              <a:r>
                <a:rPr lang="zh-CN" altLang="en-US" sz="1200" dirty="0">
                  <a:solidFill>
                    <a:schemeClr val="tx1">
                      <a:lumMod val="50000"/>
                      <a:lumOff val="50000"/>
                    </a:schemeClr>
                  </a:solidFill>
                </a:rPr>
                <a:t>文字内容需概括精炼，建议与标题相关并符合整体语言风格，语言描述尽量简洁生动。</a:t>
              </a:r>
              <a:endParaRPr lang="zh-CN" altLang="en-US" sz="1200" dirty="0">
                <a:latin typeface="+mn-ea"/>
                <a:cs typeface="+mn-ea"/>
              </a:endParaRPr>
            </a:p>
          </p:txBody>
        </p:sp>
      </p:grpSp>
      <p:grpSp>
        <p:nvGrpSpPr>
          <p:cNvPr id="6" name="组合 5"/>
          <p:cNvGrpSpPr/>
          <p:nvPr/>
        </p:nvGrpSpPr>
        <p:grpSpPr>
          <a:xfrm>
            <a:off x="4876959" y="4572000"/>
            <a:ext cx="2438083" cy="2286001"/>
            <a:chOff x="4876164" y="4571999"/>
            <a:chExt cx="2438083" cy="2286001"/>
          </a:xfrm>
        </p:grpSpPr>
        <p:sp>
          <p:nvSpPr>
            <p:cNvPr id="21" name="矩形 20"/>
            <p:cNvSpPr/>
            <p:nvPr/>
          </p:nvSpPr>
          <p:spPr>
            <a:xfrm>
              <a:off x="4876164" y="4571999"/>
              <a:ext cx="2438083" cy="2286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8" name="矩形 37"/>
            <p:cNvSpPr/>
            <p:nvPr/>
          </p:nvSpPr>
          <p:spPr>
            <a:xfrm>
              <a:off x="5242264" y="5715000"/>
              <a:ext cx="1705883" cy="1015663"/>
            </a:xfrm>
            <a:prstGeom prst="rect">
              <a:avLst/>
            </a:prstGeom>
          </p:spPr>
          <p:txBody>
            <a:bodyPr wrap="square">
              <a:spAutoFit/>
            </a:bodyPr>
            <a:lstStyle/>
            <a:p>
              <a:pPr algn="ctr"/>
              <a:r>
                <a:rPr lang="zh-CN" altLang="en-US" sz="1200" dirty="0">
                  <a:solidFill>
                    <a:schemeClr val="tx1">
                      <a:lumMod val="50000"/>
                      <a:lumOff val="50000"/>
                    </a:schemeClr>
                  </a:solidFill>
                </a:rPr>
                <a:t>文字内容需概括精炼，建议与标题相关并符合整体语言风格，语言描述尽量简洁生动。</a:t>
              </a:r>
              <a:endParaRPr lang="zh-CN" altLang="en-US" sz="1200" dirty="0">
                <a:latin typeface="+mn-ea"/>
                <a:cs typeface="+mn-ea"/>
              </a:endParaRPr>
            </a:p>
          </p:txBody>
        </p:sp>
        <p:sp>
          <p:nvSpPr>
            <p:cNvPr id="39" name="RSS"/>
            <p:cNvSpPr>
              <a:spLocks noEditPoints="1"/>
            </p:cNvSpPr>
            <p:nvPr/>
          </p:nvSpPr>
          <p:spPr bwMode="auto">
            <a:xfrm>
              <a:off x="5866776" y="5124706"/>
              <a:ext cx="477172" cy="477234"/>
            </a:xfrm>
            <a:custGeom>
              <a:avLst/>
              <a:gdLst>
                <a:gd name="T0" fmla="*/ 8 w 338"/>
                <a:gd name="T1" fmla="*/ 0 h 338"/>
                <a:gd name="T2" fmla="*/ 0 w 338"/>
                <a:gd name="T3" fmla="*/ 9 h 338"/>
                <a:gd name="T4" fmla="*/ 0 w 338"/>
                <a:gd name="T5" fmla="*/ 54 h 338"/>
                <a:gd name="T6" fmla="*/ 9 w 338"/>
                <a:gd name="T7" fmla="*/ 63 h 338"/>
                <a:gd name="T8" fmla="*/ 275 w 338"/>
                <a:gd name="T9" fmla="*/ 329 h 338"/>
                <a:gd name="T10" fmla="*/ 284 w 338"/>
                <a:gd name="T11" fmla="*/ 338 h 338"/>
                <a:gd name="T12" fmla="*/ 329 w 338"/>
                <a:gd name="T13" fmla="*/ 338 h 338"/>
                <a:gd name="T14" fmla="*/ 338 w 338"/>
                <a:gd name="T15" fmla="*/ 329 h 338"/>
                <a:gd name="T16" fmla="*/ 9 w 338"/>
                <a:gd name="T17" fmla="*/ 0 h 338"/>
                <a:gd name="T18" fmla="*/ 8 w 338"/>
                <a:gd name="T19" fmla="*/ 0 h 338"/>
                <a:gd name="T20" fmla="*/ 17 w 338"/>
                <a:gd name="T21" fmla="*/ 19 h 338"/>
                <a:gd name="T22" fmla="*/ 319 w 338"/>
                <a:gd name="T23" fmla="*/ 321 h 338"/>
                <a:gd name="T24" fmla="*/ 291 w 338"/>
                <a:gd name="T25" fmla="*/ 321 h 338"/>
                <a:gd name="T26" fmla="*/ 17 w 338"/>
                <a:gd name="T27" fmla="*/ 47 h 338"/>
                <a:gd name="T28" fmla="*/ 17 w 338"/>
                <a:gd name="T29" fmla="*/ 19 h 338"/>
                <a:gd name="T30" fmla="*/ 8 w 338"/>
                <a:gd name="T31" fmla="*/ 112 h 338"/>
                <a:gd name="T32" fmla="*/ 0 w 338"/>
                <a:gd name="T33" fmla="*/ 121 h 338"/>
                <a:gd name="T34" fmla="*/ 0 w 338"/>
                <a:gd name="T35" fmla="*/ 169 h 338"/>
                <a:gd name="T36" fmla="*/ 9 w 338"/>
                <a:gd name="T37" fmla="*/ 178 h 338"/>
                <a:gd name="T38" fmla="*/ 159 w 338"/>
                <a:gd name="T39" fmla="*/ 329 h 338"/>
                <a:gd name="T40" fmla="*/ 168 w 338"/>
                <a:gd name="T41" fmla="*/ 338 h 338"/>
                <a:gd name="T42" fmla="*/ 217 w 338"/>
                <a:gd name="T43" fmla="*/ 338 h 338"/>
                <a:gd name="T44" fmla="*/ 225 w 338"/>
                <a:gd name="T45" fmla="*/ 329 h 338"/>
                <a:gd name="T46" fmla="*/ 9 w 338"/>
                <a:gd name="T47" fmla="*/ 112 h 338"/>
                <a:gd name="T48" fmla="*/ 8 w 338"/>
                <a:gd name="T49" fmla="*/ 112 h 338"/>
                <a:gd name="T50" fmla="*/ 17 w 338"/>
                <a:gd name="T51" fmla="*/ 131 h 338"/>
                <a:gd name="T52" fmla="*/ 206 w 338"/>
                <a:gd name="T53" fmla="*/ 321 h 338"/>
                <a:gd name="T54" fmla="*/ 175 w 338"/>
                <a:gd name="T55" fmla="*/ 321 h 338"/>
                <a:gd name="T56" fmla="*/ 17 w 338"/>
                <a:gd name="T57" fmla="*/ 162 h 338"/>
                <a:gd name="T58" fmla="*/ 17 w 338"/>
                <a:gd name="T59" fmla="*/ 131 h 338"/>
                <a:gd name="T60" fmla="*/ 46 w 338"/>
                <a:gd name="T61" fmla="*/ 247 h 338"/>
                <a:gd name="T62" fmla="*/ 0 w 338"/>
                <a:gd name="T63" fmla="*/ 293 h 338"/>
                <a:gd name="T64" fmla="*/ 46 w 338"/>
                <a:gd name="T65" fmla="*/ 338 h 338"/>
                <a:gd name="T66" fmla="*/ 92 w 338"/>
                <a:gd name="T67" fmla="*/ 293 h 338"/>
                <a:gd name="T68" fmla="*/ 46 w 338"/>
                <a:gd name="T69" fmla="*/ 247 h 338"/>
                <a:gd name="T70" fmla="*/ 46 w 338"/>
                <a:gd name="T71" fmla="*/ 264 h 338"/>
                <a:gd name="T72" fmla="*/ 75 w 338"/>
                <a:gd name="T73" fmla="*/ 293 h 338"/>
                <a:gd name="T74" fmla="*/ 46 w 338"/>
                <a:gd name="T75" fmla="*/ 321 h 338"/>
                <a:gd name="T76" fmla="*/ 17 w 338"/>
                <a:gd name="T77" fmla="*/ 293 h 338"/>
                <a:gd name="T78" fmla="*/ 46 w 338"/>
                <a:gd name="T79" fmla="*/ 26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8" h="338">
                  <a:moveTo>
                    <a:pt x="8" y="0"/>
                  </a:moveTo>
                  <a:cubicBezTo>
                    <a:pt x="4" y="0"/>
                    <a:pt x="0" y="4"/>
                    <a:pt x="0" y="9"/>
                  </a:cubicBezTo>
                  <a:lnTo>
                    <a:pt x="0" y="54"/>
                  </a:lnTo>
                  <a:cubicBezTo>
                    <a:pt x="0" y="59"/>
                    <a:pt x="4" y="63"/>
                    <a:pt x="9" y="63"/>
                  </a:cubicBezTo>
                  <a:cubicBezTo>
                    <a:pt x="155" y="68"/>
                    <a:pt x="270" y="183"/>
                    <a:pt x="275" y="329"/>
                  </a:cubicBezTo>
                  <a:cubicBezTo>
                    <a:pt x="275" y="335"/>
                    <a:pt x="279" y="338"/>
                    <a:pt x="284" y="338"/>
                  </a:cubicBezTo>
                  <a:lnTo>
                    <a:pt x="329" y="338"/>
                  </a:lnTo>
                  <a:cubicBezTo>
                    <a:pt x="335" y="338"/>
                    <a:pt x="338" y="334"/>
                    <a:pt x="338" y="329"/>
                  </a:cubicBezTo>
                  <a:cubicBezTo>
                    <a:pt x="333" y="150"/>
                    <a:pt x="188" y="5"/>
                    <a:pt x="9" y="0"/>
                  </a:cubicBezTo>
                  <a:cubicBezTo>
                    <a:pt x="8" y="0"/>
                    <a:pt x="8" y="0"/>
                    <a:pt x="8" y="0"/>
                  </a:cubicBezTo>
                  <a:close/>
                  <a:moveTo>
                    <a:pt x="17" y="19"/>
                  </a:moveTo>
                  <a:cubicBezTo>
                    <a:pt x="180" y="29"/>
                    <a:pt x="309" y="158"/>
                    <a:pt x="319" y="321"/>
                  </a:cubicBezTo>
                  <a:lnTo>
                    <a:pt x="291" y="321"/>
                  </a:lnTo>
                  <a:cubicBezTo>
                    <a:pt x="282" y="173"/>
                    <a:pt x="165" y="56"/>
                    <a:pt x="17" y="47"/>
                  </a:cubicBezTo>
                  <a:lnTo>
                    <a:pt x="17" y="19"/>
                  </a:lnTo>
                  <a:close/>
                  <a:moveTo>
                    <a:pt x="8" y="112"/>
                  </a:moveTo>
                  <a:cubicBezTo>
                    <a:pt x="3" y="112"/>
                    <a:pt x="0" y="116"/>
                    <a:pt x="0" y="121"/>
                  </a:cubicBezTo>
                  <a:lnTo>
                    <a:pt x="0" y="169"/>
                  </a:lnTo>
                  <a:cubicBezTo>
                    <a:pt x="0" y="175"/>
                    <a:pt x="4" y="178"/>
                    <a:pt x="9" y="178"/>
                  </a:cubicBezTo>
                  <a:cubicBezTo>
                    <a:pt x="91" y="182"/>
                    <a:pt x="155" y="247"/>
                    <a:pt x="159" y="329"/>
                  </a:cubicBezTo>
                  <a:cubicBezTo>
                    <a:pt x="159" y="335"/>
                    <a:pt x="163" y="338"/>
                    <a:pt x="168" y="338"/>
                  </a:cubicBezTo>
                  <a:lnTo>
                    <a:pt x="217" y="338"/>
                  </a:lnTo>
                  <a:cubicBezTo>
                    <a:pt x="222" y="338"/>
                    <a:pt x="226" y="334"/>
                    <a:pt x="225" y="329"/>
                  </a:cubicBezTo>
                  <a:cubicBezTo>
                    <a:pt x="221" y="212"/>
                    <a:pt x="126" y="115"/>
                    <a:pt x="9" y="112"/>
                  </a:cubicBezTo>
                  <a:cubicBezTo>
                    <a:pt x="8" y="112"/>
                    <a:pt x="8" y="112"/>
                    <a:pt x="8" y="112"/>
                  </a:cubicBezTo>
                  <a:close/>
                  <a:moveTo>
                    <a:pt x="17" y="131"/>
                  </a:moveTo>
                  <a:cubicBezTo>
                    <a:pt x="119" y="140"/>
                    <a:pt x="198" y="219"/>
                    <a:pt x="206" y="321"/>
                  </a:cubicBezTo>
                  <a:lnTo>
                    <a:pt x="175" y="321"/>
                  </a:lnTo>
                  <a:cubicBezTo>
                    <a:pt x="167" y="237"/>
                    <a:pt x="101" y="171"/>
                    <a:pt x="17" y="162"/>
                  </a:cubicBezTo>
                  <a:lnTo>
                    <a:pt x="17" y="131"/>
                  </a:lnTo>
                  <a:close/>
                  <a:moveTo>
                    <a:pt x="46" y="247"/>
                  </a:moveTo>
                  <a:cubicBezTo>
                    <a:pt x="20" y="247"/>
                    <a:pt x="0" y="267"/>
                    <a:pt x="0" y="293"/>
                  </a:cubicBezTo>
                  <a:cubicBezTo>
                    <a:pt x="0" y="318"/>
                    <a:pt x="20" y="338"/>
                    <a:pt x="46" y="338"/>
                  </a:cubicBezTo>
                  <a:cubicBezTo>
                    <a:pt x="72" y="338"/>
                    <a:pt x="92" y="318"/>
                    <a:pt x="92" y="293"/>
                  </a:cubicBezTo>
                  <a:cubicBezTo>
                    <a:pt x="92" y="267"/>
                    <a:pt x="72" y="247"/>
                    <a:pt x="46" y="247"/>
                  </a:cubicBezTo>
                  <a:close/>
                  <a:moveTo>
                    <a:pt x="46" y="264"/>
                  </a:moveTo>
                  <a:cubicBezTo>
                    <a:pt x="62" y="264"/>
                    <a:pt x="75" y="277"/>
                    <a:pt x="75" y="293"/>
                  </a:cubicBezTo>
                  <a:cubicBezTo>
                    <a:pt x="75" y="308"/>
                    <a:pt x="62" y="321"/>
                    <a:pt x="46" y="321"/>
                  </a:cubicBezTo>
                  <a:cubicBezTo>
                    <a:pt x="30" y="321"/>
                    <a:pt x="17" y="308"/>
                    <a:pt x="17" y="293"/>
                  </a:cubicBezTo>
                  <a:cubicBezTo>
                    <a:pt x="17" y="277"/>
                    <a:pt x="30" y="264"/>
                    <a:pt x="46" y="264"/>
                  </a:cubicBezTo>
                  <a:close/>
                </a:path>
              </a:pathLst>
            </a:custGeom>
            <a:solidFill>
              <a:srgbClr val="262626"/>
            </a:solidFill>
            <a:ln w="0">
              <a:noFill/>
              <a:prstDash val="solid"/>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solidFill>
                  <a:srgbClr val="262626"/>
                </a:solidFill>
                <a:latin typeface="Calibri" panose="020F0502020204030204" pitchFamily="34" charset="0"/>
                <a:cs typeface="+mn-ea"/>
              </a:endParaRPr>
            </a:p>
          </p:txBody>
        </p:sp>
      </p:grpSp>
      <p:grpSp>
        <p:nvGrpSpPr>
          <p:cNvPr id="8" name="组合 7"/>
          <p:cNvGrpSpPr/>
          <p:nvPr/>
        </p:nvGrpSpPr>
        <p:grpSpPr>
          <a:xfrm>
            <a:off x="4876959" y="-2"/>
            <a:ext cx="2438083" cy="2286000"/>
            <a:chOff x="4876164" y="-2"/>
            <a:chExt cx="2438083" cy="2286000"/>
          </a:xfrm>
        </p:grpSpPr>
        <p:sp>
          <p:nvSpPr>
            <p:cNvPr id="19" name="矩形 18"/>
            <p:cNvSpPr/>
            <p:nvPr/>
          </p:nvSpPr>
          <p:spPr>
            <a:xfrm>
              <a:off x="4876164" y="-2"/>
              <a:ext cx="2438083"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 name="文本框 1"/>
            <p:cNvSpPr txBox="1"/>
            <p:nvPr/>
          </p:nvSpPr>
          <p:spPr>
            <a:xfrm>
              <a:off x="5488074" y="595293"/>
              <a:ext cx="1234282" cy="461665"/>
            </a:xfrm>
            <a:prstGeom prst="rect">
              <a:avLst/>
            </a:prstGeom>
            <a:noFill/>
          </p:spPr>
          <p:txBody>
            <a:bodyPr wrap="square" rtlCol="0">
              <a:spAutoFit/>
            </a:bodyPr>
            <a:lstStyle/>
            <a:p>
              <a:r>
                <a:rPr lang="en-US" altLang="zh-CN" sz="2400" dirty="0">
                  <a:cs typeface="+mn-ea"/>
                </a:rPr>
                <a:t>34,512</a:t>
              </a:r>
              <a:endParaRPr lang="zh-CN" altLang="en-US" sz="2400" dirty="0">
                <a:cs typeface="+mn-ea"/>
              </a:endParaRPr>
            </a:p>
          </p:txBody>
        </p:sp>
        <p:sp>
          <p:nvSpPr>
            <p:cNvPr id="42" name="矩形 41"/>
            <p:cNvSpPr/>
            <p:nvPr/>
          </p:nvSpPr>
          <p:spPr>
            <a:xfrm>
              <a:off x="5282749" y="1222766"/>
              <a:ext cx="1705883" cy="1015663"/>
            </a:xfrm>
            <a:prstGeom prst="rect">
              <a:avLst/>
            </a:prstGeom>
          </p:spPr>
          <p:txBody>
            <a:bodyPr wrap="square">
              <a:spAutoFit/>
            </a:bodyPr>
            <a:lstStyle/>
            <a:p>
              <a:pPr algn="ctr"/>
              <a:r>
                <a:rPr lang="zh-CN" altLang="en-US" sz="1200" dirty="0">
                  <a:solidFill>
                    <a:schemeClr val="tx1">
                      <a:lumMod val="50000"/>
                      <a:lumOff val="50000"/>
                    </a:schemeClr>
                  </a:solidFill>
                </a:rPr>
                <a:t>文字内容需概括精炼，建议与标题相关并符合整体语言风格，语言描述尽量简洁生动。</a:t>
              </a:r>
              <a:endParaRPr lang="zh-CN" altLang="en-US" sz="1200" dirty="0">
                <a:latin typeface="+mn-ea"/>
                <a:cs typeface="+mn-ea"/>
              </a:endParaRPr>
            </a:p>
          </p:txBody>
        </p:sp>
      </p:grpSp>
      <p:grpSp>
        <p:nvGrpSpPr>
          <p:cNvPr id="5" name="组合 4"/>
          <p:cNvGrpSpPr/>
          <p:nvPr/>
        </p:nvGrpSpPr>
        <p:grpSpPr>
          <a:xfrm>
            <a:off x="794" y="4572000"/>
            <a:ext cx="2438083" cy="2286001"/>
            <a:chOff x="-1" y="4571999"/>
            <a:chExt cx="2438083" cy="2286001"/>
          </a:xfrm>
        </p:grpSpPr>
        <p:sp>
          <p:nvSpPr>
            <p:cNvPr id="12" name="矩形 11"/>
            <p:cNvSpPr/>
            <p:nvPr/>
          </p:nvSpPr>
          <p:spPr>
            <a:xfrm>
              <a:off x="-1" y="4571999"/>
              <a:ext cx="2438083" cy="2286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1" name="文本框 40"/>
            <p:cNvSpPr txBox="1"/>
            <p:nvPr/>
          </p:nvSpPr>
          <p:spPr>
            <a:xfrm>
              <a:off x="823730" y="5124707"/>
              <a:ext cx="1234282" cy="646331"/>
            </a:xfrm>
            <a:prstGeom prst="rect">
              <a:avLst/>
            </a:prstGeom>
            <a:noFill/>
          </p:spPr>
          <p:txBody>
            <a:bodyPr wrap="square" rtlCol="0">
              <a:spAutoFit/>
            </a:bodyPr>
            <a:lstStyle/>
            <a:p>
              <a:r>
                <a:rPr lang="en-US" altLang="zh-CN" sz="3600">
                  <a:cs typeface="+mn-ea"/>
                </a:rPr>
                <a:t>74</a:t>
              </a:r>
              <a:r>
                <a:rPr lang="en-US" altLang="zh-CN" sz="2400">
                  <a:cs typeface="+mn-ea"/>
                </a:rPr>
                <a:t>%</a:t>
              </a:r>
              <a:endParaRPr lang="zh-CN" altLang="en-US" sz="2400">
                <a:cs typeface="+mn-ea"/>
              </a:endParaRPr>
            </a:p>
          </p:txBody>
        </p:sp>
        <p:sp>
          <p:nvSpPr>
            <p:cNvPr id="43" name="矩形 42"/>
            <p:cNvSpPr/>
            <p:nvPr/>
          </p:nvSpPr>
          <p:spPr>
            <a:xfrm>
              <a:off x="366099" y="5715000"/>
              <a:ext cx="1705883" cy="1015663"/>
            </a:xfrm>
            <a:prstGeom prst="rect">
              <a:avLst/>
            </a:prstGeom>
          </p:spPr>
          <p:txBody>
            <a:bodyPr wrap="square">
              <a:spAutoFit/>
            </a:bodyPr>
            <a:lstStyle/>
            <a:p>
              <a:pPr algn="ctr"/>
              <a:r>
                <a:rPr lang="zh-CN" altLang="en-US" sz="1200" dirty="0">
                  <a:solidFill>
                    <a:schemeClr val="tx1">
                      <a:lumMod val="50000"/>
                      <a:lumOff val="50000"/>
                    </a:schemeClr>
                  </a:solidFill>
                </a:rPr>
                <a:t>文字内容需概括精炼，建议与标题相关并符合整体语言风格，语言描述尽量简洁生动。</a:t>
              </a:r>
              <a:endParaRPr lang="zh-CN" altLang="en-US" sz="1200" dirty="0">
                <a:latin typeface="+mn-ea"/>
                <a:cs typeface="+mn-ea"/>
              </a:endParaRPr>
            </a:p>
          </p:txBody>
        </p:sp>
      </p:grpSp>
      <p:sp>
        <p:nvSpPr>
          <p:cNvPr id="48" name="矩形 47"/>
          <p:cNvSpPr/>
          <p:nvPr/>
        </p:nvSpPr>
        <p:spPr>
          <a:xfrm>
            <a:off x="11224788" y="6034750"/>
            <a:ext cx="954846" cy="82325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49" name="矩形 48"/>
          <p:cNvSpPr/>
          <p:nvPr/>
        </p:nvSpPr>
        <p:spPr>
          <a:xfrm>
            <a:off x="10462947" y="5618350"/>
            <a:ext cx="1239265" cy="1068471"/>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0" name="矩形 49"/>
          <p:cNvSpPr/>
          <p:nvPr/>
        </p:nvSpPr>
        <p:spPr>
          <a:xfrm>
            <a:off x="11412414" y="5049736"/>
            <a:ext cx="579595" cy="499716"/>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54" name="矩形 53"/>
          <p:cNvSpPr/>
          <p:nvPr/>
        </p:nvSpPr>
        <p:spPr>
          <a:xfrm>
            <a:off x="10245218" y="5424900"/>
            <a:ext cx="435458" cy="412988"/>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53" presetClass="entr" presetSubtype="16" fill="hold" grpId="0" nodeType="withEffect">
                                  <p:stCondLst>
                                    <p:cond delay="300"/>
                                  </p:stCondLst>
                                  <p:childTnLst>
                                    <p:set>
                                      <p:cBhvr>
                                        <p:cTn id="9" dur="1" fill="hold">
                                          <p:stCondLst>
                                            <p:cond delay="0"/>
                                          </p:stCondLst>
                                        </p:cTn>
                                        <p:tgtEl>
                                          <p:spTgt spid="48"/>
                                        </p:tgtEl>
                                        <p:attrNameLst>
                                          <p:attrName>style.visibility</p:attrName>
                                        </p:attrNameLst>
                                      </p:cBhvr>
                                      <p:to>
                                        <p:strVal val="visible"/>
                                      </p:to>
                                    </p:set>
                                    <p:anim calcmode="lin" valueType="num">
                                      <p:cBhvr>
                                        <p:cTn id="10" dur="500" fill="hold"/>
                                        <p:tgtEl>
                                          <p:spTgt spid="48"/>
                                        </p:tgtEl>
                                        <p:attrNameLst>
                                          <p:attrName>ppt_w</p:attrName>
                                        </p:attrNameLst>
                                      </p:cBhvr>
                                      <p:tavLst>
                                        <p:tav tm="0">
                                          <p:val>
                                            <p:fltVal val="0"/>
                                          </p:val>
                                        </p:tav>
                                        <p:tav tm="100000">
                                          <p:val>
                                            <p:strVal val="#ppt_w"/>
                                          </p:val>
                                        </p:tav>
                                      </p:tavLst>
                                    </p:anim>
                                    <p:anim calcmode="lin" valueType="num">
                                      <p:cBhvr>
                                        <p:cTn id="11" dur="500" fill="hold"/>
                                        <p:tgtEl>
                                          <p:spTgt spid="48"/>
                                        </p:tgtEl>
                                        <p:attrNameLst>
                                          <p:attrName>ppt_h</p:attrName>
                                        </p:attrNameLst>
                                      </p:cBhvr>
                                      <p:tavLst>
                                        <p:tav tm="0">
                                          <p:val>
                                            <p:fltVal val="0"/>
                                          </p:val>
                                        </p:tav>
                                        <p:tav tm="100000">
                                          <p:val>
                                            <p:strVal val="#ppt_h"/>
                                          </p:val>
                                        </p:tav>
                                      </p:tavLst>
                                    </p:anim>
                                    <p:animEffect transition="in" filter="fade">
                                      <p:cBhvr>
                                        <p:cTn id="12" dur="500"/>
                                        <p:tgtEl>
                                          <p:spTgt spid="48"/>
                                        </p:tgtEl>
                                      </p:cBhvr>
                                    </p:animEffect>
                                  </p:childTnLst>
                                </p:cTn>
                              </p:par>
                              <p:par>
                                <p:cTn id="13" presetID="53" presetClass="entr" presetSubtype="16" fill="hold" grpId="0" nodeType="withEffect">
                                  <p:stCondLst>
                                    <p:cond delay="600"/>
                                  </p:stCondLst>
                                  <p:childTnLst>
                                    <p:set>
                                      <p:cBhvr>
                                        <p:cTn id="14" dur="1" fill="hold">
                                          <p:stCondLst>
                                            <p:cond delay="0"/>
                                          </p:stCondLst>
                                        </p:cTn>
                                        <p:tgtEl>
                                          <p:spTgt spid="49"/>
                                        </p:tgtEl>
                                        <p:attrNameLst>
                                          <p:attrName>style.visibility</p:attrName>
                                        </p:attrNameLst>
                                      </p:cBhvr>
                                      <p:to>
                                        <p:strVal val="visible"/>
                                      </p:to>
                                    </p:set>
                                    <p:anim calcmode="lin" valueType="num">
                                      <p:cBhvr>
                                        <p:cTn id="15" dur="500" fill="hold"/>
                                        <p:tgtEl>
                                          <p:spTgt spid="49"/>
                                        </p:tgtEl>
                                        <p:attrNameLst>
                                          <p:attrName>ppt_w</p:attrName>
                                        </p:attrNameLst>
                                      </p:cBhvr>
                                      <p:tavLst>
                                        <p:tav tm="0">
                                          <p:val>
                                            <p:fltVal val="0"/>
                                          </p:val>
                                        </p:tav>
                                        <p:tav tm="100000">
                                          <p:val>
                                            <p:strVal val="#ppt_w"/>
                                          </p:val>
                                        </p:tav>
                                      </p:tavLst>
                                    </p:anim>
                                    <p:anim calcmode="lin" valueType="num">
                                      <p:cBhvr>
                                        <p:cTn id="16" dur="500" fill="hold"/>
                                        <p:tgtEl>
                                          <p:spTgt spid="49"/>
                                        </p:tgtEl>
                                        <p:attrNameLst>
                                          <p:attrName>ppt_h</p:attrName>
                                        </p:attrNameLst>
                                      </p:cBhvr>
                                      <p:tavLst>
                                        <p:tav tm="0">
                                          <p:val>
                                            <p:fltVal val="0"/>
                                          </p:val>
                                        </p:tav>
                                        <p:tav tm="100000">
                                          <p:val>
                                            <p:strVal val="#ppt_h"/>
                                          </p:val>
                                        </p:tav>
                                      </p:tavLst>
                                    </p:anim>
                                    <p:animEffect transition="in" filter="fade">
                                      <p:cBhvr>
                                        <p:cTn id="17" dur="500"/>
                                        <p:tgtEl>
                                          <p:spTgt spid="49"/>
                                        </p:tgtEl>
                                      </p:cBhvr>
                                    </p:animEffect>
                                  </p:childTnLst>
                                </p:cTn>
                              </p:par>
                              <p:par>
                                <p:cTn id="18" presetID="53" presetClass="entr" presetSubtype="16" fill="hold" grpId="0" nodeType="withEffect">
                                  <p:stCondLst>
                                    <p:cond delay="900"/>
                                  </p:stCondLst>
                                  <p:childTnLst>
                                    <p:set>
                                      <p:cBhvr>
                                        <p:cTn id="19" dur="1" fill="hold">
                                          <p:stCondLst>
                                            <p:cond delay="0"/>
                                          </p:stCondLst>
                                        </p:cTn>
                                        <p:tgtEl>
                                          <p:spTgt spid="50"/>
                                        </p:tgtEl>
                                        <p:attrNameLst>
                                          <p:attrName>style.visibility</p:attrName>
                                        </p:attrNameLst>
                                      </p:cBhvr>
                                      <p:to>
                                        <p:strVal val="visible"/>
                                      </p:to>
                                    </p:set>
                                    <p:anim calcmode="lin" valueType="num">
                                      <p:cBhvr>
                                        <p:cTn id="20" dur="500" fill="hold"/>
                                        <p:tgtEl>
                                          <p:spTgt spid="50"/>
                                        </p:tgtEl>
                                        <p:attrNameLst>
                                          <p:attrName>ppt_w</p:attrName>
                                        </p:attrNameLst>
                                      </p:cBhvr>
                                      <p:tavLst>
                                        <p:tav tm="0">
                                          <p:val>
                                            <p:fltVal val="0"/>
                                          </p:val>
                                        </p:tav>
                                        <p:tav tm="100000">
                                          <p:val>
                                            <p:strVal val="#ppt_w"/>
                                          </p:val>
                                        </p:tav>
                                      </p:tavLst>
                                    </p:anim>
                                    <p:anim calcmode="lin" valueType="num">
                                      <p:cBhvr>
                                        <p:cTn id="21" dur="500" fill="hold"/>
                                        <p:tgtEl>
                                          <p:spTgt spid="50"/>
                                        </p:tgtEl>
                                        <p:attrNameLst>
                                          <p:attrName>ppt_h</p:attrName>
                                        </p:attrNameLst>
                                      </p:cBhvr>
                                      <p:tavLst>
                                        <p:tav tm="0">
                                          <p:val>
                                            <p:fltVal val="0"/>
                                          </p:val>
                                        </p:tav>
                                        <p:tav tm="100000">
                                          <p:val>
                                            <p:strVal val="#ppt_h"/>
                                          </p:val>
                                        </p:tav>
                                      </p:tavLst>
                                    </p:anim>
                                    <p:animEffect transition="in" filter="fade">
                                      <p:cBhvr>
                                        <p:cTn id="22" dur="500"/>
                                        <p:tgtEl>
                                          <p:spTgt spid="50"/>
                                        </p:tgtEl>
                                      </p:cBhvr>
                                    </p:animEffect>
                                  </p:childTnLst>
                                </p:cTn>
                              </p:par>
                              <p:par>
                                <p:cTn id="23" presetID="53" presetClass="entr" presetSubtype="16" fill="hold" grpId="0" nodeType="withEffect">
                                  <p:stCondLst>
                                    <p:cond delay="1200"/>
                                  </p:stCondLst>
                                  <p:childTnLst>
                                    <p:set>
                                      <p:cBhvr>
                                        <p:cTn id="24" dur="1" fill="hold">
                                          <p:stCondLst>
                                            <p:cond delay="0"/>
                                          </p:stCondLst>
                                        </p:cTn>
                                        <p:tgtEl>
                                          <p:spTgt spid="54"/>
                                        </p:tgtEl>
                                        <p:attrNameLst>
                                          <p:attrName>style.visibility</p:attrName>
                                        </p:attrNameLst>
                                      </p:cBhvr>
                                      <p:to>
                                        <p:strVal val="visible"/>
                                      </p:to>
                                    </p:set>
                                    <p:anim calcmode="lin" valueType="num">
                                      <p:cBhvr>
                                        <p:cTn id="25" dur="500" fill="hold"/>
                                        <p:tgtEl>
                                          <p:spTgt spid="54"/>
                                        </p:tgtEl>
                                        <p:attrNameLst>
                                          <p:attrName>ppt_w</p:attrName>
                                        </p:attrNameLst>
                                      </p:cBhvr>
                                      <p:tavLst>
                                        <p:tav tm="0">
                                          <p:val>
                                            <p:fltVal val="0"/>
                                          </p:val>
                                        </p:tav>
                                        <p:tav tm="100000">
                                          <p:val>
                                            <p:strVal val="#ppt_w"/>
                                          </p:val>
                                        </p:tav>
                                      </p:tavLst>
                                    </p:anim>
                                    <p:anim calcmode="lin" valueType="num">
                                      <p:cBhvr>
                                        <p:cTn id="26" dur="500" fill="hold"/>
                                        <p:tgtEl>
                                          <p:spTgt spid="54"/>
                                        </p:tgtEl>
                                        <p:attrNameLst>
                                          <p:attrName>ppt_h</p:attrName>
                                        </p:attrNameLst>
                                      </p:cBhvr>
                                      <p:tavLst>
                                        <p:tav tm="0">
                                          <p:val>
                                            <p:fltVal val="0"/>
                                          </p:val>
                                        </p:tav>
                                        <p:tav tm="100000">
                                          <p:val>
                                            <p:strVal val="#ppt_h"/>
                                          </p:val>
                                        </p:tav>
                                      </p:tavLst>
                                    </p:anim>
                                    <p:animEffect transition="in" filter="fade">
                                      <p:cBhvr>
                                        <p:cTn id="27" dur="500"/>
                                        <p:tgtEl>
                                          <p:spTgt spid="54"/>
                                        </p:tgtEl>
                                      </p:cBhvr>
                                    </p:animEffect>
                                  </p:childTnLst>
                                </p:cTn>
                              </p:par>
                              <p:par>
                                <p:cTn id="28" presetID="10" presetClass="entr" presetSubtype="0" fill="hold" nodeType="withEffect">
                                  <p:stCondLst>
                                    <p:cond delay="150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par>
                                <p:cTn id="31" presetID="10" presetClass="entr" presetSubtype="0" fill="hold" grpId="0" nodeType="withEffect">
                                  <p:stCondLst>
                                    <p:cond delay="180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nodeType="withEffect">
                                  <p:stCondLst>
                                    <p:cond delay="210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par>
                                <p:cTn id="37" presetID="10" presetClass="entr" presetSubtype="0" fill="hold" grpId="0" nodeType="withEffect">
                                  <p:stCondLst>
                                    <p:cond delay="240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0" presetClass="entr" presetSubtype="0" fill="hold" nodeType="withEffect">
                                  <p:stCondLst>
                                    <p:cond delay="270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par>
                                <p:cTn id="43" presetID="10" presetClass="entr" presetSubtype="0" fill="hold" grpId="0" nodeType="withEffect">
                                  <p:stCondLst>
                                    <p:cond delay="300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par>
                                <p:cTn id="46" presetID="10" presetClass="entr" presetSubtype="0" fill="hold" grpId="0" nodeType="withEffect">
                                  <p:stCondLst>
                                    <p:cond delay="330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par>
                                <p:cTn id="49" presetID="10" presetClass="entr" presetSubtype="0" fill="hold" grpId="0" nodeType="withEffect">
                                  <p:stCondLst>
                                    <p:cond delay="360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childTnLst>
                                </p:cTn>
                              </p:par>
                              <p:par>
                                <p:cTn id="52" presetID="10" presetClass="entr" presetSubtype="0" fill="hold" nodeType="withEffect">
                                  <p:stCondLst>
                                    <p:cond delay="3900"/>
                                  </p:stCondLst>
                                  <p:childTnLst>
                                    <p:set>
                                      <p:cBhvr>
                                        <p:cTn id="53" dur="1" fill="hold">
                                          <p:stCondLst>
                                            <p:cond delay="0"/>
                                          </p:stCondLst>
                                        </p:cTn>
                                        <p:tgtEl>
                                          <p:spTgt spid="5"/>
                                        </p:tgtEl>
                                        <p:attrNameLst>
                                          <p:attrName>style.visibility</p:attrName>
                                        </p:attrNameLst>
                                      </p:cBhvr>
                                      <p:to>
                                        <p:strVal val="visible"/>
                                      </p:to>
                                    </p:set>
                                    <p:animEffect transition="in" filter="fade">
                                      <p:cBhvr>
                                        <p:cTn id="54" dur="500"/>
                                        <p:tgtEl>
                                          <p:spTgt spid="5"/>
                                        </p:tgtEl>
                                      </p:cBhvr>
                                    </p:animEffect>
                                  </p:childTnLst>
                                </p:cTn>
                              </p:par>
                              <p:par>
                                <p:cTn id="55" presetID="10" presetClass="entr" presetSubtype="0" fill="hold" grpId="0" nodeType="withEffect">
                                  <p:stCondLst>
                                    <p:cond delay="420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par>
                                <p:cTn id="58" presetID="10" presetClass="entr" presetSubtype="0" fill="hold" nodeType="withEffect">
                                  <p:stCondLst>
                                    <p:cond delay="450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cTn>
                              </p:par>
                              <p:par>
                                <p:cTn id="61" presetID="22" presetClass="entr" presetSubtype="8" fill="hold" grpId="0" nodeType="withEffect">
                                  <p:stCondLst>
                                    <p:cond delay="4800"/>
                                  </p:stCondLst>
                                  <p:childTnLst>
                                    <p:set>
                                      <p:cBhvr>
                                        <p:cTn id="62" dur="1" fill="hold">
                                          <p:stCondLst>
                                            <p:cond delay="0"/>
                                          </p:stCondLst>
                                        </p:cTn>
                                        <p:tgtEl>
                                          <p:spTgt spid="37"/>
                                        </p:tgtEl>
                                        <p:attrNameLst>
                                          <p:attrName>style.visibility</p:attrName>
                                        </p:attrNameLst>
                                      </p:cBhvr>
                                      <p:to>
                                        <p:strVal val="visible"/>
                                      </p:to>
                                    </p:set>
                                    <p:animEffect transition="in" filter="wipe(left)">
                                      <p:cBhvr>
                                        <p:cTn id="63" dur="500"/>
                                        <p:tgtEl>
                                          <p:spTgt spid="37"/>
                                        </p:tgtEl>
                                      </p:cBhvr>
                                    </p:animEffect>
                                  </p:childTnLst>
                                </p:cTn>
                              </p:par>
                              <p:par>
                                <p:cTn id="64" presetID="22" presetClass="entr" presetSubtype="8" fill="hold" grpId="0" nodeType="withEffect">
                                  <p:stCondLst>
                                    <p:cond delay="5100"/>
                                  </p:stCondLst>
                                  <p:childTnLst>
                                    <p:set>
                                      <p:cBhvr>
                                        <p:cTn id="65" dur="1" fill="hold">
                                          <p:stCondLst>
                                            <p:cond delay="0"/>
                                          </p:stCondLst>
                                        </p:cTn>
                                        <p:tgtEl>
                                          <p:spTgt spid="36"/>
                                        </p:tgtEl>
                                        <p:attrNameLst>
                                          <p:attrName>style.visibility</p:attrName>
                                        </p:attrNameLst>
                                      </p:cBhvr>
                                      <p:to>
                                        <p:strVal val="visible"/>
                                      </p:to>
                                    </p:set>
                                    <p:animEffect transition="in" filter="wipe(left)">
                                      <p:cBhvr>
                                        <p:cTn id="6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7" grpId="0" animBg="1"/>
      <p:bldP spid="20" grpId="0" animBg="1"/>
      <p:bldP spid="24" grpId="0" animBg="1"/>
      <p:bldP spid="28" grpId="0" animBg="1"/>
      <p:bldP spid="36" grpId="0"/>
      <p:bldP spid="37" grpId="0"/>
      <p:bldP spid="48" grpId="0" animBg="1"/>
      <p:bldP spid="49" grpId="0" animBg="1"/>
      <p:bldP spid="50" grpId="0" animBg="1"/>
      <p:bldP spid="5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sp>
        <p:nvSpPr>
          <p:cNvPr id="96" name="Text Placeholder 32"/>
          <p:cNvSpPr txBox="1"/>
          <p:nvPr/>
        </p:nvSpPr>
        <p:spPr>
          <a:xfrm>
            <a:off x="1397613" y="2853252"/>
            <a:ext cx="2046064" cy="56222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buNone/>
            </a:pPr>
            <a:r>
              <a:rPr lang="zh-CN" altLang="en-US" sz="900" dirty="0">
                <a:solidFill>
                  <a:srgbClr val="7F7F7F"/>
                </a:solidFill>
                <a:latin typeface="+mn-ea"/>
                <a:cs typeface="+mn-ea"/>
              </a:rPr>
              <a:t>此处添加详细文本描述，建议与标题相关并符合整体语言风格，语言描述尽量简洁生动。</a:t>
            </a:r>
            <a:endParaRPr lang="en-US" sz="900" dirty="0">
              <a:solidFill>
                <a:srgbClr val="7F7F7F"/>
              </a:solidFill>
              <a:latin typeface="+mn-ea"/>
              <a:cs typeface="+mn-ea"/>
            </a:endParaRPr>
          </a:p>
        </p:txBody>
      </p:sp>
      <p:sp>
        <p:nvSpPr>
          <p:cNvPr id="97" name="Text Placeholder 33"/>
          <p:cNvSpPr txBox="1"/>
          <p:nvPr/>
        </p:nvSpPr>
        <p:spPr>
          <a:xfrm>
            <a:off x="1793555" y="2578141"/>
            <a:ext cx="1650123" cy="317013"/>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zh-CN" altLang="en-US" sz="1400" b="1" dirty="0">
                <a:solidFill>
                  <a:srgbClr val="7F7F7F"/>
                </a:solidFill>
                <a:latin typeface="+mn-ea"/>
                <a:cs typeface="+mn-ea"/>
              </a:rPr>
              <a:t>桌面应用</a:t>
            </a:r>
            <a:endParaRPr lang="en-AU" sz="1400" dirty="0">
              <a:solidFill>
                <a:srgbClr val="7F7F7F"/>
              </a:solidFill>
              <a:latin typeface="+mn-ea"/>
              <a:cs typeface="+mn-ea"/>
            </a:endParaRPr>
          </a:p>
        </p:txBody>
      </p:sp>
      <p:sp>
        <p:nvSpPr>
          <p:cNvPr id="98" name="Oval 97"/>
          <p:cNvSpPr>
            <a:spLocks noChangeAspect="1"/>
          </p:cNvSpPr>
          <p:nvPr/>
        </p:nvSpPr>
        <p:spPr>
          <a:xfrm>
            <a:off x="3657124" y="2562192"/>
            <a:ext cx="663024" cy="66311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solidFill>
                <a:schemeClr val="bg1"/>
              </a:solidFill>
              <a:latin typeface="+mn-ea"/>
              <a:cs typeface="+mn-ea"/>
            </a:endParaRPr>
          </a:p>
        </p:txBody>
      </p:sp>
      <p:sp>
        <p:nvSpPr>
          <p:cNvPr id="99" name="Text Placeholder 32"/>
          <p:cNvSpPr txBox="1"/>
          <p:nvPr/>
        </p:nvSpPr>
        <p:spPr>
          <a:xfrm>
            <a:off x="1397613" y="4616828"/>
            <a:ext cx="2046064" cy="56222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buNone/>
            </a:pPr>
            <a:r>
              <a:rPr lang="zh-CN" altLang="en-US" sz="900" dirty="0">
                <a:solidFill>
                  <a:srgbClr val="7F7F7F"/>
                </a:solidFill>
                <a:latin typeface="+mn-ea"/>
                <a:cs typeface="+mn-ea"/>
              </a:rPr>
              <a:t>此处添加详细文本描述，建议与标题相关并符合整体语言风格，语言描述尽量简洁生动。</a:t>
            </a:r>
            <a:endParaRPr lang="en-US" sz="900" dirty="0">
              <a:solidFill>
                <a:srgbClr val="7F7F7F"/>
              </a:solidFill>
              <a:latin typeface="+mn-ea"/>
              <a:cs typeface="+mn-ea"/>
            </a:endParaRPr>
          </a:p>
        </p:txBody>
      </p:sp>
      <p:sp>
        <p:nvSpPr>
          <p:cNvPr id="100" name="Text Placeholder 33"/>
          <p:cNvSpPr txBox="1"/>
          <p:nvPr/>
        </p:nvSpPr>
        <p:spPr>
          <a:xfrm>
            <a:off x="1793555" y="4341715"/>
            <a:ext cx="1650123"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zh-CN" altLang="en-US" sz="1400" b="1" dirty="0">
                <a:solidFill>
                  <a:schemeClr val="accent1"/>
                </a:solidFill>
                <a:latin typeface="+mn-ea"/>
                <a:cs typeface="+mn-ea"/>
              </a:rPr>
              <a:t>创意策略</a:t>
            </a:r>
            <a:endParaRPr lang="en-AU" sz="1400" dirty="0">
              <a:solidFill>
                <a:schemeClr val="accent1"/>
              </a:solidFill>
              <a:latin typeface="+mn-ea"/>
              <a:cs typeface="+mn-ea"/>
            </a:endParaRPr>
          </a:p>
        </p:txBody>
      </p:sp>
      <p:sp>
        <p:nvSpPr>
          <p:cNvPr id="101" name="Oval 100"/>
          <p:cNvSpPr>
            <a:spLocks noChangeAspect="1"/>
          </p:cNvSpPr>
          <p:nvPr/>
        </p:nvSpPr>
        <p:spPr>
          <a:xfrm>
            <a:off x="3657124" y="4315263"/>
            <a:ext cx="663024" cy="6631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solidFill>
                <a:schemeClr val="bg1"/>
              </a:solidFill>
              <a:latin typeface="+mn-ea"/>
              <a:cs typeface="+mn-ea"/>
            </a:endParaRPr>
          </a:p>
        </p:txBody>
      </p:sp>
      <p:sp>
        <p:nvSpPr>
          <p:cNvPr id="104" name="Text Placeholder 32"/>
          <p:cNvSpPr txBox="1"/>
          <p:nvPr/>
        </p:nvSpPr>
        <p:spPr>
          <a:xfrm>
            <a:off x="8695805" y="2849996"/>
            <a:ext cx="2085708" cy="56222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pPr>
            <a:r>
              <a:rPr lang="zh-CN" altLang="en-US" sz="900" dirty="0">
                <a:solidFill>
                  <a:srgbClr val="7F7F7F"/>
                </a:solidFill>
                <a:latin typeface="+mn-ea"/>
                <a:cs typeface="+mn-ea"/>
              </a:rPr>
              <a:t>此处添加详细文本描述，建议与标题相关并符合整体语言风格，语言描述尽量简洁生动。</a:t>
            </a:r>
            <a:endParaRPr lang="en-US" sz="900" dirty="0">
              <a:solidFill>
                <a:srgbClr val="7F7F7F"/>
              </a:solidFill>
              <a:latin typeface="+mn-ea"/>
              <a:cs typeface="+mn-ea"/>
            </a:endParaRPr>
          </a:p>
        </p:txBody>
      </p:sp>
      <p:sp>
        <p:nvSpPr>
          <p:cNvPr id="105" name="Text Placeholder 33"/>
          <p:cNvSpPr txBox="1"/>
          <p:nvPr/>
        </p:nvSpPr>
        <p:spPr>
          <a:xfrm>
            <a:off x="8695809" y="2574884"/>
            <a:ext cx="2085705" cy="32026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400" b="1" dirty="0">
                <a:solidFill>
                  <a:schemeClr val="accent6"/>
                </a:solidFill>
                <a:latin typeface="+mn-ea"/>
                <a:cs typeface="+mn-ea"/>
              </a:rPr>
              <a:t>商业产品应用</a:t>
            </a:r>
            <a:endParaRPr lang="en-AU" sz="1400" dirty="0">
              <a:solidFill>
                <a:schemeClr val="accent6"/>
              </a:solidFill>
              <a:latin typeface="+mn-ea"/>
              <a:cs typeface="+mn-ea"/>
            </a:endParaRPr>
          </a:p>
        </p:txBody>
      </p:sp>
      <p:sp>
        <p:nvSpPr>
          <p:cNvPr id="106" name="Oval 105"/>
          <p:cNvSpPr>
            <a:spLocks noChangeAspect="1"/>
          </p:cNvSpPr>
          <p:nvPr/>
        </p:nvSpPr>
        <p:spPr>
          <a:xfrm>
            <a:off x="7816651" y="2558936"/>
            <a:ext cx="663024" cy="66311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AU" dirty="0">
              <a:solidFill>
                <a:srgbClr val="FFFFFF"/>
              </a:solidFill>
              <a:latin typeface="+mn-ea"/>
              <a:cs typeface="+mn-ea"/>
            </a:endParaRPr>
          </a:p>
        </p:txBody>
      </p:sp>
      <p:sp>
        <p:nvSpPr>
          <p:cNvPr id="107" name="Text Placeholder 32"/>
          <p:cNvSpPr txBox="1"/>
          <p:nvPr/>
        </p:nvSpPr>
        <p:spPr>
          <a:xfrm>
            <a:off x="8695805" y="4590376"/>
            <a:ext cx="2085708" cy="56222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pPr>
            <a:r>
              <a:rPr lang="zh-CN" altLang="en-US" sz="900" dirty="0">
                <a:solidFill>
                  <a:srgbClr val="7F7F7F"/>
                </a:solidFill>
                <a:latin typeface="+mn-ea"/>
                <a:cs typeface="+mn-ea"/>
              </a:rPr>
              <a:t>此处添加详细文本描述，建议与标题相关并符合整体语言风格，语言描述尽量简洁生动。</a:t>
            </a:r>
            <a:endParaRPr lang="en-US" sz="900" dirty="0">
              <a:solidFill>
                <a:srgbClr val="7F7F7F"/>
              </a:solidFill>
              <a:latin typeface="+mn-ea"/>
              <a:cs typeface="+mn-ea"/>
            </a:endParaRPr>
          </a:p>
        </p:txBody>
      </p:sp>
      <p:sp>
        <p:nvSpPr>
          <p:cNvPr id="108" name="Text Placeholder 33"/>
          <p:cNvSpPr txBox="1"/>
          <p:nvPr/>
        </p:nvSpPr>
        <p:spPr>
          <a:xfrm>
            <a:off x="8695808" y="4315263"/>
            <a:ext cx="1563596"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400" b="1" dirty="0">
                <a:solidFill>
                  <a:schemeClr val="accent5"/>
                </a:solidFill>
                <a:latin typeface="+mn-ea"/>
                <a:cs typeface="+mn-ea"/>
              </a:rPr>
              <a:t>概念</a:t>
            </a:r>
            <a:r>
              <a:rPr lang="en-AU" sz="1400" b="1" dirty="0">
                <a:solidFill>
                  <a:schemeClr val="accent5"/>
                </a:solidFill>
                <a:latin typeface="+mn-ea"/>
                <a:cs typeface="+mn-ea"/>
              </a:rPr>
              <a:t> &amp; </a:t>
            </a:r>
            <a:r>
              <a:rPr lang="zh-CN" altLang="en-US" sz="1400" b="1" dirty="0">
                <a:solidFill>
                  <a:schemeClr val="accent5"/>
                </a:solidFill>
                <a:latin typeface="+mn-ea"/>
                <a:cs typeface="+mn-ea"/>
              </a:rPr>
              <a:t>创意</a:t>
            </a:r>
            <a:endParaRPr lang="en-AU" sz="1400" dirty="0">
              <a:solidFill>
                <a:schemeClr val="accent5"/>
              </a:solidFill>
              <a:latin typeface="+mn-ea"/>
              <a:cs typeface="+mn-ea"/>
            </a:endParaRPr>
          </a:p>
        </p:txBody>
      </p:sp>
      <p:sp>
        <p:nvSpPr>
          <p:cNvPr id="109" name="Oval 108"/>
          <p:cNvSpPr>
            <a:spLocks noChangeAspect="1"/>
          </p:cNvSpPr>
          <p:nvPr/>
        </p:nvSpPr>
        <p:spPr>
          <a:xfrm>
            <a:off x="7816651" y="4288811"/>
            <a:ext cx="663024" cy="66311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solidFill>
                <a:schemeClr val="bg1"/>
              </a:solidFill>
              <a:latin typeface="+mn-ea"/>
              <a:cs typeface="+mn-ea"/>
            </a:endParaRPr>
          </a:p>
        </p:txBody>
      </p:sp>
      <p:sp>
        <p:nvSpPr>
          <p:cNvPr id="84" name="Block Arc 83"/>
          <p:cNvSpPr/>
          <p:nvPr/>
        </p:nvSpPr>
        <p:spPr>
          <a:xfrm>
            <a:off x="4882638" y="1687749"/>
            <a:ext cx="2426726" cy="2427041"/>
          </a:xfrm>
          <a:prstGeom prst="blockArc">
            <a:avLst>
              <a:gd name="adj1" fmla="val 10799501"/>
              <a:gd name="adj2" fmla="val 2383"/>
              <a:gd name="adj3" fmla="val 2890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n-ea"/>
              <a:cs typeface="+mn-ea"/>
            </a:endParaRPr>
          </a:p>
        </p:txBody>
      </p:sp>
      <p:sp>
        <p:nvSpPr>
          <p:cNvPr id="86" name="Block Arc 85"/>
          <p:cNvSpPr/>
          <p:nvPr/>
        </p:nvSpPr>
        <p:spPr>
          <a:xfrm flipV="1">
            <a:off x="4882638" y="3430563"/>
            <a:ext cx="2426726" cy="2427041"/>
          </a:xfrm>
          <a:prstGeom prst="blockArc">
            <a:avLst>
              <a:gd name="adj1" fmla="val 10799501"/>
              <a:gd name="adj2" fmla="val 2383"/>
              <a:gd name="adj3" fmla="val 2890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n-ea"/>
              <a:cs typeface="+mn-ea"/>
            </a:endParaRPr>
          </a:p>
        </p:txBody>
      </p:sp>
      <p:sp>
        <p:nvSpPr>
          <p:cNvPr id="6" name="TextBox 5"/>
          <p:cNvSpPr txBox="1"/>
          <p:nvPr/>
        </p:nvSpPr>
        <p:spPr>
          <a:xfrm>
            <a:off x="5037807" y="2452121"/>
            <a:ext cx="451958" cy="369332"/>
          </a:xfrm>
          <a:prstGeom prst="rect">
            <a:avLst/>
          </a:prstGeom>
          <a:noFill/>
        </p:spPr>
        <p:txBody>
          <a:bodyPr wrap="none" rtlCol="0">
            <a:spAutoFit/>
          </a:bodyPr>
          <a:lstStyle/>
          <a:p>
            <a:pPr algn="ctr"/>
            <a:r>
              <a:rPr lang="en-US" dirty="0">
                <a:solidFill>
                  <a:schemeClr val="bg1"/>
                </a:solidFill>
                <a:latin typeface="+mn-ea"/>
                <a:cs typeface="+mn-ea"/>
              </a:rPr>
              <a:t>01</a:t>
            </a:r>
            <a:endParaRPr lang="en-US" dirty="0">
              <a:solidFill>
                <a:schemeClr val="bg1"/>
              </a:solidFill>
              <a:latin typeface="+mn-ea"/>
              <a:cs typeface="+mn-ea"/>
            </a:endParaRPr>
          </a:p>
        </p:txBody>
      </p:sp>
      <p:sp>
        <p:nvSpPr>
          <p:cNvPr id="46" name="TextBox 45"/>
          <p:cNvSpPr txBox="1"/>
          <p:nvPr/>
        </p:nvSpPr>
        <p:spPr>
          <a:xfrm>
            <a:off x="5037807" y="4696700"/>
            <a:ext cx="451958" cy="369332"/>
          </a:xfrm>
          <a:prstGeom prst="rect">
            <a:avLst/>
          </a:prstGeom>
          <a:noFill/>
        </p:spPr>
        <p:txBody>
          <a:bodyPr wrap="none" rtlCol="0">
            <a:spAutoFit/>
          </a:bodyPr>
          <a:lstStyle/>
          <a:p>
            <a:pPr algn="ctr"/>
            <a:r>
              <a:rPr lang="en-US" dirty="0">
                <a:solidFill>
                  <a:schemeClr val="bg1"/>
                </a:solidFill>
                <a:latin typeface="+mn-ea"/>
                <a:cs typeface="+mn-ea"/>
              </a:rPr>
              <a:t>03</a:t>
            </a:r>
            <a:endParaRPr lang="en-US" dirty="0">
              <a:solidFill>
                <a:schemeClr val="bg1"/>
              </a:solidFill>
              <a:latin typeface="+mn-ea"/>
              <a:cs typeface="+mn-ea"/>
            </a:endParaRPr>
          </a:p>
        </p:txBody>
      </p:sp>
      <p:grpSp>
        <p:nvGrpSpPr>
          <p:cNvPr id="3" name="Group 2"/>
          <p:cNvGrpSpPr/>
          <p:nvPr/>
        </p:nvGrpSpPr>
        <p:grpSpPr>
          <a:xfrm>
            <a:off x="4882638" y="1687748"/>
            <a:ext cx="2426726" cy="4169856"/>
            <a:chOff x="4882480" y="1687748"/>
            <a:chExt cx="2427042" cy="4169856"/>
          </a:xfrm>
        </p:grpSpPr>
        <p:sp>
          <p:nvSpPr>
            <p:cNvPr id="33" name="Block Arc 32"/>
            <p:cNvSpPr/>
            <p:nvPr/>
          </p:nvSpPr>
          <p:spPr>
            <a:xfrm flipH="1" flipV="1">
              <a:off x="4882480" y="1687748"/>
              <a:ext cx="2427042" cy="2427041"/>
            </a:xfrm>
            <a:prstGeom prst="blockArc">
              <a:avLst>
                <a:gd name="adj1" fmla="val 16207320"/>
                <a:gd name="adj2" fmla="val 2383"/>
                <a:gd name="adj3" fmla="val 289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n-ea"/>
                <a:cs typeface="+mn-ea"/>
              </a:endParaRPr>
            </a:p>
          </p:txBody>
        </p:sp>
        <p:sp>
          <p:nvSpPr>
            <p:cNvPr id="85" name="Block Arc 84"/>
            <p:cNvSpPr/>
            <p:nvPr/>
          </p:nvSpPr>
          <p:spPr>
            <a:xfrm>
              <a:off x="4882480" y="3430563"/>
              <a:ext cx="2427042" cy="2427041"/>
            </a:xfrm>
            <a:prstGeom prst="blockArc">
              <a:avLst>
                <a:gd name="adj1" fmla="val 16191736"/>
                <a:gd name="adj2" fmla="val 2383"/>
                <a:gd name="adj3" fmla="val 289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n-ea"/>
                <a:cs typeface="+mn-ea"/>
              </a:endParaRPr>
            </a:p>
          </p:txBody>
        </p:sp>
        <p:sp>
          <p:nvSpPr>
            <p:cNvPr id="47" name="TextBox 46"/>
            <p:cNvSpPr txBox="1"/>
            <p:nvPr/>
          </p:nvSpPr>
          <p:spPr>
            <a:xfrm>
              <a:off x="6702779" y="4198755"/>
              <a:ext cx="452017" cy="369332"/>
            </a:xfrm>
            <a:prstGeom prst="rect">
              <a:avLst/>
            </a:prstGeom>
            <a:noFill/>
          </p:spPr>
          <p:txBody>
            <a:bodyPr wrap="none" rtlCol="0">
              <a:spAutoFit/>
            </a:bodyPr>
            <a:lstStyle/>
            <a:p>
              <a:pPr algn="ctr"/>
              <a:r>
                <a:rPr lang="en-US" dirty="0">
                  <a:solidFill>
                    <a:schemeClr val="bg1"/>
                  </a:solidFill>
                  <a:latin typeface="+mn-ea"/>
                  <a:cs typeface="+mn-ea"/>
                </a:rPr>
                <a:t>04</a:t>
              </a:r>
              <a:endParaRPr lang="en-US" dirty="0">
                <a:solidFill>
                  <a:schemeClr val="bg1"/>
                </a:solidFill>
                <a:latin typeface="+mn-ea"/>
                <a:cs typeface="+mn-ea"/>
              </a:endParaRPr>
            </a:p>
          </p:txBody>
        </p:sp>
      </p:grpSp>
      <p:grpSp>
        <p:nvGrpSpPr>
          <p:cNvPr id="2" name="Group 1"/>
          <p:cNvGrpSpPr/>
          <p:nvPr/>
        </p:nvGrpSpPr>
        <p:grpSpPr>
          <a:xfrm>
            <a:off x="4882638" y="1687748"/>
            <a:ext cx="2426726" cy="4169856"/>
            <a:chOff x="4882480" y="1687748"/>
            <a:chExt cx="2427042" cy="4169856"/>
          </a:xfrm>
        </p:grpSpPr>
        <p:sp>
          <p:nvSpPr>
            <p:cNvPr id="31" name="Block Arc 30"/>
            <p:cNvSpPr/>
            <p:nvPr/>
          </p:nvSpPr>
          <p:spPr>
            <a:xfrm flipH="1">
              <a:off x="4882480" y="3430563"/>
              <a:ext cx="2427042" cy="2427041"/>
            </a:xfrm>
            <a:prstGeom prst="blockArc">
              <a:avLst>
                <a:gd name="adj1" fmla="val 16207320"/>
                <a:gd name="adj2" fmla="val 2383"/>
                <a:gd name="adj3" fmla="val 289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n-ea"/>
                <a:cs typeface="+mn-ea"/>
              </a:endParaRPr>
            </a:p>
          </p:txBody>
        </p:sp>
        <p:sp>
          <p:nvSpPr>
            <p:cNvPr id="32" name="Block Arc 31"/>
            <p:cNvSpPr/>
            <p:nvPr/>
          </p:nvSpPr>
          <p:spPr>
            <a:xfrm flipV="1">
              <a:off x="4882480" y="1687748"/>
              <a:ext cx="2427042" cy="2427041"/>
            </a:xfrm>
            <a:prstGeom prst="blockArc">
              <a:avLst>
                <a:gd name="adj1" fmla="val 16191736"/>
                <a:gd name="adj2" fmla="val 2383"/>
                <a:gd name="adj3" fmla="val 289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n-ea"/>
                <a:cs typeface="+mn-ea"/>
              </a:endParaRPr>
            </a:p>
          </p:txBody>
        </p:sp>
        <p:sp>
          <p:nvSpPr>
            <p:cNvPr id="45" name="TextBox 44"/>
            <p:cNvSpPr txBox="1"/>
            <p:nvPr/>
          </p:nvSpPr>
          <p:spPr>
            <a:xfrm>
              <a:off x="6702779" y="2966825"/>
              <a:ext cx="452017" cy="369332"/>
            </a:xfrm>
            <a:prstGeom prst="rect">
              <a:avLst/>
            </a:prstGeom>
            <a:noFill/>
          </p:spPr>
          <p:txBody>
            <a:bodyPr wrap="none" rtlCol="0">
              <a:spAutoFit/>
            </a:bodyPr>
            <a:lstStyle/>
            <a:p>
              <a:pPr algn="ctr"/>
              <a:r>
                <a:rPr lang="en-US" dirty="0">
                  <a:solidFill>
                    <a:schemeClr val="bg1"/>
                  </a:solidFill>
                  <a:latin typeface="+mn-ea"/>
                  <a:cs typeface="+mn-ea"/>
                </a:rPr>
                <a:t>02</a:t>
              </a:r>
              <a:endParaRPr lang="en-US" dirty="0">
                <a:solidFill>
                  <a:schemeClr val="bg1"/>
                </a:solidFill>
                <a:latin typeface="+mn-ea"/>
                <a:cs typeface="+mn-ea"/>
              </a:endParaRPr>
            </a:p>
          </p:txBody>
        </p:sp>
      </p:grpSp>
      <p:sp>
        <p:nvSpPr>
          <p:cNvPr id="30" name="Freeform 142"/>
          <p:cNvSpPr/>
          <p:nvPr/>
        </p:nvSpPr>
        <p:spPr bwMode="auto">
          <a:xfrm>
            <a:off x="8002034" y="4493457"/>
            <a:ext cx="292261" cy="238612"/>
          </a:xfrm>
          <a:custGeom>
            <a:avLst/>
            <a:gdLst>
              <a:gd name="T0" fmla="*/ 135 w 135"/>
              <a:gd name="T1" fmla="*/ 49 h 110"/>
              <a:gd name="T2" fmla="*/ 68 w 135"/>
              <a:gd name="T3" fmla="*/ 0 h 110"/>
              <a:gd name="T4" fmla="*/ 0 w 135"/>
              <a:gd name="T5" fmla="*/ 49 h 110"/>
              <a:gd name="T6" fmla="*/ 68 w 135"/>
              <a:gd name="T7" fmla="*/ 99 h 110"/>
              <a:gd name="T8" fmla="*/ 93 w 135"/>
              <a:gd name="T9" fmla="*/ 96 h 110"/>
              <a:gd name="T10" fmla="*/ 121 w 135"/>
              <a:gd name="T11" fmla="*/ 110 h 110"/>
              <a:gd name="T12" fmla="*/ 113 w 135"/>
              <a:gd name="T13" fmla="*/ 86 h 110"/>
              <a:gd name="T14" fmla="*/ 135 w 135"/>
              <a:gd name="T15" fmla="*/ 49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110">
                <a:moveTo>
                  <a:pt x="135" y="49"/>
                </a:moveTo>
                <a:cubicBezTo>
                  <a:pt x="135" y="22"/>
                  <a:pt x="105" y="0"/>
                  <a:pt x="68" y="0"/>
                </a:cubicBezTo>
                <a:cubicBezTo>
                  <a:pt x="30" y="0"/>
                  <a:pt x="0" y="22"/>
                  <a:pt x="0" y="49"/>
                </a:cubicBezTo>
                <a:cubicBezTo>
                  <a:pt x="0" y="77"/>
                  <a:pt x="30" y="99"/>
                  <a:pt x="68" y="99"/>
                </a:cubicBezTo>
                <a:cubicBezTo>
                  <a:pt x="76" y="99"/>
                  <a:pt x="85" y="98"/>
                  <a:pt x="93" y="96"/>
                </a:cubicBezTo>
                <a:cubicBezTo>
                  <a:pt x="95" y="95"/>
                  <a:pt x="121" y="110"/>
                  <a:pt x="121" y="110"/>
                </a:cubicBezTo>
                <a:cubicBezTo>
                  <a:pt x="113" y="86"/>
                  <a:pt x="113" y="86"/>
                  <a:pt x="113" y="86"/>
                </a:cubicBezTo>
                <a:cubicBezTo>
                  <a:pt x="126" y="77"/>
                  <a:pt x="135" y="64"/>
                  <a:pt x="135" y="49"/>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34" name="Freeform 149"/>
          <p:cNvSpPr/>
          <p:nvPr/>
        </p:nvSpPr>
        <p:spPr bwMode="auto">
          <a:xfrm>
            <a:off x="3829725" y="4493459"/>
            <a:ext cx="307172" cy="301247"/>
          </a:xfrm>
          <a:custGeom>
            <a:avLst/>
            <a:gdLst>
              <a:gd name="T0" fmla="*/ 133 w 142"/>
              <a:gd name="T1" fmla="*/ 95 h 139"/>
              <a:gd name="T2" fmla="*/ 106 w 142"/>
              <a:gd name="T3" fmla="*/ 89 h 139"/>
              <a:gd name="T4" fmla="*/ 83 w 142"/>
              <a:gd name="T5" fmla="*/ 67 h 139"/>
              <a:gd name="T6" fmla="*/ 111 w 142"/>
              <a:gd name="T7" fmla="*/ 39 h 139"/>
              <a:gd name="T8" fmla="*/ 119 w 142"/>
              <a:gd name="T9" fmla="*/ 38 h 139"/>
              <a:gd name="T10" fmla="*/ 133 w 142"/>
              <a:gd name="T11" fmla="*/ 16 h 139"/>
              <a:gd name="T12" fmla="*/ 125 w 142"/>
              <a:gd name="T13" fmla="*/ 9 h 139"/>
              <a:gd name="T14" fmla="*/ 104 w 142"/>
              <a:gd name="T15" fmla="*/ 23 h 139"/>
              <a:gd name="T16" fmla="*/ 103 w 142"/>
              <a:gd name="T17" fmla="*/ 30 h 139"/>
              <a:gd name="T18" fmla="*/ 75 w 142"/>
              <a:gd name="T19" fmla="*/ 58 h 139"/>
              <a:gd name="T20" fmla="*/ 51 w 142"/>
              <a:gd name="T21" fmla="*/ 34 h 139"/>
              <a:gd name="T22" fmla="*/ 45 w 142"/>
              <a:gd name="T23" fmla="*/ 7 h 139"/>
              <a:gd name="T24" fmla="*/ 29 w 142"/>
              <a:gd name="T25" fmla="*/ 0 h 139"/>
              <a:gd name="T26" fmla="*/ 39 w 142"/>
              <a:gd name="T27" fmla="*/ 10 h 139"/>
              <a:gd name="T28" fmla="*/ 35 w 142"/>
              <a:gd name="T29" fmla="*/ 27 h 139"/>
              <a:gd name="T30" fmla="*/ 18 w 142"/>
              <a:gd name="T31" fmla="*/ 32 h 139"/>
              <a:gd name="T32" fmla="*/ 3 w 142"/>
              <a:gd name="T33" fmla="*/ 17 h 139"/>
              <a:gd name="T34" fmla="*/ 9 w 142"/>
              <a:gd name="T35" fmla="*/ 43 h 139"/>
              <a:gd name="T36" fmla="*/ 37 w 142"/>
              <a:gd name="T37" fmla="*/ 48 h 139"/>
              <a:gd name="T38" fmla="*/ 58 w 142"/>
              <a:gd name="T39" fmla="*/ 70 h 139"/>
              <a:gd name="T40" fmla="*/ 12 w 142"/>
              <a:gd name="T41" fmla="*/ 115 h 139"/>
              <a:gd name="T42" fmla="*/ 12 w 142"/>
              <a:gd name="T43" fmla="*/ 129 h 139"/>
              <a:gd name="T44" fmla="*/ 13 w 142"/>
              <a:gd name="T45" fmla="*/ 130 h 139"/>
              <a:gd name="T46" fmla="*/ 26 w 142"/>
              <a:gd name="T47" fmla="*/ 130 h 139"/>
              <a:gd name="T48" fmla="*/ 72 w 142"/>
              <a:gd name="T49" fmla="*/ 84 h 139"/>
              <a:gd name="T50" fmla="*/ 92 w 142"/>
              <a:gd name="T51" fmla="*/ 103 h 139"/>
              <a:gd name="T52" fmla="*/ 97 w 142"/>
              <a:gd name="T53" fmla="*/ 131 h 139"/>
              <a:gd name="T54" fmla="*/ 119 w 142"/>
              <a:gd name="T55" fmla="*/ 138 h 139"/>
              <a:gd name="T56" fmla="*/ 105 w 142"/>
              <a:gd name="T57" fmla="*/ 124 h 139"/>
              <a:gd name="T58" fmla="*/ 109 w 142"/>
              <a:gd name="T59" fmla="*/ 110 h 139"/>
              <a:gd name="T60" fmla="*/ 123 w 142"/>
              <a:gd name="T61" fmla="*/ 106 h 139"/>
              <a:gd name="T62" fmla="*/ 139 w 142"/>
              <a:gd name="T63" fmla="*/ 122 h 139"/>
              <a:gd name="T64" fmla="*/ 133 w 142"/>
              <a:gd name="T65"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39">
                <a:moveTo>
                  <a:pt x="133" y="95"/>
                </a:moveTo>
                <a:cubicBezTo>
                  <a:pt x="126" y="87"/>
                  <a:pt x="115" y="86"/>
                  <a:pt x="106" y="89"/>
                </a:cubicBezTo>
                <a:cubicBezTo>
                  <a:pt x="83" y="67"/>
                  <a:pt x="83" y="67"/>
                  <a:pt x="83" y="67"/>
                </a:cubicBezTo>
                <a:cubicBezTo>
                  <a:pt x="111" y="39"/>
                  <a:pt x="111" y="39"/>
                  <a:pt x="111" y="39"/>
                </a:cubicBezTo>
                <a:cubicBezTo>
                  <a:pt x="119" y="38"/>
                  <a:pt x="119" y="38"/>
                  <a:pt x="119" y="38"/>
                </a:cubicBezTo>
                <a:cubicBezTo>
                  <a:pt x="133" y="16"/>
                  <a:pt x="133" y="16"/>
                  <a:pt x="133" y="16"/>
                </a:cubicBezTo>
                <a:cubicBezTo>
                  <a:pt x="125" y="9"/>
                  <a:pt x="125" y="9"/>
                  <a:pt x="125" y="9"/>
                </a:cubicBezTo>
                <a:cubicBezTo>
                  <a:pt x="104" y="23"/>
                  <a:pt x="104" y="23"/>
                  <a:pt x="104" y="23"/>
                </a:cubicBezTo>
                <a:cubicBezTo>
                  <a:pt x="103" y="30"/>
                  <a:pt x="103" y="30"/>
                  <a:pt x="103" y="30"/>
                </a:cubicBezTo>
                <a:cubicBezTo>
                  <a:pt x="75" y="58"/>
                  <a:pt x="75" y="58"/>
                  <a:pt x="75" y="58"/>
                </a:cubicBezTo>
                <a:cubicBezTo>
                  <a:pt x="51" y="34"/>
                  <a:pt x="51" y="34"/>
                  <a:pt x="51" y="34"/>
                </a:cubicBezTo>
                <a:cubicBezTo>
                  <a:pt x="54" y="25"/>
                  <a:pt x="52" y="14"/>
                  <a:pt x="45" y="7"/>
                </a:cubicBezTo>
                <a:cubicBezTo>
                  <a:pt x="41" y="2"/>
                  <a:pt x="35" y="0"/>
                  <a:pt x="29" y="0"/>
                </a:cubicBezTo>
                <a:cubicBezTo>
                  <a:pt x="39" y="10"/>
                  <a:pt x="39" y="10"/>
                  <a:pt x="39" y="10"/>
                </a:cubicBezTo>
                <a:cubicBezTo>
                  <a:pt x="35" y="27"/>
                  <a:pt x="35" y="27"/>
                  <a:pt x="35" y="27"/>
                </a:cubicBezTo>
                <a:cubicBezTo>
                  <a:pt x="18" y="32"/>
                  <a:pt x="18" y="32"/>
                  <a:pt x="18" y="32"/>
                </a:cubicBezTo>
                <a:cubicBezTo>
                  <a:pt x="3" y="17"/>
                  <a:pt x="3" y="17"/>
                  <a:pt x="3" y="17"/>
                </a:cubicBezTo>
                <a:cubicBezTo>
                  <a:pt x="0" y="26"/>
                  <a:pt x="3" y="36"/>
                  <a:pt x="9" y="43"/>
                </a:cubicBezTo>
                <a:cubicBezTo>
                  <a:pt x="17" y="50"/>
                  <a:pt x="28" y="52"/>
                  <a:pt x="37" y="48"/>
                </a:cubicBezTo>
                <a:cubicBezTo>
                  <a:pt x="58" y="70"/>
                  <a:pt x="58" y="70"/>
                  <a:pt x="58" y="70"/>
                </a:cubicBezTo>
                <a:cubicBezTo>
                  <a:pt x="12" y="115"/>
                  <a:pt x="12" y="115"/>
                  <a:pt x="12" y="115"/>
                </a:cubicBezTo>
                <a:cubicBezTo>
                  <a:pt x="9" y="119"/>
                  <a:pt x="9" y="125"/>
                  <a:pt x="12" y="129"/>
                </a:cubicBezTo>
                <a:cubicBezTo>
                  <a:pt x="13" y="130"/>
                  <a:pt x="13" y="130"/>
                  <a:pt x="13" y="130"/>
                </a:cubicBezTo>
                <a:cubicBezTo>
                  <a:pt x="17" y="133"/>
                  <a:pt x="23" y="133"/>
                  <a:pt x="26" y="130"/>
                </a:cubicBezTo>
                <a:cubicBezTo>
                  <a:pt x="72" y="84"/>
                  <a:pt x="72" y="84"/>
                  <a:pt x="72" y="84"/>
                </a:cubicBezTo>
                <a:cubicBezTo>
                  <a:pt x="92" y="103"/>
                  <a:pt x="92" y="103"/>
                  <a:pt x="92" y="103"/>
                </a:cubicBezTo>
                <a:cubicBezTo>
                  <a:pt x="88" y="112"/>
                  <a:pt x="90" y="123"/>
                  <a:pt x="97" y="131"/>
                </a:cubicBezTo>
                <a:cubicBezTo>
                  <a:pt x="103" y="136"/>
                  <a:pt x="111" y="139"/>
                  <a:pt x="119" y="138"/>
                </a:cubicBezTo>
                <a:cubicBezTo>
                  <a:pt x="105" y="124"/>
                  <a:pt x="105" y="124"/>
                  <a:pt x="105" y="124"/>
                </a:cubicBezTo>
                <a:cubicBezTo>
                  <a:pt x="109" y="110"/>
                  <a:pt x="109" y="110"/>
                  <a:pt x="109" y="110"/>
                </a:cubicBezTo>
                <a:cubicBezTo>
                  <a:pt x="123" y="106"/>
                  <a:pt x="123" y="106"/>
                  <a:pt x="123" y="106"/>
                </a:cubicBezTo>
                <a:cubicBezTo>
                  <a:pt x="139" y="122"/>
                  <a:pt x="139" y="122"/>
                  <a:pt x="139" y="122"/>
                </a:cubicBezTo>
                <a:cubicBezTo>
                  <a:pt x="142" y="113"/>
                  <a:pt x="140" y="102"/>
                  <a:pt x="133" y="95"/>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nvGrpSpPr>
          <p:cNvPr id="35" name="组合 34"/>
          <p:cNvGrpSpPr/>
          <p:nvPr/>
        </p:nvGrpSpPr>
        <p:grpSpPr>
          <a:xfrm>
            <a:off x="7992339" y="2793555"/>
            <a:ext cx="311646" cy="193872"/>
            <a:chOff x="8292784" y="1202455"/>
            <a:chExt cx="311687" cy="193872"/>
          </a:xfrm>
        </p:grpSpPr>
        <p:sp>
          <p:nvSpPr>
            <p:cNvPr id="36" name="Freeform 151"/>
            <p:cNvSpPr/>
            <p:nvPr/>
          </p:nvSpPr>
          <p:spPr bwMode="auto">
            <a:xfrm>
              <a:off x="8297258" y="1202455"/>
              <a:ext cx="299756" cy="123780"/>
            </a:xfrm>
            <a:custGeom>
              <a:avLst/>
              <a:gdLst>
                <a:gd name="T0" fmla="*/ 135 w 139"/>
                <a:gd name="T1" fmla="*/ 0 h 57"/>
                <a:gd name="T2" fmla="*/ 4 w 139"/>
                <a:gd name="T3" fmla="*/ 0 h 57"/>
                <a:gd name="T4" fmla="*/ 0 w 139"/>
                <a:gd name="T5" fmla="*/ 1 h 57"/>
                <a:gd name="T6" fmla="*/ 65 w 139"/>
                <a:gd name="T7" fmla="*/ 55 h 57"/>
                <a:gd name="T8" fmla="*/ 74 w 139"/>
                <a:gd name="T9" fmla="*/ 55 h 57"/>
                <a:gd name="T10" fmla="*/ 139 w 139"/>
                <a:gd name="T11" fmla="*/ 1 h 57"/>
                <a:gd name="T12" fmla="*/ 135 w 139"/>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39" h="57">
                  <a:moveTo>
                    <a:pt x="135" y="0"/>
                  </a:moveTo>
                  <a:cubicBezTo>
                    <a:pt x="4" y="0"/>
                    <a:pt x="4" y="0"/>
                    <a:pt x="4" y="0"/>
                  </a:cubicBezTo>
                  <a:cubicBezTo>
                    <a:pt x="3" y="0"/>
                    <a:pt x="1" y="0"/>
                    <a:pt x="0" y="1"/>
                  </a:cubicBezTo>
                  <a:cubicBezTo>
                    <a:pt x="65" y="55"/>
                    <a:pt x="65" y="55"/>
                    <a:pt x="65" y="55"/>
                  </a:cubicBezTo>
                  <a:cubicBezTo>
                    <a:pt x="68" y="57"/>
                    <a:pt x="72" y="57"/>
                    <a:pt x="74" y="55"/>
                  </a:cubicBezTo>
                  <a:cubicBezTo>
                    <a:pt x="139" y="1"/>
                    <a:pt x="139" y="1"/>
                    <a:pt x="139" y="1"/>
                  </a:cubicBezTo>
                  <a:cubicBezTo>
                    <a:pt x="138" y="0"/>
                    <a:pt x="137" y="0"/>
                    <a:pt x="135" y="0"/>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37" name="Freeform 152"/>
            <p:cNvSpPr>
              <a:spLocks noEditPoints="1"/>
            </p:cNvSpPr>
            <p:nvPr/>
          </p:nvSpPr>
          <p:spPr bwMode="auto">
            <a:xfrm>
              <a:off x="8292784" y="1221842"/>
              <a:ext cx="311687" cy="174485"/>
            </a:xfrm>
            <a:custGeom>
              <a:avLst/>
              <a:gdLst>
                <a:gd name="T0" fmla="*/ 77 w 144"/>
                <a:gd name="T1" fmla="*/ 55 h 81"/>
                <a:gd name="T2" fmla="*/ 67 w 144"/>
                <a:gd name="T3" fmla="*/ 55 h 81"/>
                <a:gd name="T4" fmla="*/ 0 w 144"/>
                <a:gd name="T5" fmla="*/ 0 h 81"/>
                <a:gd name="T6" fmla="*/ 0 w 144"/>
                <a:gd name="T7" fmla="*/ 74 h 81"/>
                <a:gd name="T8" fmla="*/ 6 w 144"/>
                <a:gd name="T9" fmla="*/ 81 h 81"/>
                <a:gd name="T10" fmla="*/ 137 w 144"/>
                <a:gd name="T11" fmla="*/ 81 h 81"/>
                <a:gd name="T12" fmla="*/ 144 w 144"/>
                <a:gd name="T13" fmla="*/ 74 h 81"/>
                <a:gd name="T14" fmla="*/ 144 w 144"/>
                <a:gd name="T15" fmla="*/ 0 h 81"/>
                <a:gd name="T16" fmla="*/ 77 w 144"/>
                <a:gd name="T17" fmla="*/ 55 h 81"/>
                <a:gd name="T18" fmla="*/ 41 w 144"/>
                <a:gd name="T19" fmla="*/ 45 h 81"/>
                <a:gd name="T20" fmla="*/ 10 w 144"/>
                <a:gd name="T21" fmla="*/ 75 h 81"/>
                <a:gd name="T22" fmla="*/ 8 w 144"/>
                <a:gd name="T23" fmla="*/ 76 h 81"/>
                <a:gd name="T24" fmla="*/ 6 w 144"/>
                <a:gd name="T25" fmla="*/ 75 h 81"/>
                <a:gd name="T26" fmla="*/ 6 w 144"/>
                <a:gd name="T27" fmla="*/ 71 h 81"/>
                <a:gd name="T28" fmla="*/ 37 w 144"/>
                <a:gd name="T29" fmla="*/ 41 h 81"/>
                <a:gd name="T30" fmla="*/ 41 w 144"/>
                <a:gd name="T31" fmla="*/ 41 h 81"/>
                <a:gd name="T32" fmla="*/ 41 w 144"/>
                <a:gd name="T33" fmla="*/ 45 h 81"/>
                <a:gd name="T34" fmla="*/ 138 w 144"/>
                <a:gd name="T35" fmla="*/ 75 h 81"/>
                <a:gd name="T36" fmla="*/ 136 w 144"/>
                <a:gd name="T37" fmla="*/ 76 h 81"/>
                <a:gd name="T38" fmla="*/ 134 w 144"/>
                <a:gd name="T39" fmla="*/ 75 h 81"/>
                <a:gd name="T40" fmla="*/ 102 w 144"/>
                <a:gd name="T41" fmla="*/ 45 h 81"/>
                <a:gd name="T42" fmla="*/ 102 w 144"/>
                <a:gd name="T43" fmla="*/ 41 h 81"/>
                <a:gd name="T44" fmla="*/ 106 w 144"/>
                <a:gd name="T45" fmla="*/ 41 h 81"/>
                <a:gd name="T46" fmla="*/ 138 w 144"/>
                <a:gd name="T47" fmla="*/ 71 h 81"/>
                <a:gd name="T48" fmla="*/ 138 w 144"/>
                <a:gd name="T49" fmla="*/ 7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4" h="81">
                  <a:moveTo>
                    <a:pt x="77" y="55"/>
                  </a:moveTo>
                  <a:cubicBezTo>
                    <a:pt x="74" y="57"/>
                    <a:pt x="69" y="57"/>
                    <a:pt x="67" y="55"/>
                  </a:cubicBezTo>
                  <a:cubicBezTo>
                    <a:pt x="0" y="0"/>
                    <a:pt x="0" y="0"/>
                    <a:pt x="0" y="0"/>
                  </a:cubicBezTo>
                  <a:cubicBezTo>
                    <a:pt x="0" y="74"/>
                    <a:pt x="0" y="74"/>
                    <a:pt x="0" y="74"/>
                  </a:cubicBezTo>
                  <a:cubicBezTo>
                    <a:pt x="0" y="78"/>
                    <a:pt x="3" y="81"/>
                    <a:pt x="6" y="81"/>
                  </a:cubicBezTo>
                  <a:cubicBezTo>
                    <a:pt x="137" y="81"/>
                    <a:pt x="137" y="81"/>
                    <a:pt x="137" y="81"/>
                  </a:cubicBezTo>
                  <a:cubicBezTo>
                    <a:pt x="141" y="81"/>
                    <a:pt x="144" y="78"/>
                    <a:pt x="144" y="74"/>
                  </a:cubicBezTo>
                  <a:cubicBezTo>
                    <a:pt x="144" y="0"/>
                    <a:pt x="144" y="0"/>
                    <a:pt x="144" y="0"/>
                  </a:cubicBezTo>
                  <a:lnTo>
                    <a:pt x="77" y="55"/>
                  </a:lnTo>
                  <a:close/>
                  <a:moveTo>
                    <a:pt x="41" y="45"/>
                  </a:moveTo>
                  <a:cubicBezTo>
                    <a:pt x="10" y="75"/>
                    <a:pt x="10" y="75"/>
                    <a:pt x="10" y="75"/>
                  </a:cubicBezTo>
                  <a:cubicBezTo>
                    <a:pt x="9" y="75"/>
                    <a:pt x="8" y="76"/>
                    <a:pt x="8" y="76"/>
                  </a:cubicBezTo>
                  <a:cubicBezTo>
                    <a:pt x="7" y="76"/>
                    <a:pt x="6" y="75"/>
                    <a:pt x="6" y="75"/>
                  </a:cubicBezTo>
                  <a:cubicBezTo>
                    <a:pt x="5" y="74"/>
                    <a:pt x="5" y="72"/>
                    <a:pt x="6" y="71"/>
                  </a:cubicBezTo>
                  <a:cubicBezTo>
                    <a:pt x="37" y="41"/>
                    <a:pt x="37" y="41"/>
                    <a:pt x="37" y="41"/>
                  </a:cubicBezTo>
                  <a:cubicBezTo>
                    <a:pt x="38" y="40"/>
                    <a:pt x="40" y="40"/>
                    <a:pt x="41" y="41"/>
                  </a:cubicBezTo>
                  <a:cubicBezTo>
                    <a:pt x="42" y="42"/>
                    <a:pt x="42" y="44"/>
                    <a:pt x="41" y="45"/>
                  </a:cubicBezTo>
                  <a:close/>
                  <a:moveTo>
                    <a:pt x="138" y="75"/>
                  </a:moveTo>
                  <a:cubicBezTo>
                    <a:pt x="137" y="75"/>
                    <a:pt x="136" y="76"/>
                    <a:pt x="136" y="76"/>
                  </a:cubicBezTo>
                  <a:cubicBezTo>
                    <a:pt x="135" y="76"/>
                    <a:pt x="134" y="75"/>
                    <a:pt x="134" y="75"/>
                  </a:cubicBezTo>
                  <a:cubicBezTo>
                    <a:pt x="102" y="45"/>
                    <a:pt x="102" y="45"/>
                    <a:pt x="102" y="45"/>
                  </a:cubicBezTo>
                  <a:cubicBezTo>
                    <a:pt x="101" y="44"/>
                    <a:pt x="101" y="42"/>
                    <a:pt x="102" y="41"/>
                  </a:cubicBezTo>
                  <a:cubicBezTo>
                    <a:pt x="103" y="40"/>
                    <a:pt x="105" y="40"/>
                    <a:pt x="106" y="41"/>
                  </a:cubicBezTo>
                  <a:cubicBezTo>
                    <a:pt x="138" y="71"/>
                    <a:pt x="138" y="71"/>
                    <a:pt x="138" y="71"/>
                  </a:cubicBezTo>
                  <a:cubicBezTo>
                    <a:pt x="139" y="72"/>
                    <a:pt x="139" y="74"/>
                    <a:pt x="138" y="75"/>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sp>
        <p:nvSpPr>
          <p:cNvPr id="38" name="Freeform 116"/>
          <p:cNvSpPr>
            <a:spLocks noEditPoints="1"/>
          </p:cNvSpPr>
          <p:nvPr/>
        </p:nvSpPr>
        <p:spPr bwMode="auto">
          <a:xfrm>
            <a:off x="3818541" y="2735016"/>
            <a:ext cx="329540" cy="290808"/>
          </a:xfrm>
          <a:custGeom>
            <a:avLst/>
            <a:gdLst>
              <a:gd name="T0" fmla="*/ 209 w 221"/>
              <a:gd name="T1" fmla="*/ 95 h 195"/>
              <a:gd name="T2" fmla="*/ 209 w 221"/>
              <a:gd name="T3" fmla="*/ 82 h 195"/>
              <a:gd name="T4" fmla="*/ 221 w 221"/>
              <a:gd name="T5" fmla="*/ 82 h 195"/>
              <a:gd name="T6" fmla="*/ 221 w 221"/>
              <a:gd name="T7" fmla="*/ 74 h 195"/>
              <a:gd name="T8" fmla="*/ 110 w 221"/>
              <a:gd name="T9" fmla="*/ 0 h 195"/>
              <a:gd name="T10" fmla="*/ 0 w 221"/>
              <a:gd name="T11" fmla="*/ 74 h 195"/>
              <a:gd name="T12" fmla="*/ 0 w 221"/>
              <a:gd name="T13" fmla="*/ 82 h 195"/>
              <a:gd name="T14" fmla="*/ 10 w 221"/>
              <a:gd name="T15" fmla="*/ 82 h 195"/>
              <a:gd name="T16" fmla="*/ 10 w 221"/>
              <a:gd name="T17" fmla="*/ 95 h 195"/>
              <a:gd name="T18" fmla="*/ 23 w 221"/>
              <a:gd name="T19" fmla="*/ 95 h 195"/>
              <a:gd name="T20" fmla="*/ 23 w 221"/>
              <a:gd name="T21" fmla="*/ 166 h 195"/>
              <a:gd name="T22" fmla="*/ 10 w 221"/>
              <a:gd name="T23" fmla="*/ 166 h 195"/>
              <a:gd name="T24" fmla="*/ 10 w 221"/>
              <a:gd name="T25" fmla="*/ 179 h 195"/>
              <a:gd name="T26" fmla="*/ 0 w 221"/>
              <a:gd name="T27" fmla="*/ 179 h 195"/>
              <a:gd name="T28" fmla="*/ 0 w 221"/>
              <a:gd name="T29" fmla="*/ 195 h 195"/>
              <a:gd name="T30" fmla="*/ 221 w 221"/>
              <a:gd name="T31" fmla="*/ 195 h 195"/>
              <a:gd name="T32" fmla="*/ 221 w 221"/>
              <a:gd name="T33" fmla="*/ 179 h 195"/>
              <a:gd name="T34" fmla="*/ 209 w 221"/>
              <a:gd name="T35" fmla="*/ 179 h 195"/>
              <a:gd name="T36" fmla="*/ 209 w 221"/>
              <a:gd name="T37" fmla="*/ 166 h 195"/>
              <a:gd name="T38" fmla="*/ 197 w 221"/>
              <a:gd name="T39" fmla="*/ 166 h 195"/>
              <a:gd name="T40" fmla="*/ 197 w 221"/>
              <a:gd name="T41" fmla="*/ 95 h 195"/>
              <a:gd name="T42" fmla="*/ 209 w 221"/>
              <a:gd name="T43" fmla="*/ 95 h 195"/>
              <a:gd name="T44" fmla="*/ 73 w 221"/>
              <a:gd name="T45" fmla="*/ 166 h 195"/>
              <a:gd name="T46" fmla="*/ 49 w 221"/>
              <a:gd name="T47" fmla="*/ 166 h 195"/>
              <a:gd name="T48" fmla="*/ 49 w 221"/>
              <a:gd name="T49" fmla="*/ 95 h 195"/>
              <a:gd name="T50" fmla="*/ 73 w 221"/>
              <a:gd name="T51" fmla="*/ 95 h 195"/>
              <a:gd name="T52" fmla="*/ 73 w 221"/>
              <a:gd name="T53" fmla="*/ 166 h 195"/>
              <a:gd name="T54" fmla="*/ 122 w 221"/>
              <a:gd name="T55" fmla="*/ 166 h 195"/>
              <a:gd name="T56" fmla="*/ 99 w 221"/>
              <a:gd name="T57" fmla="*/ 166 h 195"/>
              <a:gd name="T58" fmla="*/ 99 w 221"/>
              <a:gd name="T59" fmla="*/ 95 h 195"/>
              <a:gd name="T60" fmla="*/ 122 w 221"/>
              <a:gd name="T61" fmla="*/ 95 h 195"/>
              <a:gd name="T62" fmla="*/ 122 w 221"/>
              <a:gd name="T63" fmla="*/ 166 h 195"/>
              <a:gd name="T64" fmla="*/ 171 w 221"/>
              <a:gd name="T65" fmla="*/ 166 h 195"/>
              <a:gd name="T66" fmla="*/ 148 w 221"/>
              <a:gd name="T67" fmla="*/ 166 h 195"/>
              <a:gd name="T68" fmla="*/ 148 w 221"/>
              <a:gd name="T69" fmla="*/ 95 h 195"/>
              <a:gd name="T70" fmla="*/ 171 w 221"/>
              <a:gd name="T71" fmla="*/ 95 h 195"/>
              <a:gd name="T72" fmla="*/ 171 w 221"/>
              <a:gd name="T73" fmla="*/ 16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1" h="195">
                <a:moveTo>
                  <a:pt x="209" y="95"/>
                </a:moveTo>
                <a:lnTo>
                  <a:pt x="209" y="82"/>
                </a:lnTo>
                <a:lnTo>
                  <a:pt x="221" y="82"/>
                </a:lnTo>
                <a:lnTo>
                  <a:pt x="221" y="74"/>
                </a:lnTo>
                <a:lnTo>
                  <a:pt x="110" y="0"/>
                </a:lnTo>
                <a:lnTo>
                  <a:pt x="0" y="74"/>
                </a:lnTo>
                <a:lnTo>
                  <a:pt x="0" y="82"/>
                </a:lnTo>
                <a:lnTo>
                  <a:pt x="10" y="82"/>
                </a:lnTo>
                <a:lnTo>
                  <a:pt x="10" y="95"/>
                </a:lnTo>
                <a:lnTo>
                  <a:pt x="23" y="95"/>
                </a:lnTo>
                <a:lnTo>
                  <a:pt x="23" y="166"/>
                </a:lnTo>
                <a:lnTo>
                  <a:pt x="10" y="166"/>
                </a:lnTo>
                <a:lnTo>
                  <a:pt x="10" y="179"/>
                </a:lnTo>
                <a:lnTo>
                  <a:pt x="0" y="179"/>
                </a:lnTo>
                <a:lnTo>
                  <a:pt x="0" y="195"/>
                </a:lnTo>
                <a:lnTo>
                  <a:pt x="221" y="195"/>
                </a:lnTo>
                <a:lnTo>
                  <a:pt x="221" y="179"/>
                </a:lnTo>
                <a:lnTo>
                  <a:pt x="209" y="179"/>
                </a:lnTo>
                <a:lnTo>
                  <a:pt x="209" y="166"/>
                </a:lnTo>
                <a:lnTo>
                  <a:pt x="197" y="166"/>
                </a:lnTo>
                <a:lnTo>
                  <a:pt x="197" y="95"/>
                </a:lnTo>
                <a:lnTo>
                  <a:pt x="209" y="95"/>
                </a:lnTo>
                <a:close/>
                <a:moveTo>
                  <a:pt x="73" y="166"/>
                </a:moveTo>
                <a:lnTo>
                  <a:pt x="49" y="166"/>
                </a:lnTo>
                <a:lnTo>
                  <a:pt x="49" y="95"/>
                </a:lnTo>
                <a:lnTo>
                  <a:pt x="73" y="95"/>
                </a:lnTo>
                <a:lnTo>
                  <a:pt x="73" y="166"/>
                </a:lnTo>
                <a:close/>
                <a:moveTo>
                  <a:pt x="122" y="166"/>
                </a:moveTo>
                <a:lnTo>
                  <a:pt x="99" y="166"/>
                </a:lnTo>
                <a:lnTo>
                  <a:pt x="99" y="95"/>
                </a:lnTo>
                <a:lnTo>
                  <a:pt x="122" y="95"/>
                </a:lnTo>
                <a:lnTo>
                  <a:pt x="122" y="166"/>
                </a:lnTo>
                <a:close/>
                <a:moveTo>
                  <a:pt x="171" y="166"/>
                </a:moveTo>
                <a:lnTo>
                  <a:pt x="148" y="166"/>
                </a:lnTo>
                <a:lnTo>
                  <a:pt x="148" y="95"/>
                </a:lnTo>
                <a:lnTo>
                  <a:pt x="171" y="95"/>
                </a:lnTo>
                <a:lnTo>
                  <a:pt x="171" y="166"/>
                </a:ln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wipe(left)">
                                      <p:cBhvr>
                                        <p:cTn id="7" dur="500"/>
                                        <p:tgtEl>
                                          <p:spTgt spid="8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6"/>
                                        </p:tgtEl>
                                        <p:attrNameLst>
                                          <p:attrName>style.visibility</p:attrName>
                                        </p:attrNameLst>
                                      </p:cBhvr>
                                      <p:to>
                                        <p:strVal val="visible"/>
                                      </p:to>
                                    </p:set>
                                    <p:animEffect transition="in" filter="wipe(left)">
                                      <p:cBhvr>
                                        <p:cTn id="17" dur="500"/>
                                        <p:tgtEl>
                                          <p:spTgt spid="86"/>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wipe(left)">
                                      <p:cBhvr>
                                        <p:cTn id="20" dur="500"/>
                                        <p:tgtEl>
                                          <p:spTgt spid="4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96"/>
                                        </p:tgtEl>
                                        <p:attrNameLst>
                                          <p:attrName>style.visibility</p:attrName>
                                        </p:attrNameLst>
                                      </p:cBhvr>
                                      <p:to>
                                        <p:strVal val="visible"/>
                                      </p:to>
                                    </p:set>
                                    <p:animEffect transition="in" filter="randombar(horizontal)">
                                      <p:cBhvr>
                                        <p:cTn id="30" dur="500"/>
                                        <p:tgtEl>
                                          <p:spTgt spid="96"/>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97"/>
                                        </p:tgtEl>
                                        <p:attrNameLst>
                                          <p:attrName>style.visibility</p:attrName>
                                        </p:attrNameLst>
                                      </p:cBhvr>
                                      <p:to>
                                        <p:strVal val="visible"/>
                                      </p:to>
                                    </p:set>
                                    <p:animEffect transition="in" filter="randombar(horizontal)">
                                      <p:cBhvr>
                                        <p:cTn id="33" dur="500"/>
                                        <p:tgtEl>
                                          <p:spTgt spid="97"/>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98"/>
                                        </p:tgtEl>
                                        <p:attrNameLst>
                                          <p:attrName>style.visibility</p:attrName>
                                        </p:attrNameLst>
                                      </p:cBhvr>
                                      <p:to>
                                        <p:strVal val="visible"/>
                                      </p:to>
                                    </p:set>
                                    <p:animEffect transition="in" filter="randombar(horizontal)">
                                      <p:cBhvr>
                                        <p:cTn id="36" dur="500"/>
                                        <p:tgtEl>
                                          <p:spTgt spid="98"/>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04"/>
                                        </p:tgtEl>
                                        <p:attrNameLst>
                                          <p:attrName>style.visibility</p:attrName>
                                        </p:attrNameLst>
                                      </p:cBhvr>
                                      <p:to>
                                        <p:strVal val="visible"/>
                                      </p:to>
                                    </p:set>
                                    <p:animEffect transition="in" filter="randombar(horizontal)">
                                      <p:cBhvr>
                                        <p:cTn id="41" dur="500"/>
                                        <p:tgtEl>
                                          <p:spTgt spid="104"/>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105"/>
                                        </p:tgtEl>
                                        <p:attrNameLst>
                                          <p:attrName>style.visibility</p:attrName>
                                        </p:attrNameLst>
                                      </p:cBhvr>
                                      <p:to>
                                        <p:strVal val="visible"/>
                                      </p:to>
                                    </p:set>
                                    <p:animEffect transition="in" filter="randombar(horizontal)">
                                      <p:cBhvr>
                                        <p:cTn id="44" dur="500"/>
                                        <p:tgtEl>
                                          <p:spTgt spid="105"/>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106"/>
                                        </p:tgtEl>
                                        <p:attrNameLst>
                                          <p:attrName>style.visibility</p:attrName>
                                        </p:attrNameLst>
                                      </p:cBhvr>
                                      <p:to>
                                        <p:strVal val="visible"/>
                                      </p:to>
                                    </p:set>
                                    <p:animEffect transition="in" filter="randombar(horizontal)">
                                      <p:cBhvr>
                                        <p:cTn id="47" dur="500"/>
                                        <p:tgtEl>
                                          <p:spTgt spid="106"/>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99"/>
                                        </p:tgtEl>
                                        <p:attrNameLst>
                                          <p:attrName>style.visibility</p:attrName>
                                        </p:attrNameLst>
                                      </p:cBhvr>
                                      <p:to>
                                        <p:strVal val="visible"/>
                                      </p:to>
                                    </p:set>
                                    <p:animEffect transition="in" filter="randombar(horizontal)">
                                      <p:cBhvr>
                                        <p:cTn id="52" dur="500"/>
                                        <p:tgtEl>
                                          <p:spTgt spid="99"/>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100"/>
                                        </p:tgtEl>
                                        <p:attrNameLst>
                                          <p:attrName>style.visibility</p:attrName>
                                        </p:attrNameLst>
                                      </p:cBhvr>
                                      <p:to>
                                        <p:strVal val="visible"/>
                                      </p:to>
                                    </p:set>
                                    <p:animEffect transition="in" filter="randombar(horizontal)">
                                      <p:cBhvr>
                                        <p:cTn id="55" dur="500"/>
                                        <p:tgtEl>
                                          <p:spTgt spid="100"/>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101"/>
                                        </p:tgtEl>
                                        <p:attrNameLst>
                                          <p:attrName>style.visibility</p:attrName>
                                        </p:attrNameLst>
                                      </p:cBhvr>
                                      <p:to>
                                        <p:strVal val="visible"/>
                                      </p:to>
                                    </p:set>
                                    <p:animEffect transition="in" filter="randombar(horizontal)">
                                      <p:cBhvr>
                                        <p:cTn id="58" dur="500"/>
                                        <p:tgtEl>
                                          <p:spTgt spid="101"/>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107"/>
                                        </p:tgtEl>
                                        <p:attrNameLst>
                                          <p:attrName>style.visibility</p:attrName>
                                        </p:attrNameLst>
                                      </p:cBhvr>
                                      <p:to>
                                        <p:strVal val="visible"/>
                                      </p:to>
                                    </p:set>
                                    <p:animEffect transition="in" filter="randombar(horizontal)">
                                      <p:cBhvr>
                                        <p:cTn id="63" dur="500"/>
                                        <p:tgtEl>
                                          <p:spTgt spid="107"/>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108"/>
                                        </p:tgtEl>
                                        <p:attrNameLst>
                                          <p:attrName>style.visibility</p:attrName>
                                        </p:attrNameLst>
                                      </p:cBhvr>
                                      <p:to>
                                        <p:strVal val="visible"/>
                                      </p:to>
                                    </p:set>
                                    <p:animEffect transition="in" filter="randombar(horizontal)">
                                      <p:cBhvr>
                                        <p:cTn id="66" dur="500"/>
                                        <p:tgtEl>
                                          <p:spTgt spid="108"/>
                                        </p:tgtEl>
                                      </p:cBhvr>
                                    </p:animEffect>
                                  </p:childTnLst>
                                </p:cTn>
                              </p:par>
                              <p:par>
                                <p:cTn id="67" presetID="14" presetClass="entr" presetSubtype="10" fill="hold" grpId="0" nodeType="withEffect">
                                  <p:stCondLst>
                                    <p:cond delay="0"/>
                                  </p:stCondLst>
                                  <p:childTnLst>
                                    <p:set>
                                      <p:cBhvr>
                                        <p:cTn id="68" dur="1" fill="hold">
                                          <p:stCondLst>
                                            <p:cond delay="0"/>
                                          </p:stCondLst>
                                        </p:cTn>
                                        <p:tgtEl>
                                          <p:spTgt spid="109"/>
                                        </p:tgtEl>
                                        <p:attrNameLst>
                                          <p:attrName>style.visibility</p:attrName>
                                        </p:attrNameLst>
                                      </p:cBhvr>
                                      <p:to>
                                        <p:strVal val="visible"/>
                                      </p:to>
                                    </p:set>
                                    <p:animEffect transition="in" filter="randombar(horizontal)">
                                      <p:cBhvr>
                                        <p:cTn id="69"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97" grpId="0"/>
      <p:bldP spid="98" grpId="0" animBg="1"/>
      <p:bldP spid="99" grpId="0"/>
      <p:bldP spid="100" grpId="0"/>
      <p:bldP spid="101" grpId="0" animBg="1"/>
      <p:bldP spid="104" grpId="0"/>
      <p:bldP spid="105" grpId="0"/>
      <p:bldP spid="106" grpId="0" animBg="1"/>
      <p:bldP spid="107" grpId="0"/>
      <p:bldP spid="108" grpId="0"/>
      <p:bldP spid="109" grpId="0" animBg="1"/>
      <p:bldP spid="84" grpId="0" animBg="1"/>
      <p:bldP spid="86" grpId="0" animBg="1"/>
      <p:bldP spid="4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cs typeface="+mn-ea"/>
              </a:rPr>
              <a:t>单击此处添加标题</a:t>
            </a:r>
            <a:endParaRPr lang="zh-CN" altLang="en-US" dirty="0">
              <a:ea typeface="+mn-ea"/>
              <a:cs typeface="+mn-ea"/>
            </a:endParaRPr>
          </a:p>
        </p:txBody>
      </p:sp>
      <p:sp>
        <p:nvSpPr>
          <p:cNvPr id="18" name="Rectangle 17"/>
          <p:cNvSpPr/>
          <p:nvPr/>
        </p:nvSpPr>
        <p:spPr>
          <a:xfrm>
            <a:off x="9785156" y="3082489"/>
            <a:ext cx="1482400" cy="138202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600" dirty="0">
              <a:solidFill>
                <a:srgbClr val="FFFFFF"/>
              </a:solidFill>
              <a:latin typeface="+mn-ea"/>
              <a:cs typeface="+mn-ea"/>
            </a:endParaRPr>
          </a:p>
        </p:txBody>
      </p:sp>
      <p:grpSp>
        <p:nvGrpSpPr>
          <p:cNvPr id="19" name="Group 18"/>
          <p:cNvGrpSpPr/>
          <p:nvPr/>
        </p:nvGrpSpPr>
        <p:grpSpPr>
          <a:xfrm>
            <a:off x="8304163" y="3082489"/>
            <a:ext cx="1529039" cy="1382027"/>
            <a:chOff x="1038692" y="2521527"/>
            <a:chExt cx="1619883" cy="1463946"/>
          </a:xfrm>
          <a:solidFill>
            <a:schemeClr val="accent5"/>
          </a:solidFill>
        </p:grpSpPr>
        <p:sp>
          <p:nvSpPr>
            <p:cNvPr id="20" name="Rectangle 19"/>
            <p:cNvSpPr/>
            <p:nvPr/>
          </p:nvSpPr>
          <p:spPr>
            <a:xfrm>
              <a:off x="1038692" y="2521527"/>
              <a:ext cx="1570473" cy="14639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600" dirty="0">
                <a:solidFill>
                  <a:srgbClr val="FFFFFF"/>
                </a:solidFill>
                <a:latin typeface="+mn-ea"/>
                <a:cs typeface="+mn-ea"/>
              </a:endParaRPr>
            </a:p>
          </p:txBody>
        </p:sp>
        <p:sp>
          <p:nvSpPr>
            <p:cNvPr id="21" name="Rectangle 20"/>
            <p:cNvSpPr/>
            <p:nvPr/>
          </p:nvSpPr>
          <p:spPr>
            <a:xfrm rot="2700000">
              <a:off x="2411397" y="3129911"/>
              <a:ext cx="247178" cy="2471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mn-ea"/>
                <a:cs typeface="+mn-ea"/>
              </a:endParaRPr>
            </a:p>
          </p:txBody>
        </p:sp>
      </p:grpSp>
      <p:grpSp>
        <p:nvGrpSpPr>
          <p:cNvPr id="22" name="Group 21"/>
          <p:cNvGrpSpPr/>
          <p:nvPr/>
        </p:nvGrpSpPr>
        <p:grpSpPr>
          <a:xfrm>
            <a:off x="6822039" y="3082489"/>
            <a:ext cx="1529039" cy="1382027"/>
            <a:chOff x="1038692" y="2521527"/>
            <a:chExt cx="1619883" cy="1463946"/>
          </a:xfrm>
          <a:solidFill>
            <a:schemeClr val="accent4"/>
          </a:solidFill>
        </p:grpSpPr>
        <p:sp>
          <p:nvSpPr>
            <p:cNvPr id="23" name="Rectangle 22"/>
            <p:cNvSpPr/>
            <p:nvPr/>
          </p:nvSpPr>
          <p:spPr>
            <a:xfrm>
              <a:off x="1038692" y="2521527"/>
              <a:ext cx="1570473" cy="14639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600" dirty="0">
                <a:solidFill>
                  <a:srgbClr val="FFFFFF"/>
                </a:solidFill>
                <a:latin typeface="+mn-ea"/>
                <a:cs typeface="+mn-ea"/>
              </a:endParaRPr>
            </a:p>
          </p:txBody>
        </p:sp>
        <p:sp>
          <p:nvSpPr>
            <p:cNvPr id="24" name="Rectangle 23"/>
            <p:cNvSpPr/>
            <p:nvPr/>
          </p:nvSpPr>
          <p:spPr>
            <a:xfrm rot="2700000">
              <a:off x="2411397" y="3129911"/>
              <a:ext cx="247178" cy="2471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mn-ea"/>
                <a:cs typeface="+mn-ea"/>
              </a:endParaRPr>
            </a:p>
          </p:txBody>
        </p:sp>
      </p:grpSp>
      <p:grpSp>
        <p:nvGrpSpPr>
          <p:cNvPr id="25" name="Group 24"/>
          <p:cNvGrpSpPr/>
          <p:nvPr/>
        </p:nvGrpSpPr>
        <p:grpSpPr>
          <a:xfrm>
            <a:off x="5341321" y="3082489"/>
            <a:ext cx="1529039" cy="1382027"/>
            <a:chOff x="1038692" y="2521527"/>
            <a:chExt cx="1619883" cy="1463946"/>
          </a:xfrm>
          <a:solidFill>
            <a:schemeClr val="accent3"/>
          </a:solidFill>
        </p:grpSpPr>
        <p:sp>
          <p:nvSpPr>
            <p:cNvPr id="26" name="Rectangle 25"/>
            <p:cNvSpPr/>
            <p:nvPr/>
          </p:nvSpPr>
          <p:spPr>
            <a:xfrm>
              <a:off x="1038692" y="2521527"/>
              <a:ext cx="1570473" cy="14639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600" dirty="0">
                <a:solidFill>
                  <a:srgbClr val="FFFFFF"/>
                </a:solidFill>
                <a:latin typeface="+mn-ea"/>
                <a:cs typeface="+mn-ea"/>
              </a:endParaRPr>
            </a:p>
          </p:txBody>
        </p:sp>
        <p:sp>
          <p:nvSpPr>
            <p:cNvPr id="27" name="Rectangle 26"/>
            <p:cNvSpPr/>
            <p:nvPr/>
          </p:nvSpPr>
          <p:spPr>
            <a:xfrm rot="2700000">
              <a:off x="2411397" y="3129911"/>
              <a:ext cx="247178" cy="2471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mn-ea"/>
                <a:cs typeface="+mn-ea"/>
              </a:endParaRPr>
            </a:p>
          </p:txBody>
        </p:sp>
      </p:grpSp>
      <p:grpSp>
        <p:nvGrpSpPr>
          <p:cNvPr id="28" name="Group 27"/>
          <p:cNvGrpSpPr/>
          <p:nvPr/>
        </p:nvGrpSpPr>
        <p:grpSpPr>
          <a:xfrm>
            <a:off x="3858892" y="3082489"/>
            <a:ext cx="1529039" cy="1382027"/>
            <a:chOff x="1038692" y="2521527"/>
            <a:chExt cx="1619883" cy="1463946"/>
          </a:xfrm>
          <a:solidFill>
            <a:schemeClr val="accent2"/>
          </a:solidFill>
        </p:grpSpPr>
        <p:sp>
          <p:nvSpPr>
            <p:cNvPr id="29" name="Rectangle 28"/>
            <p:cNvSpPr/>
            <p:nvPr/>
          </p:nvSpPr>
          <p:spPr>
            <a:xfrm>
              <a:off x="1038692" y="2521527"/>
              <a:ext cx="1570473" cy="14639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600" dirty="0">
                <a:solidFill>
                  <a:srgbClr val="FFFFFF"/>
                </a:solidFill>
                <a:latin typeface="+mn-ea"/>
                <a:cs typeface="+mn-ea"/>
              </a:endParaRPr>
            </a:p>
          </p:txBody>
        </p:sp>
        <p:sp>
          <p:nvSpPr>
            <p:cNvPr id="30" name="Rectangle 29"/>
            <p:cNvSpPr/>
            <p:nvPr/>
          </p:nvSpPr>
          <p:spPr>
            <a:xfrm rot="2700000">
              <a:off x="2411397" y="3129911"/>
              <a:ext cx="247178" cy="2471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mn-ea"/>
                <a:cs typeface="+mn-ea"/>
              </a:endParaRPr>
            </a:p>
          </p:txBody>
        </p:sp>
      </p:grpSp>
      <p:grpSp>
        <p:nvGrpSpPr>
          <p:cNvPr id="35" name="Group 34"/>
          <p:cNvGrpSpPr/>
          <p:nvPr/>
        </p:nvGrpSpPr>
        <p:grpSpPr>
          <a:xfrm>
            <a:off x="2376768" y="3082489"/>
            <a:ext cx="1529039" cy="1382027"/>
            <a:chOff x="1038692" y="2521527"/>
            <a:chExt cx="1619883" cy="1463946"/>
          </a:xfrm>
          <a:solidFill>
            <a:schemeClr val="accent1"/>
          </a:solidFill>
        </p:grpSpPr>
        <p:sp>
          <p:nvSpPr>
            <p:cNvPr id="36" name="Rectangle 35"/>
            <p:cNvSpPr/>
            <p:nvPr/>
          </p:nvSpPr>
          <p:spPr>
            <a:xfrm>
              <a:off x="1038692" y="2521527"/>
              <a:ext cx="1570473" cy="14639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bg1"/>
                </a:solidFill>
                <a:latin typeface="+mn-ea"/>
                <a:cs typeface="+mn-ea"/>
              </a:endParaRPr>
            </a:p>
          </p:txBody>
        </p:sp>
        <p:sp>
          <p:nvSpPr>
            <p:cNvPr id="45" name="Rectangle 44"/>
            <p:cNvSpPr/>
            <p:nvPr/>
          </p:nvSpPr>
          <p:spPr>
            <a:xfrm rot="2700000">
              <a:off x="2411397" y="3129911"/>
              <a:ext cx="247178" cy="2471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grpSp>
      <p:grpSp>
        <p:nvGrpSpPr>
          <p:cNvPr id="46" name="Group 45"/>
          <p:cNvGrpSpPr/>
          <p:nvPr/>
        </p:nvGrpSpPr>
        <p:grpSpPr>
          <a:xfrm>
            <a:off x="896050" y="3082489"/>
            <a:ext cx="1529039" cy="1382027"/>
            <a:chOff x="1038692" y="2521527"/>
            <a:chExt cx="1619883" cy="1463946"/>
          </a:xfrm>
          <a:solidFill>
            <a:schemeClr val="bg1">
              <a:lumMod val="75000"/>
            </a:schemeClr>
          </a:solidFill>
        </p:grpSpPr>
        <p:sp>
          <p:nvSpPr>
            <p:cNvPr id="47" name="Rectangle 46"/>
            <p:cNvSpPr/>
            <p:nvPr/>
          </p:nvSpPr>
          <p:spPr>
            <a:xfrm>
              <a:off x="1038692" y="2521527"/>
              <a:ext cx="1570473" cy="14639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600" dirty="0">
                <a:latin typeface="+mn-ea"/>
                <a:cs typeface="+mn-ea"/>
              </a:endParaRPr>
            </a:p>
          </p:txBody>
        </p:sp>
        <p:sp>
          <p:nvSpPr>
            <p:cNvPr id="48" name="Rectangle 47"/>
            <p:cNvSpPr/>
            <p:nvPr/>
          </p:nvSpPr>
          <p:spPr>
            <a:xfrm rot="2700000">
              <a:off x="2411397" y="3129911"/>
              <a:ext cx="247178" cy="2471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grpSp>
      <p:sp>
        <p:nvSpPr>
          <p:cNvPr id="50" name="Text Placeholder 32"/>
          <p:cNvSpPr txBox="1"/>
          <p:nvPr/>
        </p:nvSpPr>
        <p:spPr>
          <a:xfrm>
            <a:off x="714356" y="2141499"/>
            <a:ext cx="1845787" cy="66887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spcBef>
                <a:spcPts val="0"/>
              </a:spcBef>
              <a:buNone/>
            </a:pPr>
            <a:r>
              <a:rPr lang="zh-CN" altLang="en-US" sz="1000" dirty="0">
                <a:solidFill>
                  <a:schemeClr val="tx1">
                    <a:lumMod val="65000"/>
                    <a:lumOff val="35000"/>
                  </a:schemeClr>
                </a:solidFill>
                <a:latin typeface="+mn-ea"/>
                <a:cs typeface="+mn-ea"/>
              </a:rPr>
              <a:t>此处添加详细文本描述，建议与标题相关并符合整体语言风格</a:t>
            </a:r>
            <a:endParaRPr lang="en-US" sz="1000" dirty="0">
              <a:solidFill>
                <a:schemeClr val="tx1">
                  <a:lumMod val="65000"/>
                  <a:lumOff val="35000"/>
                </a:schemeClr>
              </a:solidFill>
              <a:latin typeface="+mn-ea"/>
              <a:cs typeface="+mn-ea"/>
            </a:endParaRPr>
          </a:p>
        </p:txBody>
      </p:sp>
      <p:sp>
        <p:nvSpPr>
          <p:cNvPr id="51" name="TextBox 50"/>
          <p:cNvSpPr txBox="1"/>
          <p:nvPr/>
        </p:nvSpPr>
        <p:spPr>
          <a:xfrm>
            <a:off x="1411254" y="1653477"/>
            <a:ext cx="451989" cy="461665"/>
          </a:xfrm>
          <a:prstGeom prst="rect">
            <a:avLst/>
          </a:prstGeom>
          <a:noFill/>
        </p:spPr>
        <p:txBody>
          <a:bodyPr wrap="none" lIns="0" tIns="0" rIns="0" bIns="0" rtlCol="0">
            <a:spAutoFit/>
          </a:bodyPr>
          <a:lstStyle/>
          <a:p>
            <a:pPr algn="ctr"/>
            <a:r>
              <a:rPr lang="en-AU" sz="3000" dirty="0">
                <a:solidFill>
                  <a:schemeClr val="bg1">
                    <a:lumMod val="75000"/>
                  </a:schemeClr>
                </a:solidFill>
                <a:latin typeface="+mn-ea"/>
                <a:cs typeface="+mn-ea"/>
              </a:rPr>
              <a:t>01</a:t>
            </a:r>
            <a:endParaRPr lang="en-US" sz="3000" dirty="0">
              <a:solidFill>
                <a:schemeClr val="bg1">
                  <a:lumMod val="75000"/>
                </a:schemeClr>
              </a:solidFill>
              <a:latin typeface="+mn-ea"/>
              <a:cs typeface="+mn-ea"/>
            </a:endParaRPr>
          </a:p>
        </p:txBody>
      </p:sp>
      <p:cxnSp>
        <p:nvCxnSpPr>
          <p:cNvPr id="52" name="Straight Connector 51"/>
          <p:cNvCxnSpPr/>
          <p:nvPr/>
        </p:nvCxnSpPr>
        <p:spPr>
          <a:xfrm flipV="1">
            <a:off x="1637248" y="2701189"/>
            <a:ext cx="0" cy="218374"/>
          </a:xfrm>
          <a:prstGeom prst="line">
            <a:avLst/>
          </a:prstGeom>
          <a:ln w="12700">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54" name="Text Placeholder 32"/>
          <p:cNvSpPr txBox="1"/>
          <p:nvPr/>
        </p:nvSpPr>
        <p:spPr>
          <a:xfrm>
            <a:off x="3669889" y="2141499"/>
            <a:ext cx="1845787" cy="66887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spcBef>
                <a:spcPts val="0"/>
              </a:spcBef>
              <a:buNone/>
            </a:pPr>
            <a:r>
              <a:rPr lang="zh-CN" altLang="en-US" sz="1000" dirty="0">
                <a:solidFill>
                  <a:schemeClr val="tx1">
                    <a:lumMod val="65000"/>
                    <a:lumOff val="35000"/>
                  </a:schemeClr>
                </a:solidFill>
                <a:latin typeface="+mn-ea"/>
                <a:cs typeface="+mn-ea"/>
              </a:rPr>
              <a:t>此处添加详细文本描述，建议与标题相关并符合整体语言风格</a:t>
            </a:r>
            <a:endParaRPr lang="en-US" sz="1000" dirty="0">
              <a:solidFill>
                <a:schemeClr val="tx1">
                  <a:lumMod val="65000"/>
                  <a:lumOff val="35000"/>
                </a:schemeClr>
              </a:solidFill>
              <a:latin typeface="+mn-ea"/>
              <a:cs typeface="+mn-ea"/>
            </a:endParaRPr>
          </a:p>
        </p:txBody>
      </p:sp>
      <p:sp>
        <p:nvSpPr>
          <p:cNvPr id="55" name="TextBox 54"/>
          <p:cNvSpPr txBox="1"/>
          <p:nvPr/>
        </p:nvSpPr>
        <p:spPr>
          <a:xfrm>
            <a:off x="4366787" y="1653477"/>
            <a:ext cx="451989" cy="461665"/>
          </a:xfrm>
          <a:prstGeom prst="rect">
            <a:avLst/>
          </a:prstGeom>
          <a:noFill/>
        </p:spPr>
        <p:txBody>
          <a:bodyPr wrap="none" lIns="0" tIns="0" rIns="0" bIns="0" rtlCol="0">
            <a:spAutoFit/>
          </a:bodyPr>
          <a:lstStyle/>
          <a:p>
            <a:pPr algn="ctr"/>
            <a:r>
              <a:rPr lang="en-AU" sz="3000" dirty="0">
                <a:solidFill>
                  <a:schemeClr val="accent2"/>
                </a:solidFill>
                <a:latin typeface="+mn-ea"/>
                <a:cs typeface="+mn-ea"/>
              </a:rPr>
              <a:t>03</a:t>
            </a:r>
            <a:endParaRPr lang="en-US" sz="3000" dirty="0">
              <a:solidFill>
                <a:schemeClr val="accent2"/>
              </a:solidFill>
              <a:latin typeface="+mn-ea"/>
              <a:cs typeface="+mn-ea"/>
            </a:endParaRPr>
          </a:p>
        </p:txBody>
      </p:sp>
      <p:cxnSp>
        <p:nvCxnSpPr>
          <p:cNvPr id="56" name="Straight Connector 55"/>
          <p:cNvCxnSpPr/>
          <p:nvPr/>
        </p:nvCxnSpPr>
        <p:spPr>
          <a:xfrm flipV="1">
            <a:off x="4592780" y="2701189"/>
            <a:ext cx="0" cy="218374"/>
          </a:xfrm>
          <a:prstGeom prst="line">
            <a:avLst/>
          </a:prstGeom>
          <a:ln w="12700">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58" name="Text Placeholder 32"/>
          <p:cNvSpPr txBox="1"/>
          <p:nvPr/>
        </p:nvSpPr>
        <p:spPr>
          <a:xfrm>
            <a:off x="6625420" y="2141499"/>
            <a:ext cx="1845787" cy="66887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spcBef>
                <a:spcPts val="0"/>
              </a:spcBef>
              <a:buNone/>
            </a:pPr>
            <a:r>
              <a:rPr lang="zh-CN" altLang="en-US" sz="1000" dirty="0">
                <a:solidFill>
                  <a:schemeClr val="tx1">
                    <a:lumMod val="65000"/>
                    <a:lumOff val="35000"/>
                  </a:schemeClr>
                </a:solidFill>
                <a:latin typeface="+mn-ea"/>
                <a:cs typeface="+mn-ea"/>
              </a:rPr>
              <a:t>此处添加详细文本描述，建议与标题相关并符合整体语言风格</a:t>
            </a:r>
            <a:endParaRPr lang="en-US" sz="1000" dirty="0">
              <a:solidFill>
                <a:schemeClr val="tx1">
                  <a:lumMod val="65000"/>
                  <a:lumOff val="35000"/>
                </a:schemeClr>
              </a:solidFill>
              <a:latin typeface="+mn-ea"/>
              <a:cs typeface="+mn-ea"/>
            </a:endParaRPr>
          </a:p>
        </p:txBody>
      </p:sp>
      <p:sp>
        <p:nvSpPr>
          <p:cNvPr id="59" name="TextBox 58"/>
          <p:cNvSpPr txBox="1"/>
          <p:nvPr/>
        </p:nvSpPr>
        <p:spPr>
          <a:xfrm>
            <a:off x="7322318" y="1653477"/>
            <a:ext cx="451989" cy="461665"/>
          </a:xfrm>
          <a:prstGeom prst="rect">
            <a:avLst/>
          </a:prstGeom>
          <a:noFill/>
        </p:spPr>
        <p:txBody>
          <a:bodyPr wrap="none" lIns="0" tIns="0" rIns="0" bIns="0" rtlCol="0">
            <a:spAutoFit/>
          </a:bodyPr>
          <a:lstStyle/>
          <a:p>
            <a:pPr algn="ctr"/>
            <a:r>
              <a:rPr lang="en-AU" sz="3000" dirty="0">
                <a:solidFill>
                  <a:schemeClr val="accent4"/>
                </a:solidFill>
                <a:latin typeface="+mn-ea"/>
                <a:cs typeface="+mn-ea"/>
              </a:rPr>
              <a:t>05</a:t>
            </a:r>
            <a:endParaRPr lang="en-US" sz="3000" dirty="0">
              <a:solidFill>
                <a:schemeClr val="accent4"/>
              </a:solidFill>
              <a:latin typeface="+mn-ea"/>
              <a:cs typeface="+mn-ea"/>
            </a:endParaRPr>
          </a:p>
        </p:txBody>
      </p:sp>
      <p:cxnSp>
        <p:nvCxnSpPr>
          <p:cNvPr id="60" name="Straight Connector 59"/>
          <p:cNvCxnSpPr/>
          <p:nvPr/>
        </p:nvCxnSpPr>
        <p:spPr>
          <a:xfrm flipV="1">
            <a:off x="7548310" y="2701189"/>
            <a:ext cx="0" cy="218374"/>
          </a:xfrm>
          <a:prstGeom prst="line">
            <a:avLst/>
          </a:prstGeom>
          <a:ln w="12700">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62" name="Text Placeholder 32"/>
          <p:cNvSpPr txBox="1"/>
          <p:nvPr/>
        </p:nvSpPr>
        <p:spPr>
          <a:xfrm>
            <a:off x="9580948" y="2141499"/>
            <a:ext cx="1845787" cy="66887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spcBef>
                <a:spcPts val="0"/>
              </a:spcBef>
              <a:buNone/>
            </a:pPr>
            <a:r>
              <a:rPr lang="zh-CN" altLang="en-US" sz="1000" dirty="0">
                <a:solidFill>
                  <a:schemeClr val="tx1">
                    <a:lumMod val="65000"/>
                    <a:lumOff val="35000"/>
                  </a:schemeClr>
                </a:solidFill>
                <a:latin typeface="+mn-ea"/>
                <a:cs typeface="+mn-ea"/>
              </a:rPr>
              <a:t>此处添加详细文本描述，建议与标题相关并符合整体语言风格</a:t>
            </a:r>
            <a:endParaRPr lang="en-US" sz="1000" dirty="0">
              <a:solidFill>
                <a:schemeClr val="tx1">
                  <a:lumMod val="65000"/>
                  <a:lumOff val="35000"/>
                </a:schemeClr>
              </a:solidFill>
              <a:latin typeface="+mn-ea"/>
              <a:cs typeface="+mn-ea"/>
            </a:endParaRPr>
          </a:p>
        </p:txBody>
      </p:sp>
      <p:sp>
        <p:nvSpPr>
          <p:cNvPr id="63" name="TextBox 62"/>
          <p:cNvSpPr txBox="1"/>
          <p:nvPr/>
        </p:nvSpPr>
        <p:spPr>
          <a:xfrm>
            <a:off x="10277846" y="1653477"/>
            <a:ext cx="451989" cy="461665"/>
          </a:xfrm>
          <a:prstGeom prst="rect">
            <a:avLst/>
          </a:prstGeom>
          <a:noFill/>
        </p:spPr>
        <p:txBody>
          <a:bodyPr wrap="none" lIns="0" tIns="0" rIns="0" bIns="0" rtlCol="0">
            <a:spAutoFit/>
          </a:bodyPr>
          <a:lstStyle/>
          <a:p>
            <a:pPr algn="ctr"/>
            <a:r>
              <a:rPr lang="en-AU" sz="3000" dirty="0">
                <a:solidFill>
                  <a:schemeClr val="accent6"/>
                </a:solidFill>
                <a:latin typeface="+mn-ea"/>
                <a:cs typeface="+mn-ea"/>
              </a:rPr>
              <a:t>07</a:t>
            </a:r>
            <a:endParaRPr lang="en-US" sz="3000" dirty="0">
              <a:solidFill>
                <a:schemeClr val="accent6"/>
              </a:solidFill>
              <a:latin typeface="+mn-ea"/>
              <a:cs typeface="+mn-ea"/>
            </a:endParaRPr>
          </a:p>
        </p:txBody>
      </p:sp>
      <p:cxnSp>
        <p:nvCxnSpPr>
          <p:cNvPr id="64" name="Straight Connector 63"/>
          <p:cNvCxnSpPr/>
          <p:nvPr/>
        </p:nvCxnSpPr>
        <p:spPr>
          <a:xfrm flipV="1">
            <a:off x="10503839" y="2701189"/>
            <a:ext cx="0" cy="218374"/>
          </a:xfrm>
          <a:prstGeom prst="line">
            <a:avLst/>
          </a:prstGeom>
          <a:ln w="12700">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66" name="Text Placeholder 32"/>
          <p:cNvSpPr txBox="1"/>
          <p:nvPr/>
        </p:nvSpPr>
        <p:spPr>
          <a:xfrm>
            <a:off x="2191289" y="5425498"/>
            <a:ext cx="1845787" cy="66887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spcBef>
                <a:spcPts val="0"/>
              </a:spcBef>
              <a:buNone/>
            </a:pPr>
            <a:r>
              <a:rPr lang="zh-CN" altLang="en-US" sz="1000" dirty="0">
                <a:solidFill>
                  <a:schemeClr val="tx1">
                    <a:lumMod val="65000"/>
                    <a:lumOff val="35000"/>
                  </a:schemeClr>
                </a:solidFill>
                <a:latin typeface="+mn-ea"/>
                <a:cs typeface="+mn-ea"/>
              </a:rPr>
              <a:t>此处添加详细文本描述，建议与标题相关并符合整体语言风格</a:t>
            </a:r>
            <a:endParaRPr lang="en-US" sz="1000" dirty="0">
              <a:solidFill>
                <a:schemeClr val="tx1">
                  <a:lumMod val="65000"/>
                  <a:lumOff val="35000"/>
                </a:schemeClr>
              </a:solidFill>
              <a:latin typeface="+mn-ea"/>
              <a:cs typeface="+mn-ea"/>
            </a:endParaRPr>
          </a:p>
        </p:txBody>
      </p:sp>
      <p:sp>
        <p:nvSpPr>
          <p:cNvPr id="67" name="TextBox 66"/>
          <p:cNvSpPr txBox="1"/>
          <p:nvPr/>
        </p:nvSpPr>
        <p:spPr>
          <a:xfrm>
            <a:off x="2888187" y="4937476"/>
            <a:ext cx="451989" cy="461665"/>
          </a:xfrm>
          <a:prstGeom prst="rect">
            <a:avLst/>
          </a:prstGeom>
          <a:noFill/>
        </p:spPr>
        <p:txBody>
          <a:bodyPr wrap="none" lIns="0" tIns="0" rIns="0" bIns="0" rtlCol="0">
            <a:spAutoFit/>
          </a:bodyPr>
          <a:lstStyle/>
          <a:p>
            <a:pPr algn="ctr"/>
            <a:r>
              <a:rPr lang="en-AU" sz="3000" dirty="0">
                <a:solidFill>
                  <a:schemeClr val="accent1"/>
                </a:solidFill>
                <a:latin typeface="+mn-ea"/>
                <a:cs typeface="+mn-ea"/>
              </a:rPr>
              <a:t>02</a:t>
            </a:r>
            <a:endParaRPr lang="en-US" sz="3000" dirty="0">
              <a:solidFill>
                <a:schemeClr val="accent1"/>
              </a:solidFill>
              <a:latin typeface="+mn-ea"/>
              <a:cs typeface="+mn-ea"/>
            </a:endParaRPr>
          </a:p>
        </p:txBody>
      </p:sp>
      <p:cxnSp>
        <p:nvCxnSpPr>
          <p:cNvPr id="68" name="Straight Connector 67"/>
          <p:cNvCxnSpPr/>
          <p:nvPr/>
        </p:nvCxnSpPr>
        <p:spPr>
          <a:xfrm flipV="1">
            <a:off x="3114181" y="4618207"/>
            <a:ext cx="0" cy="218374"/>
          </a:xfrm>
          <a:prstGeom prst="line">
            <a:avLst/>
          </a:prstGeom>
          <a:ln w="12700">
            <a:solidFill>
              <a:schemeClr val="bg1">
                <a:lumMod val="75000"/>
              </a:schemeClr>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70" name="Text Placeholder 32"/>
          <p:cNvSpPr txBox="1"/>
          <p:nvPr/>
        </p:nvSpPr>
        <p:spPr>
          <a:xfrm>
            <a:off x="5152468" y="5425498"/>
            <a:ext cx="1845787" cy="66887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spcBef>
                <a:spcPts val="0"/>
              </a:spcBef>
              <a:buNone/>
            </a:pPr>
            <a:r>
              <a:rPr lang="zh-CN" altLang="en-US" sz="1000" dirty="0">
                <a:solidFill>
                  <a:schemeClr val="tx1">
                    <a:lumMod val="65000"/>
                    <a:lumOff val="35000"/>
                  </a:schemeClr>
                </a:solidFill>
                <a:latin typeface="+mn-ea"/>
                <a:cs typeface="+mn-ea"/>
              </a:rPr>
              <a:t>此处添加详细文本描述，建议与标题相关并符合整体语言风格</a:t>
            </a:r>
            <a:endParaRPr lang="en-US" sz="1000" dirty="0">
              <a:solidFill>
                <a:schemeClr val="tx1">
                  <a:lumMod val="65000"/>
                  <a:lumOff val="35000"/>
                </a:schemeClr>
              </a:solidFill>
              <a:latin typeface="+mn-ea"/>
              <a:cs typeface="+mn-ea"/>
            </a:endParaRPr>
          </a:p>
        </p:txBody>
      </p:sp>
      <p:sp>
        <p:nvSpPr>
          <p:cNvPr id="71" name="TextBox 70"/>
          <p:cNvSpPr txBox="1"/>
          <p:nvPr/>
        </p:nvSpPr>
        <p:spPr>
          <a:xfrm>
            <a:off x="5849366" y="4937476"/>
            <a:ext cx="451989" cy="461665"/>
          </a:xfrm>
          <a:prstGeom prst="rect">
            <a:avLst/>
          </a:prstGeom>
          <a:noFill/>
        </p:spPr>
        <p:txBody>
          <a:bodyPr wrap="none" lIns="0" tIns="0" rIns="0" bIns="0" rtlCol="0">
            <a:spAutoFit/>
          </a:bodyPr>
          <a:lstStyle/>
          <a:p>
            <a:pPr algn="ctr"/>
            <a:r>
              <a:rPr lang="en-AU" sz="3000" dirty="0">
                <a:solidFill>
                  <a:srgbClr val="7F7F7F"/>
                </a:solidFill>
                <a:latin typeface="+mn-ea"/>
                <a:cs typeface="+mn-ea"/>
              </a:rPr>
              <a:t>04</a:t>
            </a:r>
            <a:endParaRPr lang="en-US" sz="3000" dirty="0">
              <a:solidFill>
                <a:srgbClr val="7F7F7F"/>
              </a:solidFill>
              <a:latin typeface="+mn-ea"/>
              <a:cs typeface="+mn-ea"/>
            </a:endParaRPr>
          </a:p>
        </p:txBody>
      </p:sp>
      <p:cxnSp>
        <p:nvCxnSpPr>
          <p:cNvPr id="72" name="Straight Connector 71"/>
          <p:cNvCxnSpPr/>
          <p:nvPr/>
        </p:nvCxnSpPr>
        <p:spPr>
          <a:xfrm flipV="1">
            <a:off x="6075359" y="4618207"/>
            <a:ext cx="0" cy="218374"/>
          </a:xfrm>
          <a:prstGeom prst="line">
            <a:avLst/>
          </a:prstGeom>
          <a:ln w="12700">
            <a:solidFill>
              <a:schemeClr val="bg1">
                <a:lumMod val="75000"/>
              </a:schemeClr>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74" name="Text Placeholder 32"/>
          <p:cNvSpPr txBox="1"/>
          <p:nvPr/>
        </p:nvSpPr>
        <p:spPr>
          <a:xfrm>
            <a:off x="8113646" y="5425498"/>
            <a:ext cx="1845787" cy="66887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spcBef>
                <a:spcPts val="0"/>
              </a:spcBef>
              <a:buNone/>
            </a:pPr>
            <a:r>
              <a:rPr lang="zh-CN" altLang="en-US" sz="1000" dirty="0">
                <a:solidFill>
                  <a:schemeClr val="tx1">
                    <a:lumMod val="65000"/>
                    <a:lumOff val="35000"/>
                  </a:schemeClr>
                </a:solidFill>
                <a:latin typeface="+mn-ea"/>
                <a:cs typeface="+mn-ea"/>
              </a:rPr>
              <a:t>此处添加详细文本描述，建议与标题相关并符合整体语言风格</a:t>
            </a:r>
            <a:endParaRPr lang="en-US" sz="1000" dirty="0">
              <a:solidFill>
                <a:schemeClr val="tx1">
                  <a:lumMod val="65000"/>
                  <a:lumOff val="35000"/>
                </a:schemeClr>
              </a:solidFill>
              <a:latin typeface="+mn-ea"/>
              <a:cs typeface="+mn-ea"/>
            </a:endParaRPr>
          </a:p>
        </p:txBody>
      </p:sp>
      <p:sp>
        <p:nvSpPr>
          <p:cNvPr id="75" name="TextBox 74"/>
          <p:cNvSpPr txBox="1"/>
          <p:nvPr/>
        </p:nvSpPr>
        <p:spPr>
          <a:xfrm>
            <a:off x="8810544" y="4937476"/>
            <a:ext cx="451989" cy="461665"/>
          </a:xfrm>
          <a:prstGeom prst="rect">
            <a:avLst/>
          </a:prstGeom>
          <a:noFill/>
        </p:spPr>
        <p:txBody>
          <a:bodyPr wrap="none" lIns="0" tIns="0" rIns="0" bIns="0" rtlCol="0">
            <a:spAutoFit/>
          </a:bodyPr>
          <a:lstStyle/>
          <a:p>
            <a:pPr algn="ctr"/>
            <a:r>
              <a:rPr lang="en-AU" sz="3000" dirty="0">
                <a:solidFill>
                  <a:schemeClr val="accent5"/>
                </a:solidFill>
                <a:latin typeface="+mn-ea"/>
                <a:cs typeface="+mn-ea"/>
              </a:rPr>
              <a:t>06</a:t>
            </a:r>
            <a:endParaRPr lang="en-US" sz="3000" dirty="0">
              <a:solidFill>
                <a:schemeClr val="accent5"/>
              </a:solidFill>
              <a:latin typeface="+mn-ea"/>
              <a:cs typeface="+mn-ea"/>
            </a:endParaRPr>
          </a:p>
        </p:txBody>
      </p:sp>
      <p:cxnSp>
        <p:nvCxnSpPr>
          <p:cNvPr id="76" name="Straight Connector 75"/>
          <p:cNvCxnSpPr/>
          <p:nvPr/>
        </p:nvCxnSpPr>
        <p:spPr>
          <a:xfrm flipV="1">
            <a:off x="9036538" y="4618207"/>
            <a:ext cx="0" cy="218374"/>
          </a:xfrm>
          <a:prstGeom prst="line">
            <a:avLst/>
          </a:prstGeom>
          <a:ln w="12700">
            <a:solidFill>
              <a:schemeClr val="bg1">
                <a:lumMod val="75000"/>
              </a:schemeClr>
            </a:solidFill>
            <a:headEnd type="oval"/>
            <a:tailEnd type="none"/>
          </a:ln>
        </p:spPr>
        <p:style>
          <a:lnRef idx="1">
            <a:schemeClr val="accent1"/>
          </a:lnRef>
          <a:fillRef idx="0">
            <a:schemeClr val="accent1"/>
          </a:fillRef>
          <a:effectRef idx="0">
            <a:schemeClr val="accent1"/>
          </a:effectRef>
          <a:fontRef idx="minor">
            <a:schemeClr val="tx1"/>
          </a:fontRef>
        </p:style>
      </p:cxnSp>
      <p:grpSp>
        <p:nvGrpSpPr>
          <p:cNvPr id="49" name="组合 48"/>
          <p:cNvGrpSpPr/>
          <p:nvPr/>
        </p:nvGrpSpPr>
        <p:grpSpPr>
          <a:xfrm>
            <a:off x="8873710" y="3542506"/>
            <a:ext cx="462753" cy="462810"/>
            <a:chOff x="11121822" y="1145785"/>
            <a:chExt cx="307214" cy="307212"/>
          </a:xfrm>
          <a:solidFill>
            <a:schemeClr val="bg1"/>
          </a:solidFill>
        </p:grpSpPr>
        <p:sp>
          <p:nvSpPr>
            <p:cNvPr id="53" name="Freeform 140"/>
            <p:cNvSpPr>
              <a:spLocks noEditPoints="1"/>
            </p:cNvSpPr>
            <p:nvPr/>
          </p:nvSpPr>
          <p:spPr bwMode="auto">
            <a:xfrm>
              <a:off x="11121822" y="1211403"/>
              <a:ext cx="241594" cy="241594"/>
            </a:xfrm>
            <a:custGeom>
              <a:avLst/>
              <a:gdLst>
                <a:gd name="T0" fmla="*/ 103 w 112"/>
                <a:gd name="T1" fmla="*/ 47 h 112"/>
                <a:gd name="T2" fmla="*/ 106 w 112"/>
                <a:gd name="T3" fmla="*/ 36 h 112"/>
                <a:gd name="T4" fmla="*/ 102 w 112"/>
                <a:gd name="T5" fmla="*/ 22 h 112"/>
                <a:gd name="T6" fmla="*/ 92 w 112"/>
                <a:gd name="T7" fmla="*/ 25 h 112"/>
                <a:gd name="T8" fmla="*/ 90 w 112"/>
                <a:gd name="T9" fmla="*/ 14 h 112"/>
                <a:gd name="T10" fmla="*/ 79 w 112"/>
                <a:gd name="T11" fmla="*/ 4 h 112"/>
                <a:gd name="T12" fmla="*/ 71 w 112"/>
                <a:gd name="T13" fmla="*/ 11 h 112"/>
                <a:gd name="T14" fmla="*/ 64 w 112"/>
                <a:gd name="T15" fmla="*/ 3 h 112"/>
                <a:gd name="T16" fmla="*/ 50 w 112"/>
                <a:gd name="T17" fmla="*/ 0 h 112"/>
                <a:gd name="T18" fmla="*/ 47 w 112"/>
                <a:gd name="T19" fmla="*/ 10 h 112"/>
                <a:gd name="T20" fmla="*/ 37 w 112"/>
                <a:gd name="T21" fmla="*/ 6 h 112"/>
                <a:gd name="T22" fmla="*/ 23 w 112"/>
                <a:gd name="T23" fmla="*/ 11 h 112"/>
                <a:gd name="T24" fmla="*/ 25 w 112"/>
                <a:gd name="T25" fmla="*/ 20 h 112"/>
                <a:gd name="T26" fmla="*/ 14 w 112"/>
                <a:gd name="T27" fmla="*/ 22 h 112"/>
                <a:gd name="T28" fmla="*/ 5 w 112"/>
                <a:gd name="T29" fmla="*/ 33 h 112"/>
                <a:gd name="T30" fmla="*/ 12 w 112"/>
                <a:gd name="T31" fmla="*/ 41 h 112"/>
                <a:gd name="T32" fmla="*/ 3 w 112"/>
                <a:gd name="T33" fmla="*/ 48 h 112"/>
                <a:gd name="T34" fmla="*/ 0 w 112"/>
                <a:gd name="T35" fmla="*/ 62 h 112"/>
                <a:gd name="T36" fmla="*/ 10 w 112"/>
                <a:gd name="T37" fmla="*/ 65 h 112"/>
                <a:gd name="T38" fmla="*/ 6 w 112"/>
                <a:gd name="T39" fmla="*/ 75 h 112"/>
                <a:gd name="T40" fmla="*/ 11 w 112"/>
                <a:gd name="T41" fmla="*/ 89 h 112"/>
                <a:gd name="T42" fmla="*/ 21 w 112"/>
                <a:gd name="T43" fmla="*/ 87 h 112"/>
                <a:gd name="T44" fmla="*/ 23 w 112"/>
                <a:gd name="T45" fmla="*/ 98 h 112"/>
                <a:gd name="T46" fmla="*/ 34 w 112"/>
                <a:gd name="T47" fmla="*/ 108 h 112"/>
                <a:gd name="T48" fmla="*/ 41 w 112"/>
                <a:gd name="T49" fmla="*/ 101 h 112"/>
                <a:gd name="T50" fmla="*/ 48 w 112"/>
                <a:gd name="T51" fmla="*/ 109 h 112"/>
                <a:gd name="T52" fmla="*/ 63 w 112"/>
                <a:gd name="T53" fmla="*/ 112 h 112"/>
                <a:gd name="T54" fmla="*/ 66 w 112"/>
                <a:gd name="T55" fmla="*/ 102 h 112"/>
                <a:gd name="T56" fmla="*/ 76 w 112"/>
                <a:gd name="T57" fmla="*/ 106 h 112"/>
                <a:gd name="T58" fmla="*/ 90 w 112"/>
                <a:gd name="T59" fmla="*/ 101 h 112"/>
                <a:gd name="T60" fmla="*/ 88 w 112"/>
                <a:gd name="T61" fmla="*/ 91 h 112"/>
                <a:gd name="T62" fmla="*/ 98 w 112"/>
                <a:gd name="T63" fmla="*/ 89 h 112"/>
                <a:gd name="T64" fmla="*/ 108 w 112"/>
                <a:gd name="T65" fmla="*/ 78 h 112"/>
                <a:gd name="T66" fmla="*/ 101 w 112"/>
                <a:gd name="T67" fmla="*/ 71 h 112"/>
                <a:gd name="T68" fmla="*/ 110 w 112"/>
                <a:gd name="T69" fmla="*/ 64 h 112"/>
                <a:gd name="T70" fmla="*/ 112 w 112"/>
                <a:gd name="T71" fmla="*/ 49 h 112"/>
                <a:gd name="T72" fmla="*/ 56 w 112"/>
                <a:gd name="T73" fmla="*/ 86 h 112"/>
                <a:gd name="T74" fmla="*/ 56 w 112"/>
                <a:gd name="T75" fmla="*/ 26 h 112"/>
                <a:gd name="T76" fmla="*/ 56 w 112"/>
                <a:gd name="T77"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112">
                  <a:moveTo>
                    <a:pt x="110" y="47"/>
                  </a:moveTo>
                  <a:cubicBezTo>
                    <a:pt x="103" y="47"/>
                    <a:pt x="103" y="47"/>
                    <a:pt x="103" y="47"/>
                  </a:cubicBezTo>
                  <a:cubicBezTo>
                    <a:pt x="102" y="44"/>
                    <a:pt x="101" y="42"/>
                    <a:pt x="101" y="39"/>
                  </a:cubicBezTo>
                  <a:cubicBezTo>
                    <a:pt x="106" y="36"/>
                    <a:pt x="106" y="36"/>
                    <a:pt x="106" y="36"/>
                  </a:cubicBezTo>
                  <a:cubicBezTo>
                    <a:pt x="108" y="35"/>
                    <a:pt x="108" y="34"/>
                    <a:pt x="107" y="32"/>
                  </a:cubicBezTo>
                  <a:cubicBezTo>
                    <a:pt x="102" y="22"/>
                    <a:pt x="102" y="22"/>
                    <a:pt x="102" y="22"/>
                  </a:cubicBezTo>
                  <a:cubicBezTo>
                    <a:pt x="101" y="21"/>
                    <a:pt x="99" y="20"/>
                    <a:pt x="98" y="21"/>
                  </a:cubicBezTo>
                  <a:cubicBezTo>
                    <a:pt x="92" y="25"/>
                    <a:pt x="92" y="25"/>
                    <a:pt x="92" y="25"/>
                  </a:cubicBezTo>
                  <a:cubicBezTo>
                    <a:pt x="90" y="23"/>
                    <a:pt x="88" y="21"/>
                    <a:pt x="87" y="20"/>
                  </a:cubicBezTo>
                  <a:cubicBezTo>
                    <a:pt x="90" y="14"/>
                    <a:pt x="90" y="14"/>
                    <a:pt x="90" y="14"/>
                  </a:cubicBezTo>
                  <a:cubicBezTo>
                    <a:pt x="91" y="12"/>
                    <a:pt x="90" y="11"/>
                    <a:pt x="89" y="10"/>
                  </a:cubicBezTo>
                  <a:cubicBezTo>
                    <a:pt x="79" y="4"/>
                    <a:pt x="79" y="4"/>
                    <a:pt x="79" y="4"/>
                  </a:cubicBezTo>
                  <a:cubicBezTo>
                    <a:pt x="77" y="3"/>
                    <a:pt x="76" y="4"/>
                    <a:pt x="75" y="5"/>
                  </a:cubicBezTo>
                  <a:cubicBezTo>
                    <a:pt x="71" y="11"/>
                    <a:pt x="71" y="11"/>
                    <a:pt x="71" y="11"/>
                  </a:cubicBezTo>
                  <a:cubicBezTo>
                    <a:pt x="69" y="10"/>
                    <a:pt x="67" y="10"/>
                    <a:pt x="64" y="9"/>
                  </a:cubicBezTo>
                  <a:cubicBezTo>
                    <a:pt x="64" y="3"/>
                    <a:pt x="64" y="3"/>
                    <a:pt x="64" y="3"/>
                  </a:cubicBezTo>
                  <a:cubicBezTo>
                    <a:pt x="64" y="1"/>
                    <a:pt x="63" y="0"/>
                    <a:pt x="61" y="0"/>
                  </a:cubicBezTo>
                  <a:cubicBezTo>
                    <a:pt x="50" y="0"/>
                    <a:pt x="50" y="0"/>
                    <a:pt x="50" y="0"/>
                  </a:cubicBezTo>
                  <a:cubicBezTo>
                    <a:pt x="48" y="0"/>
                    <a:pt x="47" y="1"/>
                    <a:pt x="47" y="3"/>
                  </a:cubicBezTo>
                  <a:cubicBezTo>
                    <a:pt x="47" y="10"/>
                    <a:pt x="47" y="10"/>
                    <a:pt x="47" y="10"/>
                  </a:cubicBezTo>
                  <a:cubicBezTo>
                    <a:pt x="45" y="10"/>
                    <a:pt x="42" y="11"/>
                    <a:pt x="40" y="12"/>
                  </a:cubicBezTo>
                  <a:cubicBezTo>
                    <a:pt x="37" y="6"/>
                    <a:pt x="37" y="6"/>
                    <a:pt x="37" y="6"/>
                  </a:cubicBezTo>
                  <a:cubicBezTo>
                    <a:pt x="36" y="4"/>
                    <a:pt x="34" y="4"/>
                    <a:pt x="33" y="5"/>
                  </a:cubicBezTo>
                  <a:cubicBezTo>
                    <a:pt x="23" y="11"/>
                    <a:pt x="23" y="11"/>
                    <a:pt x="23" y="11"/>
                  </a:cubicBezTo>
                  <a:cubicBezTo>
                    <a:pt x="21" y="11"/>
                    <a:pt x="21" y="13"/>
                    <a:pt x="22" y="14"/>
                  </a:cubicBezTo>
                  <a:cubicBezTo>
                    <a:pt x="25" y="20"/>
                    <a:pt x="25" y="20"/>
                    <a:pt x="25" y="20"/>
                  </a:cubicBezTo>
                  <a:cubicBezTo>
                    <a:pt x="23" y="22"/>
                    <a:pt x="22" y="24"/>
                    <a:pt x="20" y="26"/>
                  </a:cubicBezTo>
                  <a:cubicBezTo>
                    <a:pt x="14" y="22"/>
                    <a:pt x="14" y="22"/>
                    <a:pt x="14" y="22"/>
                  </a:cubicBezTo>
                  <a:cubicBezTo>
                    <a:pt x="13" y="22"/>
                    <a:pt x="11" y="22"/>
                    <a:pt x="10" y="23"/>
                  </a:cubicBezTo>
                  <a:cubicBezTo>
                    <a:pt x="5" y="33"/>
                    <a:pt x="5" y="33"/>
                    <a:pt x="5" y="33"/>
                  </a:cubicBezTo>
                  <a:cubicBezTo>
                    <a:pt x="4" y="35"/>
                    <a:pt x="4" y="36"/>
                    <a:pt x="6" y="37"/>
                  </a:cubicBezTo>
                  <a:cubicBezTo>
                    <a:pt x="12" y="41"/>
                    <a:pt x="12" y="41"/>
                    <a:pt x="12" y="41"/>
                  </a:cubicBezTo>
                  <a:cubicBezTo>
                    <a:pt x="11" y="43"/>
                    <a:pt x="10" y="45"/>
                    <a:pt x="10" y="48"/>
                  </a:cubicBezTo>
                  <a:cubicBezTo>
                    <a:pt x="3" y="48"/>
                    <a:pt x="3" y="48"/>
                    <a:pt x="3" y="48"/>
                  </a:cubicBezTo>
                  <a:cubicBezTo>
                    <a:pt x="2" y="48"/>
                    <a:pt x="0" y="49"/>
                    <a:pt x="0" y="51"/>
                  </a:cubicBezTo>
                  <a:cubicBezTo>
                    <a:pt x="0" y="62"/>
                    <a:pt x="0" y="62"/>
                    <a:pt x="0" y="62"/>
                  </a:cubicBezTo>
                  <a:cubicBezTo>
                    <a:pt x="0" y="64"/>
                    <a:pt x="2" y="65"/>
                    <a:pt x="3" y="65"/>
                  </a:cubicBezTo>
                  <a:cubicBezTo>
                    <a:pt x="10" y="65"/>
                    <a:pt x="10" y="65"/>
                    <a:pt x="10" y="65"/>
                  </a:cubicBezTo>
                  <a:cubicBezTo>
                    <a:pt x="11" y="68"/>
                    <a:pt x="11" y="70"/>
                    <a:pt x="12" y="72"/>
                  </a:cubicBezTo>
                  <a:cubicBezTo>
                    <a:pt x="6" y="75"/>
                    <a:pt x="6" y="75"/>
                    <a:pt x="6" y="75"/>
                  </a:cubicBezTo>
                  <a:cubicBezTo>
                    <a:pt x="5" y="76"/>
                    <a:pt x="5" y="78"/>
                    <a:pt x="5" y="79"/>
                  </a:cubicBezTo>
                  <a:cubicBezTo>
                    <a:pt x="11" y="89"/>
                    <a:pt x="11" y="89"/>
                    <a:pt x="11" y="89"/>
                  </a:cubicBezTo>
                  <a:cubicBezTo>
                    <a:pt x="12" y="91"/>
                    <a:pt x="14" y="91"/>
                    <a:pt x="15" y="90"/>
                  </a:cubicBezTo>
                  <a:cubicBezTo>
                    <a:pt x="21" y="87"/>
                    <a:pt x="21" y="87"/>
                    <a:pt x="21" y="87"/>
                  </a:cubicBezTo>
                  <a:cubicBezTo>
                    <a:pt x="23" y="89"/>
                    <a:pt x="24" y="91"/>
                    <a:pt x="26" y="92"/>
                  </a:cubicBezTo>
                  <a:cubicBezTo>
                    <a:pt x="23" y="98"/>
                    <a:pt x="23" y="98"/>
                    <a:pt x="23" y="98"/>
                  </a:cubicBezTo>
                  <a:cubicBezTo>
                    <a:pt x="22" y="99"/>
                    <a:pt x="23" y="101"/>
                    <a:pt x="24" y="102"/>
                  </a:cubicBezTo>
                  <a:cubicBezTo>
                    <a:pt x="34" y="108"/>
                    <a:pt x="34" y="108"/>
                    <a:pt x="34" y="108"/>
                  </a:cubicBezTo>
                  <a:cubicBezTo>
                    <a:pt x="35" y="108"/>
                    <a:pt x="37" y="108"/>
                    <a:pt x="38" y="106"/>
                  </a:cubicBezTo>
                  <a:cubicBezTo>
                    <a:pt x="41" y="101"/>
                    <a:pt x="41" y="101"/>
                    <a:pt x="41" y="101"/>
                  </a:cubicBezTo>
                  <a:cubicBezTo>
                    <a:pt x="44" y="101"/>
                    <a:pt x="46" y="102"/>
                    <a:pt x="48" y="102"/>
                  </a:cubicBezTo>
                  <a:cubicBezTo>
                    <a:pt x="48" y="109"/>
                    <a:pt x="48" y="109"/>
                    <a:pt x="48" y="109"/>
                  </a:cubicBezTo>
                  <a:cubicBezTo>
                    <a:pt x="48" y="111"/>
                    <a:pt x="50" y="112"/>
                    <a:pt x="51" y="112"/>
                  </a:cubicBezTo>
                  <a:cubicBezTo>
                    <a:pt x="63" y="112"/>
                    <a:pt x="63" y="112"/>
                    <a:pt x="63" y="112"/>
                  </a:cubicBezTo>
                  <a:cubicBezTo>
                    <a:pt x="64" y="112"/>
                    <a:pt x="66" y="111"/>
                    <a:pt x="66" y="109"/>
                  </a:cubicBezTo>
                  <a:cubicBezTo>
                    <a:pt x="66" y="102"/>
                    <a:pt x="66" y="102"/>
                    <a:pt x="66" y="102"/>
                  </a:cubicBezTo>
                  <a:cubicBezTo>
                    <a:pt x="68" y="102"/>
                    <a:pt x="70" y="101"/>
                    <a:pt x="73" y="100"/>
                  </a:cubicBezTo>
                  <a:cubicBezTo>
                    <a:pt x="76" y="106"/>
                    <a:pt x="76" y="106"/>
                    <a:pt x="76" y="106"/>
                  </a:cubicBezTo>
                  <a:cubicBezTo>
                    <a:pt x="77" y="107"/>
                    <a:pt x="79" y="108"/>
                    <a:pt x="80" y="107"/>
                  </a:cubicBezTo>
                  <a:cubicBezTo>
                    <a:pt x="90" y="101"/>
                    <a:pt x="90" y="101"/>
                    <a:pt x="90" y="101"/>
                  </a:cubicBezTo>
                  <a:cubicBezTo>
                    <a:pt x="91" y="100"/>
                    <a:pt x="92" y="99"/>
                    <a:pt x="91" y="97"/>
                  </a:cubicBezTo>
                  <a:cubicBezTo>
                    <a:pt x="88" y="91"/>
                    <a:pt x="88" y="91"/>
                    <a:pt x="88" y="91"/>
                  </a:cubicBezTo>
                  <a:cubicBezTo>
                    <a:pt x="89" y="90"/>
                    <a:pt x="91" y="88"/>
                    <a:pt x="93" y="86"/>
                  </a:cubicBezTo>
                  <a:cubicBezTo>
                    <a:pt x="98" y="89"/>
                    <a:pt x="98" y="89"/>
                    <a:pt x="98" y="89"/>
                  </a:cubicBezTo>
                  <a:cubicBezTo>
                    <a:pt x="100" y="90"/>
                    <a:pt x="102" y="90"/>
                    <a:pt x="102" y="88"/>
                  </a:cubicBezTo>
                  <a:cubicBezTo>
                    <a:pt x="108" y="78"/>
                    <a:pt x="108" y="78"/>
                    <a:pt x="108" y="78"/>
                  </a:cubicBezTo>
                  <a:cubicBezTo>
                    <a:pt x="109" y="77"/>
                    <a:pt x="108" y="75"/>
                    <a:pt x="107" y="74"/>
                  </a:cubicBezTo>
                  <a:cubicBezTo>
                    <a:pt x="101" y="71"/>
                    <a:pt x="101" y="71"/>
                    <a:pt x="101" y="71"/>
                  </a:cubicBezTo>
                  <a:cubicBezTo>
                    <a:pt x="102" y="69"/>
                    <a:pt x="102" y="66"/>
                    <a:pt x="103" y="64"/>
                  </a:cubicBezTo>
                  <a:cubicBezTo>
                    <a:pt x="110" y="64"/>
                    <a:pt x="110" y="64"/>
                    <a:pt x="110" y="64"/>
                  </a:cubicBezTo>
                  <a:cubicBezTo>
                    <a:pt x="111" y="64"/>
                    <a:pt x="112" y="63"/>
                    <a:pt x="112" y="61"/>
                  </a:cubicBezTo>
                  <a:cubicBezTo>
                    <a:pt x="112" y="49"/>
                    <a:pt x="112" y="49"/>
                    <a:pt x="112" y="49"/>
                  </a:cubicBezTo>
                  <a:cubicBezTo>
                    <a:pt x="112" y="48"/>
                    <a:pt x="111" y="47"/>
                    <a:pt x="110" y="47"/>
                  </a:cubicBezTo>
                  <a:close/>
                  <a:moveTo>
                    <a:pt x="56" y="86"/>
                  </a:moveTo>
                  <a:cubicBezTo>
                    <a:pt x="40" y="86"/>
                    <a:pt x="26" y="72"/>
                    <a:pt x="26" y="56"/>
                  </a:cubicBezTo>
                  <a:cubicBezTo>
                    <a:pt x="26" y="39"/>
                    <a:pt x="40" y="26"/>
                    <a:pt x="56" y="26"/>
                  </a:cubicBezTo>
                  <a:cubicBezTo>
                    <a:pt x="73" y="26"/>
                    <a:pt x="86" y="39"/>
                    <a:pt x="86" y="56"/>
                  </a:cubicBezTo>
                  <a:cubicBezTo>
                    <a:pt x="86" y="72"/>
                    <a:pt x="73" y="86"/>
                    <a:pt x="56"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57" name="Freeform 141"/>
            <p:cNvSpPr>
              <a:spLocks noEditPoints="1"/>
            </p:cNvSpPr>
            <p:nvPr/>
          </p:nvSpPr>
          <p:spPr bwMode="auto">
            <a:xfrm>
              <a:off x="11317186" y="1145785"/>
              <a:ext cx="111850" cy="113341"/>
            </a:xfrm>
            <a:custGeom>
              <a:avLst/>
              <a:gdLst>
                <a:gd name="T0" fmla="*/ 48 w 52"/>
                <a:gd name="T1" fmla="*/ 23 h 52"/>
                <a:gd name="T2" fmla="*/ 50 w 52"/>
                <a:gd name="T3" fmla="*/ 17 h 52"/>
                <a:gd name="T4" fmla="*/ 48 w 52"/>
                <a:gd name="T5" fmla="*/ 11 h 52"/>
                <a:gd name="T6" fmla="*/ 44 w 52"/>
                <a:gd name="T7" fmla="*/ 12 h 52"/>
                <a:gd name="T8" fmla="*/ 42 w 52"/>
                <a:gd name="T9" fmla="*/ 6 h 52"/>
                <a:gd name="T10" fmla="*/ 38 w 52"/>
                <a:gd name="T11" fmla="*/ 2 h 52"/>
                <a:gd name="T12" fmla="*/ 34 w 52"/>
                <a:gd name="T13" fmla="*/ 5 h 52"/>
                <a:gd name="T14" fmla="*/ 30 w 52"/>
                <a:gd name="T15" fmla="*/ 1 h 52"/>
                <a:gd name="T16" fmla="*/ 24 w 52"/>
                <a:gd name="T17" fmla="*/ 0 h 52"/>
                <a:gd name="T18" fmla="*/ 23 w 52"/>
                <a:gd name="T19" fmla="*/ 4 h 52"/>
                <a:gd name="T20" fmla="*/ 17 w 52"/>
                <a:gd name="T21" fmla="*/ 2 h 52"/>
                <a:gd name="T22" fmla="*/ 11 w 52"/>
                <a:gd name="T23" fmla="*/ 4 h 52"/>
                <a:gd name="T24" fmla="*/ 12 w 52"/>
                <a:gd name="T25" fmla="*/ 8 h 52"/>
                <a:gd name="T26" fmla="*/ 6 w 52"/>
                <a:gd name="T27" fmla="*/ 10 h 52"/>
                <a:gd name="T28" fmla="*/ 2 w 52"/>
                <a:gd name="T29" fmla="*/ 14 h 52"/>
                <a:gd name="T30" fmla="*/ 6 w 52"/>
                <a:gd name="T31" fmla="*/ 18 h 52"/>
                <a:gd name="T32" fmla="*/ 1 w 52"/>
                <a:gd name="T33" fmla="*/ 22 h 52"/>
                <a:gd name="T34" fmla="*/ 0 w 52"/>
                <a:gd name="T35" fmla="*/ 28 h 52"/>
                <a:gd name="T36" fmla="*/ 4 w 52"/>
                <a:gd name="T37" fmla="*/ 29 h 52"/>
                <a:gd name="T38" fmla="*/ 2 w 52"/>
                <a:gd name="T39" fmla="*/ 35 h 52"/>
                <a:gd name="T40" fmla="*/ 4 w 52"/>
                <a:gd name="T41" fmla="*/ 41 h 52"/>
                <a:gd name="T42" fmla="*/ 9 w 52"/>
                <a:gd name="T43" fmla="*/ 40 h 52"/>
                <a:gd name="T44" fmla="*/ 10 w 52"/>
                <a:gd name="T45" fmla="*/ 46 h 52"/>
                <a:gd name="T46" fmla="*/ 15 w 52"/>
                <a:gd name="T47" fmla="*/ 50 h 52"/>
                <a:gd name="T48" fmla="*/ 18 w 52"/>
                <a:gd name="T49" fmla="*/ 47 h 52"/>
                <a:gd name="T50" fmla="*/ 22 w 52"/>
                <a:gd name="T51" fmla="*/ 51 h 52"/>
                <a:gd name="T52" fmla="*/ 28 w 52"/>
                <a:gd name="T53" fmla="*/ 52 h 52"/>
                <a:gd name="T54" fmla="*/ 29 w 52"/>
                <a:gd name="T55" fmla="*/ 48 h 52"/>
                <a:gd name="T56" fmla="*/ 35 w 52"/>
                <a:gd name="T57" fmla="*/ 50 h 52"/>
                <a:gd name="T58" fmla="*/ 41 w 52"/>
                <a:gd name="T59" fmla="*/ 48 h 52"/>
                <a:gd name="T60" fmla="*/ 40 w 52"/>
                <a:gd name="T61" fmla="*/ 43 h 52"/>
                <a:gd name="T62" fmla="*/ 46 w 52"/>
                <a:gd name="T63" fmla="*/ 42 h 52"/>
                <a:gd name="T64" fmla="*/ 50 w 52"/>
                <a:gd name="T65" fmla="*/ 37 h 52"/>
                <a:gd name="T66" fmla="*/ 47 w 52"/>
                <a:gd name="T67" fmla="*/ 34 h 52"/>
                <a:gd name="T68" fmla="*/ 51 w 52"/>
                <a:gd name="T69" fmla="*/ 30 h 52"/>
                <a:gd name="T70" fmla="*/ 52 w 52"/>
                <a:gd name="T71" fmla="*/ 24 h 52"/>
                <a:gd name="T72" fmla="*/ 26 w 52"/>
                <a:gd name="T73" fmla="*/ 40 h 52"/>
                <a:gd name="T74" fmla="*/ 26 w 52"/>
                <a:gd name="T75" fmla="*/ 12 h 52"/>
                <a:gd name="T76" fmla="*/ 26 w 52"/>
                <a:gd name="T77"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2" h="52">
                  <a:moveTo>
                    <a:pt x="51" y="23"/>
                  </a:moveTo>
                  <a:cubicBezTo>
                    <a:pt x="48" y="23"/>
                    <a:pt x="48" y="23"/>
                    <a:pt x="48" y="23"/>
                  </a:cubicBezTo>
                  <a:cubicBezTo>
                    <a:pt x="48" y="21"/>
                    <a:pt x="48" y="20"/>
                    <a:pt x="47" y="18"/>
                  </a:cubicBezTo>
                  <a:cubicBezTo>
                    <a:pt x="50" y="17"/>
                    <a:pt x="50" y="17"/>
                    <a:pt x="50" y="17"/>
                  </a:cubicBezTo>
                  <a:cubicBezTo>
                    <a:pt x="50" y="16"/>
                    <a:pt x="51" y="16"/>
                    <a:pt x="50" y="15"/>
                  </a:cubicBezTo>
                  <a:cubicBezTo>
                    <a:pt x="48" y="11"/>
                    <a:pt x="48" y="11"/>
                    <a:pt x="48" y="11"/>
                  </a:cubicBezTo>
                  <a:cubicBezTo>
                    <a:pt x="48" y="10"/>
                    <a:pt x="47" y="10"/>
                    <a:pt x="46" y="11"/>
                  </a:cubicBezTo>
                  <a:cubicBezTo>
                    <a:pt x="44" y="12"/>
                    <a:pt x="44" y="12"/>
                    <a:pt x="44" y="12"/>
                  </a:cubicBezTo>
                  <a:cubicBezTo>
                    <a:pt x="43" y="11"/>
                    <a:pt x="42" y="10"/>
                    <a:pt x="40" y="9"/>
                  </a:cubicBezTo>
                  <a:cubicBezTo>
                    <a:pt x="42" y="6"/>
                    <a:pt x="42" y="6"/>
                    <a:pt x="42" y="6"/>
                  </a:cubicBezTo>
                  <a:cubicBezTo>
                    <a:pt x="42" y="6"/>
                    <a:pt x="42" y="5"/>
                    <a:pt x="42" y="4"/>
                  </a:cubicBezTo>
                  <a:cubicBezTo>
                    <a:pt x="38" y="2"/>
                    <a:pt x="38" y="2"/>
                    <a:pt x="38" y="2"/>
                  </a:cubicBezTo>
                  <a:cubicBezTo>
                    <a:pt x="37" y="2"/>
                    <a:pt x="36" y="2"/>
                    <a:pt x="36" y="3"/>
                  </a:cubicBezTo>
                  <a:cubicBezTo>
                    <a:pt x="34" y="5"/>
                    <a:pt x="34" y="5"/>
                    <a:pt x="34" y="5"/>
                  </a:cubicBezTo>
                  <a:cubicBezTo>
                    <a:pt x="33" y="5"/>
                    <a:pt x="32" y="4"/>
                    <a:pt x="30" y="4"/>
                  </a:cubicBezTo>
                  <a:cubicBezTo>
                    <a:pt x="30" y="1"/>
                    <a:pt x="30" y="1"/>
                    <a:pt x="30" y="1"/>
                  </a:cubicBezTo>
                  <a:cubicBezTo>
                    <a:pt x="30" y="0"/>
                    <a:pt x="29" y="0"/>
                    <a:pt x="29" y="0"/>
                  </a:cubicBezTo>
                  <a:cubicBezTo>
                    <a:pt x="24" y="0"/>
                    <a:pt x="24" y="0"/>
                    <a:pt x="24" y="0"/>
                  </a:cubicBezTo>
                  <a:cubicBezTo>
                    <a:pt x="24" y="0"/>
                    <a:pt x="23" y="0"/>
                    <a:pt x="23" y="1"/>
                  </a:cubicBezTo>
                  <a:cubicBezTo>
                    <a:pt x="23" y="4"/>
                    <a:pt x="23" y="4"/>
                    <a:pt x="23" y="4"/>
                  </a:cubicBezTo>
                  <a:cubicBezTo>
                    <a:pt x="21" y="4"/>
                    <a:pt x="20" y="5"/>
                    <a:pt x="19" y="5"/>
                  </a:cubicBezTo>
                  <a:cubicBezTo>
                    <a:pt x="17" y="2"/>
                    <a:pt x="17" y="2"/>
                    <a:pt x="17" y="2"/>
                  </a:cubicBezTo>
                  <a:cubicBezTo>
                    <a:pt x="17" y="2"/>
                    <a:pt x="16" y="1"/>
                    <a:pt x="15" y="2"/>
                  </a:cubicBezTo>
                  <a:cubicBezTo>
                    <a:pt x="11" y="4"/>
                    <a:pt x="11" y="4"/>
                    <a:pt x="11" y="4"/>
                  </a:cubicBezTo>
                  <a:cubicBezTo>
                    <a:pt x="11" y="4"/>
                    <a:pt x="11" y="5"/>
                    <a:pt x="11" y="6"/>
                  </a:cubicBezTo>
                  <a:cubicBezTo>
                    <a:pt x="12" y="8"/>
                    <a:pt x="12" y="8"/>
                    <a:pt x="12" y="8"/>
                  </a:cubicBezTo>
                  <a:cubicBezTo>
                    <a:pt x="11" y="9"/>
                    <a:pt x="10" y="10"/>
                    <a:pt x="9" y="12"/>
                  </a:cubicBezTo>
                  <a:cubicBezTo>
                    <a:pt x="6" y="10"/>
                    <a:pt x="6" y="10"/>
                    <a:pt x="6" y="10"/>
                  </a:cubicBezTo>
                  <a:cubicBezTo>
                    <a:pt x="6" y="10"/>
                    <a:pt x="5" y="10"/>
                    <a:pt x="5" y="10"/>
                  </a:cubicBezTo>
                  <a:cubicBezTo>
                    <a:pt x="2" y="14"/>
                    <a:pt x="2" y="14"/>
                    <a:pt x="2" y="14"/>
                  </a:cubicBezTo>
                  <a:cubicBezTo>
                    <a:pt x="2" y="15"/>
                    <a:pt x="2" y="16"/>
                    <a:pt x="3" y="16"/>
                  </a:cubicBezTo>
                  <a:cubicBezTo>
                    <a:pt x="6" y="18"/>
                    <a:pt x="6" y="18"/>
                    <a:pt x="6" y="18"/>
                  </a:cubicBezTo>
                  <a:cubicBezTo>
                    <a:pt x="5" y="19"/>
                    <a:pt x="5" y="21"/>
                    <a:pt x="4" y="22"/>
                  </a:cubicBezTo>
                  <a:cubicBezTo>
                    <a:pt x="1" y="22"/>
                    <a:pt x="1" y="22"/>
                    <a:pt x="1" y="22"/>
                  </a:cubicBezTo>
                  <a:cubicBezTo>
                    <a:pt x="0" y="22"/>
                    <a:pt x="0" y="23"/>
                    <a:pt x="0" y="23"/>
                  </a:cubicBezTo>
                  <a:cubicBezTo>
                    <a:pt x="0" y="28"/>
                    <a:pt x="0" y="28"/>
                    <a:pt x="0" y="28"/>
                  </a:cubicBezTo>
                  <a:cubicBezTo>
                    <a:pt x="0" y="29"/>
                    <a:pt x="0" y="29"/>
                    <a:pt x="1" y="29"/>
                  </a:cubicBezTo>
                  <a:cubicBezTo>
                    <a:pt x="4" y="29"/>
                    <a:pt x="4" y="29"/>
                    <a:pt x="4" y="29"/>
                  </a:cubicBezTo>
                  <a:cubicBezTo>
                    <a:pt x="4" y="31"/>
                    <a:pt x="5" y="32"/>
                    <a:pt x="5" y="34"/>
                  </a:cubicBezTo>
                  <a:cubicBezTo>
                    <a:pt x="2" y="35"/>
                    <a:pt x="2" y="35"/>
                    <a:pt x="2" y="35"/>
                  </a:cubicBezTo>
                  <a:cubicBezTo>
                    <a:pt x="2" y="36"/>
                    <a:pt x="2" y="36"/>
                    <a:pt x="2" y="37"/>
                  </a:cubicBezTo>
                  <a:cubicBezTo>
                    <a:pt x="4" y="41"/>
                    <a:pt x="4" y="41"/>
                    <a:pt x="4" y="41"/>
                  </a:cubicBezTo>
                  <a:cubicBezTo>
                    <a:pt x="5" y="41"/>
                    <a:pt x="5" y="42"/>
                    <a:pt x="6" y="41"/>
                  </a:cubicBezTo>
                  <a:cubicBezTo>
                    <a:pt x="9" y="40"/>
                    <a:pt x="9" y="40"/>
                    <a:pt x="9" y="40"/>
                  </a:cubicBezTo>
                  <a:cubicBezTo>
                    <a:pt x="10" y="41"/>
                    <a:pt x="11" y="42"/>
                    <a:pt x="12" y="43"/>
                  </a:cubicBezTo>
                  <a:cubicBezTo>
                    <a:pt x="10" y="46"/>
                    <a:pt x="10" y="46"/>
                    <a:pt x="10" y="46"/>
                  </a:cubicBezTo>
                  <a:cubicBezTo>
                    <a:pt x="10" y="46"/>
                    <a:pt x="10" y="47"/>
                    <a:pt x="11" y="47"/>
                  </a:cubicBezTo>
                  <a:cubicBezTo>
                    <a:pt x="15" y="50"/>
                    <a:pt x="15" y="50"/>
                    <a:pt x="15" y="50"/>
                  </a:cubicBezTo>
                  <a:cubicBezTo>
                    <a:pt x="15" y="50"/>
                    <a:pt x="16" y="50"/>
                    <a:pt x="16" y="49"/>
                  </a:cubicBezTo>
                  <a:cubicBezTo>
                    <a:pt x="18" y="47"/>
                    <a:pt x="18" y="47"/>
                    <a:pt x="18" y="47"/>
                  </a:cubicBezTo>
                  <a:cubicBezTo>
                    <a:pt x="19" y="47"/>
                    <a:pt x="21" y="48"/>
                    <a:pt x="22" y="48"/>
                  </a:cubicBezTo>
                  <a:cubicBezTo>
                    <a:pt x="22" y="51"/>
                    <a:pt x="22" y="51"/>
                    <a:pt x="22" y="51"/>
                  </a:cubicBezTo>
                  <a:cubicBezTo>
                    <a:pt x="22" y="52"/>
                    <a:pt x="23" y="52"/>
                    <a:pt x="24" y="52"/>
                  </a:cubicBezTo>
                  <a:cubicBezTo>
                    <a:pt x="28" y="52"/>
                    <a:pt x="28" y="52"/>
                    <a:pt x="28" y="52"/>
                  </a:cubicBezTo>
                  <a:cubicBezTo>
                    <a:pt x="29" y="52"/>
                    <a:pt x="29" y="52"/>
                    <a:pt x="29" y="51"/>
                  </a:cubicBezTo>
                  <a:cubicBezTo>
                    <a:pt x="29" y="48"/>
                    <a:pt x="29" y="48"/>
                    <a:pt x="29" y="48"/>
                  </a:cubicBezTo>
                  <a:cubicBezTo>
                    <a:pt x="31" y="48"/>
                    <a:pt x="32" y="47"/>
                    <a:pt x="34" y="47"/>
                  </a:cubicBezTo>
                  <a:cubicBezTo>
                    <a:pt x="35" y="50"/>
                    <a:pt x="35" y="50"/>
                    <a:pt x="35" y="50"/>
                  </a:cubicBezTo>
                  <a:cubicBezTo>
                    <a:pt x="36" y="50"/>
                    <a:pt x="36" y="50"/>
                    <a:pt x="37" y="50"/>
                  </a:cubicBezTo>
                  <a:cubicBezTo>
                    <a:pt x="41" y="48"/>
                    <a:pt x="41" y="48"/>
                    <a:pt x="41" y="48"/>
                  </a:cubicBezTo>
                  <a:cubicBezTo>
                    <a:pt x="42" y="47"/>
                    <a:pt x="42" y="47"/>
                    <a:pt x="41" y="46"/>
                  </a:cubicBezTo>
                  <a:cubicBezTo>
                    <a:pt x="40" y="43"/>
                    <a:pt x="40" y="43"/>
                    <a:pt x="40" y="43"/>
                  </a:cubicBezTo>
                  <a:cubicBezTo>
                    <a:pt x="41" y="42"/>
                    <a:pt x="42" y="41"/>
                    <a:pt x="43" y="40"/>
                  </a:cubicBezTo>
                  <a:cubicBezTo>
                    <a:pt x="46" y="42"/>
                    <a:pt x="46" y="42"/>
                    <a:pt x="46" y="42"/>
                  </a:cubicBezTo>
                  <a:cubicBezTo>
                    <a:pt x="47" y="42"/>
                    <a:pt x="47" y="42"/>
                    <a:pt x="48" y="41"/>
                  </a:cubicBezTo>
                  <a:cubicBezTo>
                    <a:pt x="50" y="37"/>
                    <a:pt x="50" y="37"/>
                    <a:pt x="50" y="37"/>
                  </a:cubicBezTo>
                  <a:cubicBezTo>
                    <a:pt x="50" y="37"/>
                    <a:pt x="50" y="36"/>
                    <a:pt x="50" y="36"/>
                  </a:cubicBezTo>
                  <a:cubicBezTo>
                    <a:pt x="47" y="34"/>
                    <a:pt x="47" y="34"/>
                    <a:pt x="47" y="34"/>
                  </a:cubicBezTo>
                  <a:cubicBezTo>
                    <a:pt x="47" y="33"/>
                    <a:pt x="48" y="31"/>
                    <a:pt x="48" y="30"/>
                  </a:cubicBezTo>
                  <a:cubicBezTo>
                    <a:pt x="51" y="30"/>
                    <a:pt x="51" y="30"/>
                    <a:pt x="51" y="30"/>
                  </a:cubicBezTo>
                  <a:cubicBezTo>
                    <a:pt x="52" y="30"/>
                    <a:pt x="52" y="29"/>
                    <a:pt x="52" y="29"/>
                  </a:cubicBezTo>
                  <a:cubicBezTo>
                    <a:pt x="52" y="24"/>
                    <a:pt x="52" y="24"/>
                    <a:pt x="52" y="24"/>
                  </a:cubicBezTo>
                  <a:cubicBezTo>
                    <a:pt x="52" y="23"/>
                    <a:pt x="52" y="23"/>
                    <a:pt x="51" y="23"/>
                  </a:cubicBezTo>
                  <a:close/>
                  <a:moveTo>
                    <a:pt x="26" y="40"/>
                  </a:moveTo>
                  <a:cubicBezTo>
                    <a:pt x="18" y="40"/>
                    <a:pt x="12" y="34"/>
                    <a:pt x="12" y="26"/>
                  </a:cubicBezTo>
                  <a:cubicBezTo>
                    <a:pt x="12" y="18"/>
                    <a:pt x="18" y="12"/>
                    <a:pt x="26" y="12"/>
                  </a:cubicBezTo>
                  <a:cubicBezTo>
                    <a:pt x="34" y="12"/>
                    <a:pt x="40" y="18"/>
                    <a:pt x="40" y="26"/>
                  </a:cubicBezTo>
                  <a:cubicBezTo>
                    <a:pt x="40" y="34"/>
                    <a:pt x="34" y="40"/>
                    <a:pt x="26"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sp>
        <p:nvSpPr>
          <p:cNvPr id="61" name="Freeform 142"/>
          <p:cNvSpPr/>
          <p:nvPr/>
        </p:nvSpPr>
        <p:spPr bwMode="auto">
          <a:xfrm>
            <a:off x="4449085" y="3611553"/>
            <a:ext cx="440287" cy="359465"/>
          </a:xfrm>
          <a:custGeom>
            <a:avLst/>
            <a:gdLst>
              <a:gd name="T0" fmla="*/ 135 w 135"/>
              <a:gd name="T1" fmla="*/ 49 h 110"/>
              <a:gd name="T2" fmla="*/ 68 w 135"/>
              <a:gd name="T3" fmla="*/ 0 h 110"/>
              <a:gd name="T4" fmla="*/ 0 w 135"/>
              <a:gd name="T5" fmla="*/ 49 h 110"/>
              <a:gd name="T6" fmla="*/ 68 w 135"/>
              <a:gd name="T7" fmla="*/ 99 h 110"/>
              <a:gd name="T8" fmla="*/ 93 w 135"/>
              <a:gd name="T9" fmla="*/ 96 h 110"/>
              <a:gd name="T10" fmla="*/ 121 w 135"/>
              <a:gd name="T11" fmla="*/ 110 h 110"/>
              <a:gd name="T12" fmla="*/ 113 w 135"/>
              <a:gd name="T13" fmla="*/ 86 h 110"/>
              <a:gd name="T14" fmla="*/ 135 w 135"/>
              <a:gd name="T15" fmla="*/ 49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110">
                <a:moveTo>
                  <a:pt x="135" y="49"/>
                </a:moveTo>
                <a:cubicBezTo>
                  <a:pt x="135" y="22"/>
                  <a:pt x="105" y="0"/>
                  <a:pt x="68" y="0"/>
                </a:cubicBezTo>
                <a:cubicBezTo>
                  <a:pt x="30" y="0"/>
                  <a:pt x="0" y="22"/>
                  <a:pt x="0" y="49"/>
                </a:cubicBezTo>
                <a:cubicBezTo>
                  <a:pt x="0" y="77"/>
                  <a:pt x="30" y="99"/>
                  <a:pt x="68" y="99"/>
                </a:cubicBezTo>
                <a:cubicBezTo>
                  <a:pt x="76" y="99"/>
                  <a:pt x="85" y="98"/>
                  <a:pt x="93" y="96"/>
                </a:cubicBezTo>
                <a:cubicBezTo>
                  <a:pt x="95" y="95"/>
                  <a:pt x="121" y="110"/>
                  <a:pt x="121" y="110"/>
                </a:cubicBezTo>
                <a:cubicBezTo>
                  <a:pt x="113" y="86"/>
                  <a:pt x="113" y="86"/>
                  <a:pt x="113" y="86"/>
                </a:cubicBezTo>
                <a:cubicBezTo>
                  <a:pt x="126" y="77"/>
                  <a:pt x="135" y="64"/>
                  <a:pt x="135" y="49"/>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65" name="Freeform 149"/>
          <p:cNvSpPr/>
          <p:nvPr/>
        </p:nvSpPr>
        <p:spPr bwMode="auto">
          <a:xfrm>
            <a:off x="2702047" y="3548511"/>
            <a:ext cx="462750" cy="453824"/>
          </a:xfrm>
          <a:custGeom>
            <a:avLst/>
            <a:gdLst>
              <a:gd name="T0" fmla="*/ 133 w 142"/>
              <a:gd name="T1" fmla="*/ 95 h 139"/>
              <a:gd name="T2" fmla="*/ 106 w 142"/>
              <a:gd name="T3" fmla="*/ 89 h 139"/>
              <a:gd name="T4" fmla="*/ 83 w 142"/>
              <a:gd name="T5" fmla="*/ 67 h 139"/>
              <a:gd name="T6" fmla="*/ 111 w 142"/>
              <a:gd name="T7" fmla="*/ 39 h 139"/>
              <a:gd name="T8" fmla="*/ 119 w 142"/>
              <a:gd name="T9" fmla="*/ 38 h 139"/>
              <a:gd name="T10" fmla="*/ 133 w 142"/>
              <a:gd name="T11" fmla="*/ 16 h 139"/>
              <a:gd name="T12" fmla="*/ 125 w 142"/>
              <a:gd name="T13" fmla="*/ 9 h 139"/>
              <a:gd name="T14" fmla="*/ 104 w 142"/>
              <a:gd name="T15" fmla="*/ 23 h 139"/>
              <a:gd name="T16" fmla="*/ 103 w 142"/>
              <a:gd name="T17" fmla="*/ 30 h 139"/>
              <a:gd name="T18" fmla="*/ 75 w 142"/>
              <a:gd name="T19" fmla="*/ 58 h 139"/>
              <a:gd name="T20" fmla="*/ 51 w 142"/>
              <a:gd name="T21" fmla="*/ 34 h 139"/>
              <a:gd name="T22" fmla="*/ 45 w 142"/>
              <a:gd name="T23" fmla="*/ 7 h 139"/>
              <a:gd name="T24" fmla="*/ 29 w 142"/>
              <a:gd name="T25" fmla="*/ 0 h 139"/>
              <a:gd name="T26" fmla="*/ 39 w 142"/>
              <a:gd name="T27" fmla="*/ 10 h 139"/>
              <a:gd name="T28" fmla="*/ 35 w 142"/>
              <a:gd name="T29" fmla="*/ 27 h 139"/>
              <a:gd name="T30" fmla="*/ 18 w 142"/>
              <a:gd name="T31" fmla="*/ 32 h 139"/>
              <a:gd name="T32" fmla="*/ 3 w 142"/>
              <a:gd name="T33" fmla="*/ 17 h 139"/>
              <a:gd name="T34" fmla="*/ 9 w 142"/>
              <a:gd name="T35" fmla="*/ 43 h 139"/>
              <a:gd name="T36" fmla="*/ 37 w 142"/>
              <a:gd name="T37" fmla="*/ 48 h 139"/>
              <a:gd name="T38" fmla="*/ 58 w 142"/>
              <a:gd name="T39" fmla="*/ 70 h 139"/>
              <a:gd name="T40" fmla="*/ 12 w 142"/>
              <a:gd name="T41" fmla="*/ 115 h 139"/>
              <a:gd name="T42" fmla="*/ 12 w 142"/>
              <a:gd name="T43" fmla="*/ 129 h 139"/>
              <a:gd name="T44" fmla="*/ 13 w 142"/>
              <a:gd name="T45" fmla="*/ 130 h 139"/>
              <a:gd name="T46" fmla="*/ 26 w 142"/>
              <a:gd name="T47" fmla="*/ 130 h 139"/>
              <a:gd name="T48" fmla="*/ 72 w 142"/>
              <a:gd name="T49" fmla="*/ 84 h 139"/>
              <a:gd name="T50" fmla="*/ 92 w 142"/>
              <a:gd name="T51" fmla="*/ 103 h 139"/>
              <a:gd name="T52" fmla="*/ 97 w 142"/>
              <a:gd name="T53" fmla="*/ 131 h 139"/>
              <a:gd name="T54" fmla="*/ 119 w 142"/>
              <a:gd name="T55" fmla="*/ 138 h 139"/>
              <a:gd name="T56" fmla="*/ 105 w 142"/>
              <a:gd name="T57" fmla="*/ 124 h 139"/>
              <a:gd name="T58" fmla="*/ 109 w 142"/>
              <a:gd name="T59" fmla="*/ 110 h 139"/>
              <a:gd name="T60" fmla="*/ 123 w 142"/>
              <a:gd name="T61" fmla="*/ 106 h 139"/>
              <a:gd name="T62" fmla="*/ 139 w 142"/>
              <a:gd name="T63" fmla="*/ 122 h 139"/>
              <a:gd name="T64" fmla="*/ 133 w 142"/>
              <a:gd name="T65"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39">
                <a:moveTo>
                  <a:pt x="133" y="95"/>
                </a:moveTo>
                <a:cubicBezTo>
                  <a:pt x="126" y="87"/>
                  <a:pt x="115" y="86"/>
                  <a:pt x="106" y="89"/>
                </a:cubicBezTo>
                <a:cubicBezTo>
                  <a:pt x="83" y="67"/>
                  <a:pt x="83" y="67"/>
                  <a:pt x="83" y="67"/>
                </a:cubicBezTo>
                <a:cubicBezTo>
                  <a:pt x="111" y="39"/>
                  <a:pt x="111" y="39"/>
                  <a:pt x="111" y="39"/>
                </a:cubicBezTo>
                <a:cubicBezTo>
                  <a:pt x="119" y="38"/>
                  <a:pt x="119" y="38"/>
                  <a:pt x="119" y="38"/>
                </a:cubicBezTo>
                <a:cubicBezTo>
                  <a:pt x="133" y="16"/>
                  <a:pt x="133" y="16"/>
                  <a:pt x="133" y="16"/>
                </a:cubicBezTo>
                <a:cubicBezTo>
                  <a:pt x="125" y="9"/>
                  <a:pt x="125" y="9"/>
                  <a:pt x="125" y="9"/>
                </a:cubicBezTo>
                <a:cubicBezTo>
                  <a:pt x="104" y="23"/>
                  <a:pt x="104" y="23"/>
                  <a:pt x="104" y="23"/>
                </a:cubicBezTo>
                <a:cubicBezTo>
                  <a:pt x="103" y="30"/>
                  <a:pt x="103" y="30"/>
                  <a:pt x="103" y="30"/>
                </a:cubicBezTo>
                <a:cubicBezTo>
                  <a:pt x="75" y="58"/>
                  <a:pt x="75" y="58"/>
                  <a:pt x="75" y="58"/>
                </a:cubicBezTo>
                <a:cubicBezTo>
                  <a:pt x="51" y="34"/>
                  <a:pt x="51" y="34"/>
                  <a:pt x="51" y="34"/>
                </a:cubicBezTo>
                <a:cubicBezTo>
                  <a:pt x="54" y="25"/>
                  <a:pt x="52" y="14"/>
                  <a:pt x="45" y="7"/>
                </a:cubicBezTo>
                <a:cubicBezTo>
                  <a:pt x="41" y="2"/>
                  <a:pt x="35" y="0"/>
                  <a:pt x="29" y="0"/>
                </a:cubicBezTo>
                <a:cubicBezTo>
                  <a:pt x="39" y="10"/>
                  <a:pt x="39" y="10"/>
                  <a:pt x="39" y="10"/>
                </a:cubicBezTo>
                <a:cubicBezTo>
                  <a:pt x="35" y="27"/>
                  <a:pt x="35" y="27"/>
                  <a:pt x="35" y="27"/>
                </a:cubicBezTo>
                <a:cubicBezTo>
                  <a:pt x="18" y="32"/>
                  <a:pt x="18" y="32"/>
                  <a:pt x="18" y="32"/>
                </a:cubicBezTo>
                <a:cubicBezTo>
                  <a:pt x="3" y="17"/>
                  <a:pt x="3" y="17"/>
                  <a:pt x="3" y="17"/>
                </a:cubicBezTo>
                <a:cubicBezTo>
                  <a:pt x="0" y="26"/>
                  <a:pt x="3" y="36"/>
                  <a:pt x="9" y="43"/>
                </a:cubicBezTo>
                <a:cubicBezTo>
                  <a:pt x="17" y="50"/>
                  <a:pt x="28" y="52"/>
                  <a:pt x="37" y="48"/>
                </a:cubicBezTo>
                <a:cubicBezTo>
                  <a:pt x="58" y="70"/>
                  <a:pt x="58" y="70"/>
                  <a:pt x="58" y="70"/>
                </a:cubicBezTo>
                <a:cubicBezTo>
                  <a:pt x="12" y="115"/>
                  <a:pt x="12" y="115"/>
                  <a:pt x="12" y="115"/>
                </a:cubicBezTo>
                <a:cubicBezTo>
                  <a:pt x="9" y="119"/>
                  <a:pt x="9" y="125"/>
                  <a:pt x="12" y="129"/>
                </a:cubicBezTo>
                <a:cubicBezTo>
                  <a:pt x="13" y="130"/>
                  <a:pt x="13" y="130"/>
                  <a:pt x="13" y="130"/>
                </a:cubicBezTo>
                <a:cubicBezTo>
                  <a:pt x="17" y="133"/>
                  <a:pt x="23" y="133"/>
                  <a:pt x="26" y="130"/>
                </a:cubicBezTo>
                <a:cubicBezTo>
                  <a:pt x="72" y="84"/>
                  <a:pt x="72" y="84"/>
                  <a:pt x="72" y="84"/>
                </a:cubicBezTo>
                <a:cubicBezTo>
                  <a:pt x="92" y="103"/>
                  <a:pt x="92" y="103"/>
                  <a:pt x="92" y="103"/>
                </a:cubicBezTo>
                <a:cubicBezTo>
                  <a:pt x="88" y="112"/>
                  <a:pt x="90" y="123"/>
                  <a:pt x="97" y="131"/>
                </a:cubicBezTo>
                <a:cubicBezTo>
                  <a:pt x="103" y="136"/>
                  <a:pt x="111" y="139"/>
                  <a:pt x="119" y="138"/>
                </a:cubicBezTo>
                <a:cubicBezTo>
                  <a:pt x="105" y="124"/>
                  <a:pt x="105" y="124"/>
                  <a:pt x="105" y="124"/>
                </a:cubicBezTo>
                <a:cubicBezTo>
                  <a:pt x="109" y="110"/>
                  <a:pt x="109" y="110"/>
                  <a:pt x="109" y="110"/>
                </a:cubicBezTo>
                <a:cubicBezTo>
                  <a:pt x="123" y="106"/>
                  <a:pt x="123" y="106"/>
                  <a:pt x="123" y="106"/>
                </a:cubicBezTo>
                <a:cubicBezTo>
                  <a:pt x="139" y="122"/>
                  <a:pt x="139" y="122"/>
                  <a:pt x="139" y="122"/>
                </a:cubicBezTo>
                <a:cubicBezTo>
                  <a:pt x="142" y="113"/>
                  <a:pt x="140" y="102"/>
                  <a:pt x="133" y="95"/>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nvGrpSpPr>
          <p:cNvPr id="69" name="组合 68"/>
          <p:cNvGrpSpPr/>
          <p:nvPr/>
        </p:nvGrpSpPr>
        <p:grpSpPr>
          <a:xfrm>
            <a:off x="5826429" y="3656583"/>
            <a:ext cx="469490" cy="292065"/>
            <a:chOff x="8292784" y="1202455"/>
            <a:chExt cx="311687" cy="193872"/>
          </a:xfrm>
        </p:grpSpPr>
        <p:sp>
          <p:nvSpPr>
            <p:cNvPr id="73" name="Freeform 151"/>
            <p:cNvSpPr/>
            <p:nvPr/>
          </p:nvSpPr>
          <p:spPr bwMode="auto">
            <a:xfrm>
              <a:off x="8297258" y="1202455"/>
              <a:ext cx="299756" cy="123780"/>
            </a:xfrm>
            <a:custGeom>
              <a:avLst/>
              <a:gdLst>
                <a:gd name="T0" fmla="*/ 135 w 139"/>
                <a:gd name="T1" fmla="*/ 0 h 57"/>
                <a:gd name="T2" fmla="*/ 4 w 139"/>
                <a:gd name="T3" fmla="*/ 0 h 57"/>
                <a:gd name="T4" fmla="*/ 0 w 139"/>
                <a:gd name="T5" fmla="*/ 1 h 57"/>
                <a:gd name="T6" fmla="*/ 65 w 139"/>
                <a:gd name="T7" fmla="*/ 55 h 57"/>
                <a:gd name="T8" fmla="*/ 74 w 139"/>
                <a:gd name="T9" fmla="*/ 55 h 57"/>
                <a:gd name="T10" fmla="*/ 139 w 139"/>
                <a:gd name="T11" fmla="*/ 1 h 57"/>
                <a:gd name="T12" fmla="*/ 135 w 139"/>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39" h="57">
                  <a:moveTo>
                    <a:pt x="135" y="0"/>
                  </a:moveTo>
                  <a:cubicBezTo>
                    <a:pt x="4" y="0"/>
                    <a:pt x="4" y="0"/>
                    <a:pt x="4" y="0"/>
                  </a:cubicBezTo>
                  <a:cubicBezTo>
                    <a:pt x="3" y="0"/>
                    <a:pt x="1" y="0"/>
                    <a:pt x="0" y="1"/>
                  </a:cubicBezTo>
                  <a:cubicBezTo>
                    <a:pt x="65" y="55"/>
                    <a:pt x="65" y="55"/>
                    <a:pt x="65" y="55"/>
                  </a:cubicBezTo>
                  <a:cubicBezTo>
                    <a:pt x="68" y="57"/>
                    <a:pt x="72" y="57"/>
                    <a:pt x="74" y="55"/>
                  </a:cubicBezTo>
                  <a:cubicBezTo>
                    <a:pt x="139" y="1"/>
                    <a:pt x="139" y="1"/>
                    <a:pt x="139" y="1"/>
                  </a:cubicBezTo>
                  <a:cubicBezTo>
                    <a:pt x="138" y="0"/>
                    <a:pt x="137" y="0"/>
                    <a:pt x="135" y="0"/>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77" name="Freeform 152"/>
            <p:cNvSpPr>
              <a:spLocks noEditPoints="1"/>
            </p:cNvSpPr>
            <p:nvPr/>
          </p:nvSpPr>
          <p:spPr bwMode="auto">
            <a:xfrm>
              <a:off x="8292784" y="1221842"/>
              <a:ext cx="311687" cy="174485"/>
            </a:xfrm>
            <a:custGeom>
              <a:avLst/>
              <a:gdLst>
                <a:gd name="T0" fmla="*/ 77 w 144"/>
                <a:gd name="T1" fmla="*/ 55 h 81"/>
                <a:gd name="T2" fmla="*/ 67 w 144"/>
                <a:gd name="T3" fmla="*/ 55 h 81"/>
                <a:gd name="T4" fmla="*/ 0 w 144"/>
                <a:gd name="T5" fmla="*/ 0 h 81"/>
                <a:gd name="T6" fmla="*/ 0 w 144"/>
                <a:gd name="T7" fmla="*/ 74 h 81"/>
                <a:gd name="T8" fmla="*/ 6 w 144"/>
                <a:gd name="T9" fmla="*/ 81 h 81"/>
                <a:gd name="T10" fmla="*/ 137 w 144"/>
                <a:gd name="T11" fmla="*/ 81 h 81"/>
                <a:gd name="T12" fmla="*/ 144 w 144"/>
                <a:gd name="T13" fmla="*/ 74 h 81"/>
                <a:gd name="T14" fmla="*/ 144 w 144"/>
                <a:gd name="T15" fmla="*/ 0 h 81"/>
                <a:gd name="T16" fmla="*/ 77 w 144"/>
                <a:gd name="T17" fmla="*/ 55 h 81"/>
                <a:gd name="T18" fmla="*/ 41 w 144"/>
                <a:gd name="T19" fmla="*/ 45 h 81"/>
                <a:gd name="T20" fmla="*/ 10 w 144"/>
                <a:gd name="T21" fmla="*/ 75 h 81"/>
                <a:gd name="T22" fmla="*/ 8 w 144"/>
                <a:gd name="T23" fmla="*/ 76 h 81"/>
                <a:gd name="T24" fmla="*/ 6 w 144"/>
                <a:gd name="T25" fmla="*/ 75 h 81"/>
                <a:gd name="T26" fmla="*/ 6 w 144"/>
                <a:gd name="T27" fmla="*/ 71 h 81"/>
                <a:gd name="T28" fmla="*/ 37 w 144"/>
                <a:gd name="T29" fmla="*/ 41 h 81"/>
                <a:gd name="T30" fmla="*/ 41 w 144"/>
                <a:gd name="T31" fmla="*/ 41 h 81"/>
                <a:gd name="T32" fmla="*/ 41 w 144"/>
                <a:gd name="T33" fmla="*/ 45 h 81"/>
                <a:gd name="T34" fmla="*/ 138 w 144"/>
                <a:gd name="T35" fmla="*/ 75 h 81"/>
                <a:gd name="T36" fmla="*/ 136 w 144"/>
                <a:gd name="T37" fmla="*/ 76 h 81"/>
                <a:gd name="T38" fmla="*/ 134 w 144"/>
                <a:gd name="T39" fmla="*/ 75 h 81"/>
                <a:gd name="T40" fmla="*/ 102 w 144"/>
                <a:gd name="T41" fmla="*/ 45 h 81"/>
                <a:gd name="T42" fmla="*/ 102 w 144"/>
                <a:gd name="T43" fmla="*/ 41 h 81"/>
                <a:gd name="T44" fmla="*/ 106 w 144"/>
                <a:gd name="T45" fmla="*/ 41 h 81"/>
                <a:gd name="T46" fmla="*/ 138 w 144"/>
                <a:gd name="T47" fmla="*/ 71 h 81"/>
                <a:gd name="T48" fmla="*/ 138 w 144"/>
                <a:gd name="T49" fmla="*/ 7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4" h="81">
                  <a:moveTo>
                    <a:pt x="77" y="55"/>
                  </a:moveTo>
                  <a:cubicBezTo>
                    <a:pt x="74" y="57"/>
                    <a:pt x="69" y="57"/>
                    <a:pt x="67" y="55"/>
                  </a:cubicBezTo>
                  <a:cubicBezTo>
                    <a:pt x="0" y="0"/>
                    <a:pt x="0" y="0"/>
                    <a:pt x="0" y="0"/>
                  </a:cubicBezTo>
                  <a:cubicBezTo>
                    <a:pt x="0" y="74"/>
                    <a:pt x="0" y="74"/>
                    <a:pt x="0" y="74"/>
                  </a:cubicBezTo>
                  <a:cubicBezTo>
                    <a:pt x="0" y="78"/>
                    <a:pt x="3" y="81"/>
                    <a:pt x="6" y="81"/>
                  </a:cubicBezTo>
                  <a:cubicBezTo>
                    <a:pt x="137" y="81"/>
                    <a:pt x="137" y="81"/>
                    <a:pt x="137" y="81"/>
                  </a:cubicBezTo>
                  <a:cubicBezTo>
                    <a:pt x="141" y="81"/>
                    <a:pt x="144" y="78"/>
                    <a:pt x="144" y="74"/>
                  </a:cubicBezTo>
                  <a:cubicBezTo>
                    <a:pt x="144" y="0"/>
                    <a:pt x="144" y="0"/>
                    <a:pt x="144" y="0"/>
                  </a:cubicBezTo>
                  <a:lnTo>
                    <a:pt x="77" y="55"/>
                  </a:lnTo>
                  <a:close/>
                  <a:moveTo>
                    <a:pt x="41" y="45"/>
                  </a:moveTo>
                  <a:cubicBezTo>
                    <a:pt x="10" y="75"/>
                    <a:pt x="10" y="75"/>
                    <a:pt x="10" y="75"/>
                  </a:cubicBezTo>
                  <a:cubicBezTo>
                    <a:pt x="9" y="75"/>
                    <a:pt x="8" y="76"/>
                    <a:pt x="8" y="76"/>
                  </a:cubicBezTo>
                  <a:cubicBezTo>
                    <a:pt x="7" y="76"/>
                    <a:pt x="6" y="75"/>
                    <a:pt x="6" y="75"/>
                  </a:cubicBezTo>
                  <a:cubicBezTo>
                    <a:pt x="5" y="74"/>
                    <a:pt x="5" y="72"/>
                    <a:pt x="6" y="71"/>
                  </a:cubicBezTo>
                  <a:cubicBezTo>
                    <a:pt x="37" y="41"/>
                    <a:pt x="37" y="41"/>
                    <a:pt x="37" y="41"/>
                  </a:cubicBezTo>
                  <a:cubicBezTo>
                    <a:pt x="38" y="40"/>
                    <a:pt x="40" y="40"/>
                    <a:pt x="41" y="41"/>
                  </a:cubicBezTo>
                  <a:cubicBezTo>
                    <a:pt x="42" y="42"/>
                    <a:pt x="42" y="44"/>
                    <a:pt x="41" y="45"/>
                  </a:cubicBezTo>
                  <a:close/>
                  <a:moveTo>
                    <a:pt x="138" y="75"/>
                  </a:moveTo>
                  <a:cubicBezTo>
                    <a:pt x="137" y="75"/>
                    <a:pt x="136" y="76"/>
                    <a:pt x="136" y="76"/>
                  </a:cubicBezTo>
                  <a:cubicBezTo>
                    <a:pt x="135" y="76"/>
                    <a:pt x="134" y="75"/>
                    <a:pt x="134" y="75"/>
                  </a:cubicBezTo>
                  <a:cubicBezTo>
                    <a:pt x="102" y="45"/>
                    <a:pt x="102" y="45"/>
                    <a:pt x="102" y="45"/>
                  </a:cubicBezTo>
                  <a:cubicBezTo>
                    <a:pt x="101" y="44"/>
                    <a:pt x="101" y="42"/>
                    <a:pt x="102" y="41"/>
                  </a:cubicBezTo>
                  <a:cubicBezTo>
                    <a:pt x="103" y="40"/>
                    <a:pt x="105" y="40"/>
                    <a:pt x="106" y="41"/>
                  </a:cubicBezTo>
                  <a:cubicBezTo>
                    <a:pt x="138" y="71"/>
                    <a:pt x="138" y="71"/>
                    <a:pt x="138" y="71"/>
                  </a:cubicBezTo>
                  <a:cubicBezTo>
                    <a:pt x="139" y="72"/>
                    <a:pt x="139" y="74"/>
                    <a:pt x="138" y="75"/>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sp>
        <p:nvSpPr>
          <p:cNvPr id="78" name="Freeform 116"/>
          <p:cNvSpPr>
            <a:spLocks noEditPoints="1"/>
          </p:cNvSpPr>
          <p:nvPr/>
        </p:nvSpPr>
        <p:spPr bwMode="auto">
          <a:xfrm>
            <a:off x="1373276" y="3559016"/>
            <a:ext cx="496447" cy="438098"/>
          </a:xfrm>
          <a:custGeom>
            <a:avLst/>
            <a:gdLst>
              <a:gd name="T0" fmla="*/ 209 w 221"/>
              <a:gd name="T1" fmla="*/ 95 h 195"/>
              <a:gd name="T2" fmla="*/ 209 w 221"/>
              <a:gd name="T3" fmla="*/ 82 h 195"/>
              <a:gd name="T4" fmla="*/ 221 w 221"/>
              <a:gd name="T5" fmla="*/ 82 h 195"/>
              <a:gd name="T6" fmla="*/ 221 w 221"/>
              <a:gd name="T7" fmla="*/ 74 h 195"/>
              <a:gd name="T8" fmla="*/ 110 w 221"/>
              <a:gd name="T9" fmla="*/ 0 h 195"/>
              <a:gd name="T10" fmla="*/ 0 w 221"/>
              <a:gd name="T11" fmla="*/ 74 h 195"/>
              <a:gd name="T12" fmla="*/ 0 w 221"/>
              <a:gd name="T13" fmla="*/ 82 h 195"/>
              <a:gd name="T14" fmla="*/ 10 w 221"/>
              <a:gd name="T15" fmla="*/ 82 h 195"/>
              <a:gd name="T16" fmla="*/ 10 w 221"/>
              <a:gd name="T17" fmla="*/ 95 h 195"/>
              <a:gd name="T18" fmla="*/ 23 w 221"/>
              <a:gd name="T19" fmla="*/ 95 h 195"/>
              <a:gd name="T20" fmla="*/ 23 w 221"/>
              <a:gd name="T21" fmla="*/ 166 h 195"/>
              <a:gd name="T22" fmla="*/ 10 w 221"/>
              <a:gd name="T23" fmla="*/ 166 h 195"/>
              <a:gd name="T24" fmla="*/ 10 w 221"/>
              <a:gd name="T25" fmla="*/ 179 h 195"/>
              <a:gd name="T26" fmla="*/ 0 w 221"/>
              <a:gd name="T27" fmla="*/ 179 h 195"/>
              <a:gd name="T28" fmla="*/ 0 w 221"/>
              <a:gd name="T29" fmla="*/ 195 h 195"/>
              <a:gd name="T30" fmla="*/ 221 w 221"/>
              <a:gd name="T31" fmla="*/ 195 h 195"/>
              <a:gd name="T32" fmla="*/ 221 w 221"/>
              <a:gd name="T33" fmla="*/ 179 h 195"/>
              <a:gd name="T34" fmla="*/ 209 w 221"/>
              <a:gd name="T35" fmla="*/ 179 h 195"/>
              <a:gd name="T36" fmla="*/ 209 w 221"/>
              <a:gd name="T37" fmla="*/ 166 h 195"/>
              <a:gd name="T38" fmla="*/ 197 w 221"/>
              <a:gd name="T39" fmla="*/ 166 h 195"/>
              <a:gd name="T40" fmla="*/ 197 w 221"/>
              <a:gd name="T41" fmla="*/ 95 h 195"/>
              <a:gd name="T42" fmla="*/ 209 w 221"/>
              <a:gd name="T43" fmla="*/ 95 h 195"/>
              <a:gd name="T44" fmla="*/ 73 w 221"/>
              <a:gd name="T45" fmla="*/ 166 h 195"/>
              <a:gd name="T46" fmla="*/ 49 w 221"/>
              <a:gd name="T47" fmla="*/ 166 h 195"/>
              <a:gd name="T48" fmla="*/ 49 w 221"/>
              <a:gd name="T49" fmla="*/ 95 h 195"/>
              <a:gd name="T50" fmla="*/ 73 w 221"/>
              <a:gd name="T51" fmla="*/ 95 h 195"/>
              <a:gd name="T52" fmla="*/ 73 w 221"/>
              <a:gd name="T53" fmla="*/ 166 h 195"/>
              <a:gd name="T54" fmla="*/ 122 w 221"/>
              <a:gd name="T55" fmla="*/ 166 h 195"/>
              <a:gd name="T56" fmla="*/ 99 w 221"/>
              <a:gd name="T57" fmla="*/ 166 h 195"/>
              <a:gd name="T58" fmla="*/ 99 w 221"/>
              <a:gd name="T59" fmla="*/ 95 h 195"/>
              <a:gd name="T60" fmla="*/ 122 w 221"/>
              <a:gd name="T61" fmla="*/ 95 h 195"/>
              <a:gd name="T62" fmla="*/ 122 w 221"/>
              <a:gd name="T63" fmla="*/ 166 h 195"/>
              <a:gd name="T64" fmla="*/ 171 w 221"/>
              <a:gd name="T65" fmla="*/ 166 h 195"/>
              <a:gd name="T66" fmla="*/ 148 w 221"/>
              <a:gd name="T67" fmla="*/ 166 h 195"/>
              <a:gd name="T68" fmla="*/ 148 w 221"/>
              <a:gd name="T69" fmla="*/ 95 h 195"/>
              <a:gd name="T70" fmla="*/ 171 w 221"/>
              <a:gd name="T71" fmla="*/ 95 h 195"/>
              <a:gd name="T72" fmla="*/ 171 w 221"/>
              <a:gd name="T73" fmla="*/ 16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1" h="195">
                <a:moveTo>
                  <a:pt x="209" y="95"/>
                </a:moveTo>
                <a:lnTo>
                  <a:pt x="209" y="82"/>
                </a:lnTo>
                <a:lnTo>
                  <a:pt x="221" y="82"/>
                </a:lnTo>
                <a:lnTo>
                  <a:pt x="221" y="74"/>
                </a:lnTo>
                <a:lnTo>
                  <a:pt x="110" y="0"/>
                </a:lnTo>
                <a:lnTo>
                  <a:pt x="0" y="74"/>
                </a:lnTo>
                <a:lnTo>
                  <a:pt x="0" y="82"/>
                </a:lnTo>
                <a:lnTo>
                  <a:pt x="10" y="82"/>
                </a:lnTo>
                <a:lnTo>
                  <a:pt x="10" y="95"/>
                </a:lnTo>
                <a:lnTo>
                  <a:pt x="23" y="95"/>
                </a:lnTo>
                <a:lnTo>
                  <a:pt x="23" y="166"/>
                </a:lnTo>
                <a:lnTo>
                  <a:pt x="10" y="166"/>
                </a:lnTo>
                <a:lnTo>
                  <a:pt x="10" y="179"/>
                </a:lnTo>
                <a:lnTo>
                  <a:pt x="0" y="179"/>
                </a:lnTo>
                <a:lnTo>
                  <a:pt x="0" y="195"/>
                </a:lnTo>
                <a:lnTo>
                  <a:pt x="221" y="195"/>
                </a:lnTo>
                <a:lnTo>
                  <a:pt x="221" y="179"/>
                </a:lnTo>
                <a:lnTo>
                  <a:pt x="209" y="179"/>
                </a:lnTo>
                <a:lnTo>
                  <a:pt x="209" y="166"/>
                </a:lnTo>
                <a:lnTo>
                  <a:pt x="197" y="166"/>
                </a:lnTo>
                <a:lnTo>
                  <a:pt x="197" y="95"/>
                </a:lnTo>
                <a:lnTo>
                  <a:pt x="209" y="95"/>
                </a:lnTo>
                <a:close/>
                <a:moveTo>
                  <a:pt x="73" y="166"/>
                </a:moveTo>
                <a:lnTo>
                  <a:pt x="49" y="166"/>
                </a:lnTo>
                <a:lnTo>
                  <a:pt x="49" y="95"/>
                </a:lnTo>
                <a:lnTo>
                  <a:pt x="73" y="95"/>
                </a:lnTo>
                <a:lnTo>
                  <a:pt x="73" y="166"/>
                </a:lnTo>
                <a:close/>
                <a:moveTo>
                  <a:pt x="122" y="166"/>
                </a:moveTo>
                <a:lnTo>
                  <a:pt x="99" y="166"/>
                </a:lnTo>
                <a:lnTo>
                  <a:pt x="99" y="95"/>
                </a:lnTo>
                <a:lnTo>
                  <a:pt x="122" y="95"/>
                </a:lnTo>
                <a:lnTo>
                  <a:pt x="122" y="166"/>
                </a:lnTo>
                <a:close/>
                <a:moveTo>
                  <a:pt x="171" y="166"/>
                </a:moveTo>
                <a:lnTo>
                  <a:pt x="148" y="166"/>
                </a:lnTo>
                <a:lnTo>
                  <a:pt x="148" y="95"/>
                </a:lnTo>
                <a:lnTo>
                  <a:pt x="171" y="95"/>
                </a:lnTo>
                <a:lnTo>
                  <a:pt x="171" y="166"/>
                </a:ln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nvGrpSpPr>
          <p:cNvPr id="79" name="组合 78"/>
          <p:cNvGrpSpPr/>
          <p:nvPr/>
        </p:nvGrpSpPr>
        <p:grpSpPr>
          <a:xfrm>
            <a:off x="7323908" y="3518491"/>
            <a:ext cx="606517" cy="498759"/>
            <a:chOff x="5108575" y="3992563"/>
            <a:chExt cx="428625" cy="352426"/>
          </a:xfrm>
          <a:solidFill>
            <a:schemeClr val="bg1"/>
          </a:solidFill>
        </p:grpSpPr>
        <p:sp>
          <p:nvSpPr>
            <p:cNvPr id="80" name="Freeform 223"/>
            <p:cNvSpPr/>
            <p:nvPr/>
          </p:nvSpPr>
          <p:spPr bwMode="auto">
            <a:xfrm>
              <a:off x="5108575" y="3998913"/>
              <a:ext cx="201613" cy="106363"/>
            </a:xfrm>
            <a:custGeom>
              <a:avLst/>
              <a:gdLst>
                <a:gd name="T0" fmla="*/ 127 w 127"/>
                <a:gd name="T1" fmla="*/ 30 h 67"/>
                <a:gd name="T2" fmla="*/ 93 w 127"/>
                <a:gd name="T3" fmla="*/ 0 h 67"/>
                <a:gd name="T4" fmla="*/ 0 w 127"/>
                <a:gd name="T5" fmla="*/ 36 h 67"/>
                <a:gd name="T6" fmla="*/ 35 w 127"/>
                <a:gd name="T7" fmla="*/ 67 h 67"/>
                <a:gd name="T8" fmla="*/ 127 w 127"/>
                <a:gd name="T9" fmla="*/ 30 h 67"/>
              </a:gdLst>
              <a:ahLst/>
              <a:cxnLst>
                <a:cxn ang="0">
                  <a:pos x="T0" y="T1"/>
                </a:cxn>
                <a:cxn ang="0">
                  <a:pos x="T2" y="T3"/>
                </a:cxn>
                <a:cxn ang="0">
                  <a:pos x="T4" y="T5"/>
                </a:cxn>
                <a:cxn ang="0">
                  <a:pos x="T6" y="T7"/>
                </a:cxn>
                <a:cxn ang="0">
                  <a:pos x="T8" y="T9"/>
                </a:cxn>
              </a:cxnLst>
              <a:rect l="0" t="0" r="r" b="b"/>
              <a:pathLst>
                <a:path w="127" h="67">
                  <a:moveTo>
                    <a:pt x="127" y="30"/>
                  </a:moveTo>
                  <a:lnTo>
                    <a:pt x="93" y="0"/>
                  </a:lnTo>
                  <a:lnTo>
                    <a:pt x="0" y="36"/>
                  </a:lnTo>
                  <a:lnTo>
                    <a:pt x="35" y="67"/>
                  </a:lnTo>
                  <a:lnTo>
                    <a:pt x="127" y="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81" name="Freeform 224"/>
            <p:cNvSpPr/>
            <p:nvPr/>
          </p:nvSpPr>
          <p:spPr bwMode="auto">
            <a:xfrm>
              <a:off x="5324475" y="4168776"/>
              <a:ext cx="147638" cy="176213"/>
            </a:xfrm>
            <a:custGeom>
              <a:avLst/>
              <a:gdLst>
                <a:gd name="T0" fmla="*/ 0 w 93"/>
                <a:gd name="T1" fmla="*/ 0 h 111"/>
                <a:gd name="T2" fmla="*/ 0 w 93"/>
                <a:gd name="T3" fmla="*/ 111 h 111"/>
                <a:gd name="T4" fmla="*/ 93 w 93"/>
                <a:gd name="T5" fmla="*/ 73 h 111"/>
                <a:gd name="T6" fmla="*/ 93 w 93"/>
                <a:gd name="T7" fmla="*/ 15 h 111"/>
                <a:gd name="T8" fmla="*/ 41 w 93"/>
                <a:gd name="T9" fmla="*/ 37 h 111"/>
                <a:gd name="T10" fmla="*/ 0 w 93"/>
                <a:gd name="T11" fmla="*/ 0 h 111"/>
              </a:gdLst>
              <a:ahLst/>
              <a:cxnLst>
                <a:cxn ang="0">
                  <a:pos x="T0" y="T1"/>
                </a:cxn>
                <a:cxn ang="0">
                  <a:pos x="T2" y="T3"/>
                </a:cxn>
                <a:cxn ang="0">
                  <a:pos x="T4" y="T5"/>
                </a:cxn>
                <a:cxn ang="0">
                  <a:pos x="T6" y="T7"/>
                </a:cxn>
                <a:cxn ang="0">
                  <a:pos x="T8" y="T9"/>
                </a:cxn>
                <a:cxn ang="0">
                  <a:pos x="T10" y="T11"/>
                </a:cxn>
              </a:cxnLst>
              <a:rect l="0" t="0" r="r" b="b"/>
              <a:pathLst>
                <a:path w="93" h="111">
                  <a:moveTo>
                    <a:pt x="0" y="0"/>
                  </a:moveTo>
                  <a:lnTo>
                    <a:pt x="0" y="111"/>
                  </a:lnTo>
                  <a:lnTo>
                    <a:pt x="93" y="73"/>
                  </a:lnTo>
                  <a:lnTo>
                    <a:pt x="93" y="15"/>
                  </a:lnTo>
                  <a:lnTo>
                    <a:pt x="41" y="37"/>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82" name="Freeform 225"/>
            <p:cNvSpPr/>
            <p:nvPr/>
          </p:nvSpPr>
          <p:spPr bwMode="auto">
            <a:xfrm>
              <a:off x="5334000" y="4110038"/>
              <a:ext cx="203200" cy="104775"/>
            </a:xfrm>
            <a:custGeom>
              <a:avLst/>
              <a:gdLst>
                <a:gd name="T0" fmla="*/ 0 w 128"/>
                <a:gd name="T1" fmla="*/ 36 h 66"/>
                <a:gd name="T2" fmla="*/ 36 w 128"/>
                <a:gd name="T3" fmla="*/ 66 h 66"/>
                <a:gd name="T4" fmla="*/ 128 w 128"/>
                <a:gd name="T5" fmla="*/ 29 h 66"/>
                <a:gd name="T6" fmla="*/ 93 w 128"/>
                <a:gd name="T7" fmla="*/ 0 h 66"/>
                <a:gd name="T8" fmla="*/ 0 w 128"/>
                <a:gd name="T9" fmla="*/ 36 h 66"/>
              </a:gdLst>
              <a:ahLst/>
              <a:cxnLst>
                <a:cxn ang="0">
                  <a:pos x="T0" y="T1"/>
                </a:cxn>
                <a:cxn ang="0">
                  <a:pos x="T2" y="T3"/>
                </a:cxn>
                <a:cxn ang="0">
                  <a:pos x="T4" y="T5"/>
                </a:cxn>
                <a:cxn ang="0">
                  <a:pos x="T6" y="T7"/>
                </a:cxn>
                <a:cxn ang="0">
                  <a:pos x="T8" y="T9"/>
                </a:cxn>
              </a:cxnLst>
              <a:rect l="0" t="0" r="r" b="b"/>
              <a:pathLst>
                <a:path w="128" h="66">
                  <a:moveTo>
                    <a:pt x="0" y="36"/>
                  </a:moveTo>
                  <a:lnTo>
                    <a:pt x="36" y="66"/>
                  </a:lnTo>
                  <a:lnTo>
                    <a:pt x="128" y="29"/>
                  </a:lnTo>
                  <a:lnTo>
                    <a:pt x="93" y="0"/>
                  </a:lnTo>
                  <a:lnTo>
                    <a:pt x="0"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83" name="Freeform 226"/>
            <p:cNvSpPr/>
            <p:nvPr/>
          </p:nvSpPr>
          <p:spPr bwMode="auto">
            <a:xfrm>
              <a:off x="5319713" y="3992563"/>
              <a:ext cx="203200" cy="109538"/>
            </a:xfrm>
            <a:custGeom>
              <a:avLst/>
              <a:gdLst>
                <a:gd name="T0" fmla="*/ 128 w 128"/>
                <a:gd name="T1" fmla="*/ 36 h 69"/>
                <a:gd name="T2" fmla="*/ 35 w 128"/>
                <a:gd name="T3" fmla="*/ 0 h 69"/>
                <a:gd name="T4" fmla="*/ 0 w 128"/>
                <a:gd name="T5" fmla="*/ 32 h 69"/>
                <a:gd name="T6" fmla="*/ 93 w 128"/>
                <a:gd name="T7" fmla="*/ 69 h 69"/>
                <a:gd name="T8" fmla="*/ 128 w 128"/>
                <a:gd name="T9" fmla="*/ 36 h 69"/>
              </a:gdLst>
              <a:ahLst/>
              <a:cxnLst>
                <a:cxn ang="0">
                  <a:pos x="T0" y="T1"/>
                </a:cxn>
                <a:cxn ang="0">
                  <a:pos x="T2" y="T3"/>
                </a:cxn>
                <a:cxn ang="0">
                  <a:pos x="T4" y="T5"/>
                </a:cxn>
                <a:cxn ang="0">
                  <a:pos x="T6" y="T7"/>
                </a:cxn>
                <a:cxn ang="0">
                  <a:pos x="T8" y="T9"/>
                </a:cxn>
              </a:cxnLst>
              <a:rect l="0" t="0" r="r" b="b"/>
              <a:pathLst>
                <a:path w="128" h="69">
                  <a:moveTo>
                    <a:pt x="128" y="36"/>
                  </a:moveTo>
                  <a:lnTo>
                    <a:pt x="35" y="0"/>
                  </a:lnTo>
                  <a:lnTo>
                    <a:pt x="0" y="32"/>
                  </a:lnTo>
                  <a:lnTo>
                    <a:pt x="93" y="69"/>
                  </a:lnTo>
                  <a:lnTo>
                    <a:pt x="128"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84" name="Freeform 227"/>
            <p:cNvSpPr/>
            <p:nvPr/>
          </p:nvSpPr>
          <p:spPr bwMode="auto">
            <a:xfrm>
              <a:off x="5165725" y="4181476"/>
              <a:ext cx="147638" cy="163513"/>
            </a:xfrm>
            <a:custGeom>
              <a:avLst/>
              <a:gdLst>
                <a:gd name="T0" fmla="*/ 0 w 93"/>
                <a:gd name="T1" fmla="*/ 11 h 103"/>
                <a:gd name="T2" fmla="*/ 0 w 93"/>
                <a:gd name="T3" fmla="*/ 65 h 103"/>
                <a:gd name="T4" fmla="*/ 93 w 93"/>
                <a:gd name="T5" fmla="*/ 103 h 103"/>
                <a:gd name="T6" fmla="*/ 93 w 93"/>
                <a:gd name="T7" fmla="*/ 0 h 103"/>
                <a:gd name="T8" fmla="*/ 57 w 93"/>
                <a:gd name="T9" fmla="*/ 34 h 103"/>
                <a:gd name="T10" fmla="*/ 0 w 93"/>
                <a:gd name="T11" fmla="*/ 11 h 103"/>
              </a:gdLst>
              <a:ahLst/>
              <a:cxnLst>
                <a:cxn ang="0">
                  <a:pos x="T0" y="T1"/>
                </a:cxn>
                <a:cxn ang="0">
                  <a:pos x="T2" y="T3"/>
                </a:cxn>
                <a:cxn ang="0">
                  <a:pos x="T4" y="T5"/>
                </a:cxn>
                <a:cxn ang="0">
                  <a:pos x="T6" y="T7"/>
                </a:cxn>
                <a:cxn ang="0">
                  <a:pos x="T8" y="T9"/>
                </a:cxn>
                <a:cxn ang="0">
                  <a:pos x="T10" y="T11"/>
                </a:cxn>
              </a:cxnLst>
              <a:rect l="0" t="0" r="r" b="b"/>
              <a:pathLst>
                <a:path w="93" h="103">
                  <a:moveTo>
                    <a:pt x="0" y="11"/>
                  </a:moveTo>
                  <a:lnTo>
                    <a:pt x="0" y="65"/>
                  </a:lnTo>
                  <a:lnTo>
                    <a:pt x="93" y="103"/>
                  </a:lnTo>
                  <a:lnTo>
                    <a:pt x="93" y="0"/>
                  </a:lnTo>
                  <a:lnTo>
                    <a:pt x="57" y="34"/>
                  </a:lnTo>
                  <a:lnTo>
                    <a:pt x="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85" name="Freeform 228"/>
            <p:cNvSpPr/>
            <p:nvPr/>
          </p:nvSpPr>
          <p:spPr bwMode="auto">
            <a:xfrm>
              <a:off x="5108575" y="4114801"/>
              <a:ext cx="200025" cy="109538"/>
            </a:xfrm>
            <a:custGeom>
              <a:avLst/>
              <a:gdLst>
                <a:gd name="T0" fmla="*/ 126 w 126"/>
                <a:gd name="T1" fmla="*/ 36 h 69"/>
                <a:gd name="T2" fmla="*/ 33 w 126"/>
                <a:gd name="T3" fmla="*/ 0 h 69"/>
                <a:gd name="T4" fmla="*/ 0 w 126"/>
                <a:gd name="T5" fmla="*/ 31 h 69"/>
                <a:gd name="T6" fmla="*/ 91 w 126"/>
                <a:gd name="T7" fmla="*/ 69 h 69"/>
                <a:gd name="T8" fmla="*/ 126 w 126"/>
                <a:gd name="T9" fmla="*/ 36 h 69"/>
              </a:gdLst>
              <a:ahLst/>
              <a:cxnLst>
                <a:cxn ang="0">
                  <a:pos x="T0" y="T1"/>
                </a:cxn>
                <a:cxn ang="0">
                  <a:pos x="T2" y="T3"/>
                </a:cxn>
                <a:cxn ang="0">
                  <a:pos x="T4" y="T5"/>
                </a:cxn>
                <a:cxn ang="0">
                  <a:pos x="T6" y="T7"/>
                </a:cxn>
                <a:cxn ang="0">
                  <a:pos x="T8" y="T9"/>
                </a:cxn>
              </a:cxnLst>
              <a:rect l="0" t="0" r="r" b="b"/>
              <a:pathLst>
                <a:path w="126" h="69">
                  <a:moveTo>
                    <a:pt x="126" y="36"/>
                  </a:moveTo>
                  <a:lnTo>
                    <a:pt x="33" y="0"/>
                  </a:lnTo>
                  <a:lnTo>
                    <a:pt x="0" y="31"/>
                  </a:lnTo>
                  <a:lnTo>
                    <a:pt x="91" y="69"/>
                  </a:lnTo>
                  <a:lnTo>
                    <a:pt x="126"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sp>
        <p:nvSpPr>
          <p:cNvPr id="86" name="Freeform 139"/>
          <p:cNvSpPr/>
          <p:nvPr/>
        </p:nvSpPr>
        <p:spPr bwMode="auto">
          <a:xfrm>
            <a:off x="10242516" y="3580032"/>
            <a:ext cx="536881" cy="406645"/>
          </a:xfrm>
          <a:custGeom>
            <a:avLst/>
            <a:gdLst>
              <a:gd name="T0" fmla="*/ 143 w 165"/>
              <a:gd name="T1" fmla="*/ 19 h 125"/>
              <a:gd name="T2" fmla="*/ 34 w 165"/>
              <a:gd name="T3" fmla="*/ 19 h 125"/>
              <a:gd name="T4" fmla="*/ 30 w 165"/>
              <a:gd name="T5" fmla="*/ 5 h 125"/>
              <a:gd name="T6" fmla="*/ 29 w 165"/>
              <a:gd name="T7" fmla="*/ 4 h 125"/>
              <a:gd name="T8" fmla="*/ 29 w 165"/>
              <a:gd name="T9" fmla="*/ 4 h 125"/>
              <a:gd name="T10" fmla="*/ 28 w 165"/>
              <a:gd name="T11" fmla="*/ 3 h 125"/>
              <a:gd name="T12" fmla="*/ 28 w 165"/>
              <a:gd name="T13" fmla="*/ 2 h 125"/>
              <a:gd name="T14" fmla="*/ 28 w 165"/>
              <a:gd name="T15" fmla="*/ 2 h 125"/>
              <a:gd name="T16" fmla="*/ 27 w 165"/>
              <a:gd name="T17" fmla="*/ 1 h 125"/>
              <a:gd name="T18" fmla="*/ 27 w 165"/>
              <a:gd name="T19" fmla="*/ 1 h 125"/>
              <a:gd name="T20" fmla="*/ 22 w 165"/>
              <a:gd name="T21" fmla="*/ 0 h 125"/>
              <a:gd name="T22" fmla="*/ 7 w 165"/>
              <a:gd name="T23" fmla="*/ 2 h 125"/>
              <a:gd name="T24" fmla="*/ 0 w 165"/>
              <a:gd name="T25" fmla="*/ 9 h 125"/>
              <a:gd name="T26" fmla="*/ 7 w 165"/>
              <a:gd name="T27" fmla="*/ 15 h 125"/>
              <a:gd name="T28" fmla="*/ 18 w 165"/>
              <a:gd name="T29" fmla="*/ 14 h 125"/>
              <a:gd name="T30" fmla="*/ 45 w 165"/>
              <a:gd name="T31" fmla="*/ 99 h 125"/>
              <a:gd name="T32" fmla="*/ 42 w 165"/>
              <a:gd name="T33" fmla="*/ 109 h 125"/>
              <a:gd name="T34" fmla="*/ 58 w 165"/>
              <a:gd name="T35" fmla="*/ 125 h 125"/>
              <a:gd name="T36" fmla="*/ 73 w 165"/>
              <a:gd name="T37" fmla="*/ 116 h 125"/>
              <a:gd name="T38" fmla="*/ 94 w 165"/>
              <a:gd name="T39" fmla="*/ 116 h 125"/>
              <a:gd name="T40" fmla="*/ 109 w 165"/>
              <a:gd name="T41" fmla="*/ 125 h 125"/>
              <a:gd name="T42" fmla="*/ 125 w 165"/>
              <a:gd name="T43" fmla="*/ 109 h 125"/>
              <a:gd name="T44" fmla="*/ 109 w 165"/>
              <a:gd name="T45" fmla="*/ 93 h 125"/>
              <a:gd name="T46" fmla="*/ 94 w 165"/>
              <a:gd name="T47" fmla="*/ 102 h 125"/>
              <a:gd name="T48" fmla="*/ 73 w 165"/>
              <a:gd name="T49" fmla="*/ 102 h 125"/>
              <a:gd name="T50" fmla="*/ 58 w 165"/>
              <a:gd name="T51" fmla="*/ 93 h 125"/>
              <a:gd name="T52" fmla="*/ 58 w 165"/>
              <a:gd name="T53" fmla="*/ 93 h 125"/>
              <a:gd name="T54" fmla="*/ 55 w 165"/>
              <a:gd name="T55" fmla="*/ 83 h 125"/>
              <a:gd name="T56" fmla="*/ 125 w 165"/>
              <a:gd name="T57" fmla="*/ 83 h 125"/>
              <a:gd name="T58" fmla="*/ 139 w 165"/>
              <a:gd name="T59" fmla="*/ 68 h 125"/>
              <a:gd name="T60" fmla="*/ 158 w 165"/>
              <a:gd name="T61" fmla="*/ 34 h 125"/>
              <a:gd name="T62" fmla="*/ 143 w 165"/>
              <a:gd name="T63" fmla="*/ 1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5" h="125">
                <a:moveTo>
                  <a:pt x="143" y="19"/>
                </a:moveTo>
                <a:cubicBezTo>
                  <a:pt x="34" y="19"/>
                  <a:pt x="34" y="19"/>
                  <a:pt x="34" y="19"/>
                </a:cubicBezTo>
                <a:cubicBezTo>
                  <a:pt x="30" y="5"/>
                  <a:pt x="30" y="5"/>
                  <a:pt x="30" y="5"/>
                </a:cubicBezTo>
                <a:cubicBezTo>
                  <a:pt x="30" y="5"/>
                  <a:pt x="29" y="4"/>
                  <a:pt x="29" y="4"/>
                </a:cubicBezTo>
                <a:cubicBezTo>
                  <a:pt x="29" y="4"/>
                  <a:pt x="29" y="4"/>
                  <a:pt x="29" y="4"/>
                </a:cubicBezTo>
                <a:cubicBezTo>
                  <a:pt x="29" y="3"/>
                  <a:pt x="29" y="3"/>
                  <a:pt x="28" y="3"/>
                </a:cubicBezTo>
                <a:cubicBezTo>
                  <a:pt x="28" y="2"/>
                  <a:pt x="28" y="2"/>
                  <a:pt x="28" y="2"/>
                </a:cubicBezTo>
                <a:cubicBezTo>
                  <a:pt x="28" y="2"/>
                  <a:pt x="28" y="2"/>
                  <a:pt x="28" y="2"/>
                </a:cubicBezTo>
                <a:cubicBezTo>
                  <a:pt x="27" y="2"/>
                  <a:pt x="27" y="1"/>
                  <a:pt x="27" y="1"/>
                </a:cubicBezTo>
                <a:cubicBezTo>
                  <a:pt x="27" y="1"/>
                  <a:pt x="27" y="1"/>
                  <a:pt x="27" y="1"/>
                </a:cubicBezTo>
                <a:cubicBezTo>
                  <a:pt x="25" y="0"/>
                  <a:pt x="24" y="0"/>
                  <a:pt x="22" y="0"/>
                </a:cubicBezTo>
                <a:cubicBezTo>
                  <a:pt x="7" y="2"/>
                  <a:pt x="7" y="2"/>
                  <a:pt x="7" y="2"/>
                </a:cubicBezTo>
                <a:cubicBezTo>
                  <a:pt x="3" y="2"/>
                  <a:pt x="0" y="5"/>
                  <a:pt x="0" y="9"/>
                </a:cubicBezTo>
                <a:cubicBezTo>
                  <a:pt x="1" y="12"/>
                  <a:pt x="4" y="15"/>
                  <a:pt x="7" y="15"/>
                </a:cubicBezTo>
                <a:cubicBezTo>
                  <a:pt x="18" y="14"/>
                  <a:pt x="18" y="14"/>
                  <a:pt x="18" y="14"/>
                </a:cubicBezTo>
                <a:cubicBezTo>
                  <a:pt x="45" y="99"/>
                  <a:pt x="45" y="99"/>
                  <a:pt x="45" y="99"/>
                </a:cubicBezTo>
                <a:cubicBezTo>
                  <a:pt x="43" y="101"/>
                  <a:pt x="42" y="105"/>
                  <a:pt x="42" y="109"/>
                </a:cubicBezTo>
                <a:cubicBezTo>
                  <a:pt x="42" y="118"/>
                  <a:pt x="49" y="125"/>
                  <a:pt x="58" y="125"/>
                </a:cubicBezTo>
                <a:cubicBezTo>
                  <a:pt x="64" y="125"/>
                  <a:pt x="70" y="121"/>
                  <a:pt x="73" y="116"/>
                </a:cubicBezTo>
                <a:cubicBezTo>
                  <a:pt x="94" y="116"/>
                  <a:pt x="94" y="116"/>
                  <a:pt x="94" y="116"/>
                </a:cubicBezTo>
                <a:cubicBezTo>
                  <a:pt x="97" y="121"/>
                  <a:pt x="103" y="125"/>
                  <a:pt x="109" y="125"/>
                </a:cubicBezTo>
                <a:cubicBezTo>
                  <a:pt x="118" y="125"/>
                  <a:pt x="125" y="118"/>
                  <a:pt x="125" y="109"/>
                </a:cubicBezTo>
                <a:cubicBezTo>
                  <a:pt x="125" y="100"/>
                  <a:pt x="118" y="93"/>
                  <a:pt x="109" y="93"/>
                </a:cubicBezTo>
                <a:cubicBezTo>
                  <a:pt x="103" y="93"/>
                  <a:pt x="97" y="97"/>
                  <a:pt x="94" y="102"/>
                </a:cubicBezTo>
                <a:cubicBezTo>
                  <a:pt x="73" y="102"/>
                  <a:pt x="73" y="102"/>
                  <a:pt x="73" y="102"/>
                </a:cubicBezTo>
                <a:cubicBezTo>
                  <a:pt x="70" y="97"/>
                  <a:pt x="64" y="93"/>
                  <a:pt x="58" y="93"/>
                </a:cubicBezTo>
                <a:cubicBezTo>
                  <a:pt x="58" y="93"/>
                  <a:pt x="58" y="93"/>
                  <a:pt x="58" y="93"/>
                </a:cubicBezTo>
                <a:cubicBezTo>
                  <a:pt x="55" y="83"/>
                  <a:pt x="55" y="83"/>
                  <a:pt x="55" y="83"/>
                </a:cubicBezTo>
                <a:cubicBezTo>
                  <a:pt x="125" y="83"/>
                  <a:pt x="125" y="83"/>
                  <a:pt x="125" y="83"/>
                </a:cubicBezTo>
                <a:cubicBezTo>
                  <a:pt x="133" y="83"/>
                  <a:pt x="134" y="77"/>
                  <a:pt x="139" y="68"/>
                </a:cubicBezTo>
                <a:cubicBezTo>
                  <a:pt x="158" y="34"/>
                  <a:pt x="158" y="34"/>
                  <a:pt x="158" y="34"/>
                </a:cubicBezTo>
                <a:cubicBezTo>
                  <a:pt x="165" y="20"/>
                  <a:pt x="151" y="19"/>
                  <a:pt x="143" y="19"/>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fade">
                                      <p:cBhvr>
                                        <p:cTn id="18" dur="500"/>
                                        <p:tgtEl>
                                          <p:spTgt spid="5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left)">
                                      <p:cBhvr>
                                        <p:cTn id="23" dur="5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6"/>
                                        </p:tgtEl>
                                        <p:attrNameLst>
                                          <p:attrName>style.visibility</p:attrName>
                                        </p:attrNameLst>
                                      </p:cBhvr>
                                      <p:to>
                                        <p:strVal val="visible"/>
                                      </p:to>
                                    </p:set>
                                    <p:animEffect transition="in" filter="fade">
                                      <p:cBhvr>
                                        <p:cTn id="28" dur="500"/>
                                        <p:tgtEl>
                                          <p:spTgt spid="6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7"/>
                                        </p:tgtEl>
                                        <p:attrNameLst>
                                          <p:attrName>style.visibility</p:attrName>
                                        </p:attrNameLst>
                                      </p:cBhvr>
                                      <p:to>
                                        <p:strVal val="visible"/>
                                      </p:to>
                                    </p:set>
                                    <p:animEffect transition="in" filter="fade">
                                      <p:cBhvr>
                                        <p:cTn id="31" dur="500"/>
                                        <p:tgtEl>
                                          <p:spTgt spid="67"/>
                                        </p:tgtEl>
                                      </p:cBhvr>
                                    </p:animEffect>
                                  </p:childTnLst>
                                </p:cTn>
                              </p:par>
                              <p:par>
                                <p:cTn id="32" presetID="10" presetClass="entr" presetSubtype="0" fill="hold" nodeType="withEffect">
                                  <p:stCondLst>
                                    <p:cond delay="0"/>
                                  </p:stCondLst>
                                  <p:childTnLst>
                                    <p:set>
                                      <p:cBhvr>
                                        <p:cTn id="33" dur="1" fill="hold">
                                          <p:stCondLst>
                                            <p:cond delay="0"/>
                                          </p:stCondLst>
                                        </p:cTn>
                                        <p:tgtEl>
                                          <p:spTgt spid="68"/>
                                        </p:tgtEl>
                                        <p:attrNameLst>
                                          <p:attrName>style.visibility</p:attrName>
                                        </p:attrNameLst>
                                      </p:cBhvr>
                                      <p:to>
                                        <p:strVal val="visible"/>
                                      </p:to>
                                    </p:set>
                                    <p:animEffect transition="in" filter="fade">
                                      <p:cBhvr>
                                        <p:cTn id="34" dur="500"/>
                                        <p:tgtEl>
                                          <p:spTgt spid="6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left)">
                                      <p:cBhvr>
                                        <p:cTn id="39" dur="500"/>
                                        <p:tgtEl>
                                          <p:spTgt spid="2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4"/>
                                        </p:tgtEl>
                                        <p:attrNameLst>
                                          <p:attrName>style.visibility</p:attrName>
                                        </p:attrNameLst>
                                      </p:cBhvr>
                                      <p:to>
                                        <p:strVal val="visible"/>
                                      </p:to>
                                    </p:set>
                                    <p:animEffect transition="in" filter="fade">
                                      <p:cBhvr>
                                        <p:cTn id="44" dur="500"/>
                                        <p:tgtEl>
                                          <p:spTgt spid="5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fade">
                                      <p:cBhvr>
                                        <p:cTn id="47" dur="500"/>
                                        <p:tgtEl>
                                          <p:spTgt spid="55"/>
                                        </p:tgtEl>
                                      </p:cBhvr>
                                    </p:animEffect>
                                  </p:childTnLst>
                                </p:cTn>
                              </p:par>
                              <p:par>
                                <p:cTn id="48" presetID="10" presetClass="entr" presetSubtype="0" fill="hold" nodeType="with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fade">
                                      <p:cBhvr>
                                        <p:cTn id="50" dur="500"/>
                                        <p:tgtEl>
                                          <p:spTgt spid="5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wipe(left)">
                                      <p:cBhvr>
                                        <p:cTn id="55" dur="500"/>
                                        <p:tgtEl>
                                          <p:spTgt spid="2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0"/>
                                        </p:tgtEl>
                                        <p:attrNameLst>
                                          <p:attrName>style.visibility</p:attrName>
                                        </p:attrNameLst>
                                      </p:cBhvr>
                                      <p:to>
                                        <p:strVal val="visible"/>
                                      </p:to>
                                    </p:set>
                                    <p:animEffect transition="in" filter="fade">
                                      <p:cBhvr>
                                        <p:cTn id="60" dur="500"/>
                                        <p:tgtEl>
                                          <p:spTgt spid="70"/>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71"/>
                                        </p:tgtEl>
                                        <p:attrNameLst>
                                          <p:attrName>style.visibility</p:attrName>
                                        </p:attrNameLst>
                                      </p:cBhvr>
                                      <p:to>
                                        <p:strVal val="visible"/>
                                      </p:to>
                                    </p:set>
                                    <p:animEffect transition="in" filter="fade">
                                      <p:cBhvr>
                                        <p:cTn id="63" dur="500"/>
                                        <p:tgtEl>
                                          <p:spTgt spid="71"/>
                                        </p:tgtEl>
                                      </p:cBhvr>
                                    </p:animEffect>
                                  </p:childTnLst>
                                </p:cTn>
                              </p:par>
                              <p:par>
                                <p:cTn id="64" presetID="10" presetClass="entr" presetSubtype="0" fill="hold" nodeType="withEffect">
                                  <p:stCondLst>
                                    <p:cond delay="0"/>
                                  </p:stCondLst>
                                  <p:childTnLst>
                                    <p:set>
                                      <p:cBhvr>
                                        <p:cTn id="65" dur="1" fill="hold">
                                          <p:stCondLst>
                                            <p:cond delay="0"/>
                                          </p:stCondLst>
                                        </p:cTn>
                                        <p:tgtEl>
                                          <p:spTgt spid="72"/>
                                        </p:tgtEl>
                                        <p:attrNameLst>
                                          <p:attrName>style.visibility</p:attrName>
                                        </p:attrNameLst>
                                      </p:cBhvr>
                                      <p:to>
                                        <p:strVal val="visible"/>
                                      </p:to>
                                    </p:set>
                                    <p:animEffect transition="in" filter="fade">
                                      <p:cBhvr>
                                        <p:cTn id="66" dur="500"/>
                                        <p:tgtEl>
                                          <p:spTgt spid="72"/>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wipe(left)">
                                      <p:cBhvr>
                                        <p:cTn id="71" dur="500"/>
                                        <p:tgtEl>
                                          <p:spTgt spid="22"/>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58"/>
                                        </p:tgtEl>
                                        <p:attrNameLst>
                                          <p:attrName>style.visibility</p:attrName>
                                        </p:attrNameLst>
                                      </p:cBhvr>
                                      <p:to>
                                        <p:strVal val="visible"/>
                                      </p:to>
                                    </p:set>
                                    <p:animEffect transition="in" filter="fade">
                                      <p:cBhvr>
                                        <p:cTn id="76" dur="500"/>
                                        <p:tgtEl>
                                          <p:spTgt spid="58"/>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59"/>
                                        </p:tgtEl>
                                        <p:attrNameLst>
                                          <p:attrName>style.visibility</p:attrName>
                                        </p:attrNameLst>
                                      </p:cBhvr>
                                      <p:to>
                                        <p:strVal val="visible"/>
                                      </p:to>
                                    </p:set>
                                    <p:animEffect transition="in" filter="fade">
                                      <p:cBhvr>
                                        <p:cTn id="79" dur="500"/>
                                        <p:tgtEl>
                                          <p:spTgt spid="59"/>
                                        </p:tgtEl>
                                      </p:cBhvr>
                                    </p:animEffect>
                                  </p:childTnLst>
                                </p:cTn>
                              </p:par>
                              <p:par>
                                <p:cTn id="80" presetID="10" presetClass="entr" presetSubtype="0" fill="hold" nodeType="withEffect">
                                  <p:stCondLst>
                                    <p:cond delay="0"/>
                                  </p:stCondLst>
                                  <p:childTnLst>
                                    <p:set>
                                      <p:cBhvr>
                                        <p:cTn id="81" dur="1" fill="hold">
                                          <p:stCondLst>
                                            <p:cond delay="0"/>
                                          </p:stCondLst>
                                        </p:cTn>
                                        <p:tgtEl>
                                          <p:spTgt spid="60"/>
                                        </p:tgtEl>
                                        <p:attrNameLst>
                                          <p:attrName>style.visibility</p:attrName>
                                        </p:attrNameLst>
                                      </p:cBhvr>
                                      <p:to>
                                        <p:strVal val="visible"/>
                                      </p:to>
                                    </p:set>
                                    <p:animEffect transition="in" filter="fade">
                                      <p:cBhvr>
                                        <p:cTn id="82" dur="500"/>
                                        <p:tgtEl>
                                          <p:spTgt spid="60"/>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wipe(left)">
                                      <p:cBhvr>
                                        <p:cTn id="87" dur="500"/>
                                        <p:tgtEl>
                                          <p:spTgt spid="19"/>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74"/>
                                        </p:tgtEl>
                                        <p:attrNameLst>
                                          <p:attrName>style.visibility</p:attrName>
                                        </p:attrNameLst>
                                      </p:cBhvr>
                                      <p:to>
                                        <p:strVal val="visible"/>
                                      </p:to>
                                    </p:set>
                                    <p:animEffect transition="in" filter="fade">
                                      <p:cBhvr>
                                        <p:cTn id="92" dur="500"/>
                                        <p:tgtEl>
                                          <p:spTgt spid="74"/>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75"/>
                                        </p:tgtEl>
                                        <p:attrNameLst>
                                          <p:attrName>style.visibility</p:attrName>
                                        </p:attrNameLst>
                                      </p:cBhvr>
                                      <p:to>
                                        <p:strVal val="visible"/>
                                      </p:to>
                                    </p:set>
                                    <p:animEffect transition="in" filter="fade">
                                      <p:cBhvr>
                                        <p:cTn id="95" dur="500"/>
                                        <p:tgtEl>
                                          <p:spTgt spid="75"/>
                                        </p:tgtEl>
                                      </p:cBhvr>
                                    </p:animEffect>
                                  </p:childTnLst>
                                </p:cTn>
                              </p:par>
                              <p:par>
                                <p:cTn id="96" presetID="10" presetClass="entr" presetSubtype="0" fill="hold" nodeType="withEffect">
                                  <p:stCondLst>
                                    <p:cond delay="0"/>
                                  </p:stCondLst>
                                  <p:childTnLst>
                                    <p:set>
                                      <p:cBhvr>
                                        <p:cTn id="97" dur="1" fill="hold">
                                          <p:stCondLst>
                                            <p:cond delay="0"/>
                                          </p:stCondLst>
                                        </p:cTn>
                                        <p:tgtEl>
                                          <p:spTgt spid="76"/>
                                        </p:tgtEl>
                                        <p:attrNameLst>
                                          <p:attrName>style.visibility</p:attrName>
                                        </p:attrNameLst>
                                      </p:cBhvr>
                                      <p:to>
                                        <p:strVal val="visible"/>
                                      </p:to>
                                    </p:set>
                                    <p:animEffect transition="in" filter="fade">
                                      <p:cBhvr>
                                        <p:cTn id="98" dur="500"/>
                                        <p:tgtEl>
                                          <p:spTgt spid="76"/>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grpId="0" nodeType="clickEffect">
                                  <p:stCondLst>
                                    <p:cond delay="0"/>
                                  </p:stCondLst>
                                  <p:childTnLst>
                                    <p:set>
                                      <p:cBhvr>
                                        <p:cTn id="102" dur="1" fill="hold">
                                          <p:stCondLst>
                                            <p:cond delay="0"/>
                                          </p:stCondLst>
                                        </p:cTn>
                                        <p:tgtEl>
                                          <p:spTgt spid="18"/>
                                        </p:tgtEl>
                                        <p:attrNameLst>
                                          <p:attrName>style.visibility</p:attrName>
                                        </p:attrNameLst>
                                      </p:cBhvr>
                                      <p:to>
                                        <p:strVal val="visible"/>
                                      </p:to>
                                    </p:set>
                                    <p:animEffect transition="in" filter="wipe(left)">
                                      <p:cBhvr>
                                        <p:cTn id="103" dur="500"/>
                                        <p:tgtEl>
                                          <p:spTgt spid="18"/>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62"/>
                                        </p:tgtEl>
                                        <p:attrNameLst>
                                          <p:attrName>style.visibility</p:attrName>
                                        </p:attrNameLst>
                                      </p:cBhvr>
                                      <p:to>
                                        <p:strVal val="visible"/>
                                      </p:to>
                                    </p:set>
                                    <p:animEffect transition="in" filter="fade">
                                      <p:cBhvr>
                                        <p:cTn id="108" dur="500"/>
                                        <p:tgtEl>
                                          <p:spTgt spid="62"/>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63"/>
                                        </p:tgtEl>
                                        <p:attrNameLst>
                                          <p:attrName>style.visibility</p:attrName>
                                        </p:attrNameLst>
                                      </p:cBhvr>
                                      <p:to>
                                        <p:strVal val="visible"/>
                                      </p:to>
                                    </p:set>
                                    <p:animEffect transition="in" filter="fade">
                                      <p:cBhvr>
                                        <p:cTn id="111" dur="500"/>
                                        <p:tgtEl>
                                          <p:spTgt spid="63"/>
                                        </p:tgtEl>
                                      </p:cBhvr>
                                    </p:animEffect>
                                  </p:childTnLst>
                                </p:cTn>
                              </p:par>
                              <p:par>
                                <p:cTn id="112" presetID="10" presetClass="entr" presetSubtype="0" fill="hold" nodeType="withEffect">
                                  <p:stCondLst>
                                    <p:cond delay="0"/>
                                  </p:stCondLst>
                                  <p:childTnLst>
                                    <p:set>
                                      <p:cBhvr>
                                        <p:cTn id="113" dur="1" fill="hold">
                                          <p:stCondLst>
                                            <p:cond delay="0"/>
                                          </p:stCondLst>
                                        </p:cTn>
                                        <p:tgtEl>
                                          <p:spTgt spid="64"/>
                                        </p:tgtEl>
                                        <p:attrNameLst>
                                          <p:attrName>style.visibility</p:attrName>
                                        </p:attrNameLst>
                                      </p:cBhvr>
                                      <p:to>
                                        <p:strVal val="visible"/>
                                      </p:to>
                                    </p:set>
                                    <p:animEffect transition="in" filter="fade">
                                      <p:cBhvr>
                                        <p:cTn id="11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50" grpId="0"/>
      <p:bldP spid="51" grpId="0"/>
      <p:bldP spid="54" grpId="0"/>
      <p:bldP spid="55" grpId="0"/>
      <p:bldP spid="58" grpId="0"/>
      <p:bldP spid="59" grpId="0"/>
      <p:bldP spid="62" grpId="0"/>
      <p:bldP spid="63" grpId="0"/>
      <p:bldP spid="66" grpId="0"/>
      <p:bldP spid="67" grpId="0"/>
      <p:bldP spid="70" grpId="0"/>
      <p:bldP spid="71" grpId="0"/>
      <p:bldP spid="74" grpId="0"/>
      <p:bldP spid="7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bwMode="auto">
          <a:xfrm rot="-5400000">
            <a:off x="2126913" y="2437655"/>
            <a:ext cx="946150" cy="725393"/>
            <a:chOff x="3619848" y="1630017"/>
            <a:chExt cx="700361" cy="636105"/>
          </a:xfrm>
        </p:grpSpPr>
        <p:cxnSp>
          <p:nvCxnSpPr>
            <p:cNvPr id="4" name="直接连接符 3"/>
            <p:cNvCxnSpPr/>
            <p:nvPr/>
          </p:nvCxnSpPr>
          <p:spPr>
            <a:xfrm>
              <a:off x="3619847" y="1630016"/>
              <a:ext cx="68861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4320209" y="1630017"/>
              <a:ext cx="0" cy="63610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 name="组合 5"/>
          <p:cNvGrpSpPr/>
          <p:nvPr/>
        </p:nvGrpSpPr>
        <p:grpSpPr bwMode="auto">
          <a:xfrm>
            <a:off x="4937278" y="2370140"/>
            <a:ext cx="785711" cy="860425"/>
            <a:chOff x="3631096" y="1630017"/>
            <a:chExt cx="689113" cy="636105"/>
          </a:xfrm>
        </p:grpSpPr>
        <p:cxnSp>
          <p:nvCxnSpPr>
            <p:cNvPr id="7" name="直接连接符 6"/>
            <p:cNvCxnSpPr/>
            <p:nvPr/>
          </p:nvCxnSpPr>
          <p:spPr>
            <a:xfrm>
              <a:off x="3631096" y="1630017"/>
              <a:ext cx="68911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4320209" y="1630017"/>
              <a:ext cx="0" cy="63610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a:stCxn id="28" idx="2"/>
          </p:cNvCxnSpPr>
          <p:nvPr/>
        </p:nvCxnSpPr>
        <p:spPr>
          <a:xfrm flipH="1">
            <a:off x="2167450" y="4341813"/>
            <a:ext cx="0" cy="5461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a:stCxn id="31" idx="2"/>
            <a:endCxn id="40" idx="0"/>
          </p:cNvCxnSpPr>
          <p:nvPr/>
        </p:nvCxnSpPr>
        <p:spPr>
          <a:xfrm>
            <a:off x="5722988" y="4268790"/>
            <a:ext cx="7936" cy="61912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bwMode="auto">
          <a:xfrm>
            <a:off x="3149985" y="3835402"/>
            <a:ext cx="204761" cy="1069975"/>
            <a:chOff x="2071791" y="2812635"/>
            <a:chExt cx="180352" cy="791954"/>
          </a:xfrm>
        </p:grpSpPr>
        <p:cxnSp>
          <p:nvCxnSpPr>
            <p:cNvPr id="12" name="直接连接符 11"/>
            <p:cNvCxnSpPr/>
            <p:nvPr/>
          </p:nvCxnSpPr>
          <p:spPr>
            <a:xfrm>
              <a:off x="2071791" y="2812635"/>
              <a:ext cx="18035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2252143" y="2816160"/>
              <a:ext cx="0" cy="78842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4" name="组合 13"/>
          <p:cNvGrpSpPr/>
          <p:nvPr/>
        </p:nvGrpSpPr>
        <p:grpSpPr bwMode="auto">
          <a:xfrm>
            <a:off x="4535692" y="3800475"/>
            <a:ext cx="204760" cy="1073150"/>
            <a:chOff x="3287264" y="2786684"/>
            <a:chExt cx="180352" cy="794715"/>
          </a:xfrm>
        </p:grpSpPr>
        <p:cxnSp>
          <p:nvCxnSpPr>
            <p:cNvPr id="15" name="直接连接符 14"/>
            <p:cNvCxnSpPr/>
            <p:nvPr/>
          </p:nvCxnSpPr>
          <p:spPr>
            <a:xfrm>
              <a:off x="3287264" y="2792562"/>
              <a:ext cx="0" cy="78883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3287264" y="2786684"/>
              <a:ext cx="18035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7" name="组合 16"/>
          <p:cNvGrpSpPr/>
          <p:nvPr/>
        </p:nvGrpSpPr>
        <p:grpSpPr bwMode="auto">
          <a:xfrm>
            <a:off x="2962685" y="1716088"/>
            <a:ext cx="1965069" cy="1039812"/>
            <a:chOff x="2365966" y="1238353"/>
            <a:chExt cx="1964869" cy="1039316"/>
          </a:xfrm>
        </p:grpSpPr>
        <p:sp>
          <p:nvSpPr>
            <p:cNvPr id="18" name="圆角矩形 17"/>
            <p:cNvSpPr/>
            <p:nvPr/>
          </p:nvSpPr>
          <p:spPr>
            <a:xfrm>
              <a:off x="2365966" y="1238353"/>
              <a:ext cx="1964869" cy="1039316"/>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grpSp>
          <p:nvGrpSpPr>
            <p:cNvPr id="13347" name="组合 18"/>
            <p:cNvGrpSpPr/>
            <p:nvPr/>
          </p:nvGrpSpPr>
          <p:grpSpPr bwMode="auto">
            <a:xfrm>
              <a:off x="2833900" y="1399236"/>
              <a:ext cx="944562" cy="717550"/>
              <a:chOff x="2692810" y="1446126"/>
              <a:chExt cx="944562" cy="717550"/>
            </a:xfrm>
          </p:grpSpPr>
          <p:sp>
            <p:nvSpPr>
              <p:cNvPr id="13348" name="Freeform 116"/>
              <p:cNvSpPr/>
              <p:nvPr/>
            </p:nvSpPr>
            <p:spPr bwMode="auto">
              <a:xfrm>
                <a:off x="2692810" y="1563601"/>
                <a:ext cx="282575" cy="600075"/>
              </a:xfrm>
              <a:custGeom>
                <a:avLst/>
                <a:gdLst>
                  <a:gd name="T0" fmla="*/ 2147483647 w 41"/>
                  <a:gd name="T1" fmla="*/ 2147483647 h 87"/>
                  <a:gd name="T2" fmla="*/ 2147483647 w 41"/>
                  <a:gd name="T3" fmla="*/ 0 h 87"/>
                  <a:gd name="T4" fmla="*/ 0 w 41"/>
                  <a:gd name="T5" fmla="*/ 2147483647 h 87"/>
                  <a:gd name="T6" fmla="*/ 0 w 41"/>
                  <a:gd name="T7" fmla="*/ 2147483647 h 87"/>
                  <a:gd name="T8" fmla="*/ 0 w 41"/>
                  <a:gd name="T9" fmla="*/ 2147483647 h 87"/>
                  <a:gd name="T10" fmla="*/ 0 w 41"/>
                  <a:gd name="T11" fmla="*/ 2147483647 h 87"/>
                  <a:gd name="T12" fmla="*/ 2147483647 w 41"/>
                  <a:gd name="T13" fmla="*/ 2147483647 h 87"/>
                  <a:gd name="T14" fmla="*/ 2147483647 w 41"/>
                  <a:gd name="T15" fmla="*/ 2147483647 h 87"/>
                  <a:gd name="T16" fmla="*/ 2147483647 w 41"/>
                  <a:gd name="T17" fmla="*/ 2147483647 h 87"/>
                  <a:gd name="T18" fmla="*/ 2147483647 w 41"/>
                  <a:gd name="T19" fmla="*/ 2147483647 h 87"/>
                  <a:gd name="T20" fmla="*/ 2147483647 w 41"/>
                  <a:gd name="T21" fmla="*/ 2147483647 h 87"/>
                  <a:gd name="T22" fmla="*/ 2147483647 w 41"/>
                  <a:gd name="T23" fmla="*/ 2147483647 h 87"/>
                  <a:gd name="T24" fmla="*/ 2147483647 w 41"/>
                  <a:gd name="T25" fmla="*/ 2147483647 h 87"/>
                  <a:gd name="T26" fmla="*/ 2147483647 w 41"/>
                  <a:gd name="T27" fmla="*/ 2147483647 h 87"/>
                  <a:gd name="T28" fmla="*/ 2147483647 w 41"/>
                  <a:gd name="T29" fmla="*/ 2147483647 h 87"/>
                  <a:gd name="T30" fmla="*/ 2147483647 w 41"/>
                  <a:gd name="T31" fmla="*/ 2147483647 h 87"/>
                  <a:gd name="T32" fmla="*/ 2147483647 w 41"/>
                  <a:gd name="T33" fmla="*/ 2147483647 h 87"/>
                  <a:gd name="T34" fmla="*/ 2147483647 w 41"/>
                  <a:gd name="T35" fmla="*/ 2147483647 h 87"/>
                  <a:gd name="T36" fmla="*/ 2147483647 w 41"/>
                  <a:gd name="T37" fmla="*/ 2147483647 h 87"/>
                  <a:gd name="T38" fmla="*/ 2147483647 w 41"/>
                  <a:gd name="T39" fmla="*/ 2147483647 h 87"/>
                  <a:gd name="T40" fmla="*/ 2147483647 w 41"/>
                  <a:gd name="T41" fmla="*/ 2147483647 h 87"/>
                  <a:gd name="T42" fmla="*/ 2147483647 w 41"/>
                  <a:gd name="T43" fmla="*/ 2147483647 h 87"/>
                  <a:gd name="T44" fmla="*/ 2147483647 w 41"/>
                  <a:gd name="T45" fmla="*/ 2147483647 h 87"/>
                  <a:gd name="T46" fmla="*/ 2147483647 w 41"/>
                  <a:gd name="T47" fmla="*/ 2147483647 h 87"/>
                  <a:gd name="T48" fmla="*/ 2147483647 w 41"/>
                  <a:gd name="T49" fmla="*/ 2147483647 h 87"/>
                  <a:gd name="T50" fmla="*/ 2147483647 w 41"/>
                  <a:gd name="T51" fmla="*/ 2147483647 h 87"/>
                  <a:gd name="T52" fmla="*/ 2147483647 w 41"/>
                  <a:gd name="T53" fmla="*/ 2147483647 h 87"/>
                  <a:gd name="T54" fmla="*/ 2147483647 w 41"/>
                  <a:gd name="T55" fmla="*/ 2147483647 h 87"/>
                  <a:gd name="T56" fmla="*/ 2147483647 w 41"/>
                  <a:gd name="T57" fmla="*/ 2147483647 h 87"/>
                  <a:gd name="T58" fmla="*/ 2147483647 w 41"/>
                  <a:gd name="T59" fmla="*/ 2147483647 h 87"/>
                  <a:gd name="T60" fmla="*/ 2147483647 w 41"/>
                  <a:gd name="T61" fmla="*/ 2147483647 h 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41" h="87">
                    <a:moveTo>
                      <a:pt x="31" y="1"/>
                    </a:moveTo>
                    <a:cubicBezTo>
                      <a:pt x="11" y="0"/>
                      <a:pt x="11" y="0"/>
                      <a:pt x="11" y="0"/>
                    </a:cubicBezTo>
                    <a:cubicBezTo>
                      <a:pt x="3" y="1"/>
                      <a:pt x="0" y="7"/>
                      <a:pt x="0" y="9"/>
                    </a:cubicBezTo>
                    <a:cubicBezTo>
                      <a:pt x="0" y="9"/>
                      <a:pt x="0" y="9"/>
                      <a:pt x="0" y="9"/>
                    </a:cubicBezTo>
                    <a:cubicBezTo>
                      <a:pt x="0" y="11"/>
                      <a:pt x="0" y="11"/>
                      <a:pt x="0" y="11"/>
                    </a:cubicBezTo>
                    <a:cubicBezTo>
                      <a:pt x="0" y="39"/>
                      <a:pt x="0" y="39"/>
                      <a:pt x="0" y="39"/>
                    </a:cubicBezTo>
                    <a:cubicBezTo>
                      <a:pt x="0" y="41"/>
                      <a:pt x="2" y="43"/>
                      <a:pt x="4" y="43"/>
                    </a:cubicBezTo>
                    <a:cubicBezTo>
                      <a:pt x="6" y="43"/>
                      <a:pt x="7" y="41"/>
                      <a:pt x="7" y="39"/>
                    </a:cubicBezTo>
                    <a:cubicBezTo>
                      <a:pt x="7" y="14"/>
                      <a:pt x="7" y="14"/>
                      <a:pt x="7" y="14"/>
                    </a:cubicBezTo>
                    <a:cubicBezTo>
                      <a:pt x="10" y="14"/>
                      <a:pt x="10" y="14"/>
                      <a:pt x="10" y="14"/>
                    </a:cubicBezTo>
                    <a:cubicBezTo>
                      <a:pt x="10" y="38"/>
                      <a:pt x="10" y="38"/>
                      <a:pt x="10" y="38"/>
                    </a:cubicBezTo>
                    <a:cubicBezTo>
                      <a:pt x="10" y="39"/>
                      <a:pt x="10" y="39"/>
                      <a:pt x="10" y="39"/>
                    </a:cubicBezTo>
                    <a:cubicBezTo>
                      <a:pt x="10" y="82"/>
                      <a:pt x="10" y="82"/>
                      <a:pt x="10" y="82"/>
                    </a:cubicBezTo>
                    <a:cubicBezTo>
                      <a:pt x="10" y="85"/>
                      <a:pt x="12" y="87"/>
                      <a:pt x="15" y="87"/>
                    </a:cubicBezTo>
                    <a:cubicBezTo>
                      <a:pt x="17" y="87"/>
                      <a:pt x="20" y="85"/>
                      <a:pt x="20" y="82"/>
                    </a:cubicBezTo>
                    <a:cubicBezTo>
                      <a:pt x="20" y="44"/>
                      <a:pt x="20" y="44"/>
                      <a:pt x="20" y="44"/>
                    </a:cubicBezTo>
                    <a:cubicBezTo>
                      <a:pt x="22" y="44"/>
                      <a:pt x="22" y="44"/>
                      <a:pt x="22" y="44"/>
                    </a:cubicBezTo>
                    <a:cubicBezTo>
                      <a:pt x="22" y="82"/>
                      <a:pt x="22" y="82"/>
                      <a:pt x="22" y="82"/>
                    </a:cubicBezTo>
                    <a:cubicBezTo>
                      <a:pt x="22" y="85"/>
                      <a:pt x="24" y="87"/>
                      <a:pt x="27" y="87"/>
                    </a:cubicBezTo>
                    <a:cubicBezTo>
                      <a:pt x="29" y="87"/>
                      <a:pt x="31" y="85"/>
                      <a:pt x="31" y="82"/>
                    </a:cubicBezTo>
                    <a:cubicBezTo>
                      <a:pt x="31" y="38"/>
                      <a:pt x="31" y="38"/>
                      <a:pt x="31" y="38"/>
                    </a:cubicBezTo>
                    <a:cubicBezTo>
                      <a:pt x="31" y="38"/>
                      <a:pt x="31" y="38"/>
                      <a:pt x="31" y="38"/>
                    </a:cubicBezTo>
                    <a:cubicBezTo>
                      <a:pt x="31" y="14"/>
                      <a:pt x="31" y="14"/>
                      <a:pt x="31" y="14"/>
                    </a:cubicBezTo>
                    <a:cubicBezTo>
                      <a:pt x="34" y="14"/>
                      <a:pt x="34" y="14"/>
                      <a:pt x="34" y="14"/>
                    </a:cubicBezTo>
                    <a:cubicBezTo>
                      <a:pt x="34" y="39"/>
                      <a:pt x="34" y="39"/>
                      <a:pt x="34" y="39"/>
                    </a:cubicBezTo>
                    <a:cubicBezTo>
                      <a:pt x="34" y="41"/>
                      <a:pt x="36" y="43"/>
                      <a:pt x="38" y="43"/>
                    </a:cubicBezTo>
                    <a:cubicBezTo>
                      <a:pt x="40" y="43"/>
                      <a:pt x="41" y="41"/>
                      <a:pt x="41" y="39"/>
                    </a:cubicBezTo>
                    <a:cubicBezTo>
                      <a:pt x="41" y="11"/>
                      <a:pt x="41" y="11"/>
                      <a:pt x="41" y="11"/>
                    </a:cubicBezTo>
                    <a:cubicBezTo>
                      <a:pt x="41" y="9"/>
                      <a:pt x="41" y="9"/>
                      <a:pt x="41" y="9"/>
                    </a:cubicBezTo>
                    <a:cubicBezTo>
                      <a:pt x="41" y="9"/>
                      <a:pt x="41" y="9"/>
                      <a:pt x="41" y="9"/>
                    </a:cubicBezTo>
                    <a:cubicBezTo>
                      <a:pt x="41" y="6"/>
                      <a:pt x="38" y="1"/>
                      <a:pt x="31" y="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cs typeface="+mn-ea"/>
                </a:endParaRPr>
              </a:p>
            </p:txBody>
          </p:sp>
          <p:sp>
            <p:nvSpPr>
              <p:cNvPr id="13349" name="Oval 117"/>
              <p:cNvSpPr>
                <a:spLocks noChangeArrowheads="1"/>
              </p:cNvSpPr>
              <p:nvPr/>
            </p:nvSpPr>
            <p:spPr bwMode="auto">
              <a:xfrm>
                <a:off x="2781710" y="1446126"/>
                <a:ext cx="111125" cy="111125"/>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a typeface="+mn-ea"/>
                  <a:cs typeface="+mn-ea"/>
                </a:endParaRPr>
              </a:p>
            </p:txBody>
          </p:sp>
          <p:sp>
            <p:nvSpPr>
              <p:cNvPr id="13350" name="Freeform 128"/>
              <p:cNvSpPr/>
              <p:nvPr/>
            </p:nvSpPr>
            <p:spPr bwMode="auto">
              <a:xfrm>
                <a:off x="3023010" y="1563601"/>
                <a:ext cx="284163" cy="600075"/>
              </a:xfrm>
              <a:custGeom>
                <a:avLst/>
                <a:gdLst>
                  <a:gd name="T0" fmla="*/ 2147483647 w 41"/>
                  <a:gd name="T1" fmla="*/ 2147483647 h 87"/>
                  <a:gd name="T2" fmla="*/ 2147483647 w 41"/>
                  <a:gd name="T3" fmla="*/ 0 h 87"/>
                  <a:gd name="T4" fmla="*/ 0 w 41"/>
                  <a:gd name="T5" fmla="*/ 2147483647 h 87"/>
                  <a:gd name="T6" fmla="*/ 0 w 41"/>
                  <a:gd name="T7" fmla="*/ 2147483647 h 87"/>
                  <a:gd name="T8" fmla="*/ 0 w 41"/>
                  <a:gd name="T9" fmla="*/ 2147483647 h 87"/>
                  <a:gd name="T10" fmla="*/ 0 w 41"/>
                  <a:gd name="T11" fmla="*/ 2147483647 h 87"/>
                  <a:gd name="T12" fmla="*/ 2147483647 w 41"/>
                  <a:gd name="T13" fmla="*/ 2147483647 h 87"/>
                  <a:gd name="T14" fmla="*/ 2147483647 w 41"/>
                  <a:gd name="T15" fmla="*/ 2147483647 h 87"/>
                  <a:gd name="T16" fmla="*/ 2147483647 w 41"/>
                  <a:gd name="T17" fmla="*/ 2147483647 h 87"/>
                  <a:gd name="T18" fmla="*/ 2147483647 w 41"/>
                  <a:gd name="T19" fmla="*/ 2147483647 h 87"/>
                  <a:gd name="T20" fmla="*/ 2147483647 w 41"/>
                  <a:gd name="T21" fmla="*/ 2147483647 h 87"/>
                  <a:gd name="T22" fmla="*/ 2147483647 w 41"/>
                  <a:gd name="T23" fmla="*/ 2147483647 h 87"/>
                  <a:gd name="T24" fmla="*/ 2147483647 w 41"/>
                  <a:gd name="T25" fmla="*/ 2147483647 h 87"/>
                  <a:gd name="T26" fmla="*/ 2147483647 w 41"/>
                  <a:gd name="T27" fmla="*/ 2147483647 h 87"/>
                  <a:gd name="T28" fmla="*/ 2147483647 w 41"/>
                  <a:gd name="T29" fmla="*/ 2147483647 h 87"/>
                  <a:gd name="T30" fmla="*/ 2147483647 w 41"/>
                  <a:gd name="T31" fmla="*/ 2147483647 h 87"/>
                  <a:gd name="T32" fmla="*/ 2147483647 w 41"/>
                  <a:gd name="T33" fmla="*/ 2147483647 h 87"/>
                  <a:gd name="T34" fmla="*/ 2147483647 w 41"/>
                  <a:gd name="T35" fmla="*/ 2147483647 h 87"/>
                  <a:gd name="T36" fmla="*/ 2147483647 w 41"/>
                  <a:gd name="T37" fmla="*/ 2147483647 h 87"/>
                  <a:gd name="T38" fmla="*/ 2147483647 w 41"/>
                  <a:gd name="T39" fmla="*/ 2147483647 h 87"/>
                  <a:gd name="T40" fmla="*/ 2147483647 w 41"/>
                  <a:gd name="T41" fmla="*/ 2147483647 h 87"/>
                  <a:gd name="T42" fmla="*/ 2147483647 w 41"/>
                  <a:gd name="T43" fmla="*/ 2147483647 h 87"/>
                  <a:gd name="T44" fmla="*/ 2147483647 w 41"/>
                  <a:gd name="T45" fmla="*/ 2147483647 h 87"/>
                  <a:gd name="T46" fmla="*/ 2147483647 w 41"/>
                  <a:gd name="T47" fmla="*/ 2147483647 h 87"/>
                  <a:gd name="T48" fmla="*/ 2147483647 w 41"/>
                  <a:gd name="T49" fmla="*/ 2147483647 h 87"/>
                  <a:gd name="T50" fmla="*/ 2147483647 w 41"/>
                  <a:gd name="T51" fmla="*/ 2147483647 h 87"/>
                  <a:gd name="T52" fmla="*/ 2147483647 w 41"/>
                  <a:gd name="T53" fmla="*/ 2147483647 h 87"/>
                  <a:gd name="T54" fmla="*/ 2147483647 w 41"/>
                  <a:gd name="T55" fmla="*/ 2147483647 h 87"/>
                  <a:gd name="T56" fmla="*/ 2147483647 w 41"/>
                  <a:gd name="T57" fmla="*/ 2147483647 h 87"/>
                  <a:gd name="T58" fmla="*/ 2147483647 w 41"/>
                  <a:gd name="T59" fmla="*/ 2147483647 h 87"/>
                  <a:gd name="T60" fmla="*/ 2147483647 w 41"/>
                  <a:gd name="T61" fmla="*/ 2147483647 h 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41" h="87">
                    <a:moveTo>
                      <a:pt x="31" y="1"/>
                    </a:moveTo>
                    <a:cubicBezTo>
                      <a:pt x="10" y="0"/>
                      <a:pt x="10" y="0"/>
                      <a:pt x="10" y="0"/>
                    </a:cubicBezTo>
                    <a:cubicBezTo>
                      <a:pt x="2" y="1"/>
                      <a:pt x="0" y="7"/>
                      <a:pt x="0" y="9"/>
                    </a:cubicBezTo>
                    <a:cubicBezTo>
                      <a:pt x="0" y="9"/>
                      <a:pt x="0" y="9"/>
                      <a:pt x="0" y="9"/>
                    </a:cubicBezTo>
                    <a:cubicBezTo>
                      <a:pt x="0" y="11"/>
                      <a:pt x="0" y="11"/>
                      <a:pt x="0" y="11"/>
                    </a:cubicBezTo>
                    <a:cubicBezTo>
                      <a:pt x="0" y="39"/>
                      <a:pt x="0" y="39"/>
                      <a:pt x="0" y="39"/>
                    </a:cubicBezTo>
                    <a:cubicBezTo>
                      <a:pt x="0" y="41"/>
                      <a:pt x="1" y="43"/>
                      <a:pt x="3" y="43"/>
                    </a:cubicBezTo>
                    <a:cubicBezTo>
                      <a:pt x="5" y="43"/>
                      <a:pt x="6" y="41"/>
                      <a:pt x="6" y="39"/>
                    </a:cubicBezTo>
                    <a:cubicBezTo>
                      <a:pt x="6" y="14"/>
                      <a:pt x="6" y="14"/>
                      <a:pt x="6" y="14"/>
                    </a:cubicBezTo>
                    <a:cubicBezTo>
                      <a:pt x="9" y="14"/>
                      <a:pt x="9" y="14"/>
                      <a:pt x="9" y="14"/>
                    </a:cubicBezTo>
                    <a:cubicBezTo>
                      <a:pt x="9" y="38"/>
                      <a:pt x="9" y="38"/>
                      <a:pt x="9" y="38"/>
                    </a:cubicBezTo>
                    <a:cubicBezTo>
                      <a:pt x="9" y="39"/>
                      <a:pt x="9" y="39"/>
                      <a:pt x="9" y="39"/>
                    </a:cubicBezTo>
                    <a:cubicBezTo>
                      <a:pt x="9" y="82"/>
                      <a:pt x="9" y="82"/>
                      <a:pt x="9" y="82"/>
                    </a:cubicBezTo>
                    <a:cubicBezTo>
                      <a:pt x="9" y="85"/>
                      <a:pt x="12" y="87"/>
                      <a:pt x="14" y="87"/>
                    </a:cubicBezTo>
                    <a:cubicBezTo>
                      <a:pt x="17" y="87"/>
                      <a:pt x="19" y="85"/>
                      <a:pt x="19" y="82"/>
                    </a:cubicBezTo>
                    <a:cubicBezTo>
                      <a:pt x="19" y="44"/>
                      <a:pt x="19" y="44"/>
                      <a:pt x="19" y="44"/>
                    </a:cubicBezTo>
                    <a:cubicBezTo>
                      <a:pt x="21" y="44"/>
                      <a:pt x="21" y="44"/>
                      <a:pt x="21" y="44"/>
                    </a:cubicBezTo>
                    <a:cubicBezTo>
                      <a:pt x="21" y="82"/>
                      <a:pt x="21" y="82"/>
                      <a:pt x="21" y="82"/>
                    </a:cubicBezTo>
                    <a:cubicBezTo>
                      <a:pt x="21" y="85"/>
                      <a:pt x="23" y="87"/>
                      <a:pt x="26" y="87"/>
                    </a:cubicBezTo>
                    <a:cubicBezTo>
                      <a:pt x="29" y="87"/>
                      <a:pt x="31" y="85"/>
                      <a:pt x="31" y="82"/>
                    </a:cubicBezTo>
                    <a:cubicBezTo>
                      <a:pt x="31" y="38"/>
                      <a:pt x="31" y="38"/>
                      <a:pt x="31" y="38"/>
                    </a:cubicBezTo>
                    <a:cubicBezTo>
                      <a:pt x="31" y="38"/>
                      <a:pt x="31" y="38"/>
                      <a:pt x="31" y="38"/>
                    </a:cubicBezTo>
                    <a:cubicBezTo>
                      <a:pt x="31" y="14"/>
                      <a:pt x="31" y="14"/>
                      <a:pt x="31" y="14"/>
                    </a:cubicBezTo>
                    <a:cubicBezTo>
                      <a:pt x="33" y="14"/>
                      <a:pt x="33" y="14"/>
                      <a:pt x="33" y="14"/>
                    </a:cubicBezTo>
                    <a:cubicBezTo>
                      <a:pt x="33" y="39"/>
                      <a:pt x="33" y="39"/>
                      <a:pt x="33" y="39"/>
                    </a:cubicBezTo>
                    <a:cubicBezTo>
                      <a:pt x="33" y="41"/>
                      <a:pt x="35" y="43"/>
                      <a:pt x="37" y="43"/>
                    </a:cubicBezTo>
                    <a:cubicBezTo>
                      <a:pt x="39" y="43"/>
                      <a:pt x="41" y="41"/>
                      <a:pt x="41" y="39"/>
                    </a:cubicBezTo>
                    <a:cubicBezTo>
                      <a:pt x="41" y="11"/>
                      <a:pt x="41" y="11"/>
                      <a:pt x="41" y="11"/>
                    </a:cubicBezTo>
                    <a:cubicBezTo>
                      <a:pt x="41" y="9"/>
                      <a:pt x="41" y="9"/>
                      <a:pt x="41" y="9"/>
                    </a:cubicBezTo>
                    <a:cubicBezTo>
                      <a:pt x="41" y="9"/>
                      <a:pt x="41" y="9"/>
                      <a:pt x="41" y="9"/>
                    </a:cubicBezTo>
                    <a:cubicBezTo>
                      <a:pt x="41" y="6"/>
                      <a:pt x="37" y="1"/>
                      <a:pt x="31" y="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cs typeface="+mn-ea"/>
                </a:endParaRPr>
              </a:p>
            </p:txBody>
          </p:sp>
          <p:sp>
            <p:nvSpPr>
              <p:cNvPr id="13351" name="Oval 129"/>
              <p:cNvSpPr>
                <a:spLocks noChangeArrowheads="1"/>
              </p:cNvSpPr>
              <p:nvPr/>
            </p:nvSpPr>
            <p:spPr bwMode="auto">
              <a:xfrm>
                <a:off x="3107147" y="1446126"/>
                <a:ext cx="109538" cy="111125"/>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a typeface="+mn-ea"/>
                  <a:cs typeface="+mn-ea"/>
                </a:endParaRPr>
              </a:p>
            </p:txBody>
          </p:sp>
          <p:sp>
            <p:nvSpPr>
              <p:cNvPr id="13352" name="Freeform 130"/>
              <p:cNvSpPr/>
              <p:nvPr/>
            </p:nvSpPr>
            <p:spPr bwMode="auto">
              <a:xfrm>
                <a:off x="3354797" y="1563601"/>
                <a:ext cx="282575" cy="600075"/>
              </a:xfrm>
              <a:custGeom>
                <a:avLst/>
                <a:gdLst>
                  <a:gd name="T0" fmla="*/ 2147483647 w 41"/>
                  <a:gd name="T1" fmla="*/ 2147483647 h 87"/>
                  <a:gd name="T2" fmla="*/ 2147483647 w 41"/>
                  <a:gd name="T3" fmla="*/ 0 h 87"/>
                  <a:gd name="T4" fmla="*/ 0 w 41"/>
                  <a:gd name="T5" fmla="*/ 2147483647 h 87"/>
                  <a:gd name="T6" fmla="*/ 0 w 41"/>
                  <a:gd name="T7" fmla="*/ 2147483647 h 87"/>
                  <a:gd name="T8" fmla="*/ 0 w 41"/>
                  <a:gd name="T9" fmla="*/ 2147483647 h 87"/>
                  <a:gd name="T10" fmla="*/ 0 w 41"/>
                  <a:gd name="T11" fmla="*/ 2147483647 h 87"/>
                  <a:gd name="T12" fmla="*/ 2147483647 w 41"/>
                  <a:gd name="T13" fmla="*/ 2147483647 h 87"/>
                  <a:gd name="T14" fmla="*/ 2147483647 w 41"/>
                  <a:gd name="T15" fmla="*/ 2147483647 h 87"/>
                  <a:gd name="T16" fmla="*/ 2147483647 w 41"/>
                  <a:gd name="T17" fmla="*/ 2147483647 h 87"/>
                  <a:gd name="T18" fmla="*/ 2147483647 w 41"/>
                  <a:gd name="T19" fmla="*/ 2147483647 h 87"/>
                  <a:gd name="T20" fmla="*/ 2147483647 w 41"/>
                  <a:gd name="T21" fmla="*/ 2147483647 h 87"/>
                  <a:gd name="T22" fmla="*/ 2147483647 w 41"/>
                  <a:gd name="T23" fmla="*/ 2147483647 h 87"/>
                  <a:gd name="T24" fmla="*/ 2147483647 w 41"/>
                  <a:gd name="T25" fmla="*/ 2147483647 h 87"/>
                  <a:gd name="T26" fmla="*/ 2147483647 w 41"/>
                  <a:gd name="T27" fmla="*/ 2147483647 h 87"/>
                  <a:gd name="T28" fmla="*/ 2147483647 w 41"/>
                  <a:gd name="T29" fmla="*/ 2147483647 h 87"/>
                  <a:gd name="T30" fmla="*/ 2147483647 w 41"/>
                  <a:gd name="T31" fmla="*/ 2147483647 h 87"/>
                  <a:gd name="T32" fmla="*/ 2147483647 w 41"/>
                  <a:gd name="T33" fmla="*/ 2147483647 h 87"/>
                  <a:gd name="T34" fmla="*/ 2147483647 w 41"/>
                  <a:gd name="T35" fmla="*/ 2147483647 h 87"/>
                  <a:gd name="T36" fmla="*/ 2147483647 w 41"/>
                  <a:gd name="T37" fmla="*/ 2147483647 h 87"/>
                  <a:gd name="T38" fmla="*/ 2147483647 w 41"/>
                  <a:gd name="T39" fmla="*/ 2147483647 h 87"/>
                  <a:gd name="T40" fmla="*/ 2147483647 w 41"/>
                  <a:gd name="T41" fmla="*/ 2147483647 h 87"/>
                  <a:gd name="T42" fmla="*/ 2147483647 w 41"/>
                  <a:gd name="T43" fmla="*/ 2147483647 h 87"/>
                  <a:gd name="T44" fmla="*/ 2147483647 w 41"/>
                  <a:gd name="T45" fmla="*/ 2147483647 h 87"/>
                  <a:gd name="T46" fmla="*/ 2147483647 w 41"/>
                  <a:gd name="T47" fmla="*/ 2147483647 h 87"/>
                  <a:gd name="T48" fmla="*/ 2147483647 w 41"/>
                  <a:gd name="T49" fmla="*/ 2147483647 h 87"/>
                  <a:gd name="T50" fmla="*/ 2147483647 w 41"/>
                  <a:gd name="T51" fmla="*/ 2147483647 h 87"/>
                  <a:gd name="T52" fmla="*/ 2147483647 w 41"/>
                  <a:gd name="T53" fmla="*/ 2147483647 h 87"/>
                  <a:gd name="T54" fmla="*/ 2147483647 w 41"/>
                  <a:gd name="T55" fmla="*/ 2147483647 h 87"/>
                  <a:gd name="T56" fmla="*/ 2147483647 w 41"/>
                  <a:gd name="T57" fmla="*/ 2147483647 h 87"/>
                  <a:gd name="T58" fmla="*/ 2147483647 w 41"/>
                  <a:gd name="T59" fmla="*/ 2147483647 h 87"/>
                  <a:gd name="T60" fmla="*/ 2147483647 w 41"/>
                  <a:gd name="T61" fmla="*/ 2147483647 h 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41" h="87">
                    <a:moveTo>
                      <a:pt x="32" y="1"/>
                    </a:moveTo>
                    <a:cubicBezTo>
                      <a:pt x="11" y="0"/>
                      <a:pt x="11" y="0"/>
                      <a:pt x="11" y="0"/>
                    </a:cubicBezTo>
                    <a:cubicBezTo>
                      <a:pt x="3" y="1"/>
                      <a:pt x="0" y="7"/>
                      <a:pt x="0" y="9"/>
                    </a:cubicBezTo>
                    <a:cubicBezTo>
                      <a:pt x="0" y="9"/>
                      <a:pt x="0" y="9"/>
                      <a:pt x="0" y="9"/>
                    </a:cubicBezTo>
                    <a:cubicBezTo>
                      <a:pt x="0" y="11"/>
                      <a:pt x="0" y="11"/>
                      <a:pt x="0" y="11"/>
                    </a:cubicBezTo>
                    <a:cubicBezTo>
                      <a:pt x="0" y="39"/>
                      <a:pt x="0" y="39"/>
                      <a:pt x="0" y="39"/>
                    </a:cubicBezTo>
                    <a:cubicBezTo>
                      <a:pt x="0" y="41"/>
                      <a:pt x="2" y="43"/>
                      <a:pt x="4" y="43"/>
                    </a:cubicBezTo>
                    <a:cubicBezTo>
                      <a:pt x="6" y="43"/>
                      <a:pt x="7" y="41"/>
                      <a:pt x="7" y="39"/>
                    </a:cubicBezTo>
                    <a:cubicBezTo>
                      <a:pt x="7" y="14"/>
                      <a:pt x="7" y="14"/>
                      <a:pt x="7" y="14"/>
                    </a:cubicBezTo>
                    <a:cubicBezTo>
                      <a:pt x="10" y="14"/>
                      <a:pt x="10" y="14"/>
                      <a:pt x="10" y="14"/>
                    </a:cubicBezTo>
                    <a:cubicBezTo>
                      <a:pt x="10" y="38"/>
                      <a:pt x="10" y="38"/>
                      <a:pt x="10" y="38"/>
                    </a:cubicBezTo>
                    <a:cubicBezTo>
                      <a:pt x="10" y="39"/>
                      <a:pt x="10" y="39"/>
                      <a:pt x="10" y="39"/>
                    </a:cubicBezTo>
                    <a:cubicBezTo>
                      <a:pt x="10" y="82"/>
                      <a:pt x="10" y="82"/>
                      <a:pt x="10" y="82"/>
                    </a:cubicBezTo>
                    <a:cubicBezTo>
                      <a:pt x="10" y="85"/>
                      <a:pt x="12" y="87"/>
                      <a:pt x="15" y="87"/>
                    </a:cubicBezTo>
                    <a:cubicBezTo>
                      <a:pt x="18" y="87"/>
                      <a:pt x="20" y="85"/>
                      <a:pt x="20" y="82"/>
                    </a:cubicBezTo>
                    <a:cubicBezTo>
                      <a:pt x="20" y="44"/>
                      <a:pt x="20" y="44"/>
                      <a:pt x="20" y="44"/>
                    </a:cubicBezTo>
                    <a:cubicBezTo>
                      <a:pt x="22" y="44"/>
                      <a:pt x="22" y="44"/>
                      <a:pt x="22" y="44"/>
                    </a:cubicBezTo>
                    <a:cubicBezTo>
                      <a:pt x="22" y="82"/>
                      <a:pt x="22" y="82"/>
                      <a:pt x="22" y="82"/>
                    </a:cubicBezTo>
                    <a:cubicBezTo>
                      <a:pt x="22" y="85"/>
                      <a:pt x="24" y="87"/>
                      <a:pt x="27" y="87"/>
                    </a:cubicBezTo>
                    <a:cubicBezTo>
                      <a:pt x="29" y="87"/>
                      <a:pt x="32" y="85"/>
                      <a:pt x="32" y="82"/>
                    </a:cubicBezTo>
                    <a:cubicBezTo>
                      <a:pt x="32" y="38"/>
                      <a:pt x="32" y="38"/>
                      <a:pt x="32" y="38"/>
                    </a:cubicBezTo>
                    <a:cubicBezTo>
                      <a:pt x="32" y="38"/>
                      <a:pt x="32" y="38"/>
                      <a:pt x="32" y="38"/>
                    </a:cubicBezTo>
                    <a:cubicBezTo>
                      <a:pt x="32" y="14"/>
                      <a:pt x="32" y="14"/>
                      <a:pt x="32" y="14"/>
                    </a:cubicBezTo>
                    <a:cubicBezTo>
                      <a:pt x="34" y="14"/>
                      <a:pt x="34" y="14"/>
                      <a:pt x="34" y="14"/>
                    </a:cubicBezTo>
                    <a:cubicBezTo>
                      <a:pt x="34" y="39"/>
                      <a:pt x="34" y="39"/>
                      <a:pt x="34" y="39"/>
                    </a:cubicBezTo>
                    <a:cubicBezTo>
                      <a:pt x="34" y="41"/>
                      <a:pt x="36" y="43"/>
                      <a:pt x="38" y="43"/>
                    </a:cubicBezTo>
                    <a:cubicBezTo>
                      <a:pt x="40" y="43"/>
                      <a:pt x="41" y="41"/>
                      <a:pt x="41" y="39"/>
                    </a:cubicBezTo>
                    <a:cubicBezTo>
                      <a:pt x="41" y="11"/>
                      <a:pt x="41" y="11"/>
                      <a:pt x="41" y="11"/>
                    </a:cubicBezTo>
                    <a:cubicBezTo>
                      <a:pt x="41" y="9"/>
                      <a:pt x="41" y="9"/>
                      <a:pt x="41" y="9"/>
                    </a:cubicBezTo>
                    <a:cubicBezTo>
                      <a:pt x="41" y="9"/>
                      <a:pt x="41" y="9"/>
                      <a:pt x="41" y="9"/>
                    </a:cubicBezTo>
                    <a:cubicBezTo>
                      <a:pt x="41" y="6"/>
                      <a:pt x="38" y="1"/>
                      <a:pt x="32" y="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cs typeface="+mn-ea"/>
                </a:endParaRPr>
              </a:p>
            </p:txBody>
          </p:sp>
          <p:sp>
            <p:nvSpPr>
              <p:cNvPr id="13353" name="Oval 131"/>
              <p:cNvSpPr>
                <a:spLocks noChangeArrowheads="1"/>
              </p:cNvSpPr>
              <p:nvPr/>
            </p:nvSpPr>
            <p:spPr bwMode="auto">
              <a:xfrm>
                <a:off x="3443697" y="1446126"/>
                <a:ext cx="111125" cy="111125"/>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a typeface="+mn-ea"/>
                  <a:cs typeface="+mn-ea"/>
                </a:endParaRPr>
              </a:p>
            </p:txBody>
          </p:sp>
        </p:grpSp>
      </p:grpSp>
      <p:grpSp>
        <p:nvGrpSpPr>
          <p:cNvPr id="27" name="组合 26"/>
          <p:cNvGrpSpPr/>
          <p:nvPr/>
        </p:nvGrpSpPr>
        <p:grpSpPr bwMode="auto">
          <a:xfrm>
            <a:off x="1184916" y="3302002"/>
            <a:ext cx="1965069" cy="1039813"/>
            <a:chOff x="587547" y="2824206"/>
            <a:chExt cx="1964869" cy="1039316"/>
          </a:xfrm>
        </p:grpSpPr>
        <p:sp>
          <p:nvSpPr>
            <p:cNvPr id="28" name="圆角矩形 27"/>
            <p:cNvSpPr/>
            <p:nvPr/>
          </p:nvSpPr>
          <p:spPr>
            <a:xfrm>
              <a:off x="587547" y="2824206"/>
              <a:ext cx="1964869" cy="103931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pic>
          <p:nvPicPr>
            <p:cNvPr id="13345" name="图片 28"/>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1143514" y="2960679"/>
              <a:ext cx="831167" cy="831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 name="组合 29"/>
          <p:cNvGrpSpPr/>
          <p:nvPr/>
        </p:nvGrpSpPr>
        <p:grpSpPr bwMode="auto">
          <a:xfrm>
            <a:off x="4740454" y="3230565"/>
            <a:ext cx="1965069" cy="1038225"/>
            <a:chOff x="4144383" y="2752530"/>
            <a:chExt cx="1964869" cy="1039316"/>
          </a:xfrm>
        </p:grpSpPr>
        <p:sp>
          <p:nvSpPr>
            <p:cNvPr id="31" name="圆角矩形 30"/>
            <p:cNvSpPr/>
            <p:nvPr/>
          </p:nvSpPr>
          <p:spPr>
            <a:xfrm>
              <a:off x="4144383" y="2752530"/>
              <a:ext cx="1964869" cy="103931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pic>
          <p:nvPicPr>
            <p:cNvPr id="13343" name="图片 3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10820" y="2836941"/>
              <a:ext cx="881732" cy="899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3" name="组合 32"/>
          <p:cNvGrpSpPr/>
          <p:nvPr/>
        </p:nvGrpSpPr>
        <p:grpSpPr bwMode="auto">
          <a:xfrm>
            <a:off x="2954749" y="4887915"/>
            <a:ext cx="801583" cy="949325"/>
            <a:chOff x="2357581" y="4410059"/>
            <a:chExt cx="801062" cy="949720"/>
          </a:xfrm>
        </p:grpSpPr>
        <p:sp>
          <p:nvSpPr>
            <p:cNvPr id="34" name="圆角矩形 33"/>
            <p:cNvSpPr/>
            <p:nvPr/>
          </p:nvSpPr>
          <p:spPr>
            <a:xfrm>
              <a:off x="2357581" y="4410059"/>
              <a:ext cx="801062" cy="94972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pic>
          <p:nvPicPr>
            <p:cNvPr id="13341" name="图片 3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85211" y="4681984"/>
              <a:ext cx="495463" cy="49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6" name="组合 35"/>
          <p:cNvGrpSpPr/>
          <p:nvPr/>
        </p:nvGrpSpPr>
        <p:grpSpPr bwMode="auto">
          <a:xfrm>
            <a:off x="4142044" y="4887915"/>
            <a:ext cx="801583" cy="949325"/>
            <a:chOff x="3545712" y="4410059"/>
            <a:chExt cx="801062" cy="949720"/>
          </a:xfrm>
        </p:grpSpPr>
        <p:sp>
          <p:nvSpPr>
            <p:cNvPr id="37" name="圆角矩形 36"/>
            <p:cNvSpPr/>
            <p:nvPr/>
          </p:nvSpPr>
          <p:spPr>
            <a:xfrm>
              <a:off x="3545712" y="4410059"/>
              <a:ext cx="801062" cy="94972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pic>
          <p:nvPicPr>
            <p:cNvPr id="13339" name="图片 3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69736" y="4560172"/>
              <a:ext cx="685041" cy="675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 name="组合 38"/>
          <p:cNvGrpSpPr/>
          <p:nvPr/>
        </p:nvGrpSpPr>
        <p:grpSpPr bwMode="auto">
          <a:xfrm>
            <a:off x="5330925" y="4887915"/>
            <a:ext cx="799996" cy="949325"/>
            <a:chOff x="4733844" y="4410059"/>
            <a:chExt cx="801062" cy="949720"/>
          </a:xfrm>
        </p:grpSpPr>
        <p:sp>
          <p:nvSpPr>
            <p:cNvPr id="40" name="圆角矩形 39"/>
            <p:cNvSpPr/>
            <p:nvPr/>
          </p:nvSpPr>
          <p:spPr>
            <a:xfrm>
              <a:off x="4733844" y="4410059"/>
              <a:ext cx="801062" cy="94972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pic>
          <p:nvPicPr>
            <p:cNvPr id="13337" name="图片 4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85774" y="4586619"/>
              <a:ext cx="639801" cy="63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2" name="组合 41"/>
          <p:cNvGrpSpPr/>
          <p:nvPr/>
        </p:nvGrpSpPr>
        <p:grpSpPr bwMode="auto">
          <a:xfrm>
            <a:off x="1767452" y="4887915"/>
            <a:ext cx="799996" cy="949325"/>
            <a:chOff x="1169450" y="4410059"/>
            <a:chExt cx="801062" cy="949720"/>
          </a:xfrm>
        </p:grpSpPr>
        <p:sp>
          <p:nvSpPr>
            <p:cNvPr id="43" name="圆角矩形 42"/>
            <p:cNvSpPr/>
            <p:nvPr/>
          </p:nvSpPr>
          <p:spPr>
            <a:xfrm>
              <a:off x="1169450" y="4410059"/>
              <a:ext cx="801062" cy="94972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pic>
          <p:nvPicPr>
            <p:cNvPr id="13335" name="图片 4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93581" y="4543417"/>
              <a:ext cx="692490" cy="683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5" name="TextBox 35"/>
          <p:cNvSpPr txBox="1">
            <a:spLocks noChangeArrowheads="1"/>
          </p:cNvSpPr>
          <p:nvPr/>
        </p:nvSpPr>
        <p:spPr bwMode="auto">
          <a:xfrm>
            <a:off x="7688058" y="2452688"/>
            <a:ext cx="3565061"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t>文字内容需概括精炼，建议与标题相关并符合整体语言风格，语言描述尽量简洁生动。单击此处添加文本内容，语言描述尽量简洁生动</a:t>
            </a:r>
            <a:endParaRPr lang="zh-CN" altLang="zh-CN" dirty="0"/>
          </a:p>
        </p:txBody>
      </p:sp>
      <p:sp>
        <p:nvSpPr>
          <p:cNvPr id="46" name="文本框 45"/>
          <p:cNvSpPr txBox="1">
            <a:spLocks noChangeArrowheads="1"/>
          </p:cNvSpPr>
          <p:nvPr/>
        </p:nvSpPr>
        <p:spPr bwMode="auto">
          <a:xfrm>
            <a:off x="7688056" y="2039938"/>
            <a:ext cx="2398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dirty="0">
                <a:solidFill>
                  <a:schemeClr val="tx1">
                    <a:lumMod val="50000"/>
                    <a:lumOff val="50000"/>
                  </a:schemeClr>
                </a:solidFill>
                <a:latin typeface="+mn-ea"/>
                <a:ea typeface="+mn-ea"/>
                <a:cs typeface="+mn-ea"/>
              </a:rPr>
              <a:t>单击此处添加文字</a:t>
            </a:r>
            <a:endParaRPr lang="zh-CN" altLang="en-US" sz="2000" b="1" dirty="0">
              <a:solidFill>
                <a:schemeClr val="tx1">
                  <a:lumMod val="50000"/>
                  <a:lumOff val="50000"/>
                </a:schemeClr>
              </a:solidFill>
              <a:latin typeface="+mn-ea"/>
              <a:ea typeface="+mn-ea"/>
              <a:cs typeface="+mn-ea"/>
            </a:endParaRPr>
          </a:p>
        </p:txBody>
      </p:sp>
      <p:sp>
        <p:nvSpPr>
          <p:cNvPr id="47" name="TextBox 35"/>
          <p:cNvSpPr txBox="1">
            <a:spLocks noChangeArrowheads="1"/>
          </p:cNvSpPr>
          <p:nvPr/>
        </p:nvSpPr>
        <p:spPr bwMode="auto">
          <a:xfrm>
            <a:off x="7710280" y="3736976"/>
            <a:ext cx="3563473"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t>文字内容需概括精炼，建议与标题相关并符合整体语言风格，语言描述尽量简洁生动。单击此处添加文本内容，语言描述尽量简洁生动</a:t>
            </a:r>
            <a:endParaRPr lang="zh-CN" altLang="zh-CN" dirty="0"/>
          </a:p>
        </p:txBody>
      </p:sp>
      <p:sp>
        <p:nvSpPr>
          <p:cNvPr id="48" name="文本框 47"/>
          <p:cNvSpPr txBox="1">
            <a:spLocks noChangeArrowheads="1"/>
          </p:cNvSpPr>
          <p:nvPr/>
        </p:nvSpPr>
        <p:spPr bwMode="auto">
          <a:xfrm>
            <a:off x="7710278" y="3324225"/>
            <a:ext cx="2398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chemeClr val="tx1">
                    <a:lumMod val="50000"/>
                    <a:lumOff val="50000"/>
                  </a:schemeClr>
                </a:solidFill>
                <a:latin typeface="+mn-ea"/>
                <a:ea typeface="+mn-ea"/>
                <a:cs typeface="+mn-ea"/>
              </a:rPr>
              <a:t>单击此处添加文字</a:t>
            </a:r>
            <a:endParaRPr lang="zh-CN" altLang="en-US" sz="2000" b="1">
              <a:solidFill>
                <a:schemeClr val="tx1">
                  <a:lumMod val="50000"/>
                  <a:lumOff val="50000"/>
                </a:schemeClr>
              </a:solidFill>
              <a:latin typeface="+mn-ea"/>
              <a:ea typeface="+mn-ea"/>
              <a:cs typeface="+mn-ea"/>
            </a:endParaRPr>
          </a:p>
        </p:txBody>
      </p:sp>
      <p:sp>
        <p:nvSpPr>
          <p:cNvPr id="49" name="TextBox 35"/>
          <p:cNvSpPr txBox="1">
            <a:spLocks noChangeArrowheads="1"/>
          </p:cNvSpPr>
          <p:nvPr/>
        </p:nvSpPr>
        <p:spPr bwMode="auto">
          <a:xfrm>
            <a:off x="7688058" y="5021263"/>
            <a:ext cx="3565061"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t>文字内容需概括精炼，建议与标题相关并符合整体语言风格，语言描述尽量简洁生动。单击此处添加文本内容，语言描述尽量简洁生动</a:t>
            </a:r>
            <a:endParaRPr lang="zh-CN" altLang="zh-CN" dirty="0"/>
          </a:p>
        </p:txBody>
      </p:sp>
      <p:sp>
        <p:nvSpPr>
          <p:cNvPr id="50" name="文本框 49"/>
          <p:cNvSpPr txBox="1">
            <a:spLocks noChangeArrowheads="1"/>
          </p:cNvSpPr>
          <p:nvPr/>
        </p:nvSpPr>
        <p:spPr bwMode="auto">
          <a:xfrm>
            <a:off x="7688056" y="4608513"/>
            <a:ext cx="2398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chemeClr val="tx1">
                    <a:lumMod val="50000"/>
                    <a:lumOff val="50000"/>
                  </a:schemeClr>
                </a:solidFill>
                <a:latin typeface="+mn-ea"/>
                <a:ea typeface="+mn-ea"/>
                <a:cs typeface="+mn-ea"/>
              </a:rPr>
              <a:t>单击此处添加文字</a:t>
            </a:r>
            <a:endParaRPr lang="zh-CN" altLang="en-US" sz="2000" b="1">
              <a:solidFill>
                <a:schemeClr val="tx1">
                  <a:lumMod val="50000"/>
                  <a:lumOff val="50000"/>
                </a:schemeClr>
              </a:solidFill>
              <a:latin typeface="+mn-ea"/>
              <a:ea typeface="+mn-ea"/>
              <a:cs typeface="+mn-ea"/>
            </a:endParaRPr>
          </a:p>
        </p:txBody>
      </p:sp>
      <p:sp>
        <p:nvSpPr>
          <p:cNvPr id="2" name="标题 1"/>
          <p:cNvSpPr>
            <a:spLocks noGrp="1"/>
          </p:cNvSpPr>
          <p:nvPr>
            <p:ph type="title"/>
          </p:nvPr>
        </p:nvSpPr>
        <p:spPr/>
        <p:txBody>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par>
                                <p:cTn id="13" presetID="22" presetClass="entr" presetSubtype="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par>
                          <p:cTn id="16" fill="hold">
                            <p:stCondLst>
                              <p:cond delay="1000"/>
                            </p:stCondLst>
                            <p:childTnLst>
                              <p:par>
                                <p:cTn id="17" presetID="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0-#ppt_w/2"/>
                                          </p:val>
                                        </p:tav>
                                        <p:tav tm="100000">
                                          <p:val>
                                            <p:strVal val="#ppt_x"/>
                                          </p:val>
                                        </p:tav>
                                      </p:tavLst>
                                    </p:anim>
                                    <p:anim calcmode="lin" valueType="num">
                                      <p:cBhvr additive="base">
                                        <p:cTn id="20" dur="500" fill="hold"/>
                                        <p:tgtEl>
                                          <p:spTgt spid="27"/>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1+#ppt_w/2"/>
                                          </p:val>
                                        </p:tav>
                                        <p:tav tm="100000">
                                          <p:val>
                                            <p:strVal val="#ppt_x"/>
                                          </p:val>
                                        </p:tav>
                                      </p:tavLst>
                                    </p:anim>
                                    <p:anim calcmode="lin" valueType="num">
                                      <p:cBhvr additive="base">
                                        <p:cTn id="24" dur="500" fill="hold"/>
                                        <p:tgtEl>
                                          <p:spTgt spid="30"/>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22" presetClass="entr" presetSubtype="1"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up)">
                                      <p:cBhvr>
                                        <p:cTn id="28" dur="500"/>
                                        <p:tgtEl>
                                          <p:spTgt spid="9"/>
                                        </p:tgtEl>
                                      </p:cBhvr>
                                    </p:animEffect>
                                  </p:childTnLst>
                                </p:cTn>
                              </p:par>
                              <p:par>
                                <p:cTn id="29" presetID="22" presetClass="entr" presetSubtype="1"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500"/>
                                        <p:tgtEl>
                                          <p:spTgt spid="11"/>
                                        </p:tgtEl>
                                      </p:cBhvr>
                                    </p:animEffect>
                                  </p:childTnLst>
                                </p:cTn>
                              </p:par>
                              <p:par>
                                <p:cTn id="32" presetID="22" presetClass="entr" presetSubtype="1"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up)">
                                      <p:cBhvr>
                                        <p:cTn id="34" dur="500"/>
                                        <p:tgtEl>
                                          <p:spTgt spid="14"/>
                                        </p:tgtEl>
                                      </p:cBhvr>
                                    </p:animEffect>
                                  </p:childTnLst>
                                </p:cTn>
                              </p:par>
                              <p:par>
                                <p:cTn id="35" presetID="22" presetClass="entr" presetSubtype="1"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up)">
                                      <p:cBhvr>
                                        <p:cTn id="37" dur="500"/>
                                        <p:tgtEl>
                                          <p:spTgt spid="10"/>
                                        </p:tgtEl>
                                      </p:cBhvr>
                                    </p:animEffect>
                                  </p:childTnLst>
                                </p:cTn>
                              </p:par>
                            </p:childTnLst>
                          </p:cTn>
                        </p:par>
                        <p:par>
                          <p:cTn id="38" fill="hold">
                            <p:stCondLst>
                              <p:cond delay="2000"/>
                            </p:stCondLst>
                            <p:childTnLst>
                              <p:par>
                                <p:cTn id="39" presetID="42" presetClass="entr" presetSubtype="0" fill="hold" nodeType="after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fade">
                                      <p:cBhvr>
                                        <p:cTn id="41" dur="500"/>
                                        <p:tgtEl>
                                          <p:spTgt spid="42"/>
                                        </p:tgtEl>
                                      </p:cBhvr>
                                    </p:animEffect>
                                    <p:anim calcmode="lin" valueType="num">
                                      <p:cBhvr>
                                        <p:cTn id="42" dur="500" fill="hold"/>
                                        <p:tgtEl>
                                          <p:spTgt spid="42"/>
                                        </p:tgtEl>
                                        <p:attrNameLst>
                                          <p:attrName>ppt_x</p:attrName>
                                        </p:attrNameLst>
                                      </p:cBhvr>
                                      <p:tavLst>
                                        <p:tav tm="0">
                                          <p:val>
                                            <p:strVal val="#ppt_x"/>
                                          </p:val>
                                        </p:tav>
                                        <p:tav tm="100000">
                                          <p:val>
                                            <p:strVal val="#ppt_x"/>
                                          </p:val>
                                        </p:tav>
                                      </p:tavLst>
                                    </p:anim>
                                    <p:anim calcmode="lin" valueType="num">
                                      <p:cBhvr>
                                        <p:cTn id="43" dur="500" fill="hold"/>
                                        <p:tgtEl>
                                          <p:spTgt spid="42"/>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25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anim calcmode="lin" valueType="num">
                                      <p:cBhvr>
                                        <p:cTn id="47" dur="500" fill="hold"/>
                                        <p:tgtEl>
                                          <p:spTgt spid="33"/>
                                        </p:tgtEl>
                                        <p:attrNameLst>
                                          <p:attrName>ppt_x</p:attrName>
                                        </p:attrNameLst>
                                      </p:cBhvr>
                                      <p:tavLst>
                                        <p:tav tm="0">
                                          <p:val>
                                            <p:strVal val="#ppt_x"/>
                                          </p:val>
                                        </p:tav>
                                        <p:tav tm="100000">
                                          <p:val>
                                            <p:strVal val="#ppt_x"/>
                                          </p:val>
                                        </p:tav>
                                      </p:tavLst>
                                    </p:anim>
                                    <p:anim calcmode="lin" valueType="num">
                                      <p:cBhvr>
                                        <p:cTn id="48" dur="500" fill="hold"/>
                                        <p:tgtEl>
                                          <p:spTgt spid="3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50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500"/>
                                        <p:tgtEl>
                                          <p:spTgt spid="36"/>
                                        </p:tgtEl>
                                      </p:cBhvr>
                                    </p:animEffect>
                                    <p:anim calcmode="lin" valueType="num">
                                      <p:cBhvr>
                                        <p:cTn id="52" dur="500" fill="hold"/>
                                        <p:tgtEl>
                                          <p:spTgt spid="36"/>
                                        </p:tgtEl>
                                        <p:attrNameLst>
                                          <p:attrName>ppt_x</p:attrName>
                                        </p:attrNameLst>
                                      </p:cBhvr>
                                      <p:tavLst>
                                        <p:tav tm="0">
                                          <p:val>
                                            <p:strVal val="#ppt_x"/>
                                          </p:val>
                                        </p:tav>
                                        <p:tav tm="100000">
                                          <p:val>
                                            <p:strVal val="#ppt_x"/>
                                          </p:val>
                                        </p:tav>
                                      </p:tavLst>
                                    </p:anim>
                                    <p:anim calcmode="lin" valueType="num">
                                      <p:cBhvr>
                                        <p:cTn id="53" dur="500" fill="hold"/>
                                        <p:tgtEl>
                                          <p:spTgt spid="36"/>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75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500"/>
                                        <p:tgtEl>
                                          <p:spTgt spid="39"/>
                                        </p:tgtEl>
                                      </p:cBhvr>
                                    </p:animEffect>
                                    <p:anim calcmode="lin" valueType="num">
                                      <p:cBhvr>
                                        <p:cTn id="57" dur="500" fill="hold"/>
                                        <p:tgtEl>
                                          <p:spTgt spid="39"/>
                                        </p:tgtEl>
                                        <p:attrNameLst>
                                          <p:attrName>ppt_x</p:attrName>
                                        </p:attrNameLst>
                                      </p:cBhvr>
                                      <p:tavLst>
                                        <p:tav tm="0">
                                          <p:val>
                                            <p:strVal val="#ppt_x"/>
                                          </p:val>
                                        </p:tav>
                                        <p:tav tm="100000">
                                          <p:val>
                                            <p:strVal val="#ppt_x"/>
                                          </p:val>
                                        </p:tav>
                                      </p:tavLst>
                                    </p:anim>
                                    <p:anim calcmode="lin" valueType="num">
                                      <p:cBhvr>
                                        <p:cTn id="58" dur="500" fill="hold"/>
                                        <p:tgtEl>
                                          <p:spTgt spid="39"/>
                                        </p:tgtEl>
                                        <p:attrNameLst>
                                          <p:attrName>ppt_y</p:attrName>
                                        </p:attrNameLst>
                                      </p:cBhvr>
                                      <p:tavLst>
                                        <p:tav tm="0">
                                          <p:val>
                                            <p:strVal val="#ppt_y+.1"/>
                                          </p:val>
                                        </p:tav>
                                        <p:tav tm="100000">
                                          <p:val>
                                            <p:strVal val="#ppt_y"/>
                                          </p:val>
                                        </p:tav>
                                      </p:tavLst>
                                    </p:anim>
                                  </p:childTnLst>
                                </p:cTn>
                              </p:par>
                            </p:childTnLst>
                          </p:cTn>
                        </p:par>
                        <p:par>
                          <p:cTn id="59" fill="hold">
                            <p:stCondLst>
                              <p:cond delay="2500"/>
                            </p:stCondLst>
                            <p:childTnLst>
                              <p:par>
                                <p:cTn id="60" presetID="2" presetClass="entr" presetSubtype="2" fill="hold" grpId="0" nodeType="afterEffect">
                                  <p:stCondLst>
                                    <p:cond delay="0"/>
                                  </p:stCondLst>
                                  <p:childTnLst>
                                    <p:set>
                                      <p:cBhvr>
                                        <p:cTn id="61" dur="1" fill="hold">
                                          <p:stCondLst>
                                            <p:cond delay="0"/>
                                          </p:stCondLst>
                                        </p:cTn>
                                        <p:tgtEl>
                                          <p:spTgt spid="46"/>
                                        </p:tgtEl>
                                        <p:attrNameLst>
                                          <p:attrName>style.visibility</p:attrName>
                                        </p:attrNameLst>
                                      </p:cBhvr>
                                      <p:to>
                                        <p:strVal val="visible"/>
                                      </p:to>
                                    </p:set>
                                    <p:anim calcmode="lin" valueType="num">
                                      <p:cBhvr additive="base">
                                        <p:cTn id="62" dur="500" fill="hold"/>
                                        <p:tgtEl>
                                          <p:spTgt spid="46"/>
                                        </p:tgtEl>
                                        <p:attrNameLst>
                                          <p:attrName>ppt_x</p:attrName>
                                        </p:attrNameLst>
                                      </p:cBhvr>
                                      <p:tavLst>
                                        <p:tav tm="0">
                                          <p:val>
                                            <p:strVal val="1+#ppt_w/2"/>
                                          </p:val>
                                        </p:tav>
                                        <p:tav tm="100000">
                                          <p:val>
                                            <p:strVal val="#ppt_x"/>
                                          </p:val>
                                        </p:tav>
                                      </p:tavLst>
                                    </p:anim>
                                    <p:anim calcmode="lin" valueType="num">
                                      <p:cBhvr additive="base">
                                        <p:cTn id="63" dur="500" fill="hold"/>
                                        <p:tgtEl>
                                          <p:spTgt spid="46"/>
                                        </p:tgtEl>
                                        <p:attrNameLst>
                                          <p:attrName>ppt_y</p:attrName>
                                        </p:attrNameLst>
                                      </p:cBhvr>
                                      <p:tavLst>
                                        <p:tav tm="0">
                                          <p:val>
                                            <p:strVal val="#ppt_y"/>
                                          </p:val>
                                        </p:tav>
                                        <p:tav tm="100000">
                                          <p:val>
                                            <p:strVal val="#ppt_y"/>
                                          </p:val>
                                        </p:tav>
                                      </p:tavLst>
                                    </p:anim>
                                  </p:childTnLst>
                                </p:cTn>
                              </p:par>
                            </p:childTnLst>
                          </p:cTn>
                        </p:par>
                        <p:par>
                          <p:cTn id="64" fill="hold">
                            <p:stCondLst>
                              <p:cond delay="3000"/>
                            </p:stCondLst>
                            <p:childTnLst>
                              <p:par>
                                <p:cTn id="65" presetID="42" presetClass="entr" presetSubtype="0" fill="hold" grpId="0" nodeType="after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fade">
                                      <p:cBhvr>
                                        <p:cTn id="67" dur="500"/>
                                        <p:tgtEl>
                                          <p:spTgt spid="45"/>
                                        </p:tgtEl>
                                      </p:cBhvr>
                                    </p:animEffect>
                                    <p:anim calcmode="lin" valueType="num">
                                      <p:cBhvr>
                                        <p:cTn id="68" dur="500" fill="hold"/>
                                        <p:tgtEl>
                                          <p:spTgt spid="45"/>
                                        </p:tgtEl>
                                        <p:attrNameLst>
                                          <p:attrName>ppt_x</p:attrName>
                                        </p:attrNameLst>
                                      </p:cBhvr>
                                      <p:tavLst>
                                        <p:tav tm="0">
                                          <p:val>
                                            <p:strVal val="#ppt_x"/>
                                          </p:val>
                                        </p:tav>
                                        <p:tav tm="100000">
                                          <p:val>
                                            <p:strVal val="#ppt_x"/>
                                          </p:val>
                                        </p:tav>
                                      </p:tavLst>
                                    </p:anim>
                                    <p:anim calcmode="lin" valueType="num">
                                      <p:cBhvr>
                                        <p:cTn id="69" dur="500" fill="hold"/>
                                        <p:tgtEl>
                                          <p:spTgt spid="45"/>
                                        </p:tgtEl>
                                        <p:attrNameLst>
                                          <p:attrName>ppt_y</p:attrName>
                                        </p:attrNameLst>
                                      </p:cBhvr>
                                      <p:tavLst>
                                        <p:tav tm="0">
                                          <p:val>
                                            <p:strVal val="#ppt_y+.1"/>
                                          </p:val>
                                        </p:tav>
                                        <p:tav tm="100000">
                                          <p:val>
                                            <p:strVal val="#ppt_y"/>
                                          </p:val>
                                        </p:tav>
                                      </p:tavLst>
                                    </p:anim>
                                  </p:childTnLst>
                                </p:cTn>
                              </p:par>
                            </p:childTnLst>
                          </p:cTn>
                        </p:par>
                        <p:par>
                          <p:cTn id="70" fill="hold">
                            <p:stCondLst>
                              <p:cond delay="3500"/>
                            </p:stCondLst>
                            <p:childTnLst>
                              <p:par>
                                <p:cTn id="71" presetID="2" presetClass="entr" presetSubtype="2" fill="hold" grpId="0" nodeType="afterEffect">
                                  <p:stCondLst>
                                    <p:cond delay="0"/>
                                  </p:stCondLst>
                                  <p:childTnLst>
                                    <p:set>
                                      <p:cBhvr>
                                        <p:cTn id="72" dur="1" fill="hold">
                                          <p:stCondLst>
                                            <p:cond delay="0"/>
                                          </p:stCondLst>
                                        </p:cTn>
                                        <p:tgtEl>
                                          <p:spTgt spid="48"/>
                                        </p:tgtEl>
                                        <p:attrNameLst>
                                          <p:attrName>style.visibility</p:attrName>
                                        </p:attrNameLst>
                                      </p:cBhvr>
                                      <p:to>
                                        <p:strVal val="visible"/>
                                      </p:to>
                                    </p:set>
                                    <p:anim calcmode="lin" valueType="num">
                                      <p:cBhvr additive="base">
                                        <p:cTn id="73" dur="500" fill="hold"/>
                                        <p:tgtEl>
                                          <p:spTgt spid="48"/>
                                        </p:tgtEl>
                                        <p:attrNameLst>
                                          <p:attrName>ppt_x</p:attrName>
                                        </p:attrNameLst>
                                      </p:cBhvr>
                                      <p:tavLst>
                                        <p:tav tm="0">
                                          <p:val>
                                            <p:strVal val="1+#ppt_w/2"/>
                                          </p:val>
                                        </p:tav>
                                        <p:tav tm="100000">
                                          <p:val>
                                            <p:strVal val="#ppt_x"/>
                                          </p:val>
                                        </p:tav>
                                      </p:tavLst>
                                    </p:anim>
                                    <p:anim calcmode="lin" valueType="num">
                                      <p:cBhvr additive="base">
                                        <p:cTn id="74" dur="500" fill="hold"/>
                                        <p:tgtEl>
                                          <p:spTgt spid="48"/>
                                        </p:tgtEl>
                                        <p:attrNameLst>
                                          <p:attrName>ppt_y</p:attrName>
                                        </p:attrNameLst>
                                      </p:cBhvr>
                                      <p:tavLst>
                                        <p:tav tm="0">
                                          <p:val>
                                            <p:strVal val="#ppt_y"/>
                                          </p:val>
                                        </p:tav>
                                        <p:tav tm="100000">
                                          <p:val>
                                            <p:strVal val="#ppt_y"/>
                                          </p:val>
                                        </p:tav>
                                      </p:tavLst>
                                    </p:anim>
                                  </p:childTnLst>
                                </p:cTn>
                              </p:par>
                            </p:childTnLst>
                          </p:cTn>
                        </p:par>
                        <p:par>
                          <p:cTn id="75" fill="hold">
                            <p:stCondLst>
                              <p:cond delay="4000"/>
                            </p:stCondLst>
                            <p:childTnLst>
                              <p:par>
                                <p:cTn id="76" presetID="42" presetClass="entr" presetSubtype="0" fill="hold" grpId="0" nodeType="afterEffect">
                                  <p:stCondLst>
                                    <p:cond delay="0"/>
                                  </p:stCondLst>
                                  <p:childTnLst>
                                    <p:set>
                                      <p:cBhvr>
                                        <p:cTn id="77" dur="1" fill="hold">
                                          <p:stCondLst>
                                            <p:cond delay="0"/>
                                          </p:stCondLst>
                                        </p:cTn>
                                        <p:tgtEl>
                                          <p:spTgt spid="47"/>
                                        </p:tgtEl>
                                        <p:attrNameLst>
                                          <p:attrName>style.visibility</p:attrName>
                                        </p:attrNameLst>
                                      </p:cBhvr>
                                      <p:to>
                                        <p:strVal val="visible"/>
                                      </p:to>
                                    </p:set>
                                    <p:animEffect transition="in" filter="fade">
                                      <p:cBhvr>
                                        <p:cTn id="78" dur="500"/>
                                        <p:tgtEl>
                                          <p:spTgt spid="47"/>
                                        </p:tgtEl>
                                      </p:cBhvr>
                                    </p:animEffect>
                                    <p:anim calcmode="lin" valueType="num">
                                      <p:cBhvr>
                                        <p:cTn id="79" dur="500" fill="hold"/>
                                        <p:tgtEl>
                                          <p:spTgt spid="47"/>
                                        </p:tgtEl>
                                        <p:attrNameLst>
                                          <p:attrName>ppt_x</p:attrName>
                                        </p:attrNameLst>
                                      </p:cBhvr>
                                      <p:tavLst>
                                        <p:tav tm="0">
                                          <p:val>
                                            <p:strVal val="#ppt_x"/>
                                          </p:val>
                                        </p:tav>
                                        <p:tav tm="100000">
                                          <p:val>
                                            <p:strVal val="#ppt_x"/>
                                          </p:val>
                                        </p:tav>
                                      </p:tavLst>
                                    </p:anim>
                                    <p:anim calcmode="lin" valueType="num">
                                      <p:cBhvr>
                                        <p:cTn id="80" dur="500" fill="hold"/>
                                        <p:tgtEl>
                                          <p:spTgt spid="47"/>
                                        </p:tgtEl>
                                        <p:attrNameLst>
                                          <p:attrName>ppt_y</p:attrName>
                                        </p:attrNameLst>
                                      </p:cBhvr>
                                      <p:tavLst>
                                        <p:tav tm="0">
                                          <p:val>
                                            <p:strVal val="#ppt_y+.1"/>
                                          </p:val>
                                        </p:tav>
                                        <p:tav tm="100000">
                                          <p:val>
                                            <p:strVal val="#ppt_y"/>
                                          </p:val>
                                        </p:tav>
                                      </p:tavLst>
                                    </p:anim>
                                  </p:childTnLst>
                                </p:cTn>
                              </p:par>
                            </p:childTnLst>
                          </p:cTn>
                        </p:par>
                        <p:par>
                          <p:cTn id="81" fill="hold">
                            <p:stCondLst>
                              <p:cond delay="4500"/>
                            </p:stCondLst>
                            <p:childTnLst>
                              <p:par>
                                <p:cTn id="82" presetID="2" presetClass="entr" presetSubtype="2" fill="hold" grpId="0" nodeType="afterEffect">
                                  <p:stCondLst>
                                    <p:cond delay="0"/>
                                  </p:stCondLst>
                                  <p:childTnLst>
                                    <p:set>
                                      <p:cBhvr>
                                        <p:cTn id="83" dur="1" fill="hold">
                                          <p:stCondLst>
                                            <p:cond delay="0"/>
                                          </p:stCondLst>
                                        </p:cTn>
                                        <p:tgtEl>
                                          <p:spTgt spid="50"/>
                                        </p:tgtEl>
                                        <p:attrNameLst>
                                          <p:attrName>style.visibility</p:attrName>
                                        </p:attrNameLst>
                                      </p:cBhvr>
                                      <p:to>
                                        <p:strVal val="visible"/>
                                      </p:to>
                                    </p:set>
                                    <p:anim calcmode="lin" valueType="num">
                                      <p:cBhvr additive="base">
                                        <p:cTn id="84" dur="500" fill="hold"/>
                                        <p:tgtEl>
                                          <p:spTgt spid="50"/>
                                        </p:tgtEl>
                                        <p:attrNameLst>
                                          <p:attrName>ppt_x</p:attrName>
                                        </p:attrNameLst>
                                      </p:cBhvr>
                                      <p:tavLst>
                                        <p:tav tm="0">
                                          <p:val>
                                            <p:strVal val="1+#ppt_w/2"/>
                                          </p:val>
                                        </p:tav>
                                        <p:tav tm="100000">
                                          <p:val>
                                            <p:strVal val="#ppt_x"/>
                                          </p:val>
                                        </p:tav>
                                      </p:tavLst>
                                    </p:anim>
                                    <p:anim calcmode="lin" valueType="num">
                                      <p:cBhvr additive="base">
                                        <p:cTn id="85" dur="500" fill="hold"/>
                                        <p:tgtEl>
                                          <p:spTgt spid="50"/>
                                        </p:tgtEl>
                                        <p:attrNameLst>
                                          <p:attrName>ppt_y</p:attrName>
                                        </p:attrNameLst>
                                      </p:cBhvr>
                                      <p:tavLst>
                                        <p:tav tm="0">
                                          <p:val>
                                            <p:strVal val="#ppt_y"/>
                                          </p:val>
                                        </p:tav>
                                        <p:tav tm="100000">
                                          <p:val>
                                            <p:strVal val="#ppt_y"/>
                                          </p:val>
                                        </p:tav>
                                      </p:tavLst>
                                    </p:anim>
                                  </p:childTnLst>
                                </p:cTn>
                              </p:par>
                            </p:childTnLst>
                          </p:cTn>
                        </p:par>
                        <p:par>
                          <p:cTn id="86" fill="hold">
                            <p:stCondLst>
                              <p:cond delay="5000"/>
                            </p:stCondLst>
                            <p:childTnLst>
                              <p:par>
                                <p:cTn id="87" presetID="42" presetClass="entr" presetSubtype="0" fill="hold" grpId="0" nodeType="afterEffect">
                                  <p:stCondLst>
                                    <p:cond delay="0"/>
                                  </p:stCondLst>
                                  <p:childTnLst>
                                    <p:set>
                                      <p:cBhvr>
                                        <p:cTn id="88" dur="1" fill="hold">
                                          <p:stCondLst>
                                            <p:cond delay="0"/>
                                          </p:stCondLst>
                                        </p:cTn>
                                        <p:tgtEl>
                                          <p:spTgt spid="49"/>
                                        </p:tgtEl>
                                        <p:attrNameLst>
                                          <p:attrName>style.visibility</p:attrName>
                                        </p:attrNameLst>
                                      </p:cBhvr>
                                      <p:to>
                                        <p:strVal val="visible"/>
                                      </p:to>
                                    </p:set>
                                    <p:animEffect transition="in" filter="fade">
                                      <p:cBhvr>
                                        <p:cTn id="89" dur="500"/>
                                        <p:tgtEl>
                                          <p:spTgt spid="49"/>
                                        </p:tgtEl>
                                      </p:cBhvr>
                                    </p:animEffect>
                                    <p:anim calcmode="lin" valueType="num">
                                      <p:cBhvr>
                                        <p:cTn id="90" dur="500" fill="hold"/>
                                        <p:tgtEl>
                                          <p:spTgt spid="49"/>
                                        </p:tgtEl>
                                        <p:attrNameLst>
                                          <p:attrName>ppt_x</p:attrName>
                                        </p:attrNameLst>
                                      </p:cBhvr>
                                      <p:tavLst>
                                        <p:tav tm="0">
                                          <p:val>
                                            <p:strVal val="#ppt_x"/>
                                          </p:val>
                                        </p:tav>
                                        <p:tav tm="100000">
                                          <p:val>
                                            <p:strVal val="#ppt_x"/>
                                          </p:val>
                                        </p:tav>
                                      </p:tavLst>
                                    </p:anim>
                                    <p:anim calcmode="lin" valueType="num">
                                      <p:cBhvr>
                                        <p:cTn id="91" dur="5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8" grpId="0"/>
      <p:bldP spid="49" grpId="0"/>
      <p:bldP spid="5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940451" y="1947190"/>
            <a:ext cx="4880928" cy="901702"/>
            <a:chOff x="4939657" y="1947190"/>
            <a:chExt cx="4880928" cy="901702"/>
          </a:xfrm>
        </p:grpSpPr>
        <p:grpSp>
          <p:nvGrpSpPr>
            <p:cNvPr id="24583" name="组合 10"/>
            <p:cNvGrpSpPr/>
            <p:nvPr/>
          </p:nvGrpSpPr>
          <p:grpSpPr bwMode="auto">
            <a:xfrm>
              <a:off x="4939657" y="1947190"/>
              <a:ext cx="4880928" cy="901702"/>
              <a:chOff x="3477295" y="3554567"/>
              <a:chExt cx="4881094" cy="901523"/>
            </a:xfrm>
          </p:grpSpPr>
          <p:sp>
            <p:nvSpPr>
              <p:cNvPr id="12" name="圆角矩形 11"/>
              <p:cNvSpPr/>
              <p:nvPr/>
            </p:nvSpPr>
            <p:spPr>
              <a:xfrm>
                <a:off x="3477295" y="3554569"/>
                <a:ext cx="4881094" cy="901521"/>
              </a:xfrm>
              <a:prstGeom prst="roundRect">
                <a:avLst>
                  <a:gd name="adj" fmla="val 50000"/>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sp>
            <p:nvSpPr>
              <p:cNvPr id="13" name="任意多边形 12"/>
              <p:cNvSpPr/>
              <p:nvPr/>
            </p:nvSpPr>
            <p:spPr>
              <a:xfrm>
                <a:off x="3477295" y="3554567"/>
                <a:ext cx="944472" cy="901521"/>
              </a:xfrm>
              <a:custGeom>
                <a:avLst/>
                <a:gdLst>
                  <a:gd name="connsiteX0" fmla="*/ 0 w 824612"/>
                  <a:gd name="connsiteY0" fmla="*/ 450760 h 901521"/>
                  <a:gd name="connsiteX1" fmla="*/ 0 w 824612"/>
                  <a:gd name="connsiteY1" fmla="*/ 450761 h 901521"/>
                  <a:gd name="connsiteX2" fmla="*/ 0 w 824612"/>
                  <a:gd name="connsiteY2" fmla="*/ 450761 h 901521"/>
                  <a:gd name="connsiteX3" fmla="*/ 450761 w 824612"/>
                  <a:gd name="connsiteY3" fmla="*/ 0 h 901521"/>
                  <a:gd name="connsiteX4" fmla="*/ 824612 w 824612"/>
                  <a:gd name="connsiteY4" fmla="*/ 0 h 901521"/>
                  <a:gd name="connsiteX5" fmla="*/ 813351 w 824612"/>
                  <a:gd name="connsiteY5" fmla="*/ 55775 h 901521"/>
                  <a:gd name="connsiteX6" fmla="*/ 813351 w 824612"/>
                  <a:gd name="connsiteY6" fmla="*/ 845745 h 901521"/>
                  <a:gd name="connsiteX7" fmla="*/ 824612 w 824612"/>
                  <a:gd name="connsiteY7" fmla="*/ 901521 h 901521"/>
                  <a:gd name="connsiteX8" fmla="*/ 450761 w 824612"/>
                  <a:gd name="connsiteY8" fmla="*/ 901521 h 901521"/>
                  <a:gd name="connsiteX9" fmla="*/ 9158 w 824612"/>
                  <a:gd name="connsiteY9" fmla="*/ 541604 h 901521"/>
                  <a:gd name="connsiteX10" fmla="*/ 0 w 824612"/>
                  <a:gd name="connsiteY10" fmla="*/ 450761 h 901521"/>
                  <a:gd name="connsiteX11" fmla="*/ 9158 w 824612"/>
                  <a:gd name="connsiteY11" fmla="*/ 359917 h 901521"/>
                  <a:gd name="connsiteX12" fmla="*/ 450761 w 824612"/>
                  <a:gd name="connsiteY12" fmla="*/ 0 h 90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4612" h="901521">
                    <a:moveTo>
                      <a:pt x="0" y="450760"/>
                    </a:moveTo>
                    <a:lnTo>
                      <a:pt x="0" y="450761"/>
                    </a:lnTo>
                    <a:lnTo>
                      <a:pt x="0" y="450761"/>
                    </a:lnTo>
                    <a:close/>
                    <a:moveTo>
                      <a:pt x="450761" y="0"/>
                    </a:moveTo>
                    <a:lnTo>
                      <a:pt x="824612" y="0"/>
                    </a:lnTo>
                    <a:lnTo>
                      <a:pt x="813351" y="55775"/>
                    </a:lnTo>
                    <a:lnTo>
                      <a:pt x="813351" y="845745"/>
                    </a:lnTo>
                    <a:lnTo>
                      <a:pt x="824612" y="901521"/>
                    </a:lnTo>
                    <a:lnTo>
                      <a:pt x="450761" y="901521"/>
                    </a:lnTo>
                    <a:cubicBezTo>
                      <a:pt x="232932" y="901521"/>
                      <a:pt x="51190" y="747008"/>
                      <a:pt x="9158" y="541604"/>
                    </a:cubicBezTo>
                    <a:lnTo>
                      <a:pt x="0" y="450761"/>
                    </a:lnTo>
                    <a:lnTo>
                      <a:pt x="9158" y="359917"/>
                    </a:lnTo>
                    <a:cubicBezTo>
                      <a:pt x="51190" y="154513"/>
                      <a:pt x="232932" y="0"/>
                      <a:pt x="450761"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cs typeface="+mn-ea"/>
                  </a:rPr>
                  <a:t> </a:t>
                </a:r>
                <a:endParaRPr lang="zh-CN" altLang="en-US" sz="3600" dirty="0">
                  <a:cs typeface="+mn-ea"/>
                </a:endParaRPr>
              </a:p>
            </p:txBody>
          </p:sp>
        </p:grpSp>
        <p:sp>
          <p:nvSpPr>
            <p:cNvPr id="24587" name="文本框 22"/>
            <p:cNvSpPr txBox="1">
              <a:spLocks noChangeArrowheads="1"/>
            </p:cNvSpPr>
            <p:nvPr/>
          </p:nvSpPr>
          <p:spPr bwMode="auto">
            <a:xfrm>
              <a:off x="5266640" y="2121817"/>
              <a:ext cx="56349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a:solidFill>
                    <a:schemeClr val="bg1"/>
                  </a:solidFill>
                  <a:ea typeface="+mn-ea"/>
                  <a:cs typeface="+mn-ea"/>
                </a:rPr>
                <a:t>1</a:t>
              </a:r>
              <a:endParaRPr lang="zh-CN" altLang="en-US" sz="3200">
                <a:solidFill>
                  <a:schemeClr val="bg1"/>
                </a:solidFill>
                <a:ea typeface="+mn-ea"/>
                <a:cs typeface="+mn-ea"/>
              </a:endParaRPr>
            </a:p>
          </p:txBody>
        </p:sp>
        <p:sp>
          <p:nvSpPr>
            <p:cNvPr id="24591" name="TextBox 10"/>
            <p:cNvSpPr txBox="1">
              <a:spLocks noChangeArrowheads="1"/>
            </p:cNvSpPr>
            <p:nvPr/>
          </p:nvSpPr>
          <p:spPr bwMode="auto">
            <a:xfrm>
              <a:off x="6004731" y="2059904"/>
              <a:ext cx="3606331" cy="572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t>文字内容需概括精炼，建议与标题相关并符合整体语言风格，语言描述尽量简洁生动。</a:t>
              </a:r>
              <a:endParaRPr lang="en-US" altLang="zh-CN" dirty="0"/>
            </a:p>
          </p:txBody>
        </p:sp>
      </p:grpSp>
      <p:grpSp>
        <p:nvGrpSpPr>
          <p:cNvPr id="5" name="组合 4"/>
          <p:cNvGrpSpPr/>
          <p:nvPr/>
        </p:nvGrpSpPr>
        <p:grpSpPr>
          <a:xfrm>
            <a:off x="4940451" y="4025230"/>
            <a:ext cx="4880928" cy="901701"/>
            <a:chOff x="4939657" y="4025229"/>
            <a:chExt cx="4880928" cy="901701"/>
          </a:xfrm>
        </p:grpSpPr>
        <p:grpSp>
          <p:nvGrpSpPr>
            <p:cNvPr id="24586" name="组合 19"/>
            <p:cNvGrpSpPr/>
            <p:nvPr/>
          </p:nvGrpSpPr>
          <p:grpSpPr bwMode="auto">
            <a:xfrm>
              <a:off x="4939657" y="4025229"/>
              <a:ext cx="4880928" cy="901701"/>
              <a:chOff x="3477295" y="3554569"/>
              <a:chExt cx="4881094" cy="901522"/>
            </a:xfrm>
          </p:grpSpPr>
          <p:sp>
            <p:nvSpPr>
              <p:cNvPr id="21" name="圆角矩形 20"/>
              <p:cNvSpPr/>
              <p:nvPr/>
            </p:nvSpPr>
            <p:spPr>
              <a:xfrm>
                <a:off x="3477295" y="3554569"/>
                <a:ext cx="4881094" cy="901521"/>
              </a:xfrm>
              <a:prstGeom prst="roundRect">
                <a:avLst>
                  <a:gd name="adj" fmla="val 50000"/>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sp>
            <p:nvSpPr>
              <p:cNvPr id="22" name="任意多边形 21"/>
              <p:cNvSpPr/>
              <p:nvPr/>
            </p:nvSpPr>
            <p:spPr>
              <a:xfrm>
                <a:off x="3477295" y="3554570"/>
                <a:ext cx="944472" cy="901521"/>
              </a:xfrm>
              <a:custGeom>
                <a:avLst/>
                <a:gdLst>
                  <a:gd name="connsiteX0" fmla="*/ 0 w 824612"/>
                  <a:gd name="connsiteY0" fmla="*/ 450760 h 901521"/>
                  <a:gd name="connsiteX1" fmla="*/ 0 w 824612"/>
                  <a:gd name="connsiteY1" fmla="*/ 450761 h 901521"/>
                  <a:gd name="connsiteX2" fmla="*/ 0 w 824612"/>
                  <a:gd name="connsiteY2" fmla="*/ 450761 h 901521"/>
                  <a:gd name="connsiteX3" fmla="*/ 450761 w 824612"/>
                  <a:gd name="connsiteY3" fmla="*/ 0 h 901521"/>
                  <a:gd name="connsiteX4" fmla="*/ 824612 w 824612"/>
                  <a:gd name="connsiteY4" fmla="*/ 0 h 901521"/>
                  <a:gd name="connsiteX5" fmla="*/ 813351 w 824612"/>
                  <a:gd name="connsiteY5" fmla="*/ 55775 h 901521"/>
                  <a:gd name="connsiteX6" fmla="*/ 813351 w 824612"/>
                  <a:gd name="connsiteY6" fmla="*/ 845745 h 901521"/>
                  <a:gd name="connsiteX7" fmla="*/ 824612 w 824612"/>
                  <a:gd name="connsiteY7" fmla="*/ 901521 h 901521"/>
                  <a:gd name="connsiteX8" fmla="*/ 450761 w 824612"/>
                  <a:gd name="connsiteY8" fmla="*/ 901521 h 901521"/>
                  <a:gd name="connsiteX9" fmla="*/ 9158 w 824612"/>
                  <a:gd name="connsiteY9" fmla="*/ 541604 h 901521"/>
                  <a:gd name="connsiteX10" fmla="*/ 0 w 824612"/>
                  <a:gd name="connsiteY10" fmla="*/ 450761 h 901521"/>
                  <a:gd name="connsiteX11" fmla="*/ 9158 w 824612"/>
                  <a:gd name="connsiteY11" fmla="*/ 359917 h 901521"/>
                  <a:gd name="connsiteX12" fmla="*/ 450761 w 824612"/>
                  <a:gd name="connsiteY12" fmla="*/ 0 h 90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4612" h="901521">
                    <a:moveTo>
                      <a:pt x="0" y="450760"/>
                    </a:moveTo>
                    <a:lnTo>
                      <a:pt x="0" y="450761"/>
                    </a:lnTo>
                    <a:lnTo>
                      <a:pt x="0" y="450761"/>
                    </a:lnTo>
                    <a:close/>
                    <a:moveTo>
                      <a:pt x="450761" y="0"/>
                    </a:moveTo>
                    <a:lnTo>
                      <a:pt x="824612" y="0"/>
                    </a:lnTo>
                    <a:lnTo>
                      <a:pt x="813351" y="55775"/>
                    </a:lnTo>
                    <a:lnTo>
                      <a:pt x="813351" y="845745"/>
                    </a:lnTo>
                    <a:lnTo>
                      <a:pt x="824612" y="901521"/>
                    </a:lnTo>
                    <a:lnTo>
                      <a:pt x="450761" y="901521"/>
                    </a:lnTo>
                    <a:cubicBezTo>
                      <a:pt x="232932" y="901521"/>
                      <a:pt x="51190" y="747008"/>
                      <a:pt x="9158" y="541604"/>
                    </a:cubicBezTo>
                    <a:lnTo>
                      <a:pt x="0" y="450761"/>
                    </a:lnTo>
                    <a:lnTo>
                      <a:pt x="9158" y="359917"/>
                    </a:lnTo>
                    <a:cubicBezTo>
                      <a:pt x="51190" y="154513"/>
                      <a:pt x="232932" y="0"/>
                      <a:pt x="45076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grpSp>
        <p:sp>
          <p:nvSpPr>
            <p:cNvPr id="24589" name="文本框 24"/>
            <p:cNvSpPr txBox="1">
              <a:spLocks noChangeArrowheads="1"/>
            </p:cNvSpPr>
            <p:nvPr/>
          </p:nvSpPr>
          <p:spPr bwMode="auto">
            <a:xfrm>
              <a:off x="5266640" y="4183979"/>
              <a:ext cx="56349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a:solidFill>
                    <a:schemeClr val="bg1"/>
                  </a:solidFill>
                  <a:ea typeface="+mn-ea"/>
                  <a:cs typeface="+mn-ea"/>
                </a:rPr>
                <a:t>3</a:t>
              </a:r>
              <a:endParaRPr lang="zh-CN" altLang="en-US" sz="3200">
                <a:solidFill>
                  <a:schemeClr val="bg1"/>
                </a:solidFill>
                <a:ea typeface="+mn-ea"/>
                <a:cs typeface="+mn-ea"/>
              </a:endParaRPr>
            </a:p>
          </p:txBody>
        </p:sp>
        <p:sp>
          <p:nvSpPr>
            <p:cNvPr id="24592" name="TextBox 10"/>
            <p:cNvSpPr txBox="1">
              <a:spLocks noChangeArrowheads="1"/>
            </p:cNvSpPr>
            <p:nvPr/>
          </p:nvSpPr>
          <p:spPr bwMode="auto">
            <a:xfrm>
              <a:off x="6004731" y="4141118"/>
              <a:ext cx="3606331" cy="572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t>文字内容需概括精炼，建议与标题相关并符合整体语言风格，语言描述尽量简洁生动。</a:t>
              </a:r>
              <a:endParaRPr lang="en-US" altLang="zh-CN" dirty="0"/>
            </a:p>
          </p:txBody>
        </p:sp>
      </p:grpSp>
      <p:grpSp>
        <p:nvGrpSpPr>
          <p:cNvPr id="4" name="组合 3"/>
          <p:cNvGrpSpPr/>
          <p:nvPr/>
        </p:nvGrpSpPr>
        <p:grpSpPr>
          <a:xfrm>
            <a:off x="1935706" y="3017167"/>
            <a:ext cx="4880927" cy="901701"/>
            <a:chOff x="1934911" y="3017166"/>
            <a:chExt cx="4880927" cy="901701"/>
          </a:xfrm>
        </p:grpSpPr>
        <p:grpSp>
          <p:nvGrpSpPr>
            <p:cNvPr id="24584" name="组合 13"/>
            <p:cNvGrpSpPr/>
            <p:nvPr/>
          </p:nvGrpSpPr>
          <p:grpSpPr bwMode="auto">
            <a:xfrm rot="10800000">
              <a:off x="1934911" y="3017166"/>
              <a:ext cx="4880927" cy="901701"/>
              <a:chOff x="3477295" y="3554569"/>
              <a:chExt cx="4881094" cy="901522"/>
            </a:xfrm>
          </p:grpSpPr>
          <p:sp>
            <p:nvSpPr>
              <p:cNvPr id="15" name="圆角矩形 14"/>
              <p:cNvSpPr/>
              <p:nvPr/>
            </p:nvSpPr>
            <p:spPr>
              <a:xfrm>
                <a:off x="3477295" y="3554569"/>
                <a:ext cx="4881094" cy="901521"/>
              </a:xfrm>
              <a:prstGeom prst="roundRect">
                <a:avLst>
                  <a:gd name="adj" fmla="val 50000"/>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sp>
            <p:nvSpPr>
              <p:cNvPr id="16" name="任意多边形 15"/>
              <p:cNvSpPr/>
              <p:nvPr/>
            </p:nvSpPr>
            <p:spPr>
              <a:xfrm>
                <a:off x="3478882" y="3554570"/>
                <a:ext cx="944472" cy="901521"/>
              </a:xfrm>
              <a:custGeom>
                <a:avLst/>
                <a:gdLst>
                  <a:gd name="connsiteX0" fmla="*/ 0 w 824612"/>
                  <a:gd name="connsiteY0" fmla="*/ 450760 h 901521"/>
                  <a:gd name="connsiteX1" fmla="*/ 0 w 824612"/>
                  <a:gd name="connsiteY1" fmla="*/ 450761 h 901521"/>
                  <a:gd name="connsiteX2" fmla="*/ 0 w 824612"/>
                  <a:gd name="connsiteY2" fmla="*/ 450761 h 901521"/>
                  <a:gd name="connsiteX3" fmla="*/ 450761 w 824612"/>
                  <a:gd name="connsiteY3" fmla="*/ 0 h 901521"/>
                  <a:gd name="connsiteX4" fmla="*/ 824612 w 824612"/>
                  <a:gd name="connsiteY4" fmla="*/ 0 h 901521"/>
                  <a:gd name="connsiteX5" fmla="*/ 813351 w 824612"/>
                  <a:gd name="connsiteY5" fmla="*/ 55775 h 901521"/>
                  <a:gd name="connsiteX6" fmla="*/ 813351 w 824612"/>
                  <a:gd name="connsiteY6" fmla="*/ 845745 h 901521"/>
                  <a:gd name="connsiteX7" fmla="*/ 824612 w 824612"/>
                  <a:gd name="connsiteY7" fmla="*/ 901521 h 901521"/>
                  <a:gd name="connsiteX8" fmla="*/ 450761 w 824612"/>
                  <a:gd name="connsiteY8" fmla="*/ 901521 h 901521"/>
                  <a:gd name="connsiteX9" fmla="*/ 9158 w 824612"/>
                  <a:gd name="connsiteY9" fmla="*/ 541604 h 901521"/>
                  <a:gd name="connsiteX10" fmla="*/ 0 w 824612"/>
                  <a:gd name="connsiteY10" fmla="*/ 450761 h 901521"/>
                  <a:gd name="connsiteX11" fmla="*/ 9158 w 824612"/>
                  <a:gd name="connsiteY11" fmla="*/ 359917 h 901521"/>
                  <a:gd name="connsiteX12" fmla="*/ 450761 w 824612"/>
                  <a:gd name="connsiteY12" fmla="*/ 0 h 90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4612" h="901521">
                    <a:moveTo>
                      <a:pt x="0" y="450760"/>
                    </a:moveTo>
                    <a:lnTo>
                      <a:pt x="0" y="450761"/>
                    </a:lnTo>
                    <a:lnTo>
                      <a:pt x="0" y="450761"/>
                    </a:lnTo>
                    <a:close/>
                    <a:moveTo>
                      <a:pt x="450761" y="0"/>
                    </a:moveTo>
                    <a:lnTo>
                      <a:pt x="824612" y="0"/>
                    </a:lnTo>
                    <a:lnTo>
                      <a:pt x="813351" y="55775"/>
                    </a:lnTo>
                    <a:lnTo>
                      <a:pt x="813351" y="845745"/>
                    </a:lnTo>
                    <a:lnTo>
                      <a:pt x="824612" y="901521"/>
                    </a:lnTo>
                    <a:lnTo>
                      <a:pt x="450761" y="901521"/>
                    </a:lnTo>
                    <a:cubicBezTo>
                      <a:pt x="232932" y="901521"/>
                      <a:pt x="51190" y="747008"/>
                      <a:pt x="9158" y="541604"/>
                    </a:cubicBezTo>
                    <a:lnTo>
                      <a:pt x="0" y="450761"/>
                    </a:lnTo>
                    <a:lnTo>
                      <a:pt x="9158" y="359917"/>
                    </a:lnTo>
                    <a:cubicBezTo>
                      <a:pt x="51190" y="154513"/>
                      <a:pt x="232932" y="0"/>
                      <a:pt x="45076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cs typeface="+mn-ea"/>
                </a:endParaRPr>
              </a:p>
            </p:txBody>
          </p:sp>
        </p:grpSp>
        <p:sp>
          <p:nvSpPr>
            <p:cNvPr id="24588" name="文本框 23"/>
            <p:cNvSpPr txBox="1">
              <a:spLocks noChangeArrowheads="1"/>
            </p:cNvSpPr>
            <p:nvPr/>
          </p:nvSpPr>
          <p:spPr bwMode="auto">
            <a:xfrm>
              <a:off x="6133302" y="3166393"/>
              <a:ext cx="56190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a:solidFill>
                    <a:schemeClr val="bg1"/>
                  </a:solidFill>
                  <a:ea typeface="+mn-ea"/>
                  <a:cs typeface="+mn-ea"/>
                </a:rPr>
                <a:t>2</a:t>
              </a:r>
              <a:endParaRPr lang="zh-CN" altLang="en-US" sz="3200">
                <a:solidFill>
                  <a:schemeClr val="bg1"/>
                </a:solidFill>
                <a:ea typeface="+mn-ea"/>
                <a:cs typeface="+mn-ea"/>
              </a:endParaRPr>
            </a:p>
          </p:txBody>
        </p:sp>
        <p:sp>
          <p:nvSpPr>
            <p:cNvPr id="24593" name="TextBox 10"/>
            <p:cNvSpPr txBox="1">
              <a:spLocks noChangeArrowheads="1"/>
            </p:cNvSpPr>
            <p:nvPr/>
          </p:nvSpPr>
          <p:spPr bwMode="auto">
            <a:xfrm>
              <a:off x="2277766" y="3128293"/>
              <a:ext cx="3606331" cy="572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t>文字内容需概括精炼，建议与标题相关并符合整体语言风格，语言描述尽量简洁生动。</a:t>
              </a:r>
              <a:endParaRPr lang="en-US" altLang="zh-CN" dirty="0"/>
            </a:p>
          </p:txBody>
        </p:sp>
      </p:grpSp>
      <p:grpSp>
        <p:nvGrpSpPr>
          <p:cNvPr id="6" name="组合 5"/>
          <p:cNvGrpSpPr/>
          <p:nvPr/>
        </p:nvGrpSpPr>
        <p:grpSpPr>
          <a:xfrm>
            <a:off x="1935706" y="5047579"/>
            <a:ext cx="4880927" cy="901701"/>
            <a:chOff x="1934911" y="5047578"/>
            <a:chExt cx="4880927" cy="901701"/>
          </a:xfrm>
        </p:grpSpPr>
        <p:grpSp>
          <p:nvGrpSpPr>
            <p:cNvPr id="24585" name="组合 16"/>
            <p:cNvGrpSpPr/>
            <p:nvPr/>
          </p:nvGrpSpPr>
          <p:grpSpPr bwMode="auto">
            <a:xfrm rot="10800000">
              <a:off x="1934911" y="5047578"/>
              <a:ext cx="4880927" cy="901701"/>
              <a:chOff x="3477295" y="3554569"/>
              <a:chExt cx="4881094" cy="901522"/>
            </a:xfrm>
          </p:grpSpPr>
          <p:sp>
            <p:nvSpPr>
              <p:cNvPr id="18" name="圆角矩形 17"/>
              <p:cNvSpPr/>
              <p:nvPr/>
            </p:nvSpPr>
            <p:spPr>
              <a:xfrm>
                <a:off x="3477295" y="3554569"/>
                <a:ext cx="4881094" cy="901521"/>
              </a:xfrm>
              <a:prstGeom prst="roundRect">
                <a:avLst>
                  <a:gd name="adj" fmla="val 50000"/>
                </a:avLst>
              </a:prstGeom>
              <a:noFill/>
              <a:ln w="508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sp>
            <p:nvSpPr>
              <p:cNvPr id="19" name="任意多边形 18"/>
              <p:cNvSpPr/>
              <p:nvPr/>
            </p:nvSpPr>
            <p:spPr>
              <a:xfrm>
                <a:off x="3478882" y="3554570"/>
                <a:ext cx="944472" cy="901521"/>
              </a:xfrm>
              <a:custGeom>
                <a:avLst/>
                <a:gdLst>
                  <a:gd name="connsiteX0" fmla="*/ 0 w 824612"/>
                  <a:gd name="connsiteY0" fmla="*/ 450760 h 901521"/>
                  <a:gd name="connsiteX1" fmla="*/ 0 w 824612"/>
                  <a:gd name="connsiteY1" fmla="*/ 450761 h 901521"/>
                  <a:gd name="connsiteX2" fmla="*/ 0 w 824612"/>
                  <a:gd name="connsiteY2" fmla="*/ 450761 h 901521"/>
                  <a:gd name="connsiteX3" fmla="*/ 450761 w 824612"/>
                  <a:gd name="connsiteY3" fmla="*/ 0 h 901521"/>
                  <a:gd name="connsiteX4" fmla="*/ 824612 w 824612"/>
                  <a:gd name="connsiteY4" fmla="*/ 0 h 901521"/>
                  <a:gd name="connsiteX5" fmla="*/ 813351 w 824612"/>
                  <a:gd name="connsiteY5" fmla="*/ 55775 h 901521"/>
                  <a:gd name="connsiteX6" fmla="*/ 813351 w 824612"/>
                  <a:gd name="connsiteY6" fmla="*/ 845745 h 901521"/>
                  <a:gd name="connsiteX7" fmla="*/ 824612 w 824612"/>
                  <a:gd name="connsiteY7" fmla="*/ 901521 h 901521"/>
                  <a:gd name="connsiteX8" fmla="*/ 450761 w 824612"/>
                  <a:gd name="connsiteY8" fmla="*/ 901521 h 901521"/>
                  <a:gd name="connsiteX9" fmla="*/ 9158 w 824612"/>
                  <a:gd name="connsiteY9" fmla="*/ 541604 h 901521"/>
                  <a:gd name="connsiteX10" fmla="*/ 0 w 824612"/>
                  <a:gd name="connsiteY10" fmla="*/ 450761 h 901521"/>
                  <a:gd name="connsiteX11" fmla="*/ 9158 w 824612"/>
                  <a:gd name="connsiteY11" fmla="*/ 359917 h 901521"/>
                  <a:gd name="connsiteX12" fmla="*/ 450761 w 824612"/>
                  <a:gd name="connsiteY12" fmla="*/ 0 h 90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4612" h="901521">
                    <a:moveTo>
                      <a:pt x="0" y="450760"/>
                    </a:moveTo>
                    <a:lnTo>
                      <a:pt x="0" y="450761"/>
                    </a:lnTo>
                    <a:lnTo>
                      <a:pt x="0" y="450761"/>
                    </a:lnTo>
                    <a:close/>
                    <a:moveTo>
                      <a:pt x="450761" y="0"/>
                    </a:moveTo>
                    <a:lnTo>
                      <a:pt x="824612" y="0"/>
                    </a:lnTo>
                    <a:lnTo>
                      <a:pt x="813351" y="55775"/>
                    </a:lnTo>
                    <a:lnTo>
                      <a:pt x="813351" y="845745"/>
                    </a:lnTo>
                    <a:lnTo>
                      <a:pt x="824612" y="901521"/>
                    </a:lnTo>
                    <a:lnTo>
                      <a:pt x="450761" y="901521"/>
                    </a:lnTo>
                    <a:cubicBezTo>
                      <a:pt x="232932" y="901521"/>
                      <a:pt x="51190" y="747008"/>
                      <a:pt x="9158" y="541604"/>
                    </a:cubicBezTo>
                    <a:lnTo>
                      <a:pt x="0" y="450761"/>
                    </a:lnTo>
                    <a:lnTo>
                      <a:pt x="9158" y="359917"/>
                    </a:lnTo>
                    <a:cubicBezTo>
                      <a:pt x="51190" y="154513"/>
                      <a:pt x="232932" y="0"/>
                      <a:pt x="45076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grpSp>
        <p:sp>
          <p:nvSpPr>
            <p:cNvPr id="24590" name="文本框 25"/>
            <p:cNvSpPr txBox="1">
              <a:spLocks noChangeArrowheads="1"/>
            </p:cNvSpPr>
            <p:nvPr/>
          </p:nvSpPr>
          <p:spPr bwMode="auto">
            <a:xfrm>
              <a:off x="6133302" y="5206329"/>
              <a:ext cx="56190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a:solidFill>
                    <a:schemeClr val="bg1"/>
                  </a:solidFill>
                  <a:ea typeface="+mn-ea"/>
                  <a:cs typeface="+mn-ea"/>
                </a:rPr>
                <a:t>4</a:t>
              </a:r>
              <a:endParaRPr lang="zh-CN" altLang="en-US" sz="3200">
                <a:solidFill>
                  <a:schemeClr val="bg1"/>
                </a:solidFill>
                <a:ea typeface="+mn-ea"/>
                <a:cs typeface="+mn-ea"/>
              </a:endParaRPr>
            </a:p>
          </p:txBody>
        </p:sp>
        <p:sp>
          <p:nvSpPr>
            <p:cNvPr id="24594" name="TextBox 10"/>
            <p:cNvSpPr txBox="1">
              <a:spLocks noChangeArrowheads="1"/>
            </p:cNvSpPr>
            <p:nvPr/>
          </p:nvSpPr>
          <p:spPr bwMode="auto">
            <a:xfrm>
              <a:off x="2266655" y="5160293"/>
              <a:ext cx="3604744" cy="572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t>文字内容需概括精炼，建议与标题相关并符合整体语言风格，语言描述尽量简洁生动。</a:t>
              </a:r>
              <a:endParaRPr lang="en-US" altLang="zh-CN" dirty="0"/>
            </a:p>
          </p:txBody>
        </p:sp>
      </p:grpSp>
      <p:sp>
        <p:nvSpPr>
          <p:cNvPr id="2" name="标题 1"/>
          <p:cNvSpPr>
            <a:spLocks noGrp="1"/>
          </p:cNvSpPr>
          <p:nvPr>
            <p:ph type="title"/>
          </p:nvPr>
        </p:nvSpPr>
        <p:spPr/>
        <p:txBody>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3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0-#ppt_w/2"/>
                                          </p:val>
                                        </p:tav>
                                        <p:tav tm="100000">
                                          <p:val>
                                            <p:strVal val="#ppt_x"/>
                                          </p:val>
                                        </p:tav>
                                      </p:tavLst>
                                    </p:anim>
                                    <p:anim calcmode="lin" valueType="num">
                                      <p:cBhvr additive="base">
                                        <p:cTn id="12" dur="10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6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1+#ppt_w/2"/>
                                          </p:val>
                                        </p:tav>
                                        <p:tav tm="100000">
                                          <p:val>
                                            <p:strVal val="#ppt_x"/>
                                          </p:val>
                                        </p:tav>
                                      </p:tavLst>
                                    </p:anim>
                                    <p:anim calcmode="lin" valueType="num">
                                      <p:cBhvr additive="base">
                                        <p:cTn id="16" dur="100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9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51002" y="4194909"/>
            <a:ext cx="3186892" cy="858112"/>
            <a:chOff x="7317634" y="1220405"/>
            <a:chExt cx="3186892" cy="858112"/>
          </a:xfrm>
        </p:grpSpPr>
        <p:sp>
          <p:nvSpPr>
            <p:cNvPr id="3" name="文本框 2"/>
            <p:cNvSpPr txBox="1"/>
            <p:nvPr/>
          </p:nvSpPr>
          <p:spPr>
            <a:xfrm>
              <a:off x="7317634" y="1220405"/>
              <a:ext cx="3186892" cy="584775"/>
            </a:xfrm>
            <a:prstGeom prst="rect">
              <a:avLst/>
            </a:prstGeom>
            <a:noFill/>
          </p:spPr>
          <p:txBody>
            <a:bodyPr vert="horz" wrap="square" rtlCol="0">
              <a:spAutoFit/>
            </a:bodyPr>
            <a:lstStyle/>
            <a:p>
              <a:r>
                <a:rPr lang="zh-CN" altLang="en-US" sz="3200" spc="300" dirty="0">
                  <a:solidFill>
                    <a:srgbClr val="5D403A"/>
                  </a:solidFill>
                  <a:latin typeface="微软雅黑" panose="020B0503020204020204" pitchFamily="34" charset="-122"/>
                  <a:ea typeface="微软雅黑" panose="020B0503020204020204" pitchFamily="34" charset="-122"/>
                </a:rPr>
                <a:t>此处输入标题</a:t>
              </a:r>
              <a:endParaRPr lang="zh-CN" altLang="en-US" sz="3200" spc="300" dirty="0">
                <a:solidFill>
                  <a:srgbClr val="5D403A"/>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7317635" y="1770740"/>
              <a:ext cx="2569315" cy="307777"/>
            </a:xfrm>
            <a:prstGeom prst="rect">
              <a:avLst/>
            </a:prstGeom>
            <a:noFill/>
          </p:spPr>
          <p:txBody>
            <a:bodyPr vert="horz" wrap="square" rtlCol="0">
              <a:spAutoFit/>
            </a:bodyPr>
            <a:lstStyle/>
            <a:p>
              <a:r>
                <a:rPr lang="en-US" altLang="zh-CN" sz="1400" spc="300" dirty="0">
                  <a:solidFill>
                    <a:srgbClr val="5D403A"/>
                  </a:solidFill>
                  <a:latin typeface="微软雅黑" panose="020B0503020204020204" pitchFamily="34" charset="-122"/>
                  <a:ea typeface="微软雅黑" panose="020B0503020204020204" pitchFamily="34" charset="-122"/>
                </a:rPr>
                <a:t>Enter title here</a:t>
              </a:r>
              <a:endParaRPr lang="zh-CN" altLang="en-US" sz="800" spc="300" dirty="0">
                <a:solidFill>
                  <a:srgbClr val="5D403A"/>
                </a:solidFill>
                <a:latin typeface="微软雅黑" panose="020B0503020204020204" pitchFamily="34" charset="-122"/>
                <a:ea typeface="微软雅黑" panose="020B0503020204020204" pitchFamily="34" charset="-122"/>
              </a:endParaRPr>
            </a:p>
          </p:txBody>
        </p:sp>
      </p:grpSp>
      <p:sp>
        <p:nvSpPr>
          <p:cNvPr id="5" name="矩形 4"/>
          <p:cNvSpPr/>
          <p:nvPr/>
        </p:nvSpPr>
        <p:spPr>
          <a:xfrm>
            <a:off x="863989" y="5091123"/>
            <a:ext cx="5242560" cy="830997"/>
          </a:xfrm>
          <a:prstGeom prst="rect">
            <a:avLst/>
          </a:prstGeom>
        </p:spPr>
        <p:txBody>
          <a:bodyPr wrap="square">
            <a:spAutoFit/>
          </a:bodyPr>
          <a:lstStyle/>
          <a:p>
            <a:pPr lvl="0" eaLnBrk="0" fontAlgn="base" hangingPunct="0">
              <a:spcBef>
                <a:spcPct val="0"/>
              </a:spcBef>
              <a:spcAft>
                <a:spcPct val="0"/>
              </a:spcAft>
            </a:pPr>
            <a:r>
              <a:rPr lang="zh-CN" altLang="zh-CN" sz="1200" dirty="0">
                <a:solidFill>
                  <a:srgbClr val="5D403A"/>
                </a:solidFill>
                <a:latin typeface="Arial Unicode MS" panose="020B0604020202020204" pitchFamily="34" charset="-122"/>
                <a:ea typeface="PingFang SC"/>
              </a:rPr>
              <a:t>Who I heard the sound of the voice</a:t>
            </a:r>
            <a:br>
              <a:rPr lang="zh-CN" altLang="zh-CN" sz="1200" dirty="0">
                <a:solidFill>
                  <a:srgbClr val="5D403A"/>
                </a:solidFill>
                <a:latin typeface="Arial Unicode MS" panose="020B0604020202020204" pitchFamily="34" charset="-122"/>
                <a:ea typeface="PingFang SC"/>
              </a:rPr>
            </a:br>
            <a:r>
              <a:rPr lang="zh-CN" altLang="zh-CN" sz="1200" dirty="0">
                <a:solidFill>
                  <a:srgbClr val="5D403A"/>
                </a:solidFill>
                <a:latin typeface="Arial Unicode MS" panose="020B0604020202020204" pitchFamily="34" charset="-122"/>
                <a:ea typeface="PingFang SC"/>
              </a:rPr>
              <a:t>SOB like the dream in the riverWho I see far away Goodbye sorrow of look in the eyes</a:t>
            </a:r>
            <a:r>
              <a:rPr lang="en-US" altLang="zh-CN" sz="1200" dirty="0">
                <a:solidFill>
                  <a:srgbClr val="5D403A"/>
                </a:solidFill>
                <a:latin typeface="Arial Unicode MS" panose="020B0604020202020204" pitchFamily="34" charset="-122"/>
                <a:ea typeface="PingFang SC"/>
              </a:rPr>
              <a:t> </a:t>
            </a:r>
            <a:r>
              <a:rPr lang="zh-CN" altLang="zh-CN" sz="1200" dirty="0">
                <a:solidFill>
                  <a:srgbClr val="5D403A"/>
                </a:solidFill>
                <a:latin typeface="Arial Unicode MS" panose="020B0604020202020204" pitchFamily="34" charset="-122"/>
                <a:ea typeface="PingFang SC"/>
              </a:rPr>
              <a:t>Don't understand is why you want to</a:t>
            </a:r>
            <a:br>
              <a:rPr lang="zh-CN" altLang="zh-CN" sz="1200" dirty="0">
                <a:solidFill>
                  <a:srgbClr val="5D403A"/>
                </a:solidFill>
                <a:latin typeface="Arial Unicode MS" panose="020B0604020202020204" pitchFamily="34" charset="-122"/>
                <a:ea typeface="PingFang SC"/>
              </a:rPr>
            </a:br>
            <a:r>
              <a:rPr lang="zh-CN" altLang="zh-CN" sz="1200" dirty="0">
                <a:solidFill>
                  <a:srgbClr val="5D403A"/>
                </a:solidFill>
                <a:latin typeface="Arial Unicode MS" panose="020B0604020202020204" pitchFamily="34" charset="-122"/>
                <a:ea typeface="PingFang SC"/>
              </a:rPr>
              <a:t>Let's dust score you like</a:t>
            </a:r>
            <a:endParaRPr kumimoji="0" lang="zh-CN" altLang="zh-CN" b="0" i="0" u="none" strike="noStrike" cap="none" normalizeH="0" baseline="0" dirty="0">
              <a:ln>
                <a:noFill/>
              </a:ln>
              <a:solidFill>
                <a:srgbClr val="5D403A"/>
              </a:solidFill>
              <a:effectLst/>
              <a:latin typeface="Arial" panose="020B0604020202020204" pitchFamily="34" charset="0"/>
            </a:endParaRPr>
          </a:p>
        </p:txBody>
      </p:sp>
      <p:grpSp>
        <p:nvGrpSpPr>
          <p:cNvPr id="6" name="组合 5"/>
          <p:cNvGrpSpPr/>
          <p:nvPr/>
        </p:nvGrpSpPr>
        <p:grpSpPr>
          <a:xfrm>
            <a:off x="932638" y="2561863"/>
            <a:ext cx="1729999" cy="1569660"/>
            <a:chOff x="8391924" y="1296468"/>
            <a:chExt cx="1729999" cy="1569660"/>
          </a:xfrm>
        </p:grpSpPr>
        <p:sp>
          <p:nvSpPr>
            <p:cNvPr id="7" name="文本框 6"/>
            <p:cNvSpPr txBox="1"/>
            <p:nvPr/>
          </p:nvSpPr>
          <p:spPr>
            <a:xfrm>
              <a:off x="8391924" y="1296468"/>
              <a:ext cx="1729999" cy="1569660"/>
            </a:xfrm>
            <a:prstGeom prst="rect">
              <a:avLst/>
            </a:prstGeom>
            <a:noFill/>
            <a:ln>
              <a:noFill/>
            </a:ln>
          </p:spPr>
          <p:txBody>
            <a:bodyPr vert="horz" wrap="square" rtlCol="0">
              <a:spAutoFit/>
            </a:bodyPr>
            <a:lstStyle/>
            <a:p>
              <a:pPr algn="ctr"/>
              <a:r>
                <a:rPr lang="en-US" altLang="zh-CN" sz="9600" spc="600" dirty="0" smtClean="0">
                  <a:solidFill>
                    <a:srgbClr val="5D403A"/>
                  </a:solidFill>
                  <a:latin typeface="Impact" panose="020B0806030902050204" pitchFamily="34" charset="0"/>
                  <a:ea typeface="微软雅黑" panose="020B0503020204020204" pitchFamily="34" charset="-122"/>
                </a:rPr>
                <a:t>02</a:t>
              </a:r>
              <a:endParaRPr lang="zh-CN" altLang="en-US" sz="1600" spc="600" dirty="0">
                <a:solidFill>
                  <a:srgbClr val="5D403A"/>
                </a:solidFill>
                <a:latin typeface="Impact" panose="020B0806030902050204" pitchFamily="34" charset="0"/>
                <a:ea typeface="微软雅黑" panose="020B0503020204020204" pitchFamily="34" charset="-122"/>
              </a:endParaRPr>
            </a:p>
          </p:txBody>
        </p:sp>
        <p:sp>
          <p:nvSpPr>
            <p:cNvPr id="8" name="矩形 7"/>
            <p:cNvSpPr/>
            <p:nvPr/>
          </p:nvSpPr>
          <p:spPr>
            <a:xfrm>
              <a:off x="8391924" y="1296468"/>
              <a:ext cx="1729999" cy="156966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D403A"/>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主题">
  <a:themeElements>
    <a:clrScheme name="自定义 2179">
      <a:dk1>
        <a:sysClr val="windowText" lastClr="000000"/>
      </a:dk1>
      <a:lt1>
        <a:sysClr val="window" lastClr="FFFFFF"/>
      </a:lt1>
      <a:dk2>
        <a:srgbClr val="5D403A"/>
      </a:dk2>
      <a:lt2>
        <a:srgbClr val="7A6F71"/>
      </a:lt2>
      <a:accent1>
        <a:srgbClr val="7A6F71"/>
      </a:accent1>
      <a:accent2>
        <a:srgbClr val="5D403A"/>
      </a:accent2>
      <a:accent3>
        <a:srgbClr val="7A6F71"/>
      </a:accent3>
      <a:accent4>
        <a:srgbClr val="5D403A"/>
      </a:accent4>
      <a:accent5>
        <a:srgbClr val="7A6F71"/>
      </a:accent5>
      <a:accent6>
        <a:srgbClr val="5D403A"/>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5848</Words>
  <Application>WPS 演示</Application>
  <PresentationFormat>宽屏</PresentationFormat>
  <Paragraphs>671</Paragraphs>
  <Slides>30</Slides>
  <Notes>16</Notes>
  <HiddenSlides>0</HiddenSlides>
  <MMClips>1</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30</vt:i4>
      </vt:variant>
    </vt:vector>
  </HeadingPairs>
  <TitlesOfParts>
    <vt:vector size="43" baseType="lpstr">
      <vt:lpstr>Arial</vt:lpstr>
      <vt:lpstr>宋体</vt:lpstr>
      <vt:lpstr>Wingdings</vt:lpstr>
      <vt:lpstr>微软雅黑</vt:lpstr>
      <vt:lpstr>Arial Unicode MS</vt:lpstr>
      <vt:lpstr>PingFang SC</vt:lpstr>
      <vt:lpstr>Impact</vt:lpstr>
      <vt:lpstr>Calibri</vt:lpstr>
      <vt:lpstr>Neris Thin</vt:lpstr>
      <vt:lpstr>Arial Black</vt:lpstr>
      <vt:lpstr>Calibri</vt:lpstr>
      <vt:lpstr>GoodVibrationsROB</vt:lpstr>
      <vt:lpstr>Office 主题</vt:lpstr>
      <vt:lpstr>PowerPoint 演示文稿</vt:lpstr>
      <vt:lpstr>PowerPoint 演示文稿</vt:lpstr>
      <vt:lpstr>PowerPoint 演示文稿</vt:lpstr>
      <vt:lpstr>PowerPoint 演示文稿</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PowerPoint 演示文稿</vt:lpstr>
    </vt:vector>
  </TitlesOfParts>
  <Company>情缘素材：https://haosc.taobao.com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Administrator</cp:lastModifiedBy>
  <dcterms:created xsi:type="dcterms:W3CDTF">2015-05-05T08:02:00Z</dcterms:created>
  <dcterms:modified xsi:type="dcterms:W3CDTF">2017-09-17T04:33:58Z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2052-10.1.0.6749</vt:lpwstr>
  </property>
</Properties>
</file>