
<file path=[Content_Types].xml><?xml version="1.0" encoding="utf-8"?>
<Types xmlns="http://schemas.openxmlformats.org/package/2006/content-types">
  <Default Extension="jpeg" ContentType="image/jpeg"/>
  <Default Extension="png" ContentType="image/png"/>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257" r:id="rId5"/>
    <p:sldId id="281" r:id="rId6"/>
    <p:sldId id="275" r:id="rId7"/>
    <p:sldId id="264" r:id="rId8"/>
    <p:sldId id="265" r:id="rId9"/>
    <p:sldId id="266" r:id="rId10"/>
    <p:sldId id="267" r:id="rId11"/>
    <p:sldId id="282" r:id="rId12"/>
    <p:sldId id="268" r:id="rId13"/>
    <p:sldId id="269" r:id="rId14"/>
    <p:sldId id="270" r:id="rId15"/>
    <p:sldId id="271" r:id="rId16"/>
    <p:sldId id="272" r:id="rId17"/>
    <p:sldId id="283" r:id="rId18"/>
    <p:sldId id="273" r:id="rId19"/>
    <p:sldId id="274" r:id="rId20"/>
    <p:sldId id="276" r:id="rId21"/>
    <p:sldId id="277" r:id="rId22"/>
    <p:sldId id="278" r:id="rId23"/>
    <p:sldId id="284" r:id="rId24"/>
    <p:sldId id="279" r:id="rId25"/>
    <p:sldId id="280" r:id="rId26"/>
    <p:sldId id="285" r:id="rId27"/>
    <p:sldId id="286" r:id="rId28"/>
    <p:sldId id="287" r:id="rId29"/>
    <p:sldId id="288" r:id="rId30"/>
    <p:sldId id="289"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0F7D"/>
    <a:srgbClr val="F03CA7"/>
    <a:srgbClr val="EA0000"/>
    <a:srgbClr val="CC0000"/>
    <a:srgbClr val="ED1395"/>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p:scale>
          <a:sx n="50" d="100"/>
          <a:sy n="50" d="100"/>
        </p:scale>
        <p:origin x="816" y="5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4900D-6EDB-4C53-A420-F7E77E60289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23D8A-C114-47A9-A01E-6403617779B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F715A1-4ADC-44E0-9587-804FF39D6B22}" type="slidenum">
              <a:rPr lang="en-US" altLang="zh-CN" smtClean="0"/>
            </a:fld>
            <a:endParaRPr lang="en-US"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3E597-3A76-4482-8786-30C4FFEF8B9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3E597-3A76-4482-8786-30C4FFEF8B9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3E597-3A76-4482-8786-30C4FFEF8B9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F715A1-4ADC-44E0-9587-804FF39D6B22}" type="slidenum">
              <a:rPr lang="en-US" altLang="zh-CN" smtClean="0"/>
            </a:fld>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F715A1-4ADC-44E0-9587-804FF39D6B22}" type="slidenum">
              <a:rPr lang="en-US" altLang="zh-CN" smtClean="0"/>
            </a:fld>
            <a:endParaRPr lang="en-US"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3E597-3A76-4482-8786-30C4FFEF8B9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3E597-3A76-4482-8786-30C4FFEF8B9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F88096-B863-4A20-B345-D3193EAE6C3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F88096-B863-4A20-B345-D3193EAE6C3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F88096-B863-4A20-B345-D3193EAE6C3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F88096-B863-4A20-B345-D3193EAE6C3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F715A1-4ADC-44E0-9587-804FF39D6B22}" type="slidenum">
              <a:rPr lang="en-US" altLang="zh-CN" smtClean="0"/>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2FBCE1-0A80-454A-BC16-23F9459148D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D1D9743-F786-45E5-981E-D1CA94A2D89A}"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5B4AAE2-212E-44A1-AC84-E84171D384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blipFill dpi="0" rotWithShape="1">
            <a:blip r:embed="rId12">
              <a:alphaModFix amt="4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1.GIF"/><Relationship Id="rId2" Type="http://schemas.openxmlformats.org/officeDocument/2006/relationships/image" Target="../media/image14.jpeg"/><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1.GIF"/></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image" Target="../media/image11.GIF"/><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1.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1.GIF"/><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1.GIF"/></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xml"/><Relationship Id="rId5" Type="http://schemas.openxmlformats.org/officeDocument/2006/relationships/image" Target="../media/image11.GIF"/><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11.GIF"/><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image" Target="../media/image11.GIF"/><Relationship Id="rId2" Type="http://schemas.openxmlformats.org/officeDocument/2006/relationships/image" Target="../media/image26.jpeg"/><Relationship Id="rId1"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image" Target="../media/image11.GIF"/><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xml"/><Relationship Id="rId4" Type="http://schemas.openxmlformats.org/officeDocument/2006/relationships/image" Target="../media/image11.GIF"/><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image" Target="../media/image11.GIF"/><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1.xml"/><Relationship Id="rId4" Type="http://schemas.openxmlformats.org/officeDocument/2006/relationships/image" Target="../media/image11.GIF"/><Relationship Id="rId3" Type="http://schemas.openxmlformats.org/officeDocument/2006/relationships/image" Target="../media/image24.jpeg"/><Relationship Id="rId2" Type="http://schemas.openxmlformats.org/officeDocument/2006/relationships/image" Target="../media/image37.jpeg"/><Relationship Id="rId1" Type="http://schemas.openxmlformats.org/officeDocument/2006/relationships/image" Target="../media/image36.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11.GIF"/><Relationship Id="rId1" Type="http://schemas.openxmlformats.org/officeDocument/2006/relationships/image" Target="../media/image38.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11.GIF"/><Relationship Id="rId1"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11.GIF"/><Relationship Id="rId4" Type="http://schemas.openxmlformats.org/officeDocument/2006/relationships/image" Target="../media/image10.jpeg"/><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1.GIF"/></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12.GIF"/><Relationship Id="rId1"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470451" y="629109"/>
            <a:ext cx="11251097" cy="621503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478036" y="4149117"/>
            <a:ext cx="3262432" cy="830997"/>
          </a:xfrm>
          <a:prstGeom prst="rect">
            <a:avLst/>
          </a:prstGeom>
          <a:noFill/>
        </p:spPr>
        <p:txBody>
          <a:bodyPr wrap="none" rtlCol="0">
            <a:spAutoFit/>
          </a:bodyPr>
          <a:lstStyle/>
          <a:p>
            <a:pPr algn="ctr"/>
            <a:r>
              <a:rPr lang="zh-CN" altLang="en-US" sz="4800" dirty="0" smtClean="0">
                <a:ln w="28575">
                  <a:noFill/>
                </a:ln>
                <a:solidFill>
                  <a:srgbClr val="CC0000"/>
                </a:solidFill>
                <a:latin typeface="叶根友毛笔行书" panose="02010601030101010101" pitchFamily="2" charset="-122"/>
                <a:ea typeface="叶根友毛笔行书" panose="02010601030101010101" pitchFamily="2" charset="-122"/>
              </a:rPr>
              <a:t>教师节快乐</a:t>
            </a:r>
            <a:endParaRPr lang="zh-CN" altLang="en-US" sz="4800" dirty="0">
              <a:ln w="28575">
                <a:noFill/>
              </a:ln>
              <a:solidFill>
                <a:srgbClr val="CC0000"/>
              </a:solidFill>
              <a:latin typeface="叶根友毛笔行书" panose="02010601030101010101" pitchFamily="2" charset="-122"/>
              <a:ea typeface="叶根友毛笔行书" panose="02010601030101010101" pitchFamily="2" charset="-122"/>
            </a:endParaRPr>
          </a:p>
        </p:txBody>
      </p:sp>
      <p:sp>
        <p:nvSpPr>
          <p:cNvPr id="8" name="文本框 7"/>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pic>
        <p:nvPicPr>
          <p:cNvPr id="3" name="轨道11">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5791200" y="752475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10" presetClass="entr" presetSubtype="0" fill="hold" grpId="0" nodeType="withEffect">
                                  <p:stCondLst>
                                    <p:cond delay="10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400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60">
                <p:cTn id="23" fill="hold" display="0">
                  <p:stCondLst>
                    <p:cond delay="indefinite"/>
                  </p:stCondLst>
                  <p:endCondLst>
                    <p:cond evt="onStopAudio" delay="0">
                      <p:tgtEl>
                        <p:sldTgt/>
                      </p:tgtEl>
                    </p:cond>
                  </p:endCondLst>
                </p:cTn>
                <p:tgtEl>
                  <p:spTgt spid="3"/>
                </p:tgtEl>
              </p:cMediaNode>
            </p:audio>
          </p:childTnLst>
        </p:cTn>
      </p:par>
    </p:tnLst>
    <p:bldLst>
      <p:bldP spid="5" grpId="0" animBg="1"/>
      <p:bldP spid="2" grpId="0" animBg="1"/>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37043" y="1550502"/>
            <a:ext cx="7354957" cy="2372139"/>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sp>
        <p:nvSpPr>
          <p:cNvPr id="7" name="矩形 6"/>
          <p:cNvSpPr/>
          <p:nvPr/>
        </p:nvSpPr>
        <p:spPr>
          <a:xfrm>
            <a:off x="0" y="1550502"/>
            <a:ext cx="4837043" cy="237213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497497" y="1550503"/>
            <a:ext cx="3339548" cy="4147931"/>
          </a:xfrm>
          <a:prstGeom prst="rect">
            <a:avLst/>
          </a:prstGeom>
          <a:solidFill>
            <a:srgbClr val="C70F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736035" y="2752744"/>
            <a:ext cx="3021496" cy="1708160"/>
          </a:xfrm>
          <a:prstGeom prst="rect">
            <a:avLst/>
          </a:prstGeom>
        </p:spPr>
        <p:txBody>
          <a:bodyPr wrap="square">
            <a:spAutoFit/>
          </a:bodyPr>
          <a:lstStyle/>
          <a:p>
            <a:pPr>
              <a:lnSpc>
                <a:spcPts val="1800"/>
              </a:lnSpc>
            </a:pPr>
            <a:r>
              <a:rPr lang="zh-CN" altLang="en-US" sz="1200" dirty="0">
                <a:solidFill>
                  <a:schemeClr val="bg1"/>
                </a:solidFill>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技术项目所要创建的产品的需求以及产品或服务的特性。通常产品需求在项目的启动过程中并不是很详细，在后续的过程中随着产品的特性的明晰会逐渐细化。这些需求也要记述项目所创造的产品</a:t>
            </a:r>
            <a:r>
              <a:rPr lang="zh-CN" altLang="en-US" sz="1200" dirty="0" smtClean="0">
                <a:solidFill>
                  <a:schemeClr val="bg1"/>
                </a:solidFill>
                <a:latin typeface="微软雅黑" panose="020B0503020204020204" pitchFamily="34" charset="-122"/>
                <a:ea typeface="微软雅黑" panose="020B0503020204020204" pitchFamily="34" charset="-122"/>
              </a:rPr>
              <a:t>或</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nSpc>
                <a:spcPts val="1800"/>
              </a:lnSpc>
            </a:pPr>
            <a:r>
              <a:rPr lang="zh-CN" altLang="en-US" sz="1200" dirty="0" smtClean="0">
                <a:solidFill>
                  <a:schemeClr val="bg1"/>
                </a:solidFill>
                <a:latin typeface="微软雅黑" panose="020B0503020204020204" pitchFamily="34" charset="-122"/>
                <a:ea typeface="微软雅黑" panose="020B0503020204020204" pitchFamily="34" charset="-122"/>
              </a:rPr>
              <a:t>服务</a:t>
            </a:r>
            <a:r>
              <a:rPr lang="zh-CN" altLang="en-US" sz="1200" dirty="0">
                <a:solidFill>
                  <a:schemeClr val="bg1"/>
                </a:solidFill>
                <a:latin typeface="微软雅黑" panose="020B0503020204020204" pitchFamily="34" charset="-122"/>
                <a:ea typeface="微软雅黑" panose="020B0503020204020204" pitchFamily="34" charset="-122"/>
              </a:rPr>
              <a:t>与业务要求或其他因其产品要求的刺激因素之间的关系。</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292243" y="2025133"/>
            <a:ext cx="1723550"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添加标题内容</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5234225" y="4694188"/>
            <a:ext cx="5625548" cy="1015663"/>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技术项目所要创建的产品的需求以及产品或服务的特性。通常产品需求在项目的启动过程中并不是很详细，在后续的过程中随着产品的特性的明晰会逐渐细化。这些需求也要记述项目所创造的产品</a:t>
            </a:r>
            <a:r>
              <a:rPr lang="zh-CN" altLang="en-US" sz="1200" dirty="0" smtClean="0">
                <a:latin typeface="微软雅黑" panose="020B0503020204020204" pitchFamily="34" charset="-122"/>
                <a:ea typeface="微软雅黑" panose="020B0503020204020204" pitchFamily="34" charset="-122"/>
              </a:rPr>
              <a:t>或服务</a:t>
            </a:r>
            <a:r>
              <a:rPr lang="zh-CN" altLang="en-US" sz="1200" dirty="0">
                <a:latin typeface="微软雅黑" panose="020B0503020204020204" pitchFamily="34" charset="-122"/>
                <a:ea typeface="微软雅黑" panose="020B0503020204020204" pitchFamily="34" charset="-122"/>
              </a:rPr>
              <a:t>与业务要求或其他因其产品要求的刺激因素之间的关系。</a:t>
            </a:r>
            <a:endParaRPr lang="zh-CN" altLang="en-US" sz="1200" dirty="0">
              <a:latin typeface="微软雅黑" panose="020B0503020204020204" pitchFamily="34" charset="-122"/>
              <a:ea typeface="微软雅黑" panose="020B0503020204020204" pitchFamily="34" charset="-122"/>
            </a:endParaRPr>
          </a:p>
        </p:txBody>
      </p:sp>
      <p:sp>
        <p:nvSpPr>
          <p:cNvPr id="12" name="矩形 11"/>
          <p:cNvSpPr/>
          <p:nvPr/>
        </p:nvSpPr>
        <p:spPr>
          <a:xfrm>
            <a:off x="5234225" y="4178611"/>
            <a:ext cx="1723550" cy="400110"/>
          </a:xfrm>
          <a:prstGeom prst="rect">
            <a:avLst/>
          </a:prstGeom>
        </p:spPr>
        <p:txBody>
          <a:bodyPr wrap="none">
            <a:spAutoFit/>
          </a:bodyPr>
          <a:lstStyle/>
          <a:p>
            <a:pPr algn="ctr"/>
            <a:r>
              <a:rPr lang="zh-CN" altLang="en-US" sz="2000" dirty="0">
                <a:latin typeface="微软雅黑" panose="020B0503020204020204" pitchFamily="34" charset="-122"/>
                <a:ea typeface="微软雅黑" panose="020B0503020204020204" pitchFamily="34" charset="-122"/>
              </a:rPr>
              <a:t>添加标题内容</a:t>
            </a:r>
            <a:endParaRPr lang="zh-CN" altLang="en-US" sz="20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150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sp>
        <p:nvSpPr>
          <p:cNvPr id="9" name="圆角矩形 8"/>
          <p:cNvSpPr/>
          <p:nvPr/>
        </p:nvSpPr>
        <p:spPr>
          <a:xfrm>
            <a:off x="1457740" y="1948070"/>
            <a:ext cx="3525078" cy="516835"/>
          </a:xfrm>
          <a:prstGeom prst="roundRect">
            <a:avLst>
              <a:gd name="adj" fmla="val 50000"/>
            </a:avLst>
          </a:prstGeom>
          <a:solidFill>
            <a:srgbClr val="C70F7D"/>
          </a:solidFill>
          <a:ln>
            <a:solidFill>
              <a:srgbClr val="C70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panose="020B0503020204020204" pitchFamily="34" charset="-122"/>
                <a:ea typeface="微软雅黑" panose="020B0503020204020204" pitchFamily="34" charset="-122"/>
                <a:sym typeface="Wingdings" panose="05000000000000000000" pitchFamily="2" charset="2"/>
              </a:rPr>
              <a:t>01  </a:t>
            </a:r>
            <a:r>
              <a:rPr lang="zh-CN" altLang="en-US" dirty="0" smtClean="0">
                <a:latin typeface="微软雅黑" panose="020B0503020204020204" pitchFamily="34" charset="-122"/>
                <a:ea typeface="微软雅黑" panose="020B0503020204020204" pitchFamily="34" charset="-122"/>
                <a:sym typeface="Wingdings" panose="05000000000000000000" pitchFamily="2" charset="2"/>
              </a:rPr>
              <a:t>  </a:t>
            </a:r>
            <a:r>
              <a:rPr lang="zh-CN" altLang="en-US" dirty="0" smtClean="0">
                <a:latin typeface="微软雅黑" panose="020B0503020204020204" pitchFamily="34" charset="-122"/>
                <a:ea typeface="微软雅黑" panose="020B0503020204020204" pitchFamily="34" charset="-122"/>
              </a:rPr>
              <a:t>添加</a:t>
            </a:r>
            <a:r>
              <a:rPr lang="zh-CN" altLang="en-US" dirty="0">
                <a:latin typeface="微软雅黑" panose="020B0503020204020204" pitchFamily="34" charset="-122"/>
                <a:ea typeface="微软雅黑" panose="020B0503020204020204" pitchFamily="34" charset="-122"/>
              </a:rPr>
              <a:t>标题</a:t>
            </a:r>
            <a:r>
              <a:rPr lang="zh-CN" altLang="en-US" dirty="0" smtClean="0">
                <a:latin typeface="微软雅黑" panose="020B0503020204020204" pitchFamily="34" charset="-122"/>
                <a:ea typeface="微软雅黑" panose="020B0503020204020204" pitchFamily="34" charset="-122"/>
              </a:rPr>
              <a:t>内容</a:t>
            </a:r>
            <a:endParaRPr lang="zh-CN" altLang="en-US" dirty="0">
              <a:latin typeface="微软雅黑" panose="020B0503020204020204" pitchFamily="34" charset="-122"/>
              <a:ea typeface="微软雅黑" panose="020B0503020204020204" pitchFamily="34" charset="-122"/>
            </a:endParaRPr>
          </a:p>
        </p:txBody>
      </p:sp>
      <p:sp>
        <p:nvSpPr>
          <p:cNvPr id="10" name="圆角矩形 9"/>
          <p:cNvSpPr/>
          <p:nvPr/>
        </p:nvSpPr>
        <p:spPr>
          <a:xfrm>
            <a:off x="1457740" y="2673626"/>
            <a:ext cx="3525078" cy="516835"/>
          </a:xfrm>
          <a:prstGeom prst="roundRect">
            <a:avLst>
              <a:gd name="adj" fmla="val 50000"/>
            </a:avLst>
          </a:prstGeom>
          <a:solidFill>
            <a:srgbClr val="FF0066"/>
          </a:solidFill>
          <a:ln>
            <a:solidFill>
              <a:srgbClr val="FF0066"/>
            </a:solidFill>
          </a:ln>
        </p:spPr>
        <p:txBody>
          <a:bodyPr wrap="none" rtlCol="0" anchor="ctr">
            <a:noAutofit/>
          </a:bodyPr>
          <a:lstStyle/>
          <a:p>
            <a:pPr algn="ctr"/>
            <a:r>
              <a:rPr lang="en-US" altLang="zh-CN"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02  </a:t>
            </a:r>
            <a:r>
              <a:rPr lang="zh-CN" altLang="en-US"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dirty="0">
                <a:solidFill>
                  <a:schemeClr val="bg1"/>
                </a:solidFill>
                <a:latin typeface="微软雅黑" panose="020B0503020204020204" pitchFamily="34" charset="-122"/>
                <a:ea typeface="微软雅黑" panose="020B0503020204020204" pitchFamily="34" charset="-122"/>
              </a:rPr>
              <a:t>添加标题内容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1457740" y="3399182"/>
            <a:ext cx="3525078" cy="516835"/>
          </a:xfrm>
          <a:prstGeom prst="roundRect">
            <a:avLst>
              <a:gd name="adj" fmla="val 50000"/>
            </a:avLst>
          </a:prstGeom>
          <a:solidFill>
            <a:srgbClr val="FF6600"/>
          </a:solidFill>
          <a:ln>
            <a:solidFill>
              <a:srgbClr val="FF6600"/>
            </a:solidFill>
          </a:ln>
        </p:spPr>
        <p:txBody>
          <a:bodyPr wrap="none" rtlCol="0" anchor="ctr">
            <a:noAutofit/>
          </a:bodyPr>
          <a:lstStyle/>
          <a:p>
            <a:pPr algn="ctr"/>
            <a:r>
              <a:rPr lang="en-US" altLang="zh-CN"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03  </a:t>
            </a:r>
            <a:r>
              <a:rPr lang="zh-CN" altLang="en-US"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dirty="0">
                <a:solidFill>
                  <a:schemeClr val="bg1"/>
                </a:solidFill>
                <a:latin typeface="微软雅黑" panose="020B0503020204020204" pitchFamily="34" charset="-122"/>
                <a:ea typeface="微软雅黑" panose="020B0503020204020204" pitchFamily="34" charset="-122"/>
              </a:rPr>
              <a:t>添加标题内容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1457740" y="4124738"/>
            <a:ext cx="3525078" cy="516835"/>
          </a:xfrm>
          <a:prstGeom prst="roundRect">
            <a:avLst>
              <a:gd name="adj" fmla="val 50000"/>
            </a:avLst>
          </a:prstGeom>
          <a:solidFill>
            <a:schemeClr val="accent6">
              <a:lumMod val="75000"/>
            </a:schemeClr>
          </a:solidFill>
          <a:ln>
            <a:solidFill>
              <a:srgbClr val="00B050"/>
            </a:solidFill>
          </a:ln>
        </p:spPr>
        <p:txBody>
          <a:bodyPr wrap="none" rtlCol="0" anchor="ctr">
            <a:noAutofit/>
          </a:bodyPr>
          <a:lstStyle/>
          <a:p>
            <a:pPr algn="ctr"/>
            <a:r>
              <a:rPr lang="en-US" altLang="zh-CN"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04  </a:t>
            </a:r>
            <a:r>
              <a:rPr lang="zh-CN" altLang="en-US"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dirty="0">
                <a:solidFill>
                  <a:schemeClr val="bg1"/>
                </a:solidFill>
                <a:latin typeface="微软雅黑" panose="020B0503020204020204" pitchFamily="34" charset="-122"/>
                <a:ea typeface="微软雅黑" panose="020B0503020204020204" pitchFamily="34" charset="-122"/>
              </a:rPr>
              <a:t>添加标题内容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1457740" y="4850296"/>
            <a:ext cx="3525078" cy="516835"/>
          </a:xfrm>
          <a:prstGeom prst="roundRect">
            <a:avLst>
              <a:gd name="adj" fmla="val 50000"/>
            </a:avLst>
          </a:prstGeom>
          <a:solidFill>
            <a:srgbClr val="FFC000"/>
          </a:solidFill>
          <a:ln>
            <a:solidFill>
              <a:srgbClr val="FFC000"/>
            </a:solidFill>
          </a:ln>
        </p:spPr>
        <p:txBody>
          <a:bodyPr wrap="none" rtlCol="0" anchor="ctr">
            <a:noAutofit/>
          </a:bodyPr>
          <a:lstStyle/>
          <a:p>
            <a:pPr algn="ctr"/>
            <a:r>
              <a:rPr lang="en-US" altLang="zh-CN"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05  </a:t>
            </a:r>
            <a:r>
              <a:rPr lang="zh-CN" altLang="en-US" dirty="0">
                <a:solidFill>
                  <a:schemeClr val="bg1"/>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dirty="0">
                <a:solidFill>
                  <a:schemeClr val="bg1"/>
                </a:solidFill>
                <a:latin typeface="微软雅黑" panose="020B0503020204020204" pitchFamily="34" charset="-122"/>
                <a:ea typeface="微软雅黑" panose="020B0503020204020204" pitchFamily="34" charset="-122"/>
              </a:rPr>
              <a:t>添加标题内容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5340242" y="1884728"/>
            <a:ext cx="5625548" cy="553998"/>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a:t>
            </a:r>
            <a:r>
              <a:rPr lang="zh-CN" altLang="en-US" sz="1200" dirty="0" smtClean="0">
                <a:latin typeface="微软雅黑" panose="020B0503020204020204" pitchFamily="34" charset="-122"/>
                <a:ea typeface="微软雅黑" panose="020B0503020204020204" pitchFamily="34" charset="-122"/>
              </a:rPr>
              <a:t>细化。</a:t>
            </a:r>
            <a:endParaRPr lang="zh-CN" altLang="en-US" sz="1200" dirty="0">
              <a:latin typeface="微软雅黑" panose="020B0503020204020204" pitchFamily="34" charset="-122"/>
              <a:ea typeface="微软雅黑" panose="020B0503020204020204" pitchFamily="34" charset="-122"/>
            </a:endParaRPr>
          </a:p>
        </p:txBody>
      </p:sp>
      <p:sp>
        <p:nvSpPr>
          <p:cNvPr id="16" name="矩形 15"/>
          <p:cNvSpPr/>
          <p:nvPr/>
        </p:nvSpPr>
        <p:spPr>
          <a:xfrm>
            <a:off x="5340242" y="2618567"/>
            <a:ext cx="5625548" cy="553998"/>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a:t>
            </a:r>
            <a:r>
              <a:rPr lang="zh-CN" altLang="en-US" sz="1200" dirty="0" smtClean="0">
                <a:latin typeface="微软雅黑" panose="020B0503020204020204" pitchFamily="34" charset="-122"/>
                <a:ea typeface="微软雅黑" panose="020B0503020204020204" pitchFamily="34" charset="-122"/>
              </a:rPr>
              <a:t>细化。</a:t>
            </a:r>
            <a:endParaRPr lang="zh-CN" altLang="en-US" sz="1200" dirty="0">
              <a:latin typeface="微软雅黑" panose="020B0503020204020204" pitchFamily="34" charset="-122"/>
              <a:ea typeface="微软雅黑" panose="020B0503020204020204" pitchFamily="34" charset="-122"/>
            </a:endParaRPr>
          </a:p>
        </p:txBody>
      </p:sp>
      <p:sp>
        <p:nvSpPr>
          <p:cNvPr id="17" name="矩形 16"/>
          <p:cNvSpPr/>
          <p:nvPr/>
        </p:nvSpPr>
        <p:spPr>
          <a:xfrm>
            <a:off x="5340242" y="3352406"/>
            <a:ext cx="5625548" cy="553998"/>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a:t>
            </a:r>
            <a:r>
              <a:rPr lang="zh-CN" altLang="en-US" sz="1200" dirty="0" smtClean="0">
                <a:latin typeface="微软雅黑" panose="020B0503020204020204" pitchFamily="34" charset="-122"/>
                <a:ea typeface="微软雅黑" panose="020B0503020204020204" pitchFamily="34" charset="-122"/>
              </a:rPr>
              <a:t>细化。</a:t>
            </a:r>
            <a:endParaRPr lang="zh-CN" altLang="en-US" sz="1200" dirty="0">
              <a:latin typeface="微软雅黑" panose="020B0503020204020204" pitchFamily="34" charset="-122"/>
              <a:ea typeface="微软雅黑" panose="020B0503020204020204" pitchFamily="34" charset="-122"/>
            </a:endParaRPr>
          </a:p>
        </p:txBody>
      </p:sp>
      <p:sp>
        <p:nvSpPr>
          <p:cNvPr id="18" name="矩形 17"/>
          <p:cNvSpPr/>
          <p:nvPr/>
        </p:nvSpPr>
        <p:spPr>
          <a:xfrm>
            <a:off x="5340242" y="4820084"/>
            <a:ext cx="5625548" cy="553998"/>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a:t>
            </a:r>
            <a:r>
              <a:rPr lang="zh-CN" altLang="en-US" sz="1200" dirty="0" smtClean="0">
                <a:latin typeface="微软雅黑" panose="020B0503020204020204" pitchFamily="34" charset="-122"/>
                <a:ea typeface="微软雅黑" panose="020B0503020204020204" pitchFamily="34" charset="-122"/>
              </a:rPr>
              <a:t>细化。</a:t>
            </a:r>
            <a:endParaRPr lang="zh-CN" altLang="en-US" sz="1200" dirty="0">
              <a:latin typeface="微软雅黑" panose="020B0503020204020204" pitchFamily="34" charset="-122"/>
              <a:ea typeface="微软雅黑" panose="020B0503020204020204" pitchFamily="34" charset="-122"/>
            </a:endParaRPr>
          </a:p>
        </p:txBody>
      </p:sp>
      <p:sp>
        <p:nvSpPr>
          <p:cNvPr id="19" name="矩形 18"/>
          <p:cNvSpPr/>
          <p:nvPr/>
        </p:nvSpPr>
        <p:spPr>
          <a:xfrm>
            <a:off x="5340242" y="4086245"/>
            <a:ext cx="5625548" cy="553998"/>
          </a:xfrm>
          <a:prstGeom prst="rect">
            <a:avLst/>
          </a:prstGeom>
        </p:spPr>
        <p:txBody>
          <a:bodyPr wrap="square">
            <a:spAutoFit/>
          </a:bodyPr>
          <a:lstStyle/>
          <a:p>
            <a:pPr>
              <a:lnSpc>
                <a:spcPts val="18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a:t>
            </a:r>
            <a:r>
              <a:rPr lang="zh-CN" altLang="en-US" sz="1200" dirty="0" smtClean="0">
                <a:latin typeface="微软雅黑" panose="020B0503020204020204" pitchFamily="34" charset="-122"/>
                <a:ea typeface="微软雅黑" panose="020B0503020204020204" pitchFamily="34" charset="-122"/>
              </a:rPr>
              <a:t>细化。</a:t>
            </a:r>
            <a:endParaRPr lang="zh-CN" altLang="en-US" sz="1200"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150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p:bldP spid="16"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sp>
        <p:nvSpPr>
          <p:cNvPr id="9" name="椭圆 8"/>
          <p:cNvSpPr/>
          <p:nvPr/>
        </p:nvSpPr>
        <p:spPr>
          <a:xfrm>
            <a:off x="2120347" y="1868559"/>
            <a:ext cx="1620000" cy="1620000"/>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242903" y="1868559"/>
            <a:ext cx="1620000" cy="16200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365459" y="1868559"/>
            <a:ext cx="1620000" cy="16200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488016" y="1868559"/>
            <a:ext cx="1620000" cy="16200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2054088" y="3617846"/>
            <a:ext cx="1815547" cy="384313"/>
          </a:xfrm>
          <a:prstGeom prst="roundRect">
            <a:avLst>
              <a:gd name="adj" fmla="val 50000"/>
            </a:avLst>
          </a:prstGeom>
          <a:solidFill>
            <a:srgbClr val="C70F7D"/>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添加</a:t>
            </a:r>
            <a:r>
              <a:rPr lang="zh-CN" altLang="en-US" dirty="0">
                <a:latin typeface="微软雅黑" panose="020B0503020204020204" pitchFamily="34" charset="-122"/>
                <a:ea typeface="微软雅黑" panose="020B0503020204020204" pitchFamily="34" charset="-122"/>
              </a:rPr>
              <a:t>标题</a:t>
            </a:r>
            <a:r>
              <a:rPr lang="zh-CN" altLang="en-US" dirty="0" smtClean="0">
                <a:latin typeface="微软雅黑" panose="020B0503020204020204" pitchFamily="34" charset="-122"/>
                <a:ea typeface="微软雅黑" panose="020B0503020204020204" pitchFamily="34" charset="-122"/>
              </a:rPr>
              <a:t>内容</a:t>
            </a:r>
            <a:endParaRPr lang="zh-CN" altLang="en-US" dirty="0">
              <a:latin typeface="微软雅黑" panose="020B0503020204020204" pitchFamily="34" charset="-122"/>
              <a:ea typeface="微软雅黑" panose="020B0503020204020204" pitchFamily="34" charset="-122"/>
            </a:endParaRPr>
          </a:p>
        </p:txBody>
      </p:sp>
      <p:sp>
        <p:nvSpPr>
          <p:cNvPr id="14" name="圆角矩形 13"/>
          <p:cNvSpPr/>
          <p:nvPr/>
        </p:nvSpPr>
        <p:spPr>
          <a:xfrm>
            <a:off x="4167809" y="3617846"/>
            <a:ext cx="1815547" cy="384313"/>
          </a:xfrm>
          <a:prstGeom prst="roundRect">
            <a:avLst>
              <a:gd name="adj" fmla="val 50000"/>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添加</a:t>
            </a:r>
            <a:r>
              <a:rPr lang="zh-CN" altLang="en-US" dirty="0">
                <a:latin typeface="微软雅黑" panose="020B0503020204020204" pitchFamily="34" charset="-122"/>
                <a:ea typeface="微软雅黑" panose="020B0503020204020204" pitchFamily="34" charset="-122"/>
              </a:rPr>
              <a:t>标题</a:t>
            </a:r>
            <a:r>
              <a:rPr lang="zh-CN" altLang="en-US" dirty="0" smtClean="0">
                <a:latin typeface="微软雅黑" panose="020B0503020204020204" pitchFamily="34" charset="-122"/>
                <a:ea typeface="微软雅黑" panose="020B0503020204020204" pitchFamily="34" charset="-122"/>
              </a:rPr>
              <a:t>内容</a:t>
            </a:r>
            <a:endParaRPr lang="zh-CN" altLang="en-US" dirty="0">
              <a:latin typeface="微软雅黑" panose="020B0503020204020204" pitchFamily="34" charset="-122"/>
              <a:ea typeface="微软雅黑" panose="020B0503020204020204" pitchFamily="34" charset="-122"/>
            </a:endParaRPr>
          </a:p>
        </p:txBody>
      </p:sp>
      <p:sp>
        <p:nvSpPr>
          <p:cNvPr id="15" name="圆角矩形 14"/>
          <p:cNvSpPr/>
          <p:nvPr/>
        </p:nvSpPr>
        <p:spPr>
          <a:xfrm>
            <a:off x="6281530" y="3617846"/>
            <a:ext cx="1815547" cy="384313"/>
          </a:xfrm>
          <a:prstGeom prst="roundRect">
            <a:avLst>
              <a:gd name="adj" fmla="val 50000"/>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添加</a:t>
            </a:r>
            <a:r>
              <a:rPr lang="zh-CN" altLang="en-US" dirty="0">
                <a:latin typeface="微软雅黑" panose="020B0503020204020204" pitchFamily="34" charset="-122"/>
                <a:ea typeface="微软雅黑" panose="020B0503020204020204" pitchFamily="34" charset="-122"/>
              </a:rPr>
              <a:t>标题</a:t>
            </a:r>
            <a:r>
              <a:rPr lang="zh-CN" altLang="en-US" dirty="0" smtClean="0">
                <a:latin typeface="微软雅黑" panose="020B0503020204020204" pitchFamily="34" charset="-122"/>
                <a:ea typeface="微软雅黑" panose="020B0503020204020204" pitchFamily="34" charset="-122"/>
              </a:rPr>
              <a:t>内容</a:t>
            </a:r>
            <a:endParaRPr lang="zh-CN" altLang="en-US" dirty="0">
              <a:latin typeface="微软雅黑" panose="020B0503020204020204" pitchFamily="34" charset="-122"/>
              <a:ea typeface="微软雅黑" panose="020B0503020204020204" pitchFamily="34" charset="-122"/>
            </a:endParaRPr>
          </a:p>
        </p:txBody>
      </p:sp>
      <p:sp>
        <p:nvSpPr>
          <p:cNvPr id="16" name="圆角矩形 15"/>
          <p:cNvSpPr/>
          <p:nvPr/>
        </p:nvSpPr>
        <p:spPr>
          <a:xfrm>
            <a:off x="8395252" y="3617846"/>
            <a:ext cx="1815547" cy="384313"/>
          </a:xfrm>
          <a:prstGeom prst="roundRect">
            <a:avLst>
              <a:gd name="adj" fmla="val 50000"/>
            </a:avLst>
          </a:prstGeom>
          <a:solidFill>
            <a:schemeClr val="accent6">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添加</a:t>
            </a:r>
            <a:r>
              <a:rPr lang="zh-CN" altLang="en-US" dirty="0">
                <a:latin typeface="微软雅黑" panose="020B0503020204020204" pitchFamily="34" charset="-122"/>
                <a:ea typeface="微软雅黑" panose="020B0503020204020204" pitchFamily="34" charset="-122"/>
              </a:rPr>
              <a:t>标题</a:t>
            </a:r>
            <a:r>
              <a:rPr lang="zh-CN" altLang="en-US" dirty="0" smtClean="0">
                <a:latin typeface="微软雅黑" panose="020B0503020204020204" pitchFamily="34" charset="-122"/>
                <a:ea typeface="微软雅黑" panose="020B0503020204020204" pitchFamily="34" charset="-122"/>
              </a:rPr>
              <a:t>内容</a:t>
            </a:r>
            <a:endParaRPr lang="zh-CN" altLang="en-US" dirty="0">
              <a:latin typeface="微软雅黑" panose="020B0503020204020204" pitchFamily="34" charset="-122"/>
              <a:ea typeface="微软雅黑" panose="020B0503020204020204" pitchFamily="34" charset="-122"/>
            </a:endParaRPr>
          </a:p>
        </p:txBody>
      </p:sp>
      <p:sp>
        <p:nvSpPr>
          <p:cNvPr id="17" name="矩形 16"/>
          <p:cNvSpPr/>
          <p:nvPr/>
        </p:nvSpPr>
        <p:spPr>
          <a:xfrm>
            <a:off x="2106713" y="4177353"/>
            <a:ext cx="1723166" cy="1225400"/>
          </a:xfrm>
          <a:prstGeom prst="rect">
            <a:avLst/>
          </a:prstGeom>
        </p:spPr>
        <p:txBody>
          <a:bodyPr wrap="square">
            <a:spAutoFit/>
          </a:bodyPr>
          <a:lstStyle/>
          <a:p>
            <a:pPr algn="ctr">
              <a:lnSpc>
                <a:spcPts val="18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endParaRPr lang="zh-CN" altLang="en-US" sz="1200" dirty="0">
              <a:latin typeface="微软雅黑" panose="020B0503020204020204" pitchFamily="34" charset="-122"/>
              <a:ea typeface="微软雅黑" panose="020B0503020204020204" pitchFamily="34" charset="-122"/>
            </a:endParaRPr>
          </a:p>
        </p:txBody>
      </p:sp>
      <p:sp>
        <p:nvSpPr>
          <p:cNvPr id="18" name="矩形 17"/>
          <p:cNvSpPr/>
          <p:nvPr/>
        </p:nvSpPr>
        <p:spPr>
          <a:xfrm>
            <a:off x="4220435" y="4177353"/>
            <a:ext cx="1723166" cy="1225400"/>
          </a:xfrm>
          <a:prstGeom prst="rect">
            <a:avLst/>
          </a:prstGeom>
        </p:spPr>
        <p:txBody>
          <a:bodyPr wrap="square">
            <a:spAutoFit/>
          </a:bodyPr>
          <a:lstStyle/>
          <a:p>
            <a:pPr algn="ctr">
              <a:lnSpc>
                <a:spcPts val="18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endParaRPr lang="zh-CN" altLang="en-US" sz="1200" dirty="0">
              <a:latin typeface="微软雅黑" panose="020B0503020204020204" pitchFamily="34" charset="-122"/>
              <a:ea typeface="微软雅黑" panose="020B0503020204020204" pitchFamily="34" charset="-122"/>
            </a:endParaRPr>
          </a:p>
        </p:txBody>
      </p:sp>
      <p:sp>
        <p:nvSpPr>
          <p:cNvPr id="19" name="矩形 18"/>
          <p:cNvSpPr/>
          <p:nvPr/>
        </p:nvSpPr>
        <p:spPr>
          <a:xfrm>
            <a:off x="6334157" y="4177353"/>
            <a:ext cx="1723166" cy="1225400"/>
          </a:xfrm>
          <a:prstGeom prst="rect">
            <a:avLst/>
          </a:prstGeom>
        </p:spPr>
        <p:txBody>
          <a:bodyPr wrap="square">
            <a:spAutoFit/>
          </a:bodyPr>
          <a:lstStyle/>
          <a:p>
            <a:pPr algn="ctr">
              <a:lnSpc>
                <a:spcPts val="18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endParaRPr lang="zh-CN" altLang="en-US" sz="1200" dirty="0">
              <a:latin typeface="微软雅黑" panose="020B0503020204020204" pitchFamily="34" charset="-122"/>
              <a:ea typeface="微软雅黑" panose="020B0503020204020204" pitchFamily="34" charset="-122"/>
            </a:endParaRPr>
          </a:p>
        </p:txBody>
      </p:sp>
      <p:sp>
        <p:nvSpPr>
          <p:cNvPr id="20" name="矩形 19"/>
          <p:cNvSpPr/>
          <p:nvPr/>
        </p:nvSpPr>
        <p:spPr>
          <a:xfrm>
            <a:off x="8447878" y="4177353"/>
            <a:ext cx="1723166" cy="1225400"/>
          </a:xfrm>
          <a:prstGeom prst="rect">
            <a:avLst/>
          </a:prstGeom>
        </p:spPr>
        <p:txBody>
          <a:bodyPr wrap="square">
            <a:spAutoFit/>
          </a:bodyPr>
          <a:lstStyle/>
          <a:p>
            <a:pPr algn="ctr">
              <a:lnSpc>
                <a:spcPts val="18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endParaRPr lang="zh-CN" altLang="en-US" sz="12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1500"/>
                                  </p:stCondLst>
                                  <p:childTnLst>
                                    <p:animEffect transition="out" filter="fade">
                                      <p:cBhvr>
                                        <p:cTn id="74" dur="500"/>
                                        <p:tgtEl>
                                          <p:spTgt spid="21"/>
                                        </p:tgtEl>
                                      </p:cBhvr>
                                    </p:animEffect>
                                    <p:set>
                                      <p:cBhvr>
                                        <p:cTn id="75"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1577010" y="2958548"/>
            <a:ext cx="2888974" cy="2531165"/>
          </a:xfrm>
          <a:prstGeom prst="hexagon">
            <a:avLst/>
          </a:prstGeom>
          <a:solidFill>
            <a:srgbClr val="C70F7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a:off x="7719392" y="2958548"/>
            <a:ext cx="2888974" cy="2531165"/>
          </a:xfrm>
          <a:prstGeom prst="hexagon">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a:off x="4648201" y="2958548"/>
            <a:ext cx="2888974" cy="2531165"/>
          </a:xfrm>
          <a:prstGeom prst="hexagon">
            <a:avLst/>
          </a:prstGeom>
          <a:solidFill>
            <a:srgbClr val="FF00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sp>
        <p:nvSpPr>
          <p:cNvPr id="10" name="KSO_Shape"/>
          <p:cNvSpPr/>
          <p:nvPr/>
        </p:nvSpPr>
        <p:spPr>
          <a:xfrm>
            <a:off x="3990559" y="3774384"/>
            <a:ext cx="900000" cy="90000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KSO_Shape"/>
          <p:cNvSpPr/>
          <p:nvPr/>
        </p:nvSpPr>
        <p:spPr>
          <a:xfrm>
            <a:off x="7084942" y="3774384"/>
            <a:ext cx="900000" cy="90000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矩形 11"/>
          <p:cNvSpPr/>
          <p:nvPr/>
        </p:nvSpPr>
        <p:spPr>
          <a:xfrm>
            <a:off x="2303256" y="4429537"/>
            <a:ext cx="1433858" cy="766877"/>
          </a:xfrm>
          <a:prstGeom prst="rect">
            <a:avLst/>
          </a:prstGeom>
        </p:spPr>
        <p:txBody>
          <a:bodyPr wrap="square">
            <a:spAutoFit/>
          </a:bodyPr>
          <a:lstStyle/>
          <a:p>
            <a:pPr>
              <a:lnSpc>
                <a:spcPts val="1800"/>
              </a:lnSpc>
            </a:pPr>
            <a:r>
              <a:rPr lang="zh-CN" altLang="en-US" sz="1200" dirty="0">
                <a:solidFill>
                  <a:schemeClr val="bg1"/>
                </a:solidFill>
                <a:latin typeface="微软雅黑" panose="020B0503020204020204" pitchFamily="34" charset="-122"/>
                <a:ea typeface="微软雅黑" panose="020B0503020204020204" pitchFamily="34" charset="-122"/>
              </a:rPr>
              <a:t>技术项目所要创建的产品的需求以及产品或服务的特性。</a:t>
            </a:r>
            <a:endParaRPr lang="zh-CN" altLang="en-US" sz="1200" dirty="0">
              <a:solidFill>
                <a:schemeClr val="bg1"/>
              </a:solidFill>
            </a:endParaRPr>
          </a:p>
        </p:txBody>
      </p:sp>
      <p:sp>
        <p:nvSpPr>
          <p:cNvPr id="13" name="矩形 12"/>
          <p:cNvSpPr/>
          <p:nvPr/>
        </p:nvSpPr>
        <p:spPr>
          <a:xfrm>
            <a:off x="8525151" y="4429537"/>
            <a:ext cx="1433858" cy="766877"/>
          </a:xfrm>
          <a:prstGeom prst="rect">
            <a:avLst/>
          </a:prstGeom>
        </p:spPr>
        <p:txBody>
          <a:bodyPr wrap="square">
            <a:spAutoFit/>
          </a:bodyPr>
          <a:lstStyle/>
          <a:p>
            <a:pPr>
              <a:lnSpc>
                <a:spcPts val="1800"/>
              </a:lnSpc>
            </a:pPr>
            <a:r>
              <a:rPr lang="zh-CN" altLang="en-US" sz="1200" dirty="0">
                <a:solidFill>
                  <a:schemeClr val="bg1"/>
                </a:solidFill>
                <a:latin typeface="微软雅黑" panose="020B0503020204020204" pitchFamily="34" charset="-122"/>
                <a:ea typeface="微软雅黑" panose="020B0503020204020204" pitchFamily="34" charset="-122"/>
              </a:rPr>
              <a:t>技术项目所要创建的产品的需求以及产品或服务的特性。</a:t>
            </a:r>
            <a:endParaRPr lang="zh-CN" altLang="en-US" sz="1200" dirty="0">
              <a:solidFill>
                <a:schemeClr val="bg1"/>
              </a:solidFill>
            </a:endParaRPr>
          </a:p>
        </p:txBody>
      </p:sp>
      <p:sp>
        <p:nvSpPr>
          <p:cNvPr id="14" name="矩形 13"/>
          <p:cNvSpPr/>
          <p:nvPr/>
        </p:nvSpPr>
        <p:spPr>
          <a:xfrm>
            <a:off x="5379071" y="4429537"/>
            <a:ext cx="1433858" cy="766877"/>
          </a:xfrm>
          <a:prstGeom prst="rect">
            <a:avLst/>
          </a:prstGeom>
        </p:spPr>
        <p:txBody>
          <a:bodyPr wrap="square">
            <a:spAutoFit/>
          </a:bodyPr>
          <a:lstStyle/>
          <a:p>
            <a:pPr>
              <a:lnSpc>
                <a:spcPts val="1800"/>
              </a:lnSpc>
            </a:pPr>
            <a:r>
              <a:rPr lang="zh-CN" altLang="en-US" sz="1200" dirty="0">
                <a:solidFill>
                  <a:schemeClr val="bg1"/>
                </a:solidFill>
                <a:latin typeface="微软雅黑" panose="020B0503020204020204" pitchFamily="34" charset="-122"/>
                <a:ea typeface="微软雅黑" panose="020B0503020204020204" pitchFamily="34" charset="-122"/>
              </a:rPr>
              <a:t>技术项目所要创建的产品的需求以及产品或服务的特性。</a:t>
            </a:r>
            <a:endParaRPr lang="zh-CN" altLang="en-US" sz="1200" dirty="0">
              <a:solidFill>
                <a:schemeClr val="bg1"/>
              </a:solidFill>
            </a:endParaRPr>
          </a:p>
        </p:txBody>
      </p:sp>
      <p:sp>
        <p:nvSpPr>
          <p:cNvPr id="15" name="矩形 14"/>
          <p:cNvSpPr/>
          <p:nvPr/>
        </p:nvSpPr>
        <p:spPr>
          <a:xfrm>
            <a:off x="5311170" y="3854799"/>
            <a:ext cx="1569660"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2163779" y="3854799"/>
            <a:ext cx="1569660"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8445310" y="3854799"/>
            <a:ext cx="1569660"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KSO_Shape"/>
          <p:cNvSpPr/>
          <p:nvPr/>
        </p:nvSpPr>
        <p:spPr bwMode="auto">
          <a:xfrm>
            <a:off x="2758108" y="3278588"/>
            <a:ext cx="515178" cy="438760"/>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bIns="39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19" name="KSO_Shape"/>
          <p:cNvSpPr/>
          <p:nvPr/>
        </p:nvSpPr>
        <p:spPr bwMode="auto">
          <a:xfrm>
            <a:off x="5961269" y="3278588"/>
            <a:ext cx="269461" cy="505239"/>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20" name="KSO_Shape"/>
          <p:cNvSpPr/>
          <p:nvPr/>
        </p:nvSpPr>
        <p:spPr bwMode="auto">
          <a:xfrm>
            <a:off x="8920370" y="3278588"/>
            <a:ext cx="554935" cy="455972"/>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1" name="矩形 20"/>
          <p:cNvSpPr/>
          <p:nvPr/>
        </p:nvSpPr>
        <p:spPr>
          <a:xfrm>
            <a:off x="2080591" y="1487162"/>
            <a:ext cx="8030818" cy="1023742"/>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技术项目所要创建的产品的需求以及产品或服务的特性。通常产品需求在项目的启动过程中并不是很详细，在后续的过程中随着产品的特性的明晰会逐渐细化。这些需求也要记述项目所创造的产品</a:t>
            </a:r>
            <a:r>
              <a:rPr lang="zh-CN" altLang="en-US" sz="1400" dirty="0" smtClean="0">
                <a:latin typeface="微软雅黑" panose="020B0503020204020204" pitchFamily="34" charset="-122"/>
                <a:ea typeface="微软雅黑" panose="020B0503020204020204" pitchFamily="34" charset="-122"/>
              </a:rPr>
              <a:t>或服务</a:t>
            </a:r>
            <a:r>
              <a:rPr lang="zh-CN" altLang="en-US" sz="1400" dirty="0">
                <a:latin typeface="微软雅黑" panose="020B0503020204020204" pitchFamily="34" charset="-122"/>
                <a:ea typeface="微软雅黑" panose="020B0503020204020204" pitchFamily="34" charset="-122"/>
              </a:rPr>
              <a:t>与业务要求或其他因其产品要求的刺激因素之间的关系。</a:t>
            </a:r>
            <a:endParaRPr lang="zh-CN" altLang="en-US" sz="14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0-#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0-#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0-#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0-#ppt_w/2"/>
                                          </p:val>
                                        </p:tav>
                                        <p:tav tm="100000">
                                          <p:val>
                                            <p:strVal val="#ppt_x"/>
                                          </p:val>
                                        </p:tav>
                                      </p:tavLst>
                                    </p:anim>
                                    <p:anim calcmode="lin" valueType="num">
                                      <p:cBhvr additive="base">
                                        <p:cTn id="43" dur="500" fill="hold"/>
                                        <p:tgtEl>
                                          <p:spTgt spid="4"/>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0-#ppt_w/2"/>
                                          </p:val>
                                        </p:tav>
                                        <p:tav tm="100000">
                                          <p:val>
                                            <p:strVal val="#ppt_x"/>
                                          </p:val>
                                        </p:tav>
                                      </p:tavLst>
                                    </p:anim>
                                    <p:anim calcmode="lin" valueType="num">
                                      <p:cBhvr additive="base">
                                        <p:cTn id="47" dur="500" fill="hold"/>
                                        <p:tgtEl>
                                          <p:spTgt spid="15"/>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0-#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0-#ppt_w/2"/>
                                          </p:val>
                                        </p:tav>
                                        <p:tav tm="100000">
                                          <p:val>
                                            <p:strVal val="#ppt_x"/>
                                          </p:val>
                                        </p:tav>
                                      </p:tavLst>
                                    </p:anim>
                                    <p:anim calcmode="lin" valueType="num">
                                      <p:cBhvr additive="base">
                                        <p:cTn id="57" dur="500" fill="hold"/>
                                        <p:tgtEl>
                                          <p:spTgt spid="13"/>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0-#ppt_w/2"/>
                                          </p:val>
                                        </p:tav>
                                        <p:tav tm="100000">
                                          <p:val>
                                            <p:strVal val="#ppt_x"/>
                                          </p:val>
                                        </p:tav>
                                      </p:tavLst>
                                    </p:anim>
                                    <p:anim calcmode="lin" valueType="num">
                                      <p:cBhvr additive="base">
                                        <p:cTn id="61" dur="500" fill="hold"/>
                                        <p:tgtEl>
                                          <p:spTgt spid="17"/>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0-#ppt_w/2"/>
                                          </p:val>
                                        </p:tav>
                                        <p:tav tm="100000">
                                          <p:val>
                                            <p:strVal val="#ppt_x"/>
                                          </p:val>
                                        </p:tav>
                                      </p:tavLst>
                                    </p:anim>
                                    <p:anim calcmode="lin" valueType="num">
                                      <p:cBhvr additive="base">
                                        <p:cTn id="65" dur="500" fill="hold"/>
                                        <p:tgtEl>
                                          <p:spTgt spid="20"/>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500" fill="hold"/>
                                        <p:tgtEl>
                                          <p:spTgt spid="3"/>
                                        </p:tgtEl>
                                        <p:attrNameLst>
                                          <p:attrName>ppt_x</p:attrName>
                                        </p:attrNameLst>
                                      </p:cBhvr>
                                      <p:tavLst>
                                        <p:tav tm="0">
                                          <p:val>
                                            <p:strVal val="0-#ppt_w/2"/>
                                          </p:val>
                                        </p:tav>
                                        <p:tav tm="100000">
                                          <p:val>
                                            <p:strVal val="#ppt_x"/>
                                          </p:val>
                                        </p:tav>
                                      </p:tavLst>
                                    </p:anim>
                                    <p:anim calcmode="lin" valueType="num">
                                      <p:cBhvr additive="base">
                                        <p:cTn id="6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1500"/>
                                  </p:stCondLst>
                                  <p:childTnLst>
                                    <p:animEffect transition="out" filter="fade">
                                      <p:cBhvr>
                                        <p:cTn id="73" dur="500"/>
                                        <p:tgtEl>
                                          <p:spTgt spid="22"/>
                                        </p:tgtEl>
                                      </p:cBhvr>
                                    </p:animEffect>
                                    <p:set>
                                      <p:cBhvr>
                                        <p:cTn id="7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11" grpId="0" animBg="1"/>
      <p:bldP spid="12" grpId="0"/>
      <p:bldP spid="13" grpId="0"/>
      <p:bldP spid="14" grpId="0"/>
      <p:bldP spid="15" grpId="0"/>
      <p:bldP spid="16" grpId="0"/>
      <p:bldP spid="17" grpId="0"/>
      <p:bldP spid="18" grpId="0" animBg="1"/>
      <p:bldP spid="19" grpId="0" animBg="1"/>
      <p:bldP spid="20" grpId="0" animBg="1"/>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SO_Shape"/>
          <p:cNvSpPr/>
          <p:nvPr/>
        </p:nvSpPr>
        <p:spPr bwMode="auto">
          <a:xfrm>
            <a:off x="4653135" y="1917465"/>
            <a:ext cx="2885730" cy="2890548"/>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FFC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矩形 5"/>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sp>
        <p:nvSpPr>
          <p:cNvPr id="7" name="矩形 6"/>
          <p:cNvSpPr/>
          <p:nvPr/>
        </p:nvSpPr>
        <p:spPr>
          <a:xfrm>
            <a:off x="2117395" y="1628434"/>
            <a:ext cx="1569660" cy="369332"/>
          </a:xfrm>
          <a:prstGeom prst="rect">
            <a:avLst/>
          </a:prstGeom>
        </p:spPr>
        <p:txBody>
          <a:bodyPr wrap="none">
            <a:spAutoFit/>
          </a:bodyPr>
          <a:lstStyle/>
          <a:p>
            <a:pPr algn="ctr"/>
            <a:r>
              <a:rPr lang="zh-CN" altLang="en-US" dirty="0">
                <a:solidFill>
                  <a:srgbClr val="C70F7D"/>
                </a:solidFill>
                <a:latin typeface="微软雅黑" panose="020B0503020204020204" pitchFamily="34" charset="-122"/>
                <a:ea typeface="微软雅黑" panose="020B0503020204020204" pitchFamily="34" charset="-122"/>
              </a:rPr>
              <a:t>添加标题内容</a:t>
            </a:r>
            <a:endParaRPr lang="zh-CN" altLang="en-US" dirty="0">
              <a:solidFill>
                <a:srgbClr val="C70F7D"/>
              </a:solidFill>
              <a:latin typeface="微软雅黑" panose="020B0503020204020204" pitchFamily="34" charset="-122"/>
              <a:ea typeface="微软雅黑" panose="020B0503020204020204" pitchFamily="34" charset="-122"/>
            </a:endParaRPr>
          </a:p>
        </p:txBody>
      </p:sp>
      <p:sp>
        <p:nvSpPr>
          <p:cNvPr id="8" name="KSO_Shape"/>
          <p:cNvSpPr/>
          <p:nvPr/>
        </p:nvSpPr>
        <p:spPr bwMode="auto">
          <a:xfrm>
            <a:off x="3652596" y="1857830"/>
            <a:ext cx="1250708" cy="1252796"/>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F03CA7"/>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9" name="KSO_Shape"/>
          <p:cNvSpPr/>
          <p:nvPr/>
        </p:nvSpPr>
        <p:spPr bwMode="auto">
          <a:xfrm>
            <a:off x="3659222" y="3640246"/>
            <a:ext cx="1250708" cy="1252796"/>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FF006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KSO_Shape"/>
          <p:cNvSpPr/>
          <p:nvPr/>
        </p:nvSpPr>
        <p:spPr bwMode="auto">
          <a:xfrm>
            <a:off x="7296944" y="1857830"/>
            <a:ext cx="1250708" cy="1252796"/>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accent6">
              <a:lumMod val="7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1" name="KSO_Shape"/>
          <p:cNvSpPr/>
          <p:nvPr/>
        </p:nvSpPr>
        <p:spPr bwMode="auto">
          <a:xfrm>
            <a:off x="7356579" y="3640246"/>
            <a:ext cx="1250708" cy="1252796"/>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FF66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矩形 13"/>
          <p:cNvSpPr/>
          <p:nvPr/>
        </p:nvSpPr>
        <p:spPr>
          <a:xfrm>
            <a:off x="8584456" y="3510243"/>
            <a:ext cx="1569660" cy="369332"/>
          </a:xfrm>
          <a:prstGeom prst="rect">
            <a:avLst/>
          </a:prstGeom>
        </p:spPr>
        <p:txBody>
          <a:bodyPr wrap="none">
            <a:spAutoFit/>
          </a:bodyPr>
          <a:lstStyle/>
          <a:p>
            <a:pPr algn="ctr"/>
            <a:r>
              <a:rPr lang="zh-CN" altLang="en-US" dirty="0">
                <a:solidFill>
                  <a:srgbClr val="EA0000"/>
                </a:solidFill>
                <a:latin typeface="微软雅黑" panose="020B0503020204020204" pitchFamily="34" charset="-122"/>
                <a:ea typeface="微软雅黑" panose="020B0503020204020204" pitchFamily="34" charset="-122"/>
              </a:rPr>
              <a:t>添加标题内容</a:t>
            </a:r>
            <a:endParaRPr lang="zh-CN" altLang="en-US" dirty="0">
              <a:solidFill>
                <a:srgbClr val="EA0000"/>
              </a:solidFill>
              <a:latin typeface="微软雅黑" panose="020B0503020204020204" pitchFamily="34" charset="-122"/>
              <a:ea typeface="微软雅黑" panose="020B0503020204020204" pitchFamily="34" charset="-122"/>
            </a:endParaRPr>
          </a:p>
        </p:txBody>
      </p:sp>
      <p:sp>
        <p:nvSpPr>
          <p:cNvPr id="15" name="矩形 14"/>
          <p:cNvSpPr/>
          <p:nvPr/>
        </p:nvSpPr>
        <p:spPr>
          <a:xfrm>
            <a:off x="8458560" y="1628434"/>
            <a:ext cx="1569660" cy="369332"/>
          </a:xfrm>
          <a:prstGeom prst="rect">
            <a:avLst/>
          </a:prstGeom>
        </p:spPr>
        <p:txBody>
          <a:bodyPr wrap="none">
            <a:spAutoFit/>
          </a:bodyPr>
          <a:lstStyle/>
          <a:p>
            <a:pPr algn="ctr"/>
            <a:r>
              <a:rPr lang="zh-CN" altLang="en-US" dirty="0">
                <a:solidFill>
                  <a:srgbClr val="00B050"/>
                </a:solidFill>
                <a:latin typeface="微软雅黑" panose="020B0503020204020204" pitchFamily="34" charset="-122"/>
                <a:ea typeface="微软雅黑" panose="020B0503020204020204" pitchFamily="34" charset="-122"/>
              </a:rPr>
              <a:t>添加标题内容</a:t>
            </a:r>
            <a:endParaRPr lang="zh-CN" altLang="en-US" dirty="0">
              <a:solidFill>
                <a:srgbClr val="00B050"/>
              </a:solidFill>
              <a:latin typeface="微软雅黑" panose="020B0503020204020204" pitchFamily="34" charset="-122"/>
              <a:ea typeface="微软雅黑" panose="020B0503020204020204" pitchFamily="34" charset="-122"/>
            </a:endParaRPr>
          </a:p>
        </p:txBody>
      </p:sp>
      <p:sp>
        <p:nvSpPr>
          <p:cNvPr id="16" name="矩形 15"/>
          <p:cNvSpPr/>
          <p:nvPr/>
        </p:nvSpPr>
        <p:spPr>
          <a:xfrm>
            <a:off x="2196908" y="3510243"/>
            <a:ext cx="1569660" cy="369332"/>
          </a:xfrm>
          <a:prstGeom prst="rect">
            <a:avLst/>
          </a:prstGeom>
        </p:spPr>
        <p:txBody>
          <a:bodyPr wrap="none">
            <a:spAutoFit/>
          </a:bodyPr>
          <a:lstStyle/>
          <a:p>
            <a:pPr algn="ctr"/>
            <a:r>
              <a:rPr lang="zh-CN" altLang="en-US" dirty="0">
                <a:solidFill>
                  <a:srgbClr val="FF0066"/>
                </a:solidFill>
                <a:latin typeface="微软雅黑" panose="020B0503020204020204" pitchFamily="34" charset="-122"/>
                <a:ea typeface="微软雅黑" panose="020B0503020204020204" pitchFamily="34" charset="-122"/>
              </a:rPr>
              <a:t>添加标题内容</a:t>
            </a:r>
            <a:endParaRPr lang="zh-CN" altLang="en-US" dirty="0">
              <a:solidFill>
                <a:srgbClr val="FF0066"/>
              </a:solidFill>
              <a:latin typeface="微软雅黑" panose="020B0503020204020204" pitchFamily="34" charset="-122"/>
              <a:ea typeface="微软雅黑" panose="020B0503020204020204" pitchFamily="34" charset="-122"/>
            </a:endParaRPr>
          </a:p>
        </p:txBody>
      </p:sp>
      <p:sp>
        <p:nvSpPr>
          <p:cNvPr id="17" name="矩形 16"/>
          <p:cNvSpPr/>
          <p:nvPr/>
        </p:nvSpPr>
        <p:spPr>
          <a:xfrm>
            <a:off x="848139" y="2007694"/>
            <a:ext cx="2743200" cy="1384995"/>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400" dirty="0" smtClean="0">
                <a:latin typeface="微软雅黑" panose="020B0503020204020204" pitchFamily="34" charset="-122"/>
                <a:ea typeface="微软雅黑" panose="020B0503020204020204" pitchFamily="34" charset="-122"/>
              </a:rPr>
              <a:t>详细</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8" name="矩形 17"/>
          <p:cNvSpPr/>
          <p:nvPr/>
        </p:nvSpPr>
        <p:spPr>
          <a:xfrm>
            <a:off x="8726556" y="3922633"/>
            <a:ext cx="2743200" cy="1384995"/>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400" dirty="0" smtClean="0">
                <a:latin typeface="微软雅黑" panose="020B0503020204020204" pitchFamily="34" charset="-122"/>
                <a:ea typeface="微软雅黑" panose="020B0503020204020204" pitchFamily="34" charset="-122"/>
              </a:rPr>
              <a:t>详细</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9" name="矩形 18"/>
          <p:cNvSpPr/>
          <p:nvPr/>
        </p:nvSpPr>
        <p:spPr>
          <a:xfrm>
            <a:off x="8627165" y="2007694"/>
            <a:ext cx="2743200" cy="1384995"/>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400" dirty="0" smtClean="0">
                <a:latin typeface="微软雅黑" panose="020B0503020204020204" pitchFamily="34" charset="-122"/>
                <a:ea typeface="微软雅黑" panose="020B0503020204020204" pitchFamily="34" charset="-122"/>
              </a:rPr>
              <a:t>详细</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20" name="矩形 19"/>
          <p:cNvSpPr/>
          <p:nvPr/>
        </p:nvSpPr>
        <p:spPr>
          <a:xfrm>
            <a:off x="947530" y="3922633"/>
            <a:ext cx="2743200" cy="1384995"/>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400" dirty="0" smtClean="0">
                <a:latin typeface="微软雅黑" panose="020B0503020204020204" pitchFamily="34" charset="-122"/>
                <a:ea typeface="微软雅黑" panose="020B0503020204020204" pitchFamily="34" charset="-122"/>
              </a:rPr>
              <a:t>详细</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21" name="KSO_Shape"/>
          <p:cNvSpPr/>
          <p:nvPr/>
        </p:nvSpPr>
        <p:spPr bwMode="auto">
          <a:xfrm>
            <a:off x="5785333" y="3032568"/>
            <a:ext cx="615467" cy="634491"/>
          </a:xfrm>
          <a:custGeom>
            <a:avLst/>
            <a:gdLst>
              <a:gd name="T0" fmla="*/ 872946 w 11917986"/>
              <a:gd name="T1" fmla="*/ 339013 h 12292012"/>
              <a:gd name="T2" fmla="*/ 1549791 w 11917986"/>
              <a:gd name="T3" fmla="*/ 1087299 h 12292012"/>
              <a:gd name="T4" fmla="*/ 1576711 w 11917986"/>
              <a:gd name="T5" fmla="*/ 1194511 h 12292012"/>
              <a:gd name="T6" fmla="*/ 1576711 w 11917986"/>
              <a:gd name="T7" fmla="*/ 1729472 h 12292012"/>
              <a:gd name="T8" fmla="*/ 1522871 w 11917986"/>
              <a:gd name="T9" fmla="*/ 1800397 h 12292012"/>
              <a:gd name="T10" fmla="*/ 1006447 w 11917986"/>
              <a:gd name="T11" fmla="*/ 1800397 h 12292012"/>
              <a:gd name="T12" fmla="*/ 1006447 w 11917986"/>
              <a:gd name="T13" fmla="*/ 1319317 h 12292012"/>
              <a:gd name="T14" fmla="*/ 721864 w 11917986"/>
              <a:gd name="T15" fmla="*/ 1319317 h 12292012"/>
              <a:gd name="T16" fmla="*/ 721864 w 11917986"/>
              <a:gd name="T17" fmla="*/ 1800397 h 12292012"/>
              <a:gd name="T18" fmla="*/ 204891 w 11917986"/>
              <a:gd name="T19" fmla="*/ 1800397 h 12292012"/>
              <a:gd name="T20" fmla="*/ 151600 w 11917986"/>
              <a:gd name="T21" fmla="*/ 1729472 h 12292012"/>
              <a:gd name="T22" fmla="*/ 151600 w 11917986"/>
              <a:gd name="T23" fmla="*/ 1194511 h 12292012"/>
              <a:gd name="T24" fmla="*/ 196101 w 11917986"/>
              <a:gd name="T25" fmla="*/ 1087299 h 12292012"/>
              <a:gd name="T26" fmla="*/ 872946 w 11917986"/>
              <a:gd name="T27" fmla="*/ 339013 h 12292012"/>
              <a:gd name="T28" fmla="*/ 1353567 w 11917986"/>
              <a:gd name="T29" fmla="*/ 196246 h 12292012"/>
              <a:gd name="T30" fmla="*/ 1532224 w 11917986"/>
              <a:gd name="T31" fmla="*/ 196246 h 12292012"/>
              <a:gd name="T32" fmla="*/ 1585546 w 11917986"/>
              <a:gd name="T33" fmla="*/ 249568 h 12292012"/>
              <a:gd name="T34" fmla="*/ 1585546 w 11917986"/>
              <a:gd name="T35" fmla="*/ 677794 h 12292012"/>
              <a:gd name="T36" fmla="*/ 1300245 w 11917986"/>
              <a:gd name="T37" fmla="*/ 339171 h 12292012"/>
              <a:gd name="T38" fmla="*/ 1300245 w 11917986"/>
              <a:gd name="T39" fmla="*/ 249568 h 12292012"/>
              <a:gd name="T40" fmla="*/ 1353567 w 11917986"/>
              <a:gd name="T41" fmla="*/ 196246 h 12292012"/>
              <a:gd name="T42" fmla="*/ 872917 w 11917986"/>
              <a:gd name="T43" fmla="*/ 0 h 12292012"/>
              <a:gd name="T44" fmla="*/ 939940 w 11917986"/>
              <a:gd name="T45" fmla="*/ 30233 h 12292012"/>
              <a:gd name="T46" fmla="*/ 1723338 w 11917986"/>
              <a:gd name="T47" fmla="*/ 921827 h 12292012"/>
              <a:gd name="T48" fmla="*/ 1715647 w 11917986"/>
              <a:gd name="T49" fmla="*/ 1047156 h 12292012"/>
              <a:gd name="T50" fmla="*/ 1656864 w 11917986"/>
              <a:gd name="T51" fmla="*/ 1069693 h 12292012"/>
              <a:gd name="T52" fmla="*/ 1589842 w 11917986"/>
              <a:gd name="T53" fmla="*/ 1039460 h 12292012"/>
              <a:gd name="T54" fmla="*/ 872917 w 11917986"/>
              <a:gd name="T55" fmla="*/ 224273 h 12292012"/>
              <a:gd name="T56" fmla="*/ 155993 w 11917986"/>
              <a:gd name="T57" fmla="*/ 1039460 h 12292012"/>
              <a:gd name="T58" fmla="*/ 30188 w 11917986"/>
              <a:gd name="T59" fmla="*/ 1047156 h 12292012"/>
              <a:gd name="T60" fmla="*/ 22497 w 11917986"/>
              <a:gd name="T61" fmla="*/ 921827 h 12292012"/>
              <a:gd name="T62" fmla="*/ 805894 w 11917986"/>
              <a:gd name="T63" fmla="*/ 30233 h 12292012"/>
              <a:gd name="T64" fmla="*/ 872917 w 11917986"/>
              <a:gd name="T65" fmla="*/ 0 h 122920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17986" h="12292012">
                <a:moveTo>
                  <a:pt x="5959945" y="2314575"/>
                </a:moveTo>
                <a:cubicBezTo>
                  <a:pt x="5959945" y="2314575"/>
                  <a:pt x="5959945" y="2314575"/>
                  <a:pt x="10581031" y="7423414"/>
                </a:cubicBezTo>
                <a:cubicBezTo>
                  <a:pt x="10764825" y="7667406"/>
                  <a:pt x="10764825" y="7888878"/>
                  <a:pt x="10764825" y="8155392"/>
                </a:cubicBezTo>
                <a:cubicBezTo>
                  <a:pt x="10764825" y="8155392"/>
                  <a:pt x="10764825" y="8155392"/>
                  <a:pt x="10764825" y="11807780"/>
                </a:cubicBezTo>
                <a:cubicBezTo>
                  <a:pt x="10764825" y="12074296"/>
                  <a:pt x="10599785" y="12292012"/>
                  <a:pt x="10397237" y="12292012"/>
                </a:cubicBezTo>
                <a:cubicBezTo>
                  <a:pt x="10397237" y="12292012"/>
                  <a:pt x="10397237" y="12292012"/>
                  <a:pt x="6871409" y="12292012"/>
                </a:cubicBezTo>
                <a:cubicBezTo>
                  <a:pt x="6871409" y="12292012"/>
                  <a:pt x="6871409" y="12292012"/>
                  <a:pt x="6871409" y="9007492"/>
                </a:cubicBezTo>
                <a:cubicBezTo>
                  <a:pt x="6871409" y="9007492"/>
                  <a:pt x="6871409" y="9007492"/>
                  <a:pt x="4928451" y="9007492"/>
                </a:cubicBezTo>
                <a:cubicBezTo>
                  <a:pt x="4928451" y="9007492"/>
                  <a:pt x="4928451" y="9007492"/>
                  <a:pt x="4928451" y="12292012"/>
                </a:cubicBezTo>
                <a:cubicBezTo>
                  <a:pt x="4928451" y="12292012"/>
                  <a:pt x="4928451" y="12292012"/>
                  <a:pt x="1398872" y="12292012"/>
                </a:cubicBezTo>
                <a:cubicBezTo>
                  <a:pt x="1196324" y="12292012"/>
                  <a:pt x="1035036" y="12074296"/>
                  <a:pt x="1035036" y="11807780"/>
                </a:cubicBezTo>
                <a:cubicBezTo>
                  <a:pt x="1035036" y="11807780"/>
                  <a:pt x="1035036" y="11807780"/>
                  <a:pt x="1035036" y="8155392"/>
                </a:cubicBezTo>
                <a:cubicBezTo>
                  <a:pt x="1035036" y="7888878"/>
                  <a:pt x="1155064" y="7667406"/>
                  <a:pt x="1338857" y="7423414"/>
                </a:cubicBezTo>
                <a:cubicBezTo>
                  <a:pt x="1338857" y="7423414"/>
                  <a:pt x="1338857" y="7423414"/>
                  <a:pt x="5959945" y="2314575"/>
                </a:cubicBezTo>
                <a:close/>
                <a:moveTo>
                  <a:pt x="9241337" y="1339850"/>
                </a:moveTo>
                <a:cubicBezTo>
                  <a:pt x="10461097" y="1339850"/>
                  <a:pt x="10461097" y="1339850"/>
                  <a:pt x="10461097" y="1339850"/>
                </a:cubicBezTo>
                <a:cubicBezTo>
                  <a:pt x="10660013" y="1339850"/>
                  <a:pt x="10825149" y="1504986"/>
                  <a:pt x="10825149" y="1703900"/>
                </a:cubicBezTo>
                <a:cubicBezTo>
                  <a:pt x="10825149" y="4627564"/>
                  <a:pt x="10825149" y="4627564"/>
                  <a:pt x="10825149" y="4627564"/>
                </a:cubicBezTo>
                <a:lnTo>
                  <a:pt x="8877285" y="2315655"/>
                </a:lnTo>
                <a:cubicBezTo>
                  <a:pt x="8877285" y="1703900"/>
                  <a:pt x="8877285" y="1703900"/>
                  <a:pt x="8877285" y="1703900"/>
                </a:cubicBezTo>
                <a:cubicBezTo>
                  <a:pt x="8877285" y="1504986"/>
                  <a:pt x="9042423" y="1339850"/>
                  <a:pt x="9241337" y="1339850"/>
                </a:cubicBezTo>
                <a:close/>
                <a:moveTo>
                  <a:pt x="5959749" y="0"/>
                </a:moveTo>
                <a:cubicBezTo>
                  <a:pt x="6136033" y="0"/>
                  <a:pt x="6301067" y="75059"/>
                  <a:pt x="6417339" y="206411"/>
                </a:cubicBezTo>
                <a:cubicBezTo>
                  <a:pt x="11765905" y="6293672"/>
                  <a:pt x="11765905" y="6293672"/>
                  <a:pt x="11765905" y="6293672"/>
                </a:cubicBezTo>
                <a:cubicBezTo>
                  <a:pt x="11987197" y="6545118"/>
                  <a:pt x="11964693" y="6927916"/>
                  <a:pt x="11713393" y="7149340"/>
                </a:cubicBezTo>
                <a:cubicBezTo>
                  <a:pt x="11597121" y="7250668"/>
                  <a:pt x="11454593" y="7303210"/>
                  <a:pt x="11312065" y="7303210"/>
                </a:cubicBezTo>
                <a:cubicBezTo>
                  <a:pt x="11143281" y="7303210"/>
                  <a:pt x="10974497" y="7231904"/>
                  <a:pt x="10854473" y="7096800"/>
                </a:cubicBezTo>
                <a:cubicBezTo>
                  <a:pt x="5959749" y="1531197"/>
                  <a:pt x="5959749" y="1531197"/>
                  <a:pt x="5959749" y="1531197"/>
                </a:cubicBezTo>
                <a:cubicBezTo>
                  <a:pt x="1065024" y="7096800"/>
                  <a:pt x="1065024" y="7096800"/>
                  <a:pt x="1065024" y="7096800"/>
                </a:cubicBezTo>
                <a:cubicBezTo>
                  <a:pt x="843730" y="7348246"/>
                  <a:pt x="461154" y="7370764"/>
                  <a:pt x="206103" y="7149340"/>
                </a:cubicBezTo>
                <a:cubicBezTo>
                  <a:pt x="-45197" y="6927916"/>
                  <a:pt x="-71452" y="6545118"/>
                  <a:pt x="153593" y="6293672"/>
                </a:cubicBezTo>
                <a:cubicBezTo>
                  <a:pt x="5502157" y="206411"/>
                  <a:pt x="5502157" y="206411"/>
                  <a:pt x="5502157" y="206411"/>
                </a:cubicBezTo>
                <a:cubicBezTo>
                  <a:pt x="5618431" y="75059"/>
                  <a:pt x="5783463" y="0"/>
                  <a:pt x="5959749" y="0"/>
                </a:cubicBezTo>
                <a:close/>
              </a:path>
            </a:pathLst>
          </a:custGeom>
          <a:solidFill>
            <a:srgbClr val="FFC00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2" name="矩形 21"/>
          <p:cNvSpPr/>
          <p:nvPr/>
        </p:nvSpPr>
        <p:spPr>
          <a:xfrm>
            <a:off x="2743199" y="5462813"/>
            <a:ext cx="6705601" cy="923330"/>
          </a:xfrm>
          <a:prstGeom prst="rect">
            <a:avLst/>
          </a:prstGeom>
        </p:spPr>
        <p:txBody>
          <a:bodyPr wrap="square">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技术项目所要创建的产品的需求以及产品或服务的特性。通常产品需求在项目的启动过程中并不是很详细，在后续的过程中随着产品的特性的明晰会逐渐细化。这些需求也要记述项目所创造的产品</a:t>
            </a:r>
            <a:r>
              <a:rPr lang="zh-CN" altLang="en-US" sz="1200" dirty="0" smtClean="0">
                <a:latin typeface="微软雅黑" panose="020B0503020204020204" pitchFamily="34" charset="-122"/>
                <a:ea typeface="微软雅黑" panose="020B0503020204020204" pitchFamily="34" charset="-122"/>
              </a:rPr>
              <a:t>或服务</a:t>
            </a:r>
            <a:r>
              <a:rPr lang="zh-CN" altLang="en-US" sz="1200" dirty="0">
                <a:latin typeface="微软雅黑" panose="020B0503020204020204" pitchFamily="34" charset="-122"/>
                <a:ea typeface="微软雅黑" panose="020B0503020204020204" pitchFamily="34" charset="-122"/>
              </a:rPr>
              <a:t>与业务要求或其他因其产品要求的刺激因素之间的关系。</a:t>
            </a:r>
            <a:endParaRPr lang="zh-CN" altLang="en-US" sz="1200"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4108494" y="2226366"/>
            <a:ext cx="312906" cy="523220"/>
          </a:xfrm>
          <a:prstGeom prst="rect">
            <a:avLst/>
          </a:prstGeom>
          <a:noFill/>
        </p:spPr>
        <p:txBody>
          <a:bodyPr wrap="none" rtlCol="0">
            <a:spAutoFit/>
          </a:bodyPr>
          <a:lstStyle/>
          <a:p>
            <a:pPr algn="ctr"/>
            <a:r>
              <a:rPr lang="en-US" altLang="zh-CN" sz="2800" dirty="0">
                <a:solidFill>
                  <a:schemeClr val="tx1">
                    <a:lumMod val="75000"/>
                    <a:lumOff val="25000"/>
                  </a:schemeClr>
                </a:solidFill>
                <a:latin typeface="Segoe UI Light" panose="020B0502040204020203" pitchFamily="34" charset="0"/>
                <a:cs typeface="Segoe UI Light" panose="020B0502040204020203" pitchFamily="34" charset="0"/>
              </a:rPr>
              <a:t>1</a:t>
            </a:r>
            <a:endParaRPr lang="zh-CN" altLang="en-US" sz="28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24" name="文本框 23"/>
          <p:cNvSpPr txBox="1"/>
          <p:nvPr/>
        </p:nvSpPr>
        <p:spPr>
          <a:xfrm>
            <a:off x="4087067" y="3995531"/>
            <a:ext cx="369011" cy="523220"/>
          </a:xfrm>
          <a:prstGeom prst="rect">
            <a:avLst/>
          </a:prstGeom>
          <a:noFill/>
        </p:spPr>
        <p:txBody>
          <a:bodyPr wrap="none" rtlCol="0">
            <a:spAutoFit/>
          </a:bodyPr>
          <a:lstStyle/>
          <a:p>
            <a:pPr algn="ctr"/>
            <a:r>
              <a:rPr lang="en-US" altLang="zh-CN" sz="2800" dirty="0" smtClean="0">
                <a:solidFill>
                  <a:schemeClr val="tx1">
                    <a:lumMod val="75000"/>
                    <a:lumOff val="25000"/>
                  </a:schemeClr>
                </a:solidFill>
                <a:latin typeface="Segoe UI Light" panose="020B0502040204020203" pitchFamily="34" charset="0"/>
                <a:cs typeface="Segoe UI Light" panose="020B0502040204020203" pitchFamily="34" charset="0"/>
              </a:rPr>
              <a:t>2</a:t>
            </a:r>
            <a:endParaRPr lang="zh-CN" altLang="en-US" sz="28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25" name="文本框 24"/>
          <p:cNvSpPr txBox="1"/>
          <p:nvPr/>
        </p:nvSpPr>
        <p:spPr>
          <a:xfrm>
            <a:off x="7738041" y="2213114"/>
            <a:ext cx="369011" cy="523220"/>
          </a:xfrm>
          <a:prstGeom prst="rect">
            <a:avLst/>
          </a:prstGeom>
          <a:noFill/>
        </p:spPr>
        <p:txBody>
          <a:bodyPr wrap="none" rtlCol="0">
            <a:spAutoFit/>
          </a:bodyPr>
          <a:lstStyle/>
          <a:p>
            <a:pPr algn="ctr"/>
            <a:r>
              <a:rPr lang="en-US" altLang="zh-CN" sz="2800" dirty="0" smtClean="0">
                <a:solidFill>
                  <a:schemeClr val="tx1">
                    <a:lumMod val="75000"/>
                    <a:lumOff val="25000"/>
                  </a:schemeClr>
                </a:solidFill>
                <a:latin typeface="Segoe UI Light" panose="020B0502040204020203" pitchFamily="34" charset="0"/>
                <a:cs typeface="Segoe UI Light" panose="020B0502040204020203" pitchFamily="34" charset="0"/>
              </a:rPr>
              <a:t>3</a:t>
            </a:r>
            <a:endParaRPr lang="zh-CN" altLang="en-US" sz="28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26" name="文本框 25"/>
          <p:cNvSpPr txBox="1"/>
          <p:nvPr/>
        </p:nvSpPr>
        <p:spPr>
          <a:xfrm>
            <a:off x="7787844" y="4015409"/>
            <a:ext cx="375423" cy="523220"/>
          </a:xfrm>
          <a:prstGeom prst="rect">
            <a:avLst/>
          </a:prstGeom>
          <a:noFill/>
        </p:spPr>
        <p:txBody>
          <a:bodyPr wrap="none" rtlCol="0">
            <a:spAutoFit/>
          </a:bodyPr>
          <a:lstStyle/>
          <a:p>
            <a:pPr algn="ctr"/>
            <a:r>
              <a:rPr lang="en-US" altLang="zh-CN" sz="2800" dirty="0" smtClean="0">
                <a:solidFill>
                  <a:schemeClr val="tx1">
                    <a:lumMod val="75000"/>
                    <a:lumOff val="25000"/>
                  </a:schemeClr>
                </a:solidFill>
                <a:latin typeface="Segoe UI Light" panose="020B0502040204020203" pitchFamily="34" charset="0"/>
                <a:cs typeface="Segoe UI Light" panose="020B0502040204020203" pitchFamily="34" charset="0"/>
              </a:rPr>
              <a:t>4</a:t>
            </a:r>
            <a:endParaRPr lang="zh-CN" altLang="en-US" sz="2800"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27" name="文本框 26"/>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right)">
                                      <p:cBhvr>
                                        <p:cTn id="49" dur="500"/>
                                        <p:tgtEl>
                                          <p:spTgt spid="9"/>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right)">
                                      <p:cBhvr>
                                        <p:cTn id="52" dur="50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500"/>
                                        <p:tgtEl>
                                          <p:spTgt spid="20"/>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right)">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1500"/>
                                  </p:stCondLst>
                                  <p:childTnLst>
                                    <p:animEffect transition="out" filter="fade">
                                      <p:cBhvr>
                                        <p:cTn id="83" dur="500"/>
                                        <p:tgtEl>
                                          <p:spTgt spid="27"/>
                                        </p:tgtEl>
                                      </p:cBhvr>
                                    </p:animEffect>
                                    <p:set>
                                      <p:cBhvr>
                                        <p:cTn id="84"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P spid="9" grpId="0" animBg="1"/>
      <p:bldP spid="10" grpId="0" animBg="1"/>
      <p:bldP spid="11" grpId="0" animBg="1"/>
      <p:bldP spid="14" grpId="0"/>
      <p:bldP spid="15" grpId="0"/>
      <p:bldP spid="16" grpId="0"/>
      <p:bldP spid="17" grpId="0"/>
      <p:bldP spid="18" grpId="0"/>
      <p:bldP spid="19" grpId="0"/>
      <p:bldP spid="20" grpId="0"/>
      <p:bldP spid="21" grpId="0" animBg="1"/>
      <p:bldP spid="22" grpId="0"/>
      <p:bldP spid="23"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93096" y="367748"/>
            <a:ext cx="3405808" cy="3366052"/>
            <a:chOff x="1577009" y="1745974"/>
            <a:chExt cx="3405808" cy="3366052"/>
          </a:xfrm>
        </p:grpSpPr>
        <p:sp>
          <p:nvSpPr>
            <p:cNvPr id="3" name="菱形 2"/>
            <p:cNvSpPr/>
            <p:nvPr/>
          </p:nvSpPr>
          <p:spPr>
            <a:xfrm>
              <a:off x="1577009" y="1745974"/>
              <a:ext cx="3405808" cy="3366052"/>
            </a:xfrm>
            <a:prstGeom prst="diamond">
              <a:avLst/>
            </a:prstGeom>
            <a:blipFill dpi="0" rotWithShape="1">
              <a:blip r:embed="rId1">
                <a:extLst>
                  <a:ext uri="{28A0092B-C50C-407E-A947-70E740481C1C}">
                    <a14:useLocalDpi xmlns:a14="http://schemas.microsoft.com/office/drawing/2010/main" val="0"/>
                  </a:ext>
                </a:extLst>
              </a:blip>
              <a:srcRect/>
              <a:stretch>
                <a:fillRect/>
              </a:stretch>
            </a:blip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531150" y="2648012"/>
              <a:ext cx="1497526" cy="1569660"/>
            </a:xfrm>
            <a:prstGeom prst="rect">
              <a:avLst/>
            </a:prstGeom>
            <a:noFill/>
          </p:spPr>
          <p:txBody>
            <a:bodyPr wrap="none" rtlCol="0">
              <a:spAutoFit/>
            </a:bodyPr>
            <a:lstStyle/>
            <a:p>
              <a:pPr algn="ctr"/>
              <a:r>
                <a:rPr lang="en-US" altLang="zh-CN" sz="9600" dirty="0" smtClean="0">
                  <a:ln w="28575">
                    <a:solidFill>
                      <a:srgbClr val="F03CA7"/>
                    </a:solidFill>
                  </a:ln>
                  <a:solidFill>
                    <a:schemeClr val="bg1"/>
                  </a:solidFill>
                  <a:effectLst/>
                  <a:latin typeface="Impact" panose="020B0806030902050204" pitchFamily="34" charset="0"/>
                </a:rPr>
                <a:t>03</a:t>
              </a:r>
              <a:endParaRPr lang="zh-CN" altLang="en-US" sz="9600" dirty="0">
                <a:ln w="28575">
                  <a:solidFill>
                    <a:srgbClr val="F03CA7"/>
                  </a:solidFill>
                </a:ln>
                <a:solidFill>
                  <a:schemeClr val="bg1"/>
                </a:solidFill>
                <a:effectLst/>
                <a:latin typeface="Impact" panose="020B0806030902050204" pitchFamily="34" charset="0"/>
              </a:endParaRPr>
            </a:p>
          </p:txBody>
        </p:sp>
        <p:sp>
          <p:nvSpPr>
            <p:cNvPr id="5" name="文本框 4"/>
            <p:cNvSpPr txBox="1"/>
            <p:nvPr/>
          </p:nvSpPr>
          <p:spPr>
            <a:xfrm>
              <a:off x="2947372" y="2438401"/>
              <a:ext cx="694229" cy="461665"/>
            </a:xfrm>
            <a:prstGeom prst="rect">
              <a:avLst/>
            </a:prstGeom>
            <a:noFill/>
          </p:spPr>
          <p:txBody>
            <a:bodyPr wrap="none" rtlCol="0">
              <a:spAutoFit/>
            </a:bodyPr>
            <a:lstStyle/>
            <a:p>
              <a:pPr algn="ctr"/>
              <a:r>
                <a:rPr lang="en-US" altLang="zh-CN" sz="2400" dirty="0" smtClean="0">
                  <a:solidFill>
                    <a:schemeClr val="bg1"/>
                  </a:solidFill>
                </a:rPr>
                <a:t>Part</a:t>
              </a:r>
              <a:endParaRPr lang="zh-CN" altLang="en-US" sz="2400" dirty="0">
                <a:solidFill>
                  <a:schemeClr val="bg1"/>
                </a:solidFill>
              </a:endParaRPr>
            </a:p>
          </p:txBody>
        </p:sp>
      </p:grpSp>
      <p:sp>
        <p:nvSpPr>
          <p:cNvPr id="10" name="菱形 9"/>
          <p:cNvSpPr/>
          <p:nvPr/>
        </p:nvSpPr>
        <p:spPr>
          <a:xfrm rot="1360821">
            <a:off x="4452731" y="367747"/>
            <a:ext cx="3405808" cy="3366052"/>
          </a:xfrm>
          <a:prstGeom prst="diamond">
            <a:avLst/>
          </a:prstGeom>
          <a:noFill/>
          <a:ln w="3175">
            <a:solidFill>
              <a:srgbClr val="F03CA7"/>
            </a:solidFill>
            <a:prstDash val="dash"/>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
        <p:nvSpPr>
          <p:cNvPr id="17" name="圆角矩形 16"/>
          <p:cNvSpPr/>
          <p:nvPr/>
        </p:nvSpPr>
        <p:spPr>
          <a:xfrm>
            <a:off x="3336235" y="3949146"/>
            <a:ext cx="5519530" cy="755375"/>
          </a:xfrm>
          <a:prstGeom prst="roundRect">
            <a:avLst>
              <a:gd name="adj" fmla="val 50000"/>
            </a:avLst>
          </a:prstGeom>
          <a:solidFill>
            <a:srgbClr val="F03CA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900" algn="ctr"/>
            <a:r>
              <a:rPr lang="zh-CN" altLang="en-US" sz="3600" b="1" dirty="0" smtClean="0">
                <a:latin typeface="微软雅黑" panose="020B0503020204020204" pitchFamily="34" charset="-122"/>
                <a:ea typeface="微软雅黑" panose="020B0503020204020204" pitchFamily="34" charset="-122"/>
              </a:rPr>
              <a:t>点击添加目录标题内容</a:t>
            </a:r>
            <a:endParaRPr lang="zh-CN" altLang="en-US" sz="3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150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03174" y="1563756"/>
            <a:ext cx="3684104" cy="834887"/>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流程图: 文档 3"/>
          <p:cNvSpPr/>
          <p:nvPr/>
        </p:nvSpPr>
        <p:spPr>
          <a:xfrm>
            <a:off x="2203174" y="2418521"/>
            <a:ext cx="3684104" cy="3889514"/>
          </a:xfrm>
          <a:prstGeom prst="flowChartDocumen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sp>
        <p:nvSpPr>
          <p:cNvPr id="12" name="矩形 11"/>
          <p:cNvSpPr/>
          <p:nvPr/>
        </p:nvSpPr>
        <p:spPr>
          <a:xfrm>
            <a:off x="2312505" y="3004931"/>
            <a:ext cx="3478695" cy="1061829"/>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400" dirty="0" smtClean="0">
                <a:latin typeface="微软雅黑" panose="020B0503020204020204" pitchFamily="34" charset="-122"/>
                <a:ea typeface="微软雅黑" panose="020B0503020204020204" pitchFamily="34" charset="-122"/>
              </a:rPr>
              <a:t>详细</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3" name="五边形 12"/>
          <p:cNvSpPr/>
          <p:nvPr/>
        </p:nvSpPr>
        <p:spPr>
          <a:xfrm>
            <a:off x="2199861" y="2398644"/>
            <a:ext cx="3114261" cy="450574"/>
          </a:xfrm>
          <a:prstGeom prst="homePlate">
            <a:avLst>
              <a:gd name="adj" fmla="val 20588"/>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2312505" y="4164496"/>
            <a:ext cx="3478695" cy="1061829"/>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400" dirty="0" smtClean="0">
                <a:latin typeface="微软雅黑" panose="020B0503020204020204" pitchFamily="34" charset="-122"/>
                <a:ea typeface="微软雅黑" panose="020B0503020204020204" pitchFamily="34" charset="-122"/>
              </a:rPr>
              <a:t>详细</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5" name="矩形 14"/>
          <p:cNvSpPr/>
          <p:nvPr/>
        </p:nvSpPr>
        <p:spPr>
          <a:xfrm>
            <a:off x="6344478" y="1563756"/>
            <a:ext cx="3684104" cy="834887"/>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文档 15"/>
          <p:cNvSpPr/>
          <p:nvPr/>
        </p:nvSpPr>
        <p:spPr>
          <a:xfrm>
            <a:off x="6344478" y="2418521"/>
            <a:ext cx="3684104" cy="3889514"/>
          </a:xfrm>
          <a:prstGeom prst="flowChartDocumen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453809" y="3004931"/>
            <a:ext cx="3478695" cy="1061829"/>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400" dirty="0" smtClean="0">
                <a:latin typeface="微软雅黑" panose="020B0503020204020204" pitchFamily="34" charset="-122"/>
                <a:ea typeface="微软雅黑" panose="020B0503020204020204" pitchFamily="34" charset="-122"/>
              </a:rPr>
              <a:t>详细</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8" name="五边形 17"/>
          <p:cNvSpPr/>
          <p:nvPr/>
        </p:nvSpPr>
        <p:spPr>
          <a:xfrm>
            <a:off x="6341165" y="2398644"/>
            <a:ext cx="3114261" cy="450574"/>
          </a:xfrm>
          <a:prstGeom prst="homePlate">
            <a:avLst>
              <a:gd name="adj" fmla="val 20588"/>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6453809" y="4164496"/>
            <a:ext cx="3478695" cy="1061829"/>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400" dirty="0" smtClean="0">
                <a:latin typeface="微软雅黑" panose="020B0503020204020204" pitchFamily="34" charset="-122"/>
                <a:ea typeface="微软雅黑" panose="020B0503020204020204" pitchFamily="34" charset="-122"/>
              </a:rPr>
              <a:t>详细</a:t>
            </a:r>
            <a:r>
              <a:rPr lang="en-US" altLang="zh-CN"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150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p:bldP spid="13" grpId="0" animBg="1"/>
      <p:bldP spid="14" grpId="0"/>
      <p:bldP spid="15" grpId="0" animBg="1"/>
      <p:bldP spid="16" grpId="0" animBg="1"/>
      <p:bldP spid="17" grpId="0"/>
      <p:bldP spid="18" grpId="0" animBg="1"/>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cxnSp>
        <p:nvCxnSpPr>
          <p:cNvPr id="7" name="直接箭头连接符 6"/>
          <p:cNvCxnSpPr/>
          <p:nvPr/>
        </p:nvCxnSpPr>
        <p:spPr>
          <a:xfrm>
            <a:off x="1444487" y="3720544"/>
            <a:ext cx="9674087" cy="0"/>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菱形 7"/>
          <p:cNvSpPr/>
          <p:nvPr/>
        </p:nvSpPr>
        <p:spPr>
          <a:xfrm>
            <a:off x="1842053" y="3034743"/>
            <a:ext cx="1368000" cy="1368000"/>
          </a:xfrm>
          <a:prstGeom prst="diamond">
            <a:avLst/>
          </a:prstGeom>
          <a:solidFill>
            <a:srgbClr val="F03CA7"/>
          </a:solidFill>
          <a:ln>
            <a:solidFill>
              <a:srgbClr val="F03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p:cNvSpPr/>
          <p:nvPr/>
        </p:nvSpPr>
        <p:spPr>
          <a:xfrm>
            <a:off x="3888614" y="3297374"/>
            <a:ext cx="846339" cy="846339"/>
          </a:xfrm>
          <a:prstGeom prst="diamond">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p:nvSpPr>
        <p:spPr>
          <a:xfrm>
            <a:off x="8984975" y="3036544"/>
            <a:ext cx="1368000" cy="13680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p:cNvSpPr/>
          <p:nvPr/>
        </p:nvSpPr>
        <p:spPr>
          <a:xfrm>
            <a:off x="5413514" y="3036544"/>
            <a:ext cx="1368000" cy="1368000"/>
          </a:xfrm>
          <a:prstGeom prst="diamond">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p:nvSpPr>
        <p:spPr>
          <a:xfrm>
            <a:off x="7460075" y="3297374"/>
            <a:ext cx="846339" cy="846339"/>
          </a:xfrm>
          <a:prstGeom prst="diamond">
            <a:avLst/>
          </a:prstGeom>
          <a:solidFill>
            <a:srgbClr val="FF66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199861" y="3429862"/>
            <a:ext cx="664797" cy="523220"/>
          </a:xfrm>
          <a:prstGeom prst="rect">
            <a:avLst/>
          </a:prstGeom>
          <a:noFill/>
        </p:spPr>
        <p:txBody>
          <a:bodyPr wrap="none" rtlCol="0">
            <a:spAutoFit/>
          </a:bodyPr>
          <a:lstStyle/>
          <a:p>
            <a:pPr algn="ctr"/>
            <a:r>
              <a:rPr lang="en-US" altLang="zh-CN" sz="2800" dirty="0" smtClean="0">
                <a:solidFill>
                  <a:schemeClr val="bg1"/>
                </a:solidFill>
                <a:latin typeface="Segoe UI Light" panose="020B0502040204020203" pitchFamily="34" charset="0"/>
                <a:cs typeface="Segoe UI Light" panose="020B0502040204020203" pitchFamily="34" charset="0"/>
              </a:rPr>
              <a:t>Jan</a:t>
            </a:r>
            <a:endParaRPr lang="zh-CN" altLang="en-US" sz="2800" dirty="0">
              <a:solidFill>
                <a:schemeClr val="bg1"/>
              </a:solidFill>
              <a:latin typeface="Segoe UI Light" panose="020B0502040204020203" pitchFamily="34" charset="0"/>
              <a:cs typeface="Segoe UI Light" panose="020B0502040204020203" pitchFamily="34" charset="0"/>
            </a:endParaRPr>
          </a:p>
        </p:txBody>
      </p:sp>
      <p:sp>
        <p:nvSpPr>
          <p:cNvPr id="15" name="文本框 14"/>
          <p:cNvSpPr txBox="1"/>
          <p:nvPr/>
        </p:nvSpPr>
        <p:spPr>
          <a:xfrm>
            <a:off x="9276523" y="3458934"/>
            <a:ext cx="825867" cy="523220"/>
          </a:xfrm>
          <a:prstGeom prst="rect">
            <a:avLst/>
          </a:prstGeom>
          <a:noFill/>
        </p:spPr>
        <p:txBody>
          <a:bodyPr wrap="none" rtlCol="0">
            <a:spAutoFit/>
          </a:bodyPr>
          <a:lstStyle/>
          <a:p>
            <a:pPr algn="ctr"/>
            <a:r>
              <a:rPr lang="en-US" altLang="zh-CN" sz="2800" dirty="0" smtClean="0">
                <a:solidFill>
                  <a:schemeClr val="bg1"/>
                </a:solidFill>
                <a:latin typeface="Segoe UI Light" panose="020B0502040204020203" pitchFamily="34" charset="0"/>
                <a:cs typeface="Segoe UI Light" panose="020B0502040204020203" pitchFamily="34" charset="0"/>
              </a:rPr>
              <a:t>May</a:t>
            </a:r>
            <a:endParaRPr lang="zh-CN" altLang="en-US" sz="2800" dirty="0">
              <a:solidFill>
                <a:schemeClr val="bg1"/>
              </a:solidFill>
              <a:latin typeface="Segoe UI Light" panose="020B0502040204020203" pitchFamily="34" charset="0"/>
              <a:cs typeface="Segoe UI Light" panose="020B0502040204020203" pitchFamily="34" charset="0"/>
            </a:endParaRPr>
          </a:p>
        </p:txBody>
      </p:sp>
      <p:sp>
        <p:nvSpPr>
          <p:cNvPr id="16" name="文本框 15"/>
          <p:cNvSpPr txBox="1"/>
          <p:nvPr/>
        </p:nvSpPr>
        <p:spPr>
          <a:xfrm>
            <a:off x="7560365" y="3458934"/>
            <a:ext cx="686406" cy="523220"/>
          </a:xfrm>
          <a:prstGeom prst="rect">
            <a:avLst/>
          </a:prstGeom>
          <a:noFill/>
        </p:spPr>
        <p:txBody>
          <a:bodyPr wrap="none" rtlCol="0">
            <a:spAutoFit/>
          </a:bodyPr>
          <a:lstStyle/>
          <a:p>
            <a:pPr algn="ctr"/>
            <a:r>
              <a:rPr lang="en-US" altLang="zh-CN" sz="2800" dirty="0" smtClean="0">
                <a:solidFill>
                  <a:schemeClr val="bg1"/>
                </a:solidFill>
                <a:latin typeface="Segoe UI Light" panose="020B0502040204020203" pitchFamily="34" charset="0"/>
                <a:cs typeface="Segoe UI Light" panose="020B0502040204020203" pitchFamily="34" charset="0"/>
              </a:rPr>
              <a:t>Jun</a:t>
            </a:r>
            <a:endParaRPr lang="zh-CN" altLang="en-US" sz="2800" dirty="0">
              <a:solidFill>
                <a:schemeClr val="bg1"/>
              </a:solidFill>
              <a:latin typeface="Segoe UI Light" panose="020B0502040204020203" pitchFamily="34" charset="0"/>
              <a:cs typeface="Segoe UI Light" panose="020B0502040204020203" pitchFamily="34" charset="0"/>
            </a:endParaRPr>
          </a:p>
        </p:txBody>
      </p:sp>
      <p:sp>
        <p:nvSpPr>
          <p:cNvPr id="17" name="文本框 16"/>
          <p:cNvSpPr txBox="1"/>
          <p:nvPr/>
        </p:nvSpPr>
        <p:spPr>
          <a:xfrm>
            <a:off x="5752797" y="3458934"/>
            <a:ext cx="780983" cy="523220"/>
          </a:xfrm>
          <a:prstGeom prst="rect">
            <a:avLst/>
          </a:prstGeom>
          <a:noFill/>
        </p:spPr>
        <p:txBody>
          <a:bodyPr wrap="none" rtlCol="0">
            <a:spAutoFit/>
          </a:bodyPr>
          <a:lstStyle/>
          <a:p>
            <a:pPr algn="ctr"/>
            <a:r>
              <a:rPr lang="en-US" altLang="zh-CN" sz="2800" dirty="0" smtClean="0">
                <a:solidFill>
                  <a:schemeClr val="bg1"/>
                </a:solidFill>
                <a:latin typeface="Segoe UI Light" panose="020B0502040204020203" pitchFamily="34" charset="0"/>
                <a:cs typeface="Segoe UI Light" panose="020B0502040204020203" pitchFamily="34" charset="0"/>
              </a:rPr>
              <a:t>Mar</a:t>
            </a:r>
            <a:endParaRPr lang="zh-CN" altLang="en-US" sz="2800" dirty="0">
              <a:solidFill>
                <a:schemeClr val="bg1"/>
              </a:solidFill>
              <a:latin typeface="Segoe UI Light" panose="020B0502040204020203" pitchFamily="34" charset="0"/>
              <a:cs typeface="Segoe UI Light" panose="020B0502040204020203" pitchFamily="34" charset="0"/>
            </a:endParaRPr>
          </a:p>
        </p:txBody>
      </p:sp>
      <p:sp>
        <p:nvSpPr>
          <p:cNvPr id="18" name="文本框 17"/>
          <p:cNvSpPr txBox="1"/>
          <p:nvPr/>
        </p:nvSpPr>
        <p:spPr>
          <a:xfrm>
            <a:off x="3969026" y="3445682"/>
            <a:ext cx="732893" cy="523220"/>
          </a:xfrm>
          <a:prstGeom prst="rect">
            <a:avLst/>
          </a:prstGeom>
          <a:noFill/>
        </p:spPr>
        <p:txBody>
          <a:bodyPr wrap="none" rtlCol="0">
            <a:spAutoFit/>
          </a:bodyPr>
          <a:lstStyle/>
          <a:p>
            <a:pPr algn="ctr"/>
            <a:r>
              <a:rPr lang="en-US" altLang="zh-CN" sz="2800" dirty="0" smtClean="0">
                <a:solidFill>
                  <a:schemeClr val="bg1"/>
                </a:solidFill>
                <a:latin typeface="Segoe UI Light" panose="020B0502040204020203" pitchFamily="34" charset="0"/>
                <a:cs typeface="Segoe UI Light" panose="020B0502040204020203" pitchFamily="34" charset="0"/>
              </a:rPr>
              <a:t>Feb</a:t>
            </a:r>
            <a:endParaRPr lang="zh-CN" altLang="en-US" sz="2800" dirty="0">
              <a:solidFill>
                <a:schemeClr val="bg1"/>
              </a:solidFill>
              <a:latin typeface="Segoe UI Light" panose="020B0502040204020203" pitchFamily="34" charset="0"/>
              <a:cs typeface="Segoe UI Light" panose="020B0502040204020203" pitchFamily="34" charset="0"/>
            </a:endParaRPr>
          </a:p>
        </p:txBody>
      </p:sp>
      <p:sp>
        <p:nvSpPr>
          <p:cNvPr id="19" name="矩形 18"/>
          <p:cNvSpPr/>
          <p:nvPr/>
        </p:nvSpPr>
        <p:spPr>
          <a:xfrm>
            <a:off x="1733083" y="1408905"/>
            <a:ext cx="1569660" cy="369332"/>
          </a:xfrm>
          <a:prstGeom prst="rect">
            <a:avLst/>
          </a:prstGeom>
        </p:spPr>
        <p:txBody>
          <a:bodyPr wrap="none">
            <a:spAutoFit/>
          </a:bodyPr>
          <a:lstStyle/>
          <a:p>
            <a:pPr algn="ctr"/>
            <a:r>
              <a:rPr lang="zh-CN" altLang="en-US" b="1" dirty="0">
                <a:latin typeface="微软雅黑" panose="020B0503020204020204" pitchFamily="34" charset="-122"/>
                <a:ea typeface="微软雅黑" panose="020B0503020204020204" pitchFamily="34" charset="-122"/>
              </a:rPr>
              <a:t>添加标题内容</a:t>
            </a:r>
            <a:endParaRPr lang="zh-CN" altLang="en-US" b="1" dirty="0">
              <a:latin typeface="微软雅黑" panose="020B0503020204020204" pitchFamily="34" charset="-122"/>
              <a:ea typeface="微软雅黑" panose="020B0503020204020204" pitchFamily="34" charset="-122"/>
            </a:endParaRPr>
          </a:p>
        </p:txBody>
      </p:sp>
      <p:sp>
        <p:nvSpPr>
          <p:cNvPr id="20" name="矩形 19"/>
          <p:cNvSpPr/>
          <p:nvPr/>
        </p:nvSpPr>
        <p:spPr>
          <a:xfrm>
            <a:off x="8856125" y="1408905"/>
            <a:ext cx="1569660" cy="369332"/>
          </a:xfrm>
          <a:prstGeom prst="rect">
            <a:avLst/>
          </a:prstGeom>
        </p:spPr>
        <p:txBody>
          <a:bodyPr wrap="none">
            <a:spAutoFit/>
          </a:bodyPr>
          <a:lstStyle/>
          <a:p>
            <a:pPr algn="ctr"/>
            <a:r>
              <a:rPr lang="zh-CN" altLang="en-US" b="1" dirty="0">
                <a:latin typeface="微软雅黑" panose="020B0503020204020204" pitchFamily="34" charset="-122"/>
                <a:ea typeface="微软雅黑" panose="020B0503020204020204" pitchFamily="34" charset="-122"/>
              </a:rPr>
              <a:t>添加标题内容</a:t>
            </a:r>
            <a:endParaRPr lang="zh-CN" altLang="en-US" b="1" dirty="0">
              <a:latin typeface="微软雅黑" panose="020B0503020204020204" pitchFamily="34" charset="-122"/>
              <a:ea typeface="微软雅黑" panose="020B0503020204020204" pitchFamily="34" charset="-122"/>
            </a:endParaRPr>
          </a:p>
        </p:txBody>
      </p:sp>
      <p:sp>
        <p:nvSpPr>
          <p:cNvPr id="21" name="矩形 20"/>
          <p:cNvSpPr/>
          <p:nvPr/>
        </p:nvSpPr>
        <p:spPr>
          <a:xfrm>
            <a:off x="7100214" y="4649060"/>
            <a:ext cx="1569660" cy="369332"/>
          </a:xfrm>
          <a:prstGeom prst="rect">
            <a:avLst/>
          </a:prstGeom>
        </p:spPr>
        <p:txBody>
          <a:bodyPr wrap="none">
            <a:spAutoFit/>
          </a:bodyPr>
          <a:lstStyle/>
          <a:p>
            <a:pPr algn="ctr"/>
            <a:r>
              <a:rPr lang="zh-CN" altLang="en-US" b="1" dirty="0">
                <a:latin typeface="微软雅黑" panose="020B0503020204020204" pitchFamily="34" charset="-122"/>
                <a:ea typeface="微软雅黑" panose="020B0503020204020204" pitchFamily="34" charset="-122"/>
              </a:rPr>
              <a:t>添加标题内容</a:t>
            </a:r>
            <a:endParaRPr lang="zh-CN" altLang="en-US" b="1" dirty="0">
              <a:latin typeface="微软雅黑" panose="020B0503020204020204" pitchFamily="34" charset="-122"/>
              <a:ea typeface="微软雅黑" panose="020B0503020204020204" pitchFamily="34" charset="-122"/>
            </a:endParaRPr>
          </a:p>
        </p:txBody>
      </p:sp>
      <p:sp>
        <p:nvSpPr>
          <p:cNvPr id="22" name="矩形 21"/>
          <p:cNvSpPr/>
          <p:nvPr/>
        </p:nvSpPr>
        <p:spPr>
          <a:xfrm>
            <a:off x="5311170" y="1408905"/>
            <a:ext cx="1569660" cy="369332"/>
          </a:xfrm>
          <a:prstGeom prst="rect">
            <a:avLst/>
          </a:prstGeom>
        </p:spPr>
        <p:txBody>
          <a:bodyPr wrap="none">
            <a:spAutoFit/>
          </a:bodyPr>
          <a:lstStyle/>
          <a:p>
            <a:pPr algn="ctr"/>
            <a:r>
              <a:rPr lang="zh-CN" altLang="en-US" b="1" dirty="0">
                <a:latin typeface="微软雅黑" panose="020B0503020204020204" pitchFamily="34" charset="-122"/>
                <a:ea typeface="微软雅黑" panose="020B0503020204020204" pitchFamily="34" charset="-122"/>
              </a:rPr>
              <a:t>添加标题内容</a:t>
            </a:r>
            <a:endParaRPr lang="zh-CN" altLang="en-US" b="1" dirty="0">
              <a:latin typeface="微软雅黑" panose="020B0503020204020204" pitchFamily="34" charset="-122"/>
              <a:ea typeface="微软雅黑" panose="020B0503020204020204" pitchFamily="34" charset="-122"/>
            </a:endParaRPr>
          </a:p>
        </p:txBody>
      </p:sp>
      <p:sp>
        <p:nvSpPr>
          <p:cNvPr id="23" name="矩形 22"/>
          <p:cNvSpPr/>
          <p:nvPr/>
        </p:nvSpPr>
        <p:spPr>
          <a:xfrm>
            <a:off x="3535380" y="4688816"/>
            <a:ext cx="1569660" cy="369332"/>
          </a:xfrm>
          <a:prstGeom prst="rect">
            <a:avLst/>
          </a:prstGeom>
        </p:spPr>
        <p:txBody>
          <a:bodyPr wrap="none">
            <a:spAutoFit/>
          </a:bodyPr>
          <a:lstStyle/>
          <a:p>
            <a:pPr algn="ctr"/>
            <a:r>
              <a:rPr lang="zh-CN" altLang="en-US" b="1" dirty="0">
                <a:latin typeface="微软雅黑" panose="020B0503020204020204" pitchFamily="34" charset="-122"/>
                <a:ea typeface="微软雅黑" panose="020B0503020204020204" pitchFamily="34" charset="-122"/>
              </a:rPr>
              <a:t>添加标题内容</a:t>
            </a:r>
            <a:endParaRPr lang="zh-CN" altLang="en-US" b="1" dirty="0">
              <a:latin typeface="微软雅黑" panose="020B0503020204020204" pitchFamily="34" charset="-122"/>
              <a:ea typeface="微软雅黑" panose="020B0503020204020204" pitchFamily="34" charset="-122"/>
            </a:endParaRPr>
          </a:p>
        </p:txBody>
      </p:sp>
      <p:sp>
        <p:nvSpPr>
          <p:cNvPr id="24" name="矩形 23"/>
          <p:cNvSpPr/>
          <p:nvPr/>
        </p:nvSpPr>
        <p:spPr>
          <a:xfrm>
            <a:off x="1166192" y="1749272"/>
            <a:ext cx="2743200" cy="892552"/>
          </a:xfrm>
          <a:prstGeom prst="rect">
            <a:avLst/>
          </a:prstGeom>
        </p:spPr>
        <p:txBody>
          <a:bodyPr wrap="square">
            <a:spAutoFit/>
          </a:bodyPr>
          <a:lstStyle/>
          <a:p>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25" name="矩形 24"/>
          <p:cNvSpPr/>
          <p:nvPr/>
        </p:nvSpPr>
        <p:spPr>
          <a:xfrm>
            <a:off x="3001618" y="5035810"/>
            <a:ext cx="2743200" cy="892552"/>
          </a:xfrm>
          <a:prstGeom prst="rect">
            <a:avLst/>
          </a:prstGeom>
        </p:spPr>
        <p:txBody>
          <a:bodyPr wrap="square">
            <a:spAutoFit/>
          </a:bodyPr>
          <a:lstStyle/>
          <a:p>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26" name="矩形 25"/>
          <p:cNvSpPr/>
          <p:nvPr/>
        </p:nvSpPr>
        <p:spPr>
          <a:xfrm>
            <a:off x="4724400" y="1749272"/>
            <a:ext cx="2743200" cy="892552"/>
          </a:xfrm>
          <a:prstGeom prst="rect">
            <a:avLst/>
          </a:prstGeom>
        </p:spPr>
        <p:txBody>
          <a:bodyPr wrap="square">
            <a:spAutoFit/>
          </a:bodyPr>
          <a:lstStyle/>
          <a:p>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27" name="矩形 26"/>
          <p:cNvSpPr/>
          <p:nvPr/>
        </p:nvSpPr>
        <p:spPr>
          <a:xfrm>
            <a:off x="6619461" y="5035810"/>
            <a:ext cx="2743200" cy="892552"/>
          </a:xfrm>
          <a:prstGeom prst="rect">
            <a:avLst/>
          </a:prstGeom>
        </p:spPr>
        <p:txBody>
          <a:bodyPr wrap="square">
            <a:spAutoFit/>
          </a:bodyPr>
          <a:lstStyle/>
          <a:p>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28" name="矩形 27"/>
          <p:cNvSpPr/>
          <p:nvPr/>
        </p:nvSpPr>
        <p:spPr>
          <a:xfrm>
            <a:off x="8355496" y="1749272"/>
            <a:ext cx="2743200" cy="892552"/>
          </a:xfrm>
          <a:prstGeom prst="rect">
            <a:avLst/>
          </a:prstGeom>
        </p:spPr>
        <p:txBody>
          <a:bodyPr wrap="square">
            <a:spAutoFit/>
          </a:bodyPr>
          <a:lstStyle/>
          <a:p>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cxnSp>
        <p:nvCxnSpPr>
          <p:cNvPr id="30" name="直接箭头连接符 29"/>
          <p:cNvCxnSpPr/>
          <p:nvPr/>
        </p:nvCxnSpPr>
        <p:spPr>
          <a:xfrm flipV="1">
            <a:off x="2526053" y="2531165"/>
            <a:ext cx="0" cy="503578"/>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V="1">
            <a:off x="9662349" y="2531165"/>
            <a:ext cx="0" cy="503578"/>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6096000" y="2531165"/>
            <a:ext cx="0" cy="503578"/>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4321723" y="4141305"/>
            <a:ext cx="0" cy="503578"/>
          </a:xfrm>
          <a:prstGeom prst="straightConnector1">
            <a:avLst/>
          </a:prstGeom>
          <a:ln w="28575">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7893184" y="4134679"/>
            <a:ext cx="0" cy="503578"/>
          </a:xfrm>
          <a:prstGeom prst="straightConnector1">
            <a:avLst/>
          </a:prstGeom>
          <a:ln w="28575">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par>
                                <p:cTn id="58" presetID="22" presetClass="entr" presetSubtype="4"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down)">
                                      <p:cBhvr>
                                        <p:cTn id="60" dur="500"/>
                                        <p:tgtEl>
                                          <p:spTgt spid="30"/>
                                        </p:tgtEl>
                                      </p:cBhvr>
                                    </p:animEffect>
                                  </p:childTnLst>
                                </p:cTn>
                              </p:par>
                              <p:par>
                                <p:cTn id="61" presetID="22" presetClass="entr" presetSubtype="4"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down)">
                                      <p:cBhvr>
                                        <p:cTn id="63" dur="500"/>
                                        <p:tgtEl>
                                          <p:spTgt spid="31"/>
                                        </p:tgtEl>
                                      </p:cBhvr>
                                    </p:animEffect>
                                  </p:childTnLst>
                                </p:cTn>
                              </p:par>
                              <p:par>
                                <p:cTn id="64" presetID="22" presetClass="entr" presetSubtype="4"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down)">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up)">
                                      <p:cBhvr>
                                        <p:cTn id="71" dur="500"/>
                                        <p:tgtEl>
                                          <p:spTgt spid="21"/>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up)">
                                      <p:cBhvr>
                                        <p:cTn id="74" dur="500"/>
                                        <p:tgtEl>
                                          <p:spTgt spid="23"/>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up)">
                                      <p:cBhvr>
                                        <p:cTn id="77" dur="500"/>
                                        <p:tgtEl>
                                          <p:spTgt spid="25"/>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500"/>
                                        <p:tgtEl>
                                          <p:spTgt spid="27"/>
                                        </p:tgtEl>
                                      </p:cBhvr>
                                    </p:animEffect>
                                  </p:childTnLst>
                                </p:cTn>
                              </p:par>
                              <p:par>
                                <p:cTn id="81" presetID="22" presetClass="entr" presetSubtype="1" fill="hold"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up)">
                                      <p:cBhvr>
                                        <p:cTn id="83" dur="500"/>
                                        <p:tgtEl>
                                          <p:spTgt spid="33"/>
                                        </p:tgtEl>
                                      </p:cBhvr>
                                    </p:animEffect>
                                  </p:childTnLst>
                                </p:cTn>
                              </p:par>
                              <p:par>
                                <p:cTn id="84" presetID="22" presetClass="entr" presetSubtype="1"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up)">
                                      <p:cBhvr>
                                        <p:cTn id="86" dur="500"/>
                                        <p:tgtEl>
                                          <p:spTgt spid="3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1500"/>
                                  </p:stCondLst>
                                  <p:childTnLst>
                                    <p:animEffect transition="out" filter="fade">
                                      <p:cBhvr>
                                        <p:cTn id="90" dur="500"/>
                                        <p:tgtEl>
                                          <p:spTgt spid="35"/>
                                        </p:tgtEl>
                                      </p:cBhvr>
                                    </p:animEffect>
                                    <p:set>
                                      <p:cBhvr>
                                        <p:cTn id="91"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641099" y="4401296"/>
            <a:ext cx="2376000" cy="18619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209812" y="4401296"/>
            <a:ext cx="2376000" cy="186193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778524" y="4401296"/>
            <a:ext cx="2376000" cy="1861930"/>
          </a:xfrm>
          <a:prstGeom prst="rect">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072386" y="4401296"/>
            <a:ext cx="2376000" cy="1861930"/>
          </a:xfrm>
          <a:prstGeom prst="rect">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标注 9"/>
          <p:cNvSpPr/>
          <p:nvPr/>
        </p:nvSpPr>
        <p:spPr>
          <a:xfrm>
            <a:off x="1072386" y="1736381"/>
            <a:ext cx="2376000" cy="2711298"/>
          </a:xfrm>
          <a:prstGeom prst="wedgeRectCallout">
            <a:avLst>
              <a:gd name="adj1" fmla="val -20315"/>
              <a:gd name="adj2" fmla="val 59845"/>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标注 10"/>
          <p:cNvSpPr/>
          <p:nvPr/>
        </p:nvSpPr>
        <p:spPr>
          <a:xfrm>
            <a:off x="3641099" y="1736381"/>
            <a:ext cx="2376000" cy="2711298"/>
          </a:xfrm>
          <a:prstGeom prst="wedgeRectCallout">
            <a:avLst>
              <a:gd name="adj1" fmla="val -19974"/>
              <a:gd name="adj2" fmla="val 59858"/>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标注 11"/>
          <p:cNvSpPr/>
          <p:nvPr/>
        </p:nvSpPr>
        <p:spPr>
          <a:xfrm>
            <a:off x="6209812" y="1736381"/>
            <a:ext cx="2376000" cy="2711298"/>
          </a:xfrm>
          <a:prstGeom prst="wedgeRectCallout">
            <a:avLst>
              <a:gd name="adj1" fmla="val -20833"/>
              <a:gd name="adj2" fmla="val 60275"/>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标注 12"/>
          <p:cNvSpPr/>
          <p:nvPr/>
        </p:nvSpPr>
        <p:spPr>
          <a:xfrm>
            <a:off x="8778524" y="1736381"/>
            <a:ext cx="2376000" cy="2711298"/>
          </a:xfrm>
          <a:prstGeom prst="wedgeRectCallout">
            <a:avLst>
              <a:gd name="adj1" fmla="val -21351"/>
              <a:gd name="adj2" fmla="val 59845"/>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303928" y="5084995"/>
            <a:ext cx="2016791" cy="830997"/>
          </a:xfrm>
          <a:prstGeom prst="rect">
            <a:avLst/>
          </a:prstGeom>
        </p:spPr>
        <p:txBody>
          <a:bodyPr wrap="square">
            <a:spAutoFit/>
          </a:bodyPr>
          <a:lstStyle/>
          <a:p>
            <a:r>
              <a:rPr lang="en-US" altLang="zh-CN" sz="1200" dirty="0">
                <a:solidFill>
                  <a:schemeClr val="bg1"/>
                </a:solidFill>
                <a:latin typeface="Exotc350 DmBd BT" panose="04030705050B02020A03" pitchFamily="82" charset="0"/>
                <a:ea typeface="微软雅黑" panose="020B0503020204020204" pitchFamily="34" charset="-122"/>
              </a:rPr>
              <a:t>Annual work general description annual work general </a:t>
            </a:r>
            <a:r>
              <a:rPr lang="en-US" altLang="zh-CN" sz="1200" dirty="0" smtClean="0">
                <a:solidFill>
                  <a:schemeClr val="bg1"/>
                </a:solidFill>
                <a:latin typeface="Exotc350 DmBd BT" panose="04030705050B02020A03" pitchFamily="82" charset="0"/>
                <a:ea typeface="微软雅黑" panose="020B0503020204020204" pitchFamily="34" charset="-122"/>
              </a:rPr>
              <a:t>description</a:t>
            </a:r>
            <a:r>
              <a:rPr lang="en-US" altLang="zh-CN" sz="1200" dirty="0">
                <a:solidFill>
                  <a:schemeClr val="bg1"/>
                </a:solidFill>
                <a:latin typeface="Exotc350 DmBd BT" panose="04030705050B02020A03" pitchFamily="82" charset="0"/>
                <a:ea typeface="微软雅黑" panose="020B0503020204020204" pitchFamily="34" charset="-122"/>
              </a:rPr>
              <a:t> annual work general description</a:t>
            </a:r>
            <a:endParaRPr lang="zh-CN" altLang="en-US" sz="1200" dirty="0">
              <a:solidFill>
                <a:schemeClr val="bg1"/>
              </a:solidFill>
              <a:latin typeface="Exotc350 DmBd BT" panose="04030705050B02020A03" pitchFamily="82" charset="0"/>
              <a:ea typeface="微软雅黑" panose="020B0503020204020204" pitchFamily="34" charset="-122"/>
            </a:endParaRPr>
          </a:p>
        </p:txBody>
      </p:sp>
      <p:sp>
        <p:nvSpPr>
          <p:cNvPr id="23" name="矩形 22"/>
          <p:cNvSpPr/>
          <p:nvPr/>
        </p:nvSpPr>
        <p:spPr>
          <a:xfrm>
            <a:off x="1367231" y="4699985"/>
            <a:ext cx="1826141" cy="338554"/>
          </a:xfrm>
          <a:prstGeom prst="rect">
            <a:avLst/>
          </a:prstGeom>
        </p:spPr>
        <p:txBody>
          <a:bodyPr wrap="non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点击添加标题内容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3886707" y="5084995"/>
            <a:ext cx="2016791" cy="830997"/>
          </a:xfrm>
          <a:prstGeom prst="rect">
            <a:avLst/>
          </a:prstGeom>
        </p:spPr>
        <p:txBody>
          <a:bodyPr wrap="square">
            <a:spAutoFit/>
          </a:bodyPr>
          <a:lstStyle/>
          <a:p>
            <a:r>
              <a:rPr lang="en-US" altLang="zh-CN" sz="1200" dirty="0">
                <a:solidFill>
                  <a:schemeClr val="bg1"/>
                </a:solidFill>
                <a:latin typeface="Exotc350 DmBd BT" panose="04030705050B02020A03" pitchFamily="82" charset="0"/>
                <a:ea typeface="微软雅黑" panose="020B0503020204020204" pitchFamily="34" charset="-122"/>
              </a:rPr>
              <a:t>Annual work general description annual work general </a:t>
            </a:r>
            <a:r>
              <a:rPr lang="en-US" altLang="zh-CN" sz="1200" dirty="0" smtClean="0">
                <a:solidFill>
                  <a:schemeClr val="bg1"/>
                </a:solidFill>
                <a:latin typeface="Exotc350 DmBd BT" panose="04030705050B02020A03" pitchFamily="82" charset="0"/>
                <a:ea typeface="微软雅黑" panose="020B0503020204020204" pitchFamily="34" charset="-122"/>
              </a:rPr>
              <a:t>description</a:t>
            </a:r>
            <a:r>
              <a:rPr lang="en-US" altLang="zh-CN" sz="1200" dirty="0">
                <a:solidFill>
                  <a:schemeClr val="bg1"/>
                </a:solidFill>
                <a:latin typeface="Exotc350 DmBd BT" panose="04030705050B02020A03" pitchFamily="82" charset="0"/>
                <a:ea typeface="微软雅黑" panose="020B0503020204020204" pitchFamily="34" charset="-122"/>
              </a:rPr>
              <a:t> annual work general description</a:t>
            </a:r>
            <a:endParaRPr lang="zh-CN" altLang="en-US" sz="1200" dirty="0">
              <a:solidFill>
                <a:schemeClr val="bg1"/>
              </a:solidFill>
              <a:latin typeface="Exotc350 DmBd BT" panose="04030705050B02020A03" pitchFamily="82" charset="0"/>
              <a:ea typeface="微软雅黑" panose="020B0503020204020204" pitchFamily="34" charset="-122"/>
            </a:endParaRPr>
          </a:p>
        </p:txBody>
      </p:sp>
      <p:sp>
        <p:nvSpPr>
          <p:cNvPr id="25" name="矩形 24"/>
          <p:cNvSpPr/>
          <p:nvPr/>
        </p:nvSpPr>
        <p:spPr>
          <a:xfrm>
            <a:off x="3950010" y="4699985"/>
            <a:ext cx="1826141" cy="338554"/>
          </a:xfrm>
          <a:prstGeom prst="rect">
            <a:avLst/>
          </a:prstGeom>
        </p:spPr>
        <p:txBody>
          <a:bodyPr wrap="non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点击添加标题内容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6435183" y="5084995"/>
            <a:ext cx="2016791" cy="830997"/>
          </a:xfrm>
          <a:prstGeom prst="rect">
            <a:avLst/>
          </a:prstGeom>
        </p:spPr>
        <p:txBody>
          <a:bodyPr wrap="square">
            <a:spAutoFit/>
          </a:bodyPr>
          <a:lstStyle/>
          <a:p>
            <a:r>
              <a:rPr lang="en-US" altLang="zh-CN" sz="1200" dirty="0">
                <a:solidFill>
                  <a:schemeClr val="bg1"/>
                </a:solidFill>
                <a:latin typeface="Exotc350 DmBd BT" panose="04030705050B02020A03" pitchFamily="82" charset="0"/>
                <a:ea typeface="微软雅黑" panose="020B0503020204020204" pitchFamily="34" charset="-122"/>
              </a:rPr>
              <a:t>Annual work general description annual work general </a:t>
            </a:r>
            <a:r>
              <a:rPr lang="en-US" altLang="zh-CN" sz="1200" dirty="0" smtClean="0">
                <a:solidFill>
                  <a:schemeClr val="bg1"/>
                </a:solidFill>
                <a:latin typeface="Exotc350 DmBd BT" panose="04030705050B02020A03" pitchFamily="82" charset="0"/>
                <a:ea typeface="微软雅黑" panose="020B0503020204020204" pitchFamily="34" charset="-122"/>
              </a:rPr>
              <a:t>description</a:t>
            </a:r>
            <a:r>
              <a:rPr lang="en-US" altLang="zh-CN" sz="1200" dirty="0">
                <a:solidFill>
                  <a:schemeClr val="bg1"/>
                </a:solidFill>
                <a:latin typeface="Exotc350 DmBd BT" panose="04030705050B02020A03" pitchFamily="82" charset="0"/>
                <a:ea typeface="微软雅黑" panose="020B0503020204020204" pitchFamily="34" charset="-122"/>
              </a:rPr>
              <a:t> annual work general description</a:t>
            </a:r>
            <a:endParaRPr lang="zh-CN" altLang="en-US" sz="1200" dirty="0">
              <a:solidFill>
                <a:schemeClr val="bg1"/>
              </a:solidFill>
              <a:latin typeface="Exotc350 DmBd BT" panose="04030705050B02020A03" pitchFamily="82" charset="0"/>
              <a:ea typeface="微软雅黑" panose="020B0503020204020204" pitchFamily="34" charset="-122"/>
            </a:endParaRPr>
          </a:p>
        </p:txBody>
      </p:sp>
      <p:sp>
        <p:nvSpPr>
          <p:cNvPr id="27" name="矩形 26"/>
          <p:cNvSpPr/>
          <p:nvPr/>
        </p:nvSpPr>
        <p:spPr>
          <a:xfrm>
            <a:off x="6498486" y="4699985"/>
            <a:ext cx="1826141" cy="338554"/>
          </a:xfrm>
          <a:prstGeom prst="rect">
            <a:avLst/>
          </a:prstGeom>
        </p:spPr>
        <p:txBody>
          <a:bodyPr wrap="non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点击添加标题内容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8995246" y="5084995"/>
            <a:ext cx="2016791" cy="830997"/>
          </a:xfrm>
          <a:prstGeom prst="rect">
            <a:avLst/>
          </a:prstGeom>
        </p:spPr>
        <p:txBody>
          <a:bodyPr wrap="square">
            <a:spAutoFit/>
          </a:bodyPr>
          <a:lstStyle/>
          <a:p>
            <a:r>
              <a:rPr lang="en-US" altLang="zh-CN" sz="1200" dirty="0">
                <a:solidFill>
                  <a:schemeClr val="bg1"/>
                </a:solidFill>
                <a:latin typeface="Exotc350 DmBd BT" panose="04030705050B02020A03" pitchFamily="82" charset="0"/>
                <a:ea typeface="微软雅黑" panose="020B0503020204020204" pitchFamily="34" charset="-122"/>
              </a:rPr>
              <a:t>Annual work general description annual work general </a:t>
            </a:r>
            <a:r>
              <a:rPr lang="en-US" altLang="zh-CN" sz="1200" dirty="0" smtClean="0">
                <a:solidFill>
                  <a:schemeClr val="bg1"/>
                </a:solidFill>
                <a:latin typeface="Exotc350 DmBd BT" panose="04030705050B02020A03" pitchFamily="82" charset="0"/>
                <a:ea typeface="微软雅黑" panose="020B0503020204020204" pitchFamily="34" charset="-122"/>
              </a:rPr>
              <a:t>description</a:t>
            </a:r>
            <a:r>
              <a:rPr lang="en-US" altLang="zh-CN" sz="1200" dirty="0">
                <a:solidFill>
                  <a:schemeClr val="bg1"/>
                </a:solidFill>
                <a:latin typeface="Exotc350 DmBd BT" panose="04030705050B02020A03" pitchFamily="82" charset="0"/>
                <a:ea typeface="微软雅黑" panose="020B0503020204020204" pitchFamily="34" charset="-122"/>
              </a:rPr>
              <a:t> annual work general description</a:t>
            </a:r>
            <a:endParaRPr lang="zh-CN" altLang="en-US" sz="1200" dirty="0">
              <a:solidFill>
                <a:schemeClr val="bg1"/>
              </a:solidFill>
              <a:latin typeface="Exotc350 DmBd BT" panose="04030705050B02020A03" pitchFamily="82" charset="0"/>
              <a:ea typeface="微软雅黑" panose="020B0503020204020204" pitchFamily="34" charset="-122"/>
            </a:endParaRPr>
          </a:p>
        </p:txBody>
      </p:sp>
      <p:sp>
        <p:nvSpPr>
          <p:cNvPr id="29" name="矩形 28"/>
          <p:cNvSpPr/>
          <p:nvPr/>
        </p:nvSpPr>
        <p:spPr>
          <a:xfrm>
            <a:off x="9058549" y="4699985"/>
            <a:ext cx="1826141" cy="338554"/>
          </a:xfrm>
          <a:prstGeom prst="rect">
            <a:avLst/>
          </a:prstGeom>
        </p:spPr>
        <p:txBody>
          <a:bodyPr wrap="non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点击添加标题内容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4977744" y="1008026"/>
            <a:ext cx="2236510" cy="400110"/>
          </a:xfrm>
          <a:prstGeom prst="rect">
            <a:avLst/>
          </a:prstGeom>
        </p:spPr>
        <p:txBody>
          <a:bodyPr wrap="none">
            <a:spAutoFit/>
          </a:bodyPr>
          <a:lstStyle/>
          <a:p>
            <a:pPr algn="ctr"/>
            <a:r>
              <a:rPr lang="zh-CN" altLang="en-US" sz="2000" dirty="0">
                <a:latin typeface="微软雅黑" panose="020B0503020204020204" pitchFamily="34" charset="-122"/>
                <a:ea typeface="微软雅黑" panose="020B0503020204020204" pitchFamily="34" charset="-122"/>
              </a:rPr>
              <a:t>点击添加标题内容</a:t>
            </a:r>
            <a:endParaRPr lang="zh-CN" altLang="en-US" sz="2000"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
        <p:nvSpPr>
          <p:cNvPr id="22" name="矩形 21"/>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anim calcmode="lin" valueType="num">
                                      <p:cBhvr>
                                        <p:cTn id="35" dur="500" fill="hold"/>
                                        <p:tgtEl>
                                          <p:spTgt spid="15"/>
                                        </p:tgtEl>
                                        <p:attrNameLst>
                                          <p:attrName>ppt_x</p:attrName>
                                        </p:attrNameLst>
                                      </p:cBhvr>
                                      <p:tavLst>
                                        <p:tav tm="0">
                                          <p:val>
                                            <p:strVal val="#ppt_x"/>
                                          </p:val>
                                        </p:tav>
                                        <p:tav tm="100000">
                                          <p:val>
                                            <p:strVal val="#ppt_x"/>
                                          </p:val>
                                        </p:tav>
                                      </p:tavLst>
                                    </p:anim>
                                    <p:anim calcmode="lin" valueType="num">
                                      <p:cBhvr>
                                        <p:cTn id="36" dur="5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strVal val="#ppt_x"/>
                                          </p:val>
                                        </p:tav>
                                        <p:tav tm="100000">
                                          <p:val>
                                            <p:strVal val="#ppt_x"/>
                                          </p:val>
                                        </p:tav>
                                      </p:tavLst>
                                    </p:anim>
                                    <p:anim calcmode="lin" valueType="num">
                                      <p:cBhvr>
                                        <p:cTn id="46" dur="5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anim calcmode="lin" valueType="num">
                                      <p:cBhvr>
                                        <p:cTn id="50" dur="500" fill="hold"/>
                                        <p:tgtEl>
                                          <p:spTgt spid="25"/>
                                        </p:tgtEl>
                                        <p:attrNameLst>
                                          <p:attrName>ppt_x</p:attrName>
                                        </p:attrNameLst>
                                      </p:cBhvr>
                                      <p:tavLst>
                                        <p:tav tm="0">
                                          <p:val>
                                            <p:strVal val="#ppt_x"/>
                                          </p:val>
                                        </p:tav>
                                        <p:tav tm="100000">
                                          <p:val>
                                            <p:strVal val="#ppt_x"/>
                                          </p:val>
                                        </p:tav>
                                      </p:tavLst>
                                    </p:anim>
                                    <p:anim calcmode="lin" valueType="num">
                                      <p:cBhvr>
                                        <p:cTn id="51"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anim calcmode="lin" valueType="num">
                                      <p:cBhvr>
                                        <p:cTn id="57" dur="500" fill="hold"/>
                                        <p:tgtEl>
                                          <p:spTgt spid="16"/>
                                        </p:tgtEl>
                                        <p:attrNameLst>
                                          <p:attrName>ppt_x</p:attrName>
                                        </p:attrNameLst>
                                      </p:cBhvr>
                                      <p:tavLst>
                                        <p:tav tm="0">
                                          <p:val>
                                            <p:strVal val="#ppt_x"/>
                                          </p:val>
                                        </p:tav>
                                        <p:tav tm="100000">
                                          <p:val>
                                            <p:strVal val="#ppt_x"/>
                                          </p:val>
                                        </p:tav>
                                      </p:tavLst>
                                    </p:anim>
                                    <p:anim calcmode="lin" valueType="num">
                                      <p:cBhvr>
                                        <p:cTn id="58" dur="500" fill="hold"/>
                                        <p:tgtEl>
                                          <p:spTgt spid="1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anim calcmode="lin" valueType="num">
                                      <p:cBhvr>
                                        <p:cTn id="62" dur="500" fill="hold"/>
                                        <p:tgtEl>
                                          <p:spTgt spid="12"/>
                                        </p:tgtEl>
                                        <p:attrNameLst>
                                          <p:attrName>ppt_x</p:attrName>
                                        </p:attrNameLst>
                                      </p:cBhvr>
                                      <p:tavLst>
                                        <p:tav tm="0">
                                          <p:val>
                                            <p:strVal val="#ppt_x"/>
                                          </p:val>
                                        </p:tav>
                                        <p:tav tm="100000">
                                          <p:val>
                                            <p:strVal val="#ppt_x"/>
                                          </p:val>
                                        </p:tav>
                                      </p:tavLst>
                                    </p:anim>
                                    <p:anim calcmode="lin" valueType="num">
                                      <p:cBhvr>
                                        <p:cTn id="63" dur="500" fill="hold"/>
                                        <p:tgtEl>
                                          <p:spTgt spid="1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anim calcmode="lin" valueType="num">
                                      <p:cBhvr>
                                        <p:cTn id="67" dur="500" fill="hold"/>
                                        <p:tgtEl>
                                          <p:spTgt spid="26"/>
                                        </p:tgtEl>
                                        <p:attrNameLst>
                                          <p:attrName>ppt_x</p:attrName>
                                        </p:attrNameLst>
                                      </p:cBhvr>
                                      <p:tavLst>
                                        <p:tav tm="0">
                                          <p:val>
                                            <p:strVal val="#ppt_x"/>
                                          </p:val>
                                        </p:tav>
                                        <p:tav tm="100000">
                                          <p:val>
                                            <p:strVal val="#ppt_x"/>
                                          </p:val>
                                        </p:tav>
                                      </p:tavLst>
                                    </p:anim>
                                    <p:anim calcmode="lin" valueType="num">
                                      <p:cBhvr>
                                        <p:cTn id="68" dur="500" fill="hold"/>
                                        <p:tgtEl>
                                          <p:spTgt spid="2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anim calcmode="lin" valueType="num">
                                      <p:cBhvr>
                                        <p:cTn id="72" dur="500" fill="hold"/>
                                        <p:tgtEl>
                                          <p:spTgt spid="27"/>
                                        </p:tgtEl>
                                        <p:attrNameLst>
                                          <p:attrName>ppt_x</p:attrName>
                                        </p:attrNameLst>
                                      </p:cBhvr>
                                      <p:tavLst>
                                        <p:tav tm="0">
                                          <p:val>
                                            <p:strVal val="#ppt_x"/>
                                          </p:val>
                                        </p:tav>
                                        <p:tav tm="100000">
                                          <p:val>
                                            <p:strVal val="#ppt_x"/>
                                          </p:val>
                                        </p:tav>
                                      </p:tavLst>
                                    </p:anim>
                                    <p:anim calcmode="lin" valueType="num">
                                      <p:cBhvr>
                                        <p:cTn id="7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anim calcmode="lin" valueType="num">
                                      <p:cBhvr>
                                        <p:cTn id="79" dur="500" fill="hold"/>
                                        <p:tgtEl>
                                          <p:spTgt spid="17"/>
                                        </p:tgtEl>
                                        <p:attrNameLst>
                                          <p:attrName>ppt_x</p:attrName>
                                        </p:attrNameLst>
                                      </p:cBhvr>
                                      <p:tavLst>
                                        <p:tav tm="0">
                                          <p:val>
                                            <p:strVal val="#ppt_x"/>
                                          </p:val>
                                        </p:tav>
                                        <p:tav tm="100000">
                                          <p:val>
                                            <p:strVal val="#ppt_x"/>
                                          </p:val>
                                        </p:tav>
                                      </p:tavLst>
                                    </p:anim>
                                    <p:anim calcmode="lin" valueType="num">
                                      <p:cBhvr>
                                        <p:cTn id="80" dur="500" fill="hold"/>
                                        <p:tgtEl>
                                          <p:spTgt spid="17"/>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anim calcmode="lin" valueType="num">
                                      <p:cBhvr>
                                        <p:cTn id="84" dur="500" fill="hold"/>
                                        <p:tgtEl>
                                          <p:spTgt spid="13"/>
                                        </p:tgtEl>
                                        <p:attrNameLst>
                                          <p:attrName>ppt_x</p:attrName>
                                        </p:attrNameLst>
                                      </p:cBhvr>
                                      <p:tavLst>
                                        <p:tav tm="0">
                                          <p:val>
                                            <p:strVal val="#ppt_x"/>
                                          </p:val>
                                        </p:tav>
                                        <p:tav tm="100000">
                                          <p:val>
                                            <p:strVal val="#ppt_x"/>
                                          </p:val>
                                        </p:tav>
                                      </p:tavLst>
                                    </p:anim>
                                    <p:anim calcmode="lin" valueType="num">
                                      <p:cBhvr>
                                        <p:cTn id="85" dur="500" fill="hold"/>
                                        <p:tgtEl>
                                          <p:spTgt spid="1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anim calcmode="lin" valueType="num">
                                      <p:cBhvr>
                                        <p:cTn id="89" dur="500" fill="hold"/>
                                        <p:tgtEl>
                                          <p:spTgt spid="28"/>
                                        </p:tgtEl>
                                        <p:attrNameLst>
                                          <p:attrName>ppt_x</p:attrName>
                                        </p:attrNameLst>
                                      </p:cBhvr>
                                      <p:tavLst>
                                        <p:tav tm="0">
                                          <p:val>
                                            <p:strVal val="#ppt_x"/>
                                          </p:val>
                                        </p:tav>
                                        <p:tav tm="100000">
                                          <p:val>
                                            <p:strVal val="#ppt_x"/>
                                          </p:val>
                                        </p:tav>
                                      </p:tavLst>
                                    </p:anim>
                                    <p:anim calcmode="lin" valueType="num">
                                      <p:cBhvr>
                                        <p:cTn id="90" dur="500" fill="hold"/>
                                        <p:tgtEl>
                                          <p:spTgt spid="2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anim calcmode="lin" valueType="num">
                                      <p:cBhvr>
                                        <p:cTn id="94" dur="500" fill="hold"/>
                                        <p:tgtEl>
                                          <p:spTgt spid="29"/>
                                        </p:tgtEl>
                                        <p:attrNameLst>
                                          <p:attrName>ppt_x</p:attrName>
                                        </p:attrNameLst>
                                      </p:cBhvr>
                                      <p:tavLst>
                                        <p:tav tm="0">
                                          <p:val>
                                            <p:strVal val="#ppt_x"/>
                                          </p:val>
                                        </p:tav>
                                        <p:tav tm="100000">
                                          <p:val>
                                            <p:strVal val="#ppt_x"/>
                                          </p:val>
                                        </p:tav>
                                      </p:tavLst>
                                    </p:anim>
                                    <p:anim calcmode="lin" valueType="num">
                                      <p:cBhvr>
                                        <p:cTn id="95"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0" nodeType="clickEffect">
                                  <p:stCondLst>
                                    <p:cond delay="1500"/>
                                  </p:stCondLst>
                                  <p:childTnLst>
                                    <p:animEffect transition="out" filter="fade">
                                      <p:cBhvr>
                                        <p:cTn id="99" dur="500"/>
                                        <p:tgtEl>
                                          <p:spTgt spid="32"/>
                                        </p:tgtEl>
                                      </p:cBhvr>
                                    </p:animEffect>
                                    <p:set>
                                      <p:cBhvr>
                                        <p:cTn id="100"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4" grpId="0" animBg="1"/>
      <p:bldP spid="10" grpId="0" animBg="1"/>
      <p:bldP spid="11" grpId="0" animBg="1"/>
      <p:bldP spid="12" grpId="0" animBg="1"/>
      <p:bldP spid="13" grpId="0" animBg="1"/>
      <p:bldP spid="21" grpId="0"/>
      <p:bldP spid="23" grpId="0"/>
      <p:bldP spid="24" grpId="0"/>
      <p:bldP spid="25" grpId="0"/>
      <p:bldP spid="26" grpId="0"/>
      <p:bldP spid="27" grpId="0"/>
      <p:bldP spid="28" grpId="0"/>
      <p:bldP spid="29" grpId="0"/>
      <p:bldP spid="30"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a:spLocks noChangeAspect="1"/>
          </p:cNvSpPr>
          <p:nvPr/>
        </p:nvSpPr>
        <p:spPr>
          <a:xfrm>
            <a:off x="4225891" y="2039039"/>
            <a:ext cx="3715432" cy="3336514"/>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blipFill dpi="0" rotWithShape="1">
            <a:blip r:embed="rId1">
              <a:extLst>
                <a:ext uri="{28A0092B-C50C-407E-A947-70E740481C1C}">
                  <a14:useLocalDpi xmlns:a14="http://schemas.microsoft.com/office/drawing/2010/main" val="0"/>
                </a:ext>
              </a:extLst>
            </a:blip>
            <a:srcRect/>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Exotc350 DmBd BT" panose="04030705050B02020A03" pitchFamily="82" charset="0"/>
              <a:cs typeface="Segoe UI Light" panose="020B0502040204020203" pitchFamily="34" charset="0"/>
              <a:sym typeface="+mn-lt"/>
            </a:endParaRPr>
          </a:p>
        </p:txBody>
      </p:sp>
      <p:sp>
        <p:nvSpPr>
          <p:cNvPr id="8" name="椭圆 7"/>
          <p:cNvSpPr/>
          <p:nvPr/>
        </p:nvSpPr>
        <p:spPr>
          <a:xfrm>
            <a:off x="3829875" y="3242610"/>
            <a:ext cx="936000" cy="936000"/>
          </a:xfrm>
          <a:prstGeom prst="ellipse">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Exotc350 Bd BT" panose="04030805050B02020A03" pitchFamily="82" charset="0"/>
              </a:rPr>
              <a:t>2</a:t>
            </a:r>
            <a:endParaRPr lang="zh-CN" altLang="en-US" sz="2800" dirty="0">
              <a:latin typeface="Exotc350 Bd BT" panose="04030805050B02020A03" pitchFamily="82" charset="0"/>
            </a:endParaRPr>
          </a:p>
        </p:txBody>
      </p:sp>
      <p:sp>
        <p:nvSpPr>
          <p:cNvPr id="9" name="椭圆 8"/>
          <p:cNvSpPr/>
          <p:nvPr/>
        </p:nvSpPr>
        <p:spPr>
          <a:xfrm>
            <a:off x="6592955" y="4875939"/>
            <a:ext cx="936000" cy="936000"/>
          </a:xfrm>
          <a:prstGeom prst="ellipse">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Exotc350 Bd BT" panose="04030805050B02020A03" pitchFamily="82" charset="0"/>
              </a:rPr>
              <a:t>4</a:t>
            </a:r>
            <a:endParaRPr lang="zh-CN" altLang="en-US" sz="2800" dirty="0">
              <a:latin typeface="Exotc350 Bd BT" panose="04030805050B02020A03" pitchFamily="82" charset="0"/>
            </a:endParaRPr>
          </a:p>
        </p:txBody>
      </p:sp>
      <p:sp>
        <p:nvSpPr>
          <p:cNvPr id="10" name="椭圆 9"/>
          <p:cNvSpPr/>
          <p:nvPr/>
        </p:nvSpPr>
        <p:spPr>
          <a:xfrm>
            <a:off x="4638260" y="4869314"/>
            <a:ext cx="936000" cy="936000"/>
          </a:xfrm>
          <a:prstGeom prst="ellipse">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Exotc350 Bd BT" panose="04030805050B02020A03" pitchFamily="82" charset="0"/>
              </a:rPr>
              <a:t>3</a:t>
            </a:r>
            <a:endParaRPr lang="zh-CN" altLang="en-US" sz="2800" dirty="0">
              <a:latin typeface="Exotc350 Bd BT" panose="04030805050B02020A03" pitchFamily="82" charset="0"/>
            </a:endParaRPr>
          </a:p>
        </p:txBody>
      </p:sp>
      <p:sp>
        <p:nvSpPr>
          <p:cNvPr id="11" name="椭圆 10"/>
          <p:cNvSpPr/>
          <p:nvPr/>
        </p:nvSpPr>
        <p:spPr>
          <a:xfrm>
            <a:off x="7414590" y="3245922"/>
            <a:ext cx="936000" cy="936000"/>
          </a:xfrm>
          <a:prstGeom prst="ellipse">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Exotc350 Bd BT" panose="04030805050B02020A03" pitchFamily="82" charset="0"/>
              </a:rPr>
              <a:t>5</a:t>
            </a:r>
            <a:endParaRPr lang="zh-CN" altLang="en-US" sz="2800" dirty="0">
              <a:latin typeface="Exotc350 Bd BT" panose="04030805050B02020A03" pitchFamily="82" charset="0"/>
            </a:endParaRPr>
          </a:p>
        </p:txBody>
      </p:sp>
      <p:sp>
        <p:nvSpPr>
          <p:cNvPr id="12" name="椭圆 11"/>
          <p:cNvSpPr/>
          <p:nvPr/>
        </p:nvSpPr>
        <p:spPr>
          <a:xfrm>
            <a:off x="4638260" y="1615905"/>
            <a:ext cx="936000" cy="936000"/>
          </a:xfrm>
          <a:prstGeom prst="ellipse">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Exotc350 Bd BT" panose="04030805050B02020A03" pitchFamily="82" charset="0"/>
              </a:rPr>
              <a:t>1</a:t>
            </a:r>
            <a:endParaRPr lang="zh-CN" altLang="en-US" sz="2800" dirty="0">
              <a:latin typeface="Exotc350 Bd BT" panose="04030805050B02020A03" pitchFamily="82" charset="0"/>
            </a:endParaRPr>
          </a:p>
        </p:txBody>
      </p:sp>
      <p:sp>
        <p:nvSpPr>
          <p:cNvPr id="13" name="椭圆 12"/>
          <p:cNvSpPr/>
          <p:nvPr/>
        </p:nvSpPr>
        <p:spPr>
          <a:xfrm>
            <a:off x="6592955" y="1615905"/>
            <a:ext cx="936000" cy="936000"/>
          </a:xfrm>
          <a:prstGeom prst="ellipse">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Exotc350 Bd BT" panose="04030805050B02020A03" pitchFamily="82" charset="0"/>
              </a:rPr>
              <a:t>6</a:t>
            </a:r>
            <a:endParaRPr lang="zh-CN" altLang="en-US" sz="2800" dirty="0">
              <a:latin typeface="Exotc350 Bd BT" panose="04030805050B02020A03" pitchFamily="82" charset="0"/>
            </a:endParaRPr>
          </a:p>
        </p:txBody>
      </p:sp>
      <p:sp>
        <p:nvSpPr>
          <p:cNvPr id="15" name="矩形 14"/>
          <p:cNvSpPr/>
          <p:nvPr/>
        </p:nvSpPr>
        <p:spPr>
          <a:xfrm>
            <a:off x="1603514" y="1679872"/>
            <a:ext cx="2955234" cy="1077218"/>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6" name="矩形 15"/>
          <p:cNvSpPr/>
          <p:nvPr/>
        </p:nvSpPr>
        <p:spPr>
          <a:xfrm>
            <a:off x="801758" y="3303264"/>
            <a:ext cx="2955234" cy="1077218"/>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7" name="矩形 16"/>
          <p:cNvSpPr/>
          <p:nvPr/>
        </p:nvSpPr>
        <p:spPr>
          <a:xfrm>
            <a:off x="7673009" y="1679872"/>
            <a:ext cx="2955234" cy="1077218"/>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8" name="矩形 17"/>
          <p:cNvSpPr/>
          <p:nvPr/>
        </p:nvSpPr>
        <p:spPr>
          <a:xfrm>
            <a:off x="1610140" y="4920029"/>
            <a:ext cx="2955234" cy="1077218"/>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9" name="矩形 18"/>
          <p:cNvSpPr/>
          <p:nvPr/>
        </p:nvSpPr>
        <p:spPr>
          <a:xfrm>
            <a:off x="7699514" y="4920029"/>
            <a:ext cx="2955234" cy="1077218"/>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20" name="矩形 19"/>
          <p:cNvSpPr/>
          <p:nvPr/>
        </p:nvSpPr>
        <p:spPr>
          <a:xfrm>
            <a:off x="8554279" y="3303264"/>
            <a:ext cx="2955234" cy="1077218"/>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
        <p:nvSpPr>
          <p:cNvPr id="22" name="矩形 21"/>
          <p:cNvSpPr/>
          <p:nvPr/>
        </p:nvSpPr>
        <p:spPr>
          <a:xfrm rot="17151734">
            <a:off x="9696153" y="6123801"/>
            <a:ext cx="850221" cy="885590"/>
          </a:xfrm>
          <a:prstGeom prst="rect">
            <a:avLst/>
          </a:prstGeom>
          <a:solidFill>
            <a:srgbClr val="FF9933">
              <a:alpha val="30000"/>
            </a:srgb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p>
        </p:txBody>
      </p:sp>
      <p:sp>
        <p:nvSpPr>
          <p:cNvPr id="23" name="矩形 22"/>
          <p:cNvSpPr/>
          <p:nvPr/>
        </p:nvSpPr>
        <p:spPr>
          <a:xfrm rot="1605957">
            <a:off x="11475701" y="2058190"/>
            <a:ext cx="393722" cy="382479"/>
          </a:xfrm>
          <a:prstGeom prst="rect">
            <a:avLst/>
          </a:prstGeom>
          <a:solidFill>
            <a:srgbClr val="FF9933">
              <a:alpha val="30000"/>
            </a:srgb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p>
        </p:txBody>
      </p:sp>
      <p:sp>
        <p:nvSpPr>
          <p:cNvPr id="24" name="矩形 23"/>
          <p:cNvSpPr/>
          <p:nvPr/>
        </p:nvSpPr>
        <p:spPr>
          <a:xfrm rot="1605957">
            <a:off x="562534" y="5391113"/>
            <a:ext cx="393722" cy="382479"/>
          </a:xfrm>
          <a:prstGeom prst="rect">
            <a:avLst/>
          </a:prstGeom>
          <a:solidFill>
            <a:srgbClr val="FF9933">
              <a:alpha val="30000"/>
            </a:srgb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p>
        </p:txBody>
      </p:sp>
      <p:sp>
        <p:nvSpPr>
          <p:cNvPr id="25" name="矩形 24"/>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1500"/>
                                  </p:stCondLst>
                                  <p:childTnLst>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p:bldP spid="16" grpId="0"/>
      <p:bldP spid="17"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272208" y="1580322"/>
            <a:ext cx="3780000" cy="3780000"/>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w="76200">
            <a:solidFill>
              <a:srgbClr val="F03CA7"/>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096000" y="1630017"/>
            <a:ext cx="4121426" cy="583096"/>
          </a:xfrm>
          <a:prstGeom prst="roundRect">
            <a:avLst>
              <a:gd name="adj" fmla="val 50000"/>
            </a:avLst>
          </a:prstGeom>
          <a:solidFill>
            <a:srgbClr val="F03CA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900"/>
            <a:r>
              <a:rPr lang="en-US" altLang="zh-CN" sz="2000" b="1" dirty="0" smtClean="0">
                <a:latin typeface="微软雅黑" panose="020B0503020204020204" pitchFamily="34" charset="-122"/>
                <a:ea typeface="微软雅黑" panose="020B0503020204020204" pitchFamily="34" charset="-122"/>
              </a:rPr>
              <a:t>01/  </a:t>
            </a:r>
            <a:r>
              <a:rPr lang="zh-CN" altLang="en-US" sz="2000" b="1" dirty="0" smtClean="0">
                <a:latin typeface="微软雅黑" panose="020B0503020204020204" pitchFamily="34" charset="-122"/>
                <a:ea typeface="微软雅黑" panose="020B0503020204020204" pitchFamily="34" charset="-122"/>
              </a:rPr>
              <a:t>点击添加目录标题内容</a:t>
            </a:r>
            <a:endParaRPr lang="zh-CN" altLang="en-US" sz="2000" b="1" dirty="0">
              <a:latin typeface="微软雅黑" panose="020B0503020204020204" pitchFamily="34" charset="-122"/>
              <a:ea typeface="微软雅黑" panose="020B0503020204020204" pitchFamily="34" charset="-122"/>
            </a:endParaRPr>
          </a:p>
        </p:txBody>
      </p:sp>
      <p:sp>
        <p:nvSpPr>
          <p:cNvPr id="5" name="圆角矩形 4"/>
          <p:cNvSpPr/>
          <p:nvPr/>
        </p:nvSpPr>
        <p:spPr>
          <a:xfrm>
            <a:off x="6096000" y="2634973"/>
            <a:ext cx="4121426" cy="583096"/>
          </a:xfrm>
          <a:prstGeom prst="roundRect">
            <a:avLst>
              <a:gd name="adj" fmla="val 50000"/>
            </a:avLst>
          </a:prstGeom>
          <a:solidFill>
            <a:srgbClr val="F03CA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900"/>
            <a:r>
              <a:rPr lang="en-US" altLang="zh-CN" sz="2000" b="1" dirty="0" smtClean="0">
                <a:latin typeface="微软雅黑" panose="020B0503020204020204" pitchFamily="34" charset="-122"/>
                <a:ea typeface="微软雅黑" panose="020B0503020204020204" pitchFamily="34" charset="-122"/>
              </a:rPr>
              <a:t>02/  </a:t>
            </a:r>
            <a:r>
              <a:rPr lang="zh-CN" altLang="en-US" sz="2000" b="1" dirty="0" smtClean="0">
                <a:latin typeface="微软雅黑" panose="020B0503020204020204" pitchFamily="34" charset="-122"/>
                <a:ea typeface="微软雅黑" panose="020B0503020204020204" pitchFamily="34" charset="-122"/>
              </a:rPr>
              <a:t>点击添加目录标题内容</a:t>
            </a:r>
            <a:endParaRPr lang="zh-CN" altLang="en-US" sz="2000" b="1" dirty="0">
              <a:latin typeface="微软雅黑" panose="020B0503020204020204" pitchFamily="34" charset="-122"/>
              <a:ea typeface="微软雅黑" panose="020B0503020204020204" pitchFamily="34" charset="-122"/>
            </a:endParaRPr>
          </a:p>
        </p:txBody>
      </p:sp>
      <p:sp>
        <p:nvSpPr>
          <p:cNvPr id="6" name="圆角矩形 5"/>
          <p:cNvSpPr/>
          <p:nvPr/>
        </p:nvSpPr>
        <p:spPr>
          <a:xfrm>
            <a:off x="6096000" y="3639929"/>
            <a:ext cx="4121426" cy="583096"/>
          </a:xfrm>
          <a:prstGeom prst="roundRect">
            <a:avLst>
              <a:gd name="adj" fmla="val 50000"/>
            </a:avLst>
          </a:prstGeom>
          <a:solidFill>
            <a:srgbClr val="F03CA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900"/>
            <a:r>
              <a:rPr lang="en-US" altLang="zh-CN" sz="2000" b="1" dirty="0" smtClean="0">
                <a:latin typeface="微软雅黑" panose="020B0503020204020204" pitchFamily="34" charset="-122"/>
                <a:ea typeface="微软雅黑" panose="020B0503020204020204" pitchFamily="34" charset="-122"/>
              </a:rPr>
              <a:t>03/  </a:t>
            </a:r>
            <a:r>
              <a:rPr lang="zh-CN" altLang="en-US" sz="2000" b="1" dirty="0" smtClean="0">
                <a:latin typeface="微软雅黑" panose="020B0503020204020204" pitchFamily="34" charset="-122"/>
                <a:ea typeface="微软雅黑" panose="020B0503020204020204" pitchFamily="34" charset="-122"/>
              </a:rPr>
              <a:t>点击添加目录标题内容</a:t>
            </a:r>
            <a:endParaRPr lang="zh-CN" altLang="en-US" sz="2000" b="1" dirty="0">
              <a:latin typeface="微软雅黑" panose="020B0503020204020204" pitchFamily="34" charset="-122"/>
              <a:ea typeface="微软雅黑" panose="020B0503020204020204" pitchFamily="34" charset="-122"/>
            </a:endParaRPr>
          </a:p>
        </p:txBody>
      </p:sp>
      <p:sp>
        <p:nvSpPr>
          <p:cNvPr id="7" name="圆角矩形 6"/>
          <p:cNvSpPr/>
          <p:nvPr/>
        </p:nvSpPr>
        <p:spPr>
          <a:xfrm>
            <a:off x="6096000" y="4644886"/>
            <a:ext cx="4121426" cy="583096"/>
          </a:xfrm>
          <a:prstGeom prst="roundRect">
            <a:avLst>
              <a:gd name="adj" fmla="val 50000"/>
            </a:avLst>
          </a:prstGeom>
          <a:solidFill>
            <a:srgbClr val="F03CA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900"/>
            <a:r>
              <a:rPr lang="en-US" altLang="zh-CN" sz="2000" b="1" dirty="0" smtClean="0">
                <a:latin typeface="微软雅黑" panose="020B0503020204020204" pitchFamily="34" charset="-122"/>
                <a:ea typeface="微软雅黑" panose="020B0503020204020204" pitchFamily="34" charset="-122"/>
              </a:rPr>
              <a:t>04/  </a:t>
            </a:r>
            <a:r>
              <a:rPr lang="zh-CN" altLang="en-US" sz="2000" b="1" dirty="0" smtClean="0">
                <a:latin typeface="微软雅黑" panose="020B0503020204020204" pitchFamily="34" charset="-122"/>
                <a:ea typeface="微软雅黑" panose="020B0503020204020204" pitchFamily="34" charset="-122"/>
              </a:rPr>
              <a:t>点击添加目录标题内容</a:t>
            </a:r>
            <a:endParaRPr lang="zh-CN" altLang="en-US" sz="2000" b="1" dirty="0">
              <a:latin typeface="微软雅黑" panose="020B0503020204020204" pitchFamily="34" charset="-122"/>
              <a:ea typeface="微软雅黑" panose="020B0503020204020204" pitchFamily="34" charset="-122"/>
            </a:endParaRPr>
          </a:p>
        </p:txBody>
      </p:sp>
      <p:sp>
        <p:nvSpPr>
          <p:cNvPr id="8" name="椭圆 7"/>
          <p:cNvSpPr/>
          <p:nvPr/>
        </p:nvSpPr>
        <p:spPr>
          <a:xfrm>
            <a:off x="1166191" y="1139687"/>
            <a:ext cx="1490818" cy="1490818"/>
          </a:xfrm>
          <a:prstGeom prst="ellipse">
            <a:avLst/>
          </a:prstGeom>
          <a:solidFill>
            <a:srgbClr val="F03CA7">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995530" y="5373757"/>
            <a:ext cx="576470" cy="576470"/>
          </a:xfrm>
          <a:prstGeom prst="ellipse">
            <a:avLst/>
          </a:prstGeom>
          <a:solidFill>
            <a:srgbClr val="F03CA7">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357112" y="2915478"/>
            <a:ext cx="258418" cy="258418"/>
          </a:xfrm>
          <a:prstGeom prst="ellipse">
            <a:avLst/>
          </a:prstGeom>
          <a:solidFill>
            <a:srgbClr val="F03CA7">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1+#ppt_w/2"/>
                                          </p:val>
                                        </p:tav>
                                        <p:tav tm="100000">
                                          <p:val>
                                            <p:strVal val="#ppt_x"/>
                                          </p:val>
                                        </p:tav>
                                      </p:tavLst>
                                    </p:anim>
                                    <p:anim calcmode="lin" valueType="num">
                                      <p:cBhvr additive="base">
                                        <p:cTn id="37"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3"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1+#ppt_w/2"/>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3"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1+#ppt_w/2"/>
                                          </p:val>
                                        </p:tav>
                                        <p:tav tm="100000">
                                          <p:val>
                                            <p:strVal val="#ppt_x"/>
                                          </p:val>
                                        </p:tav>
                                      </p:tavLst>
                                    </p:anim>
                                    <p:anim calcmode="lin" valueType="num">
                                      <p:cBhvr additive="base">
                                        <p:cTn id="49"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150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平行四边形 7"/>
          <p:cNvSpPr/>
          <p:nvPr/>
        </p:nvSpPr>
        <p:spPr>
          <a:xfrm>
            <a:off x="3366051" y="0"/>
            <a:ext cx="4041913" cy="6858000"/>
          </a:xfrm>
          <a:prstGeom prst="parallelogram">
            <a:avLst>
              <a:gd name="adj" fmla="val 52165"/>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p:nvSpPr>
        <p:spPr>
          <a:xfrm>
            <a:off x="5539409" y="2932044"/>
            <a:ext cx="6078930" cy="3422374"/>
          </a:xfrm>
          <a:custGeom>
            <a:avLst/>
            <a:gdLst>
              <a:gd name="connsiteX0" fmla="*/ 0 w 6321287"/>
              <a:gd name="connsiteY0" fmla="*/ 3422374 h 3422374"/>
              <a:gd name="connsiteX1" fmla="*/ 1289277 w 6321287"/>
              <a:gd name="connsiteY1" fmla="*/ 0 h 3422374"/>
              <a:gd name="connsiteX2" fmla="*/ 6321287 w 6321287"/>
              <a:gd name="connsiteY2" fmla="*/ 0 h 3422374"/>
              <a:gd name="connsiteX3" fmla="*/ 5032010 w 6321287"/>
              <a:gd name="connsiteY3" fmla="*/ 3422374 h 3422374"/>
              <a:gd name="connsiteX4" fmla="*/ 0 w 6321287"/>
              <a:gd name="connsiteY4" fmla="*/ 3422374 h 3422374"/>
              <a:gd name="connsiteX0-1" fmla="*/ 0 w 6330723"/>
              <a:gd name="connsiteY0-2" fmla="*/ 3422374 h 3422374"/>
              <a:gd name="connsiteX1-3" fmla="*/ 1289277 w 6330723"/>
              <a:gd name="connsiteY1-4" fmla="*/ 0 h 3422374"/>
              <a:gd name="connsiteX2-5" fmla="*/ 6321287 w 6330723"/>
              <a:gd name="connsiteY2-6" fmla="*/ 0 h 3422374"/>
              <a:gd name="connsiteX3-7" fmla="*/ 6330723 w 6330723"/>
              <a:gd name="connsiteY3-8" fmla="*/ 3395870 h 3422374"/>
              <a:gd name="connsiteX4-9" fmla="*/ 0 w 6330723"/>
              <a:gd name="connsiteY4-10" fmla="*/ 3422374 h 3422374"/>
              <a:gd name="connsiteX0-11" fmla="*/ 0 w 6343975"/>
              <a:gd name="connsiteY0-12" fmla="*/ 3422374 h 3435627"/>
              <a:gd name="connsiteX1-13" fmla="*/ 1289277 w 6343975"/>
              <a:gd name="connsiteY1-14" fmla="*/ 0 h 3435627"/>
              <a:gd name="connsiteX2-15" fmla="*/ 6321287 w 6343975"/>
              <a:gd name="connsiteY2-16" fmla="*/ 0 h 3435627"/>
              <a:gd name="connsiteX3-17" fmla="*/ 6343975 w 6343975"/>
              <a:gd name="connsiteY3-18" fmla="*/ 3435627 h 3435627"/>
              <a:gd name="connsiteX4-19" fmla="*/ 0 w 6343975"/>
              <a:gd name="connsiteY4-20" fmla="*/ 3422374 h 3435627"/>
              <a:gd name="connsiteX0-21" fmla="*/ 0 w 6343975"/>
              <a:gd name="connsiteY0-22" fmla="*/ 3422374 h 3422374"/>
              <a:gd name="connsiteX1-23" fmla="*/ 1289277 w 6343975"/>
              <a:gd name="connsiteY1-24" fmla="*/ 0 h 3422374"/>
              <a:gd name="connsiteX2-25" fmla="*/ 6321287 w 6343975"/>
              <a:gd name="connsiteY2-26" fmla="*/ 0 h 3422374"/>
              <a:gd name="connsiteX3-27" fmla="*/ 6343975 w 6343975"/>
              <a:gd name="connsiteY3-28" fmla="*/ 3395870 h 3422374"/>
              <a:gd name="connsiteX4-29" fmla="*/ 0 w 6343975"/>
              <a:gd name="connsiteY4-30" fmla="*/ 3422374 h 3422374"/>
              <a:gd name="connsiteX0-31" fmla="*/ 0 w 6330722"/>
              <a:gd name="connsiteY0-32" fmla="*/ 3422374 h 3422374"/>
              <a:gd name="connsiteX1-33" fmla="*/ 1289277 w 6330722"/>
              <a:gd name="connsiteY1-34" fmla="*/ 0 h 3422374"/>
              <a:gd name="connsiteX2-35" fmla="*/ 6321287 w 6330722"/>
              <a:gd name="connsiteY2-36" fmla="*/ 0 h 3422374"/>
              <a:gd name="connsiteX3-37" fmla="*/ 6330722 w 6330722"/>
              <a:gd name="connsiteY3-38" fmla="*/ 3395870 h 3422374"/>
              <a:gd name="connsiteX4-39" fmla="*/ 0 w 6330722"/>
              <a:gd name="connsiteY4-40" fmla="*/ 3422374 h 3422374"/>
              <a:gd name="connsiteX0-41" fmla="*/ 0 w 6330722"/>
              <a:gd name="connsiteY0-42" fmla="*/ 3422374 h 3422374"/>
              <a:gd name="connsiteX1-43" fmla="*/ 1123665 w 6330722"/>
              <a:gd name="connsiteY1-44" fmla="*/ 0 h 3422374"/>
              <a:gd name="connsiteX2-45" fmla="*/ 6321287 w 6330722"/>
              <a:gd name="connsiteY2-46" fmla="*/ 0 h 3422374"/>
              <a:gd name="connsiteX3-47" fmla="*/ 6330722 w 6330722"/>
              <a:gd name="connsiteY3-48" fmla="*/ 3395870 h 3422374"/>
              <a:gd name="connsiteX4-49" fmla="*/ 0 w 6330722"/>
              <a:gd name="connsiteY4-50" fmla="*/ 3422374 h 34223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0722" h="3422374">
                <a:moveTo>
                  <a:pt x="0" y="3422374"/>
                </a:moveTo>
                <a:lnTo>
                  <a:pt x="1123665" y="0"/>
                </a:lnTo>
                <a:lnTo>
                  <a:pt x="6321287" y="0"/>
                </a:lnTo>
                <a:lnTo>
                  <a:pt x="6330722" y="3395870"/>
                </a:lnTo>
                <a:lnTo>
                  <a:pt x="0" y="3422374"/>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628405" y="1077558"/>
            <a:ext cx="2646878" cy="461665"/>
          </a:xfrm>
          <a:prstGeom prst="rect">
            <a:avLst/>
          </a:prstGeom>
        </p:spPr>
        <p:txBody>
          <a:bodyPr wrap="none">
            <a:spAutoFit/>
          </a:bodyPr>
          <a:lstStyle/>
          <a:p>
            <a:pPr algn="ctr"/>
            <a:r>
              <a:rPr lang="zh-CN" altLang="en-US" sz="2400" dirty="0">
                <a:latin typeface="微软雅黑" panose="020B0503020204020204" pitchFamily="34" charset="-122"/>
                <a:ea typeface="微软雅黑" panose="020B0503020204020204" pitchFamily="34" charset="-122"/>
              </a:rPr>
              <a:t>点击添加标题内容</a:t>
            </a:r>
            <a:endParaRPr lang="zh-CN" altLang="en-US" sz="2400" dirty="0">
              <a:latin typeface="微软雅黑" panose="020B0503020204020204" pitchFamily="34" charset="-122"/>
              <a:ea typeface="微软雅黑" panose="020B0503020204020204" pitchFamily="34" charset="-122"/>
            </a:endParaRPr>
          </a:p>
        </p:txBody>
      </p:sp>
      <p:sp>
        <p:nvSpPr>
          <p:cNvPr id="10" name="矩形 9"/>
          <p:cNvSpPr/>
          <p:nvPr/>
        </p:nvSpPr>
        <p:spPr>
          <a:xfrm>
            <a:off x="6851373" y="1662669"/>
            <a:ext cx="4306958" cy="830997"/>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3" name="椭圆 12"/>
          <p:cNvSpPr>
            <a:spLocks noChangeAspect="1"/>
          </p:cNvSpPr>
          <p:nvPr/>
        </p:nvSpPr>
        <p:spPr>
          <a:xfrm>
            <a:off x="4320209" y="2159244"/>
            <a:ext cx="720000" cy="720000"/>
          </a:xfrm>
          <a:prstGeom prst="ellipse">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Exotc350 Bd BT" panose="04030805050B02020A03" pitchFamily="82" charset="0"/>
              </a:rPr>
              <a:t>1</a:t>
            </a:r>
            <a:endParaRPr lang="zh-CN" altLang="en-US" sz="2800" dirty="0">
              <a:latin typeface="Exotc350 Bd BT" panose="04030805050B02020A03" pitchFamily="82" charset="0"/>
            </a:endParaRPr>
          </a:p>
        </p:txBody>
      </p:sp>
      <p:sp>
        <p:nvSpPr>
          <p:cNvPr id="14" name="椭圆 13"/>
          <p:cNvSpPr>
            <a:spLocks noChangeAspect="1"/>
          </p:cNvSpPr>
          <p:nvPr/>
        </p:nvSpPr>
        <p:spPr>
          <a:xfrm>
            <a:off x="3796748" y="3501026"/>
            <a:ext cx="720000" cy="720000"/>
          </a:xfrm>
          <a:prstGeom prst="ellipse">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Exotc350 Bd BT" panose="04030805050B02020A03" pitchFamily="82" charset="0"/>
              </a:rPr>
              <a:t>2</a:t>
            </a:r>
            <a:endParaRPr lang="zh-CN" altLang="en-US" sz="2800" dirty="0">
              <a:latin typeface="Exotc350 Bd BT" panose="04030805050B02020A03" pitchFamily="82" charset="0"/>
            </a:endParaRPr>
          </a:p>
        </p:txBody>
      </p:sp>
      <p:sp>
        <p:nvSpPr>
          <p:cNvPr id="15" name="椭圆 14"/>
          <p:cNvSpPr>
            <a:spLocks noChangeAspect="1"/>
          </p:cNvSpPr>
          <p:nvPr/>
        </p:nvSpPr>
        <p:spPr>
          <a:xfrm>
            <a:off x="3266660" y="4842809"/>
            <a:ext cx="720000" cy="720000"/>
          </a:xfrm>
          <a:prstGeom prst="ellipse">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Exotc350 Bd BT" panose="04030805050B02020A03" pitchFamily="82" charset="0"/>
              </a:rPr>
              <a:t>3</a:t>
            </a:r>
            <a:endParaRPr lang="zh-CN" altLang="en-US" sz="2800" dirty="0">
              <a:latin typeface="Exotc350 Bd BT" panose="04030805050B02020A03" pitchFamily="82" charset="0"/>
            </a:endParaRPr>
          </a:p>
        </p:txBody>
      </p:sp>
      <p:sp>
        <p:nvSpPr>
          <p:cNvPr id="16" name="矩形 15"/>
          <p:cNvSpPr/>
          <p:nvPr/>
        </p:nvSpPr>
        <p:spPr>
          <a:xfrm>
            <a:off x="2199862" y="1987346"/>
            <a:ext cx="2027582" cy="1015663"/>
          </a:xfrm>
          <a:prstGeom prst="rect">
            <a:avLst/>
          </a:prstGeom>
        </p:spPr>
        <p:txBody>
          <a:bodyPr wrap="square">
            <a:spAutoFit/>
          </a:bodyPr>
          <a:lstStyle/>
          <a:p>
            <a:pPr algn="ctr"/>
            <a:r>
              <a:rPr lang="en-US" altLang="zh-CN" sz="1200" dirty="0">
                <a:latin typeface="Exotc350 DmBd BT" panose="04030705050B02020A03" pitchFamily="82" charset="0"/>
                <a:ea typeface="微软雅黑" panose="020B0503020204020204" pitchFamily="34" charset="-122"/>
              </a:rPr>
              <a:t>Annual work general description annual work general description annual work general description annual</a:t>
            </a:r>
            <a:r>
              <a:rPr lang="en-US" altLang="zh-CN" sz="1200" dirty="0" smtClean="0">
                <a:latin typeface="Exotc350 DmBd BT" panose="04030705050B02020A03" pitchFamily="82" charset="0"/>
                <a:ea typeface="微软雅黑" panose="020B0503020204020204" pitchFamily="34" charset="-122"/>
              </a:rPr>
              <a:t>,</a:t>
            </a:r>
            <a:endParaRPr lang="zh-CN" altLang="en-US" sz="1200" dirty="0">
              <a:latin typeface="Exotc350 DmBd BT" panose="04030705050B02020A03" pitchFamily="82" charset="0"/>
              <a:ea typeface="微软雅黑" panose="020B0503020204020204" pitchFamily="34" charset="-122"/>
            </a:endParaRPr>
          </a:p>
        </p:txBody>
      </p:sp>
      <p:sp>
        <p:nvSpPr>
          <p:cNvPr id="17" name="矩形 16"/>
          <p:cNvSpPr/>
          <p:nvPr/>
        </p:nvSpPr>
        <p:spPr>
          <a:xfrm>
            <a:off x="1630019" y="3365984"/>
            <a:ext cx="2060712" cy="1015663"/>
          </a:xfrm>
          <a:prstGeom prst="rect">
            <a:avLst/>
          </a:prstGeom>
        </p:spPr>
        <p:txBody>
          <a:bodyPr wrap="square">
            <a:spAutoFit/>
          </a:bodyPr>
          <a:lstStyle/>
          <a:p>
            <a:pPr algn="ctr"/>
            <a:r>
              <a:rPr lang="en-US" altLang="zh-CN" sz="1200" dirty="0">
                <a:latin typeface="Exotc350 DmBd BT" panose="04030705050B02020A03" pitchFamily="82" charset="0"/>
                <a:ea typeface="微软雅黑" panose="020B0503020204020204" pitchFamily="34" charset="-122"/>
              </a:rPr>
              <a:t>Annual work general description annual work general description annual work general description annual</a:t>
            </a:r>
            <a:r>
              <a:rPr lang="en-US" altLang="zh-CN" sz="1200" dirty="0" smtClean="0">
                <a:latin typeface="Exotc350 DmBd BT" panose="04030705050B02020A03" pitchFamily="82" charset="0"/>
                <a:ea typeface="微软雅黑" panose="020B0503020204020204" pitchFamily="34" charset="-122"/>
              </a:rPr>
              <a:t>,</a:t>
            </a:r>
            <a:endParaRPr lang="zh-CN" altLang="en-US" sz="1200" dirty="0">
              <a:latin typeface="Exotc350 DmBd BT" panose="04030705050B02020A03" pitchFamily="82" charset="0"/>
              <a:ea typeface="微软雅黑" panose="020B0503020204020204" pitchFamily="34" charset="-122"/>
            </a:endParaRPr>
          </a:p>
        </p:txBody>
      </p:sp>
      <p:sp>
        <p:nvSpPr>
          <p:cNvPr id="18" name="矩形 17"/>
          <p:cNvSpPr/>
          <p:nvPr/>
        </p:nvSpPr>
        <p:spPr>
          <a:xfrm>
            <a:off x="1338470" y="4710668"/>
            <a:ext cx="1848679" cy="1015663"/>
          </a:xfrm>
          <a:prstGeom prst="rect">
            <a:avLst/>
          </a:prstGeom>
        </p:spPr>
        <p:txBody>
          <a:bodyPr wrap="square">
            <a:spAutoFit/>
          </a:bodyPr>
          <a:lstStyle/>
          <a:p>
            <a:pPr algn="ctr"/>
            <a:r>
              <a:rPr lang="en-US" altLang="zh-CN" sz="1200" dirty="0">
                <a:latin typeface="Exotc350 DmBd BT" panose="04030705050B02020A03" pitchFamily="82" charset="0"/>
                <a:ea typeface="微软雅黑" panose="020B0503020204020204" pitchFamily="34" charset="-122"/>
              </a:rPr>
              <a:t>Annual work general description annual work general description annual work general description annual</a:t>
            </a:r>
            <a:r>
              <a:rPr lang="en-US" altLang="zh-CN" sz="1200" dirty="0" smtClean="0">
                <a:latin typeface="Exotc350 DmBd BT" panose="04030705050B02020A03" pitchFamily="82" charset="0"/>
                <a:ea typeface="微软雅黑" panose="020B0503020204020204" pitchFamily="34" charset="-122"/>
              </a:rPr>
              <a:t>,</a:t>
            </a:r>
            <a:endParaRPr lang="zh-CN" altLang="en-US" sz="1200" dirty="0">
              <a:latin typeface="Exotc350 DmBd BT" panose="04030705050B02020A03" pitchFamily="82" charset="0"/>
              <a:ea typeface="微软雅黑" panose="020B0503020204020204" pitchFamily="34" charset="-122"/>
            </a:endParaRPr>
          </a:p>
        </p:txBody>
      </p:sp>
      <p:sp>
        <p:nvSpPr>
          <p:cNvPr id="20" name="文本框 19"/>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
        <p:nvSpPr>
          <p:cNvPr id="19" name="矩形 18"/>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0-#ppt_w/2"/>
                                          </p:val>
                                        </p:tav>
                                        <p:tav tm="100000">
                                          <p:val>
                                            <p:strVal val="#ppt_x"/>
                                          </p:val>
                                        </p:tav>
                                      </p:tavLst>
                                    </p:anim>
                                    <p:anim calcmode="lin" valueType="num">
                                      <p:cBhvr additive="base">
                                        <p:cTn id="37"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par>
                                <p:cTn id="48" presetID="2" presetClass="entr" presetSubtype="2"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1+#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150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p:bldP spid="10" grpId="0"/>
      <p:bldP spid="13" grpId="0" animBg="1"/>
      <p:bldP spid="14" grpId="0" animBg="1"/>
      <p:bldP spid="15" grpId="0" animBg="1"/>
      <p:bldP spid="16" grpId="0"/>
      <p:bldP spid="17" grpId="0"/>
      <p:bldP spid="1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93096" y="367748"/>
            <a:ext cx="3405808" cy="3366052"/>
            <a:chOff x="1577009" y="1745974"/>
            <a:chExt cx="3405808" cy="3366052"/>
          </a:xfrm>
        </p:grpSpPr>
        <p:sp>
          <p:nvSpPr>
            <p:cNvPr id="3" name="菱形 2"/>
            <p:cNvSpPr/>
            <p:nvPr/>
          </p:nvSpPr>
          <p:spPr>
            <a:xfrm>
              <a:off x="1577009" y="1745974"/>
              <a:ext cx="3405808" cy="3366052"/>
            </a:xfrm>
            <a:prstGeom prst="diamond">
              <a:avLst/>
            </a:prstGeom>
            <a:blipFill dpi="0" rotWithShape="1">
              <a:blip r:embed="rId1">
                <a:extLst>
                  <a:ext uri="{28A0092B-C50C-407E-A947-70E740481C1C}">
                    <a14:useLocalDpi xmlns:a14="http://schemas.microsoft.com/office/drawing/2010/main" val="0"/>
                  </a:ext>
                </a:extLst>
              </a:blip>
              <a:srcRect/>
              <a:stretch>
                <a:fillRect/>
              </a:stretch>
            </a:blip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549585" y="2648012"/>
              <a:ext cx="1460656" cy="1569660"/>
            </a:xfrm>
            <a:prstGeom prst="rect">
              <a:avLst/>
            </a:prstGeom>
            <a:noFill/>
          </p:spPr>
          <p:txBody>
            <a:bodyPr wrap="none" rtlCol="0">
              <a:spAutoFit/>
            </a:bodyPr>
            <a:lstStyle/>
            <a:p>
              <a:pPr algn="ctr"/>
              <a:r>
                <a:rPr lang="en-US" altLang="zh-CN" sz="9600" dirty="0" smtClean="0">
                  <a:ln w="28575">
                    <a:solidFill>
                      <a:srgbClr val="F03CA7"/>
                    </a:solidFill>
                  </a:ln>
                  <a:solidFill>
                    <a:schemeClr val="bg1"/>
                  </a:solidFill>
                  <a:effectLst/>
                  <a:latin typeface="Impact" panose="020B0806030902050204" pitchFamily="34" charset="0"/>
                </a:rPr>
                <a:t>04</a:t>
              </a:r>
              <a:endParaRPr lang="zh-CN" altLang="en-US" sz="9600" dirty="0">
                <a:ln w="28575">
                  <a:solidFill>
                    <a:srgbClr val="F03CA7"/>
                  </a:solidFill>
                </a:ln>
                <a:solidFill>
                  <a:schemeClr val="bg1"/>
                </a:solidFill>
                <a:effectLst/>
                <a:latin typeface="Impact" panose="020B0806030902050204" pitchFamily="34" charset="0"/>
              </a:endParaRPr>
            </a:p>
          </p:txBody>
        </p:sp>
        <p:sp>
          <p:nvSpPr>
            <p:cNvPr id="5" name="文本框 4"/>
            <p:cNvSpPr txBox="1"/>
            <p:nvPr/>
          </p:nvSpPr>
          <p:spPr>
            <a:xfrm>
              <a:off x="2947372" y="2438401"/>
              <a:ext cx="694229" cy="461665"/>
            </a:xfrm>
            <a:prstGeom prst="rect">
              <a:avLst/>
            </a:prstGeom>
            <a:noFill/>
          </p:spPr>
          <p:txBody>
            <a:bodyPr wrap="none" rtlCol="0">
              <a:spAutoFit/>
            </a:bodyPr>
            <a:lstStyle/>
            <a:p>
              <a:pPr algn="ctr"/>
              <a:r>
                <a:rPr lang="en-US" altLang="zh-CN" sz="2400" dirty="0" smtClean="0">
                  <a:solidFill>
                    <a:schemeClr val="bg1"/>
                  </a:solidFill>
                </a:rPr>
                <a:t>Part</a:t>
              </a:r>
              <a:endParaRPr lang="zh-CN" altLang="en-US" sz="2400" dirty="0">
                <a:solidFill>
                  <a:schemeClr val="bg1"/>
                </a:solidFill>
              </a:endParaRPr>
            </a:p>
          </p:txBody>
        </p:sp>
      </p:grpSp>
      <p:sp>
        <p:nvSpPr>
          <p:cNvPr id="10" name="菱形 9"/>
          <p:cNvSpPr/>
          <p:nvPr/>
        </p:nvSpPr>
        <p:spPr>
          <a:xfrm rot="1360821">
            <a:off x="4452731" y="367747"/>
            <a:ext cx="3405808" cy="3366052"/>
          </a:xfrm>
          <a:prstGeom prst="diamond">
            <a:avLst/>
          </a:prstGeom>
          <a:noFill/>
          <a:ln w="3175">
            <a:solidFill>
              <a:srgbClr val="F03CA7"/>
            </a:solidFill>
            <a:prstDash val="dash"/>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
        <p:nvSpPr>
          <p:cNvPr id="17" name="圆角矩形 16"/>
          <p:cNvSpPr/>
          <p:nvPr/>
        </p:nvSpPr>
        <p:spPr>
          <a:xfrm>
            <a:off x="3336235" y="3949146"/>
            <a:ext cx="5519530" cy="755375"/>
          </a:xfrm>
          <a:prstGeom prst="roundRect">
            <a:avLst>
              <a:gd name="adj" fmla="val 50000"/>
            </a:avLst>
          </a:prstGeom>
          <a:solidFill>
            <a:srgbClr val="F03CA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900" algn="ctr"/>
            <a:r>
              <a:rPr lang="zh-CN" altLang="en-US" sz="3600" b="1" dirty="0" smtClean="0">
                <a:latin typeface="微软雅黑" panose="020B0503020204020204" pitchFamily="34" charset="-122"/>
                <a:ea typeface="微软雅黑" panose="020B0503020204020204" pitchFamily="34" charset="-122"/>
              </a:rPr>
              <a:t>点击添加目录标题内容</a:t>
            </a:r>
            <a:endParaRPr lang="zh-CN" altLang="en-US" sz="3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150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749281" y="1398105"/>
            <a:ext cx="2425148" cy="4664765"/>
            <a:chOff x="2093843" y="1404731"/>
            <a:chExt cx="2425148" cy="4664765"/>
          </a:xfrm>
        </p:grpSpPr>
        <p:sp>
          <p:nvSpPr>
            <p:cNvPr id="7" name="矩形 6"/>
            <p:cNvSpPr/>
            <p:nvPr/>
          </p:nvSpPr>
          <p:spPr>
            <a:xfrm>
              <a:off x="2252869" y="1586949"/>
              <a:ext cx="2107096" cy="2918791"/>
            </a:xfrm>
            <a:prstGeom prst="rect">
              <a:avLst/>
            </a:prstGeom>
            <a:solidFill>
              <a:srgbClr val="C70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448339" y="2749757"/>
              <a:ext cx="1716157" cy="1384995"/>
            </a:xfrm>
            <a:prstGeom prst="rect">
              <a:avLst/>
            </a:prstGeom>
          </p:spPr>
          <p:txBody>
            <a:bodyPr wrap="square">
              <a:spAutoFit/>
            </a:bodyPr>
            <a:lstStyle/>
            <a:p>
              <a:pPr algn="ctr"/>
              <a:r>
                <a:rPr lang="en-US" altLang="zh-CN" sz="1400" dirty="0">
                  <a:solidFill>
                    <a:schemeClr val="bg1"/>
                  </a:solidFill>
                  <a:latin typeface="Exotc350 DmBd BT" panose="04030705050B02020A03" pitchFamily="82" charset="0"/>
                  <a:ea typeface="微软雅黑" panose="020B0503020204020204" pitchFamily="34" charset="-122"/>
                </a:rPr>
                <a:t>Annual work general description annual work general description annual work general description annual</a:t>
              </a:r>
              <a:endParaRPr lang="zh-CN" altLang="en-US" sz="1400" dirty="0">
                <a:solidFill>
                  <a:schemeClr val="bg1"/>
                </a:solidFill>
                <a:latin typeface="Exotc350 DmBd BT" panose="04030705050B02020A03" pitchFamily="82" charset="0"/>
                <a:ea typeface="微软雅黑" panose="020B0503020204020204" pitchFamily="34" charset="-122"/>
              </a:endParaRPr>
            </a:p>
          </p:txBody>
        </p:sp>
        <p:sp>
          <p:nvSpPr>
            <p:cNvPr id="13" name="矩形 12"/>
            <p:cNvSpPr/>
            <p:nvPr/>
          </p:nvSpPr>
          <p:spPr>
            <a:xfrm>
              <a:off x="2521588" y="1965454"/>
              <a:ext cx="1569660" cy="369332"/>
            </a:xfrm>
            <a:prstGeom prst="rect">
              <a:avLst/>
            </a:prstGeom>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a:t>
              </a:r>
              <a:r>
                <a:rPr lang="zh-CN" altLang="en-US" dirty="0">
                  <a:solidFill>
                    <a:schemeClr val="bg1"/>
                  </a:solidFill>
                  <a:latin typeface="微软雅黑" panose="020B0503020204020204" pitchFamily="34" charset="-122"/>
                  <a:ea typeface="微软雅黑" panose="020B0503020204020204" pitchFamily="34" charset="-122"/>
                </a:rPr>
                <a:t>标题内容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2252870" y="4505740"/>
              <a:ext cx="2107095" cy="1378226"/>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093843" y="1404731"/>
              <a:ext cx="2425148" cy="4664765"/>
            </a:xfrm>
            <a:prstGeom prst="rect">
              <a:avLst/>
            </a:prstGeom>
            <a:noFill/>
            <a:ln w="3175">
              <a:solidFill>
                <a:srgbClr val="C70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886734" y="1398105"/>
            <a:ext cx="2425148" cy="4664765"/>
            <a:chOff x="4883426" y="1398105"/>
            <a:chExt cx="2425148" cy="4664765"/>
          </a:xfrm>
        </p:grpSpPr>
        <p:sp>
          <p:nvSpPr>
            <p:cNvPr id="9" name="矩形 8"/>
            <p:cNvSpPr/>
            <p:nvPr/>
          </p:nvSpPr>
          <p:spPr>
            <a:xfrm>
              <a:off x="5042452" y="1586949"/>
              <a:ext cx="2107096" cy="2918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237922" y="2749757"/>
              <a:ext cx="1716157" cy="1384995"/>
            </a:xfrm>
            <a:prstGeom prst="rect">
              <a:avLst/>
            </a:prstGeom>
          </p:spPr>
          <p:txBody>
            <a:bodyPr wrap="square">
              <a:spAutoFit/>
            </a:bodyPr>
            <a:lstStyle/>
            <a:p>
              <a:pPr algn="ctr"/>
              <a:r>
                <a:rPr lang="en-US" altLang="zh-CN" sz="1400" dirty="0">
                  <a:solidFill>
                    <a:schemeClr val="bg1"/>
                  </a:solidFill>
                  <a:latin typeface="Exotc350 DmBd BT" panose="04030705050B02020A03" pitchFamily="82" charset="0"/>
                  <a:ea typeface="微软雅黑" panose="020B0503020204020204" pitchFamily="34" charset="-122"/>
                </a:rPr>
                <a:t>Annual work general description annual work general description annual work general description annual</a:t>
              </a:r>
              <a:endParaRPr lang="zh-CN" altLang="en-US" sz="1400" dirty="0">
                <a:solidFill>
                  <a:schemeClr val="bg1"/>
                </a:solidFill>
                <a:latin typeface="Exotc350 DmBd BT" panose="04030705050B02020A03" pitchFamily="82" charset="0"/>
                <a:ea typeface="微软雅黑" panose="020B0503020204020204" pitchFamily="34" charset="-122"/>
              </a:endParaRPr>
            </a:p>
          </p:txBody>
        </p:sp>
        <p:sp>
          <p:nvSpPr>
            <p:cNvPr id="14" name="矩形 13"/>
            <p:cNvSpPr/>
            <p:nvPr/>
          </p:nvSpPr>
          <p:spPr>
            <a:xfrm>
              <a:off x="5311170" y="1965454"/>
              <a:ext cx="1569660" cy="369332"/>
            </a:xfrm>
            <a:prstGeom prst="rect">
              <a:avLst/>
            </a:prstGeom>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a:t>
              </a:r>
              <a:r>
                <a:rPr lang="zh-CN" altLang="en-US" dirty="0">
                  <a:solidFill>
                    <a:schemeClr val="bg1"/>
                  </a:solidFill>
                  <a:latin typeface="微软雅黑" panose="020B0503020204020204" pitchFamily="34" charset="-122"/>
                  <a:ea typeface="微软雅黑" panose="020B0503020204020204" pitchFamily="34" charset="-122"/>
                </a:rPr>
                <a:t>标题内容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5042453" y="4505740"/>
              <a:ext cx="2107095" cy="1378226"/>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883426" y="1398105"/>
              <a:ext cx="2425148" cy="4664765"/>
            </a:xfrm>
            <a:prstGeom prst="rect">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8024187" y="1398105"/>
            <a:ext cx="2425148" cy="4664765"/>
            <a:chOff x="7679635" y="1398105"/>
            <a:chExt cx="2425148" cy="4664765"/>
          </a:xfrm>
        </p:grpSpPr>
        <p:sp>
          <p:nvSpPr>
            <p:cNvPr id="8" name="矩形 7"/>
            <p:cNvSpPr/>
            <p:nvPr/>
          </p:nvSpPr>
          <p:spPr>
            <a:xfrm>
              <a:off x="7838661" y="1586949"/>
              <a:ext cx="2107096" cy="29187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034131" y="2749757"/>
              <a:ext cx="1716157" cy="1384995"/>
            </a:xfrm>
            <a:prstGeom prst="rect">
              <a:avLst/>
            </a:prstGeom>
          </p:spPr>
          <p:txBody>
            <a:bodyPr wrap="square">
              <a:spAutoFit/>
            </a:bodyPr>
            <a:lstStyle/>
            <a:p>
              <a:pPr algn="ctr"/>
              <a:r>
                <a:rPr lang="en-US" altLang="zh-CN" sz="1400" dirty="0">
                  <a:solidFill>
                    <a:schemeClr val="bg1"/>
                  </a:solidFill>
                  <a:latin typeface="Exotc350 DmBd BT" panose="04030705050B02020A03" pitchFamily="82" charset="0"/>
                  <a:ea typeface="微软雅黑" panose="020B0503020204020204" pitchFamily="34" charset="-122"/>
                </a:rPr>
                <a:t>Annual work general description annual work general description annual work general description annual</a:t>
              </a:r>
              <a:endParaRPr lang="zh-CN" altLang="en-US" sz="1400" dirty="0">
                <a:solidFill>
                  <a:schemeClr val="bg1"/>
                </a:solidFill>
                <a:latin typeface="Exotc350 DmBd BT" panose="04030705050B02020A03" pitchFamily="82" charset="0"/>
                <a:ea typeface="微软雅黑" panose="020B0503020204020204" pitchFamily="34" charset="-122"/>
              </a:endParaRPr>
            </a:p>
          </p:txBody>
        </p:sp>
        <p:sp>
          <p:nvSpPr>
            <p:cNvPr id="15" name="矩形 14"/>
            <p:cNvSpPr/>
            <p:nvPr/>
          </p:nvSpPr>
          <p:spPr>
            <a:xfrm>
              <a:off x="8107379" y="1965454"/>
              <a:ext cx="1569660" cy="369332"/>
            </a:xfrm>
            <a:prstGeom prst="rect">
              <a:avLst/>
            </a:prstGeom>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a:t>
              </a:r>
              <a:r>
                <a:rPr lang="zh-CN" altLang="en-US" dirty="0">
                  <a:solidFill>
                    <a:schemeClr val="bg1"/>
                  </a:solidFill>
                  <a:latin typeface="微软雅黑" panose="020B0503020204020204" pitchFamily="34" charset="-122"/>
                  <a:ea typeface="微软雅黑" panose="020B0503020204020204" pitchFamily="34" charset="-122"/>
                </a:rPr>
                <a:t>标题内容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7838662" y="4505740"/>
              <a:ext cx="2107095" cy="137822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679635" y="1398105"/>
              <a:ext cx="2425148" cy="4664765"/>
            </a:xfrm>
            <a:prstGeom prst="rect">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
        <p:nvSpPr>
          <p:cNvPr id="28" name="矩形 27"/>
          <p:cNvSpPr/>
          <p:nvPr/>
        </p:nvSpPr>
        <p:spPr>
          <a:xfrm rot="17151734">
            <a:off x="9696153" y="6123801"/>
            <a:ext cx="850221" cy="885590"/>
          </a:xfrm>
          <a:prstGeom prst="rect">
            <a:avLst/>
          </a:prstGeom>
          <a:solidFill>
            <a:srgbClr val="FF9933">
              <a:alpha val="30000"/>
            </a:srgb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p>
        </p:txBody>
      </p:sp>
      <p:sp>
        <p:nvSpPr>
          <p:cNvPr id="29" name="矩形 28"/>
          <p:cNvSpPr/>
          <p:nvPr/>
        </p:nvSpPr>
        <p:spPr>
          <a:xfrm rot="1605957">
            <a:off x="11475701" y="2309981"/>
            <a:ext cx="393722" cy="382479"/>
          </a:xfrm>
          <a:prstGeom prst="rect">
            <a:avLst/>
          </a:prstGeom>
          <a:solidFill>
            <a:srgbClr val="FF9933">
              <a:alpha val="30000"/>
            </a:srgb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p>
        </p:txBody>
      </p:sp>
      <p:sp>
        <p:nvSpPr>
          <p:cNvPr id="30" name="矩形 29"/>
          <p:cNvSpPr/>
          <p:nvPr/>
        </p:nvSpPr>
        <p:spPr>
          <a:xfrm rot="1605957">
            <a:off x="562534" y="5642904"/>
            <a:ext cx="393722" cy="382479"/>
          </a:xfrm>
          <a:prstGeom prst="rect">
            <a:avLst/>
          </a:prstGeom>
          <a:solidFill>
            <a:srgbClr val="FF9933">
              <a:alpha val="30000"/>
            </a:srgb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p>
        </p:txBody>
      </p:sp>
      <p:sp>
        <p:nvSpPr>
          <p:cNvPr id="31" name="矩形 30"/>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anim calcmode="lin" valueType="num">
                                      <p:cBhvr>
                                        <p:cTn id="15" dur="500" fill="hold"/>
                                        <p:tgtEl>
                                          <p:spTgt spid="24"/>
                                        </p:tgtEl>
                                        <p:attrNameLst>
                                          <p:attrName>ppt_x</p:attrName>
                                        </p:attrNameLst>
                                      </p:cBhvr>
                                      <p:tavLst>
                                        <p:tav tm="0">
                                          <p:val>
                                            <p:strVal val="#ppt_x"/>
                                          </p:val>
                                        </p:tav>
                                        <p:tav tm="100000">
                                          <p:val>
                                            <p:strVal val="#ppt_x"/>
                                          </p:val>
                                        </p:tav>
                                      </p:tavLst>
                                    </p:anim>
                                    <p:anim calcmode="lin" valueType="num">
                                      <p:cBhvr>
                                        <p:cTn id="16"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anim calcmode="lin" valueType="num">
                                      <p:cBhvr>
                                        <p:cTn id="22" dur="500" fill="hold"/>
                                        <p:tgtEl>
                                          <p:spTgt spid="25"/>
                                        </p:tgtEl>
                                        <p:attrNameLst>
                                          <p:attrName>ppt_x</p:attrName>
                                        </p:attrNameLst>
                                      </p:cBhvr>
                                      <p:tavLst>
                                        <p:tav tm="0">
                                          <p:val>
                                            <p:strVal val="#ppt_x"/>
                                          </p:val>
                                        </p:tav>
                                        <p:tav tm="100000">
                                          <p:val>
                                            <p:strVal val="#ppt_x"/>
                                          </p:val>
                                        </p:tav>
                                      </p:tavLst>
                                    </p:anim>
                                    <p:anim calcmode="lin" valueType="num">
                                      <p:cBhvr>
                                        <p:cTn id="23"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150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199861" y="3694041"/>
            <a:ext cx="7792278" cy="2720009"/>
          </a:xfrm>
          <a:prstGeom prst="rect">
            <a:avLst/>
          </a:prstGeom>
          <a:noFill/>
          <a:ln w="31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744352" y="2769701"/>
            <a:ext cx="1800000" cy="1800000"/>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198165" y="2769701"/>
            <a:ext cx="1800000" cy="18000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667525" y="2769701"/>
            <a:ext cx="1800000" cy="18000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628691" y="4649061"/>
            <a:ext cx="2031325" cy="369332"/>
          </a:xfrm>
          <a:prstGeom prst="rect">
            <a:avLst/>
          </a:prstGeom>
        </p:spPr>
        <p:txBody>
          <a:bodyPr wrap="none">
            <a:spAutoFit/>
          </a:bodyPr>
          <a:lstStyle/>
          <a:p>
            <a:pPr algn="ctr"/>
            <a:r>
              <a:rPr lang="zh-CN" altLang="en-US" dirty="0">
                <a:latin typeface="微软雅黑" panose="020B0503020204020204" pitchFamily="34" charset="-122"/>
                <a:ea typeface="微软雅黑" panose="020B0503020204020204" pitchFamily="34" charset="-122"/>
              </a:rPr>
              <a:t>点击添加标题内容</a:t>
            </a:r>
            <a:endParaRPr lang="zh-CN" altLang="en-US" dirty="0">
              <a:latin typeface="微软雅黑" panose="020B0503020204020204" pitchFamily="34" charset="-122"/>
              <a:ea typeface="微软雅黑" panose="020B0503020204020204" pitchFamily="34" charset="-122"/>
            </a:endParaRPr>
          </a:p>
        </p:txBody>
      </p:sp>
      <p:sp>
        <p:nvSpPr>
          <p:cNvPr id="12" name="矩形 11"/>
          <p:cNvSpPr/>
          <p:nvPr/>
        </p:nvSpPr>
        <p:spPr>
          <a:xfrm>
            <a:off x="7551864" y="4649061"/>
            <a:ext cx="2031325" cy="369332"/>
          </a:xfrm>
          <a:prstGeom prst="rect">
            <a:avLst/>
          </a:prstGeom>
        </p:spPr>
        <p:txBody>
          <a:bodyPr wrap="none">
            <a:spAutoFit/>
          </a:bodyPr>
          <a:lstStyle/>
          <a:p>
            <a:pPr algn="ctr"/>
            <a:r>
              <a:rPr lang="zh-CN" altLang="en-US" dirty="0">
                <a:latin typeface="微软雅黑" panose="020B0503020204020204" pitchFamily="34" charset="-122"/>
                <a:ea typeface="微软雅黑" panose="020B0503020204020204" pitchFamily="34" charset="-122"/>
              </a:rPr>
              <a:t>点击添加标题内容</a:t>
            </a: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5080338" y="4649061"/>
            <a:ext cx="2031325" cy="369332"/>
          </a:xfrm>
          <a:prstGeom prst="rect">
            <a:avLst/>
          </a:prstGeom>
        </p:spPr>
        <p:txBody>
          <a:bodyPr wrap="none">
            <a:spAutoFit/>
          </a:bodyPr>
          <a:lstStyle/>
          <a:p>
            <a:pPr algn="ctr"/>
            <a:r>
              <a:rPr lang="zh-CN" altLang="en-US" dirty="0">
                <a:latin typeface="微软雅黑" panose="020B0503020204020204" pitchFamily="34" charset="-122"/>
                <a:ea typeface="微软雅黑" panose="020B0503020204020204" pitchFamily="34" charset="-122"/>
              </a:rPr>
              <a:t>点击添加标题内容</a:t>
            </a:r>
            <a:endParaRPr lang="zh-CN" altLang="en-US" dirty="0">
              <a:latin typeface="微软雅黑" panose="020B0503020204020204" pitchFamily="34" charset="-122"/>
              <a:ea typeface="微软雅黑" panose="020B0503020204020204" pitchFamily="34" charset="-122"/>
            </a:endParaRPr>
          </a:p>
        </p:txBody>
      </p:sp>
      <p:sp>
        <p:nvSpPr>
          <p:cNvPr id="14" name="矩形 13"/>
          <p:cNvSpPr/>
          <p:nvPr/>
        </p:nvSpPr>
        <p:spPr>
          <a:xfrm>
            <a:off x="2599836" y="5019258"/>
            <a:ext cx="2264545" cy="1169551"/>
          </a:xfrm>
          <a:prstGeom prst="rect">
            <a:avLst/>
          </a:prstGeom>
        </p:spPr>
        <p:txBody>
          <a:bodyPr wrap="square">
            <a:spAutoFit/>
          </a:bodyPr>
          <a:lstStyle/>
          <a:p>
            <a:r>
              <a:rPr lang="en-US" altLang="zh-CN" sz="1400" dirty="0" smtClean="0">
                <a:solidFill>
                  <a:srgbClr val="660033"/>
                </a:solidFill>
                <a:latin typeface="Exotc350 DmBd BT" panose="04030705050B02020A03" pitchFamily="82" charset="0"/>
                <a:ea typeface="Arial Unicode MS" panose="020B0604020202020204" charset="-122"/>
                <a:cs typeface="Arial Unicode MS" panose="020B0604020202020204" charset="-122"/>
              </a:rPr>
              <a:t>Overlooking the vast sea of clouds, mountains, grand and magnificent artistic conception, symbol of vision, grand and magnificent. </a:t>
            </a:r>
            <a:endParaRPr lang="zh-CN" altLang="en-US" sz="1400" dirty="0">
              <a:solidFill>
                <a:srgbClr val="660033"/>
              </a:solidFill>
              <a:latin typeface="Exotc350 DmBd BT" panose="04030705050B02020A03" pitchFamily="82" charset="0"/>
              <a:ea typeface="Arial Unicode MS" panose="020B0604020202020204" charset="-122"/>
              <a:cs typeface="Arial Unicode MS" panose="020B0604020202020204" charset="-122"/>
            </a:endParaRPr>
          </a:p>
        </p:txBody>
      </p:sp>
      <p:sp>
        <p:nvSpPr>
          <p:cNvPr id="15" name="矩形 14"/>
          <p:cNvSpPr/>
          <p:nvPr/>
        </p:nvSpPr>
        <p:spPr>
          <a:xfrm>
            <a:off x="7523009" y="5019258"/>
            <a:ext cx="2264545" cy="1169551"/>
          </a:xfrm>
          <a:prstGeom prst="rect">
            <a:avLst/>
          </a:prstGeom>
        </p:spPr>
        <p:txBody>
          <a:bodyPr wrap="square">
            <a:spAutoFit/>
          </a:bodyPr>
          <a:lstStyle/>
          <a:p>
            <a:r>
              <a:rPr lang="en-US" altLang="zh-CN" sz="1400" dirty="0" smtClean="0">
                <a:solidFill>
                  <a:srgbClr val="660033"/>
                </a:solidFill>
                <a:latin typeface="Exotc350 DmBd BT" panose="04030705050B02020A03" pitchFamily="82" charset="0"/>
                <a:ea typeface="Arial Unicode MS" panose="020B0604020202020204" charset="-122"/>
                <a:cs typeface="Arial Unicode MS" panose="020B0604020202020204" charset="-122"/>
              </a:rPr>
              <a:t>Overlooking the vast sea of clouds, mountains, grand and magnificent artistic conception, symbol of vision, grand and magnificent. </a:t>
            </a:r>
            <a:endParaRPr lang="zh-CN" altLang="en-US" sz="1400" dirty="0">
              <a:solidFill>
                <a:srgbClr val="660033"/>
              </a:solidFill>
              <a:latin typeface="Exotc350 DmBd BT" panose="04030705050B02020A03" pitchFamily="82" charset="0"/>
              <a:ea typeface="Arial Unicode MS" panose="020B0604020202020204" charset="-122"/>
              <a:cs typeface="Arial Unicode MS" panose="020B0604020202020204" charset="-122"/>
            </a:endParaRPr>
          </a:p>
        </p:txBody>
      </p:sp>
      <p:sp>
        <p:nvSpPr>
          <p:cNvPr id="16" name="矩形 15"/>
          <p:cNvSpPr/>
          <p:nvPr/>
        </p:nvSpPr>
        <p:spPr>
          <a:xfrm>
            <a:off x="5051483" y="5019258"/>
            <a:ext cx="2264545" cy="1169551"/>
          </a:xfrm>
          <a:prstGeom prst="rect">
            <a:avLst/>
          </a:prstGeom>
        </p:spPr>
        <p:txBody>
          <a:bodyPr wrap="square">
            <a:spAutoFit/>
          </a:bodyPr>
          <a:lstStyle/>
          <a:p>
            <a:r>
              <a:rPr lang="en-US" altLang="zh-CN" sz="1400" dirty="0" smtClean="0">
                <a:solidFill>
                  <a:srgbClr val="660033"/>
                </a:solidFill>
                <a:latin typeface="Exotc350 DmBd BT" panose="04030705050B02020A03" pitchFamily="82" charset="0"/>
                <a:ea typeface="Arial Unicode MS" panose="020B0604020202020204" charset="-122"/>
                <a:cs typeface="Arial Unicode MS" panose="020B0604020202020204" charset="-122"/>
              </a:rPr>
              <a:t>Overlooking the vast sea of clouds, mountains, grand and magnificent artistic conception, symbol of vision, grand and magnificent. </a:t>
            </a:r>
            <a:endParaRPr lang="zh-CN" altLang="en-US" sz="1400" dirty="0">
              <a:solidFill>
                <a:srgbClr val="660033"/>
              </a:solidFill>
              <a:latin typeface="Exotc350 DmBd BT" panose="04030705050B02020A03" pitchFamily="82" charset="0"/>
              <a:ea typeface="Arial Unicode MS" panose="020B0604020202020204" charset="-122"/>
              <a:cs typeface="Arial Unicode MS" panose="020B0604020202020204" charset="-122"/>
            </a:endParaRPr>
          </a:p>
        </p:txBody>
      </p:sp>
      <p:grpSp>
        <p:nvGrpSpPr>
          <p:cNvPr id="17" name="组合 16"/>
          <p:cNvGrpSpPr/>
          <p:nvPr/>
        </p:nvGrpSpPr>
        <p:grpSpPr>
          <a:xfrm>
            <a:off x="3352801" y="3975649"/>
            <a:ext cx="596347" cy="583095"/>
            <a:chOff x="3352801" y="3723861"/>
            <a:chExt cx="596347" cy="583095"/>
          </a:xfrm>
          <a:solidFill>
            <a:srgbClr val="C70F7D"/>
          </a:solidFill>
        </p:grpSpPr>
        <p:sp>
          <p:nvSpPr>
            <p:cNvPr id="18" name="椭圆 17"/>
            <p:cNvSpPr/>
            <p:nvPr/>
          </p:nvSpPr>
          <p:spPr>
            <a:xfrm>
              <a:off x="3352801" y="3723861"/>
              <a:ext cx="596347" cy="583095"/>
            </a:xfrm>
            <a:prstGeom prst="ellipse">
              <a:avLst/>
            </a:prstGeom>
            <a:grpFill/>
            <a:ln>
              <a:solidFill>
                <a:srgbClr val="C70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485322" y="3763619"/>
              <a:ext cx="312906" cy="523220"/>
            </a:xfrm>
            <a:prstGeom prst="rect">
              <a:avLst/>
            </a:prstGeom>
            <a:grpFill/>
            <a:ln>
              <a:solidFill>
                <a:srgbClr val="C70F7D"/>
              </a:solidFill>
            </a:ln>
          </p:spPr>
          <p:txBody>
            <a:bodyPr wrap="none" rtlCol="0">
              <a:spAutoFit/>
            </a:bodyPr>
            <a:lstStyle/>
            <a:p>
              <a:r>
                <a:rPr lang="en-US" altLang="zh-CN" sz="2800" dirty="0" smtClean="0">
                  <a:latin typeface="Segoe UI Light" panose="020B0502040204020203" pitchFamily="34" charset="0"/>
                  <a:cs typeface="Segoe UI Light" panose="020B0502040204020203" pitchFamily="34" charset="0"/>
                </a:rPr>
                <a:t>1</a:t>
              </a:r>
              <a:endParaRPr lang="zh-CN" altLang="en-US" sz="2800" dirty="0">
                <a:latin typeface="Segoe UI Light" panose="020B0502040204020203" pitchFamily="34" charset="0"/>
                <a:cs typeface="Segoe UI Light" panose="020B0502040204020203" pitchFamily="34" charset="0"/>
              </a:endParaRPr>
            </a:p>
          </p:txBody>
        </p:sp>
      </p:grpSp>
      <p:grpSp>
        <p:nvGrpSpPr>
          <p:cNvPr id="20" name="组合 19"/>
          <p:cNvGrpSpPr/>
          <p:nvPr/>
        </p:nvGrpSpPr>
        <p:grpSpPr>
          <a:xfrm>
            <a:off x="8275983" y="3975649"/>
            <a:ext cx="596347" cy="583095"/>
            <a:chOff x="3352801" y="3723861"/>
            <a:chExt cx="596347" cy="583095"/>
          </a:xfrm>
        </p:grpSpPr>
        <p:sp>
          <p:nvSpPr>
            <p:cNvPr id="21" name="椭圆 20"/>
            <p:cNvSpPr/>
            <p:nvPr/>
          </p:nvSpPr>
          <p:spPr>
            <a:xfrm>
              <a:off x="3352801" y="3723861"/>
              <a:ext cx="596347" cy="58309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485322" y="3763619"/>
              <a:ext cx="369012" cy="523220"/>
            </a:xfrm>
            <a:prstGeom prst="rect">
              <a:avLst/>
            </a:prstGeom>
            <a:noFill/>
          </p:spPr>
          <p:txBody>
            <a:bodyPr wrap="none" rtlCol="0">
              <a:spAutoFit/>
            </a:bodyPr>
            <a:lstStyle/>
            <a:p>
              <a:r>
                <a:rPr lang="en-US" altLang="zh-CN" sz="2800" dirty="0" smtClean="0">
                  <a:latin typeface="Segoe UI Light" panose="020B0502040204020203" pitchFamily="34" charset="0"/>
                  <a:cs typeface="Segoe UI Light" panose="020B0502040204020203" pitchFamily="34" charset="0"/>
                </a:rPr>
                <a:t>3</a:t>
              </a:r>
              <a:endParaRPr lang="zh-CN" altLang="en-US" sz="2800" dirty="0">
                <a:latin typeface="Segoe UI Light" panose="020B0502040204020203" pitchFamily="34" charset="0"/>
                <a:cs typeface="Segoe UI Light" panose="020B0502040204020203" pitchFamily="34" charset="0"/>
              </a:endParaRPr>
            </a:p>
          </p:txBody>
        </p:sp>
      </p:grpSp>
      <p:grpSp>
        <p:nvGrpSpPr>
          <p:cNvPr id="23" name="组合 22"/>
          <p:cNvGrpSpPr/>
          <p:nvPr/>
        </p:nvGrpSpPr>
        <p:grpSpPr>
          <a:xfrm>
            <a:off x="5797826" y="3975649"/>
            <a:ext cx="596347" cy="583095"/>
            <a:chOff x="3352801" y="3723861"/>
            <a:chExt cx="596347" cy="583095"/>
          </a:xfrm>
        </p:grpSpPr>
        <p:sp>
          <p:nvSpPr>
            <p:cNvPr id="24" name="椭圆 23"/>
            <p:cNvSpPr/>
            <p:nvPr/>
          </p:nvSpPr>
          <p:spPr>
            <a:xfrm>
              <a:off x="3352801" y="3723861"/>
              <a:ext cx="596347" cy="5830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3458818" y="3763619"/>
              <a:ext cx="369012" cy="523220"/>
            </a:xfrm>
            <a:prstGeom prst="rect">
              <a:avLst/>
            </a:prstGeom>
            <a:noFill/>
          </p:spPr>
          <p:txBody>
            <a:bodyPr wrap="none" rtlCol="0">
              <a:spAutoFit/>
            </a:bodyPr>
            <a:lstStyle/>
            <a:p>
              <a:r>
                <a:rPr lang="en-US" altLang="zh-CN" sz="2800" dirty="0" smtClean="0">
                  <a:latin typeface="Segoe UI Light" panose="020B0502040204020203" pitchFamily="34" charset="0"/>
                  <a:cs typeface="Segoe UI Light" panose="020B0502040204020203" pitchFamily="34" charset="0"/>
                </a:rPr>
                <a:t>2</a:t>
              </a:r>
              <a:endParaRPr lang="zh-CN" altLang="en-US" sz="2800" dirty="0">
                <a:latin typeface="Segoe UI Light" panose="020B0502040204020203" pitchFamily="34" charset="0"/>
                <a:cs typeface="Segoe UI Light" panose="020B0502040204020203" pitchFamily="34" charset="0"/>
              </a:endParaRPr>
            </a:p>
          </p:txBody>
        </p:sp>
      </p:grpSp>
      <p:sp>
        <p:nvSpPr>
          <p:cNvPr id="26" name="文本框 25"/>
          <p:cNvSpPr txBox="1"/>
          <p:nvPr/>
        </p:nvSpPr>
        <p:spPr>
          <a:xfrm>
            <a:off x="4977745" y="1066903"/>
            <a:ext cx="2236510" cy="400110"/>
          </a:xfrm>
          <a:prstGeom prst="rect">
            <a:avLst/>
          </a:prstGeom>
          <a:noFill/>
        </p:spPr>
        <p:txBody>
          <a:bodyPr wrap="none" rtlCol="0">
            <a:spAutoFit/>
          </a:bodyPr>
          <a:lstStyle/>
          <a:p>
            <a:pPr algn="ctr"/>
            <a:r>
              <a:rPr lang="zh-CN" altLang="en-US" sz="2000" dirty="0">
                <a:latin typeface="微软雅黑" panose="020B0503020204020204" pitchFamily="34" charset="-122"/>
                <a:ea typeface="微软雅黑" panose="020B0503020204020204" pitchFamily="34" charset="-122"/>
              </a:rPr>
              <a:t>点击添加标题内容</a:t>
            </a:r>
            <a:endParaRPr lang="zh-CN" altLang="en-US" sz="2000" dirty="0">
              <a:latin typeface="微软雅黑" panose="020B0503020204020204" pitchFamily="34" charset="-122"/>
              <a:ea typeface="微软雅黑" panose="020B0503020204020204" pitchFamily="34" charset="-122"/>
            </a:endParaRPr>
          </a:p>
        </p:txBody>
      </p:sp>
      <p:sp>
        <p:nvSpPr>
          <p:cNvPr id="27" name="矩形 26"/>
          <p:cNvSpPr/>
          <p:nvPr/>
        </p:nvSpPr>
        <p:spPr>
          <a:xfrm>
            <a:off x="2756449" y="1646742"/>
            <a:ext cx="6660874" cy="584775"/>
          </a:xfrm>
          <a:prstGeom prst="rect">
            <a:avLst/>
          </a:prstGeom>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
        <p:nvSpPr>
          <p:cNvPr id="30" name="矩形 29"/>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500"/>
                                        <p:tgtEl>
                                          <p:spTgt spid="8"/>
                                        </p:tgtEl>
                                      </p:cBhvr>
                                    </p:animEffect>
                                  </p:childTnLst>
                                </p:cTn>
                              </p:par>
                              <p:par>
                                <p:cTn id="21" presetID="21" presetClass="entr" presetSubtype="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1)">
                                      <p:cBhvr>
                                        <p:cTn id="36" dur="500"/>
                                        <p:tgtEl>
                                          <p:spTgt spid="9"/>
                                        </p:tgtEl>
                                      </p:cBhvr>
                                    </p:animEffect>
                                  </p:childTnLst>
                                </p:cTn>
                              </p:par>
                              <p:par>
                                <p:cTn id="37" presetID="21" presetClass="entr" presetSubtype="1"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heel(1)">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heel(1)">
                                      <p:cBhvr>
                                        <p:cTn id="52" dur="500"/>
                                        <p:tgtEl>
                                          <p:spTgt spid="10"/>
                                        </p:tgtEl>
                                      </p:cBhvr>
                                    </p:animEffect>
                                  </p:childTnLst>
                                </p:cTn>
                              </p:par>
                              <p:par>
                                <p:cTn id="53" presetID="21" presetClass="entr" presetSubtype="1"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heel(1)">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up)">
                                      <p:cBhvr>
                                        <p:cTn id="60" dur="500"/>
                                        <p:tgtEl>
                                          <p:spTgt spid="12"/>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up)">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0" nodeType="clickEffect">
                                  <p:stCondLst>
                                    <p:cond delay="150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P spid="15" grpId="0"/>
      <p:bldP spid="16" grpId="0"/>
      <p:bldP spid="26" grpId="0"/>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593417" y="2782956"/>
            <a:ext cx="2664000" cy="1616765"/>
          </a:xfrm>
          <a:prstGeom prst="roundRect">
            <a:avLst>
              <a:gd name="adj" fmla="val 0"/>
            </a:avLst>
          </a:prstGeom>
          <a:blipFill dpi="0" rotWithShape="1">
            <a:blip r:embed="rId1" cstate="print">
              <a:extLst>
                <a:ext uri="{28A0092B-C50C-407E-A947-70E740481C1C}">
                  <a14:useLocalDpi xmlns:a14="http://schemas.microsoft.com/office/drawing/2010/main" val="0"/>
                </a:ext>
              </a:extLst>
            </a:blip>
            <a:srcRect/>
            <a:stretch>
              <a:fillRect/>
            </a:stretch>
          </a:blipFill>
          <a:ln w="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593574" y="1895060"/>
            <a:ext cx="2663687" cy="887897"/>
          </a:xfrm>
          <a:prstGeom prst="roundRect">
            <a:avLst>
              <a:gd name="adj" fmla="val 0"/>
            </a:avLst>
          </a:prstGeom>
          <a:solidFill>
            <a:srgbClr val="C70F7D"/>
          </a:solidFill>
          <a:ln w="0">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点击此处添加</a:t>
            </a:r>
            <a:r>
              <a:rPr lang="zh-CN" altLang="en-US" dirty="0" smtClean="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8001000" y="1895060"/>
            <a:ext cx="2663687" cy="887897"/>
          </a:xfrm>
          <a:prstGeom prst="roundRect">
            <a:avLst>
              <a:gd name="adj" fmla="val 0"/>
            </a:avLst>
          </a:prstGeom>
          <a:solidFill>
            <a:srgbClr val="FF575B"/>
          </a:solidFill>
          <a:ln w="0">
            <a:solidFill>
              <a:srgbClr val="F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点击此处添加</a:t>
            </a:r>
            <a:r>
              <a:rPr lang="zh-CN" altLang="en-US" dirty="0" smtClean="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4812196" y="1895060"/>
            <a:ext cx="2663687" cy="887897"/>
          </a:xfrm>
          <a:prstGeom prst="roundRect">
            <a:avLst>
              <a:gd name="adj" fmla="val 0"/>
            </a:avLst>
          </a:prstGeom>
          <a:solidFill>
            <a:srgbClr val="FFC000"/>
          </a:solidFill>
          <a:ln w="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点击此处添加</a:t>
            </a:r>
            <a:r>
              <a:rPr lang="zh-CN" altLang="en-US" dirty="0" smtClean="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7938050" y="4545428"/>
            <a:ext cx="2809462" cy="1592744"/>
          </a:xfrm>
          <a:prstGeom prst="rect">
            <a:avLst/>
          </a:prstGeom>
        </p:spPr>
        <p:txBody>
          <a:bodyPr wrap="square">
            <a:spAutoFit/>
          </a:bodyPr>
          <a:lstStyle/>
          <a:p>
            <a:pPr indent="360045">
              <a:lnSpc>
                <a:spcPct val="150000"/>
              </a:lnSpc>
            </a:pPr>
            <a:r>
              <a:rPr lang="zh-CN" altLang="en-US" sz="1300" dirty="0">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a:t>
            </a:r>
            <a:endParaRPr lang="en-US" altLang="zh-CN" sz="1300" dirty="0">
              <a:latin typeface="微软雅黑" panose="020B0503020204020204" pitchFamily="34" charset="-122"/>
              <a:ea typeface="微软雅黑" panose="020B0503020204020204" pitchFamily="34" charset="-122"/>
            </a:endParaRPr>
          </a:p>
        </p:txBody>
      </p:sp>
      <p:sp>
        <p:nvSpPr>
          <p:cNvPr id="10" name="矩形 9"/>
          <p:cNvSpPr/>
          <p:nvPr/>
        </p:nvSpPr>
        <p:spPr>
          <a:xfrm>
            <a:off x="1610139" y="4545428"/>
            <a:ext cx="2809462" cy="1592744"/>
          </a:xfrm>
          <a:prstGeom prst="rect">
            <a:avLst/>
          </a:prstGeom>
        </p:spPr>
        <p:txBody>
          <a:bodyPr wrap="square">
            <a:spAutoFit/>
          </a:bodyPr>
          <a:lstStyle/>
          <a:p>
            <a:pPr indent="360045">
              <a:lnSpc>
                <a:spcPct val="150000"/>
              </a:lnSpc>
            </a:pPr>
            <a:r>
              <a:rPr lang="zh-CN" altLang="en-US" sz="1300" dirty="0">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a:t>
            </a:r>
            <a:endParaRPr lang="en-US" altLang="zh-CN" sz="1300" dirty="0">
              <a:latin typeface="微软雅黑" panose="020B0503020204020204" pitchFamily="34" charset="-122"/>
              <a:ea typeface="微软雅黑" panose="020B0503020204020204" pitchFamily="34" charset="-122"/>
            </a:endParaRPr>
          </a:p>
        </p:txBody>
      </p:sp>
      <p:sp>
        <p:nvSpPr>
          <p:cNvPr id="11" name="矩形 10"/>
          <p:cNvSpPr/>
          <p:nvPr/>
        </p:nvSpPr>
        <p:spPr>
          <a:xfrm>
            <a:off x="4770782" y="4545428"/>
            <a:ext cx="2809462" cy="1592744"/>
          </a:xfrm>
          <a:prstGeom prst="rect">
            <a:avLst/>
          </a:prstGeom>
        </p:spPr>
        <p:txBody>
          <a:bodyPr wrap="square">
            <a:spAutoFit/>
          </a:bodyPr>
          <a:lstStyle/>
          <a:p>
            <a:pPr indent="360045">
              <a:lnSpc>
                <a:spcPct val="150000"/>
              </a:lnSpc>
            </a:pPr>
            <a:r>
              <a:rPr lang="zh-CN" altLang="en-US" sz="1300" dirty="0">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点击此处添加内容点击此处添加内容点击此处添加内容点击此处添加内容。点击此处添加内容点击此处添加内容点击此处添加内容点击此处添加内容。</a:t>
            </a:r>
            <a:endParaRPr lang="en-US" altLang="zh-CN" sz="1300" dirty="0">
              <a:latin typeface="微软雅黑" panose="020B0503020204020204" pitchFamily="34" charset="-122"/>
              <a:ea typeface="微软雅黑" panose="020B0503020204020204" pitchFamily="34" charset="-122"/>
            </a:endParaRPr>
          </a:p>
        </p:txBody>
      </p:sp>
      <p:sp>
        <p:nvSpPr>
          <p:cNvPr id="12" name="圆角矩形 11"/>
          <p:cNvSpPr/>
          <p:nvPr/>
        </p:nvSpPr>
        <p:spPr>
          <a:xfrm>
            <a:off x="8000843" y="2782956"/>
            <a:ext cx="2664000" cy="1616765"/>
          </a:xfrm>
          <a:prstGeom prst="roundRect">
            <a:avLst>
              <a:gd name="adj" fmla="val 0"/>
            </a:avLst>
          </a:prstGeom>
          <a:blipFill dpi="0" rotWithShape="1">
            <a:blip r:embed="rId2" cstate="print">
              <a:extLst>
                <a:ext uri="{28A0092B-C50C-407E-A947-70E740481C1C}">
                  <a14:useLocalDpi xmlns:a14="http://schemas.microsoft.com/office/drawing/2010/main" val="0"/>
                </a:ext>
              </a:extLst>
            </a:blip>
            <a:srcRect/>
            <a:stretch>
              <a:fillRect/>
            </a:stretch>
          </a:blipFill>
          <a:ln w="0">
            <a:solidFill>
              <a:srgbClr val="F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812039" y="2782956"/>
            <a:ext cx="2664000" cy="1616765"/>
          </a:xfrm>
          <a:prstGeom prst="roundRect">
            <a:avLst>
              <a:gd name="adj" fmla="val 0"/>
            </a:avLst>
          </a:prstGeom>
          <a:blipFill dpi="0" rotWithShape="1">
            <a:blip r:embed="rId3">
              <a:extLst>
                <a:ext uri="{28A0092B-C50C-407E-A947-70E740481C1C}">
                  <a14:useLocalDpi xmlns:a14="http://schemas.microsoft.com/office/drawing/2010/main" val="0"/>
                </a:ext>
              </a:extLst>
            </a:blip>
            <a:srcRect/>
            <a:stretch>
              <a:fillRect/>
            </a:stretch>
          </a:blipFill>
          <a:ln w="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1678653" y="7491663"/>
            <a:ext cx="242374" cy="369332"/>
          </a:xfrm>
          <a:prstGeom prst="rect">
            <a:avLst/>
          </a:prstGeom>
          <a:noFill/>
        </p:spPr>
        <p:txBody>
          <a:bodyPr wrap="none" rtlCol="0">
            <a:spAutoFit/>
          </a:bodyPr>
          <a:lstStyle/>
          <a:p>
            <a:r>
              <a:rPr lang="en-US" altLang="zh-CN" dirty="0" smtClean="0"/>
              <a:t>.</a:t>
            </a:r>
            <a:endParaRPr lang="zh-CN" altLang="en-US" dirty="0"/>
          </a:p>
        </p:txBody>
      </p:sp>
      <p:sp>
        <p:nvSpPr>
          <p:cNvPr id="16" name="矩形 15"/>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anim calcmode="lin" valueType="num">
                                      <p:cBhvr>
                                        <p:cTn id="36" dur="500" fill="hold"/>
                                        <p:tgtEl>
                                          <p:spTgt spid="13"/>
                                        </p:tgtEl>
                                        <p:attrNameLst>
                                          <p:attrName>ppt_x</p:attrName>
                                        </p:attrNameLst>
                                      </p:cBhvr>
                                      <p:tavLst>
                                        <p:tav tm="0">
                                          <p:val>
                                            <p:strVal val="#ppt_x"/>
                                          </p:val>
                                        </p:tav>
                                        <p:tav tm="100000">
                                          <p:val>
                                            <p:strVal val="#ppt_x"/>
                                          </p:val>
                                        </p:tav>
                                      </p:tavLst>
                                    </p:anim>
                                    <p:anim calcmode="lin" valueType="num">
                                      <p:cBhvr>
                                        <p:cTn id="3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anim calcmode="lin" valueType="num">
                                      <p:cBhvr>
                                        <p:cTn id="43" dur="500" fill="hold"/>
                                        <p:tgtEl>
                                          <p:spTgt spid="11"/>
                                        </p:tgtEl>
                                        <p:attrNameLst>
                                          <p:attrName>ppt_x</p:attrName>
                                        </p:attrNameLst>
                                      </p:cBhvr>
                                      <p:tavLst>
                                        <p:tav tm="0">
                                          <p:val>
                                            <p:strVal val="#ppt_x"/>
                                          </p:val>
                                        </p:tav>
                                        <p:tav tm="100000">
                                          <p:val>
                                            <p:strVal val="#ppt_x"/>
                                          </p:val>
                                        </p:tav>
                                      </p:tavLst>
                                    </p:anim>
                                    <p:anim calcmode="lin" valueType="num">
                                      <p:cBhvr>
                                        <p:cTn id="4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anim calcmode="lin" valueType="num">
                                      <p:cBhvr>
                                        <p:cTn id="50" dur="500" fill="hold"/>
                                        <p:tgtEl>
                                          <p:spTgt spid="7"/>
                                        </p:tgtEl>
                                        <p:attrNameLst>
                                          <p:attrName>ppt_x</p:attrName>
                                        </p:attrNameLst>
                                      </p:cBhvr>
                                      <p:tavLst>
                                        <p:tav tm="0">
                                          <p:val>
                                            <p:strVal val="#ppt_x"/>
                                          </p:val>
                                        </p:tav>
                                        <p:tav tm="100000">
                                          <p:val>
                                            <p:strVal val="#ppt_x"/>
                                          </p:val>
                                        </p:tav>
                                      </p:tavLst>
                                    </p:anim>
                                    <p:anim calcmode="lin" valueType="num">
                                      <p:cBhvr>
                                        <p:cTn id="51"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anim calcmode="lin" valueType="num">
                                      <p:cBhvr>
                                        <p:cTn id="57" dur="500" fill="hold"/>
                                        <p:tgtEl>
                                          <p:spTgt spid="12"/>
                                        </p:tgtEl>
                                        <p:attrNameLst>
                                          <p:attrName>ppt_x</p:attrName>
                                        </p:attrNameLst>
                                      </p:cBhvr>
                                      <p:tavLst>
                                        <p:tav tm="0">
                                          <p:val>
                                            <p:strVal val="#ppt_x"/>
                                          </p:val>
                                        </p:tav>
                                        <p:tav tm="100000">
                                          <p:val>
                                            <p:strVal val="#ppt_x"/>
                                          </p:val>
                                        </p:tav>
                                      </p:tavLst>
                                    </p:anim>
                                    <p:anim calcmode="lin" valueType="num">
                                      <p:cBhvr>
                                        <p:cTn id="58"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anim calcmode="lin" valueType="num">
                                      <p:cBhvr>
                                        <p:cTn id="64" dur="500" fill="hold"/>
                                        <p:tgtEl>
                                          <p:spTgt spid="9"/>
                                        </p:tgtEl>
                                        <p:attrNameLst>
                                          <p:attrName>ppt_x</p:attrName>
                                        </p:attrNameLst>
                                      </p:cBhvr>
                                      <p:tavLst>
                                        <p:tav tm="0">
                                          <p:val>
                                            <p:strVal val="#ppt_x"/>
                                          </p:val>
                                        </p:tav>
                                        <p:tav tm="100000">
                                          <p:val>
                                            <p:strVal val="#ppt_x"/>
                                          </p:val>
                                        </p:tav>
                                      </p:tavLst>
                                    </p:anim>
                                    <p:anim calcmode="lin" valueType="num">
                                      <p:cBhvr>
                                        <p:cTn id="65"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1500"/>
                                  </p:stCondLst>
                                  <p:childTnLst>
                                    <p:animEffect transition="out" filter="fade">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animBg="1"/>
      <p:bldP spid="13"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33"/>
          <p:cNvSpPr/>
          <p:nvPr/>
        </p:nvSpPr>
        <p:spPr>
          <a:xfrm>
            <a:off x="8666921" y="1421297"/>
            <a:ext cx="1908313" cy="1881809"/>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w="31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3" name="椭圆 32"/>
          <p:cNvSpPr/>
          <p:nvPr/>
        </p:nvSpPr>
        <p:spPr>
          <a:xfrm>
            <a:off x="5141843" y="1421297"/>
            <a:ext cx="1908313" cy="1881809"/>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31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2" name="椭圆 31"/>
          <p:cNvSpPr/>
          <p:nvPr/>
        </p:nvSpPr>
        <p:spPr>
          <a:xfrm>
            <a:off x="1504121" y="1421297"/>
            <a:ext cx="1908313" cy="1881809"/>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1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0" name="椭圆 19"/>
          <p:cNvSpPr/>
          <p:nvPr/>
        </p:nvSpPr>
        <p:spPr>
          <a:xfrm>
            <a:off x="1523999" y="2541106"/>
            <a:ext cx="1908313" cy="1881809"/>
          </a:xfrm>
          <a:prstGeom prst="ellipse">
            <a:avLst/>
          </a:prstGeom>
          <a:solidFill>
            <a:srgbClr val="C70F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1" name="椭圆 20"/>
          <p:cNvSpPr/>
          <p:nvPr/>
        </p:nvSpPr>
        <p:spPr>
          <a:xfrm>
            <a:off x="8673547" y="2541106"/>
            <a:ext cx="1908313" cy="1881809"/>
          </a:xfrm>
          <a:prstGeom prst="ellipse">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2" name="椭圆 21"/>
          <p:cNvSpPr/>
          <p:nvPr/>
        </p:nvSpPr>
        <p:spPr>
          <a:xfrm>
            <a:off x="5098773" y="2541106"/>
            <a:ext cx="1908313" cy="1881809"/>
          </a:xfrm>
          <a:prstGeom prst="ellipse">
            <a:avLst/>
          </a:prstGeom>
          <a:solidFill>
            <a:srgbClr val="FF575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3" name="文本框 22"/>
          <p:cNvSpPr txBox="1"/>
          <p:nvPr/>
        </p:nvSpPr>
        <p:spPr>
          <a:xfrm>
            <a:off x="1929154" y="2940400"/>
            <a:ext cx="1107996" cy="369332"/>
          </a:xfrm>
          <a:prstGeom prst="rect">
            <a:avLst/>
          </a:prstGeom>
          <a:no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542007" y="2940400"/>
            <a:ext cx="1107996" cy="369332"/>
          </a:xfrm>
          <a:prstGeom prst="rect">
            <a:avLst/>
          </a:prstGeom>
          <a:no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9100218" y="2940400"/>
            <a:ext cx="1107996" cy="369332"/>
          </a:xfrm>
          <a:prstGeom prst="rect">
            <a:avLst/>
          </a:prstGeom>
          <a:no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KSO_Shape"/>
          <p:cNvSpPr/>
          <p:nvPr/>
        </p:nvSpPr>
        <p:spPr bwMode="auto">
          <a:xfrm>
            <a:off x="5758898" y="3487808"/>
            <a:ext cx="602145" cy="602145"/>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sp>
        <p:nvSpPr>
          <p:cNvPr id="27" name="KSO_Shape"/>
          <p:cNvSpPr/>
          <p:nvPr/>
        </p:nvSpPr>
        <p:spPr bwMode="auto">
          <a:xfrm>
            <a:off x="2244103" y="3486913"/>
            <a:ext cx="485845" cy="616294"/>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sp>
        <p:nvSpPr>
          <p:cNvPr id="28" name="KSO_Shape"/>
          <p:cNvSpPr/>
          <p:nvPr/>
        </p:nvSpPr>
        <p:spPr bwMode="auto">
          <a:xfrm>
            <a:off x="9264306" y="3490728"/>
            <a:ext cx="688078" cy="587354"/>
          </a:xfrm>
          <a:custGeom>
            <a:avLst/>
            <a:gdLst>
              <a:gd name="T0" fmla="*/ 175713297 w 4097"/>
              <a:gd name="T1" fmla="*/ 71089403 h 3497"/>
              <a:gd name="T2" fmla="*/ 33597902 w 4097"/>
              <a:gd name="T3" fmla="*/ 71089403 h 3497"/>
              <a:gd name="T4" fmla="*/ 423256757 w 4097"/>
              <a:gd name="T5" fmla="*/ 139474091 h 3497"/>
              <a:gd name="T6" fmla="*/ 372859684 w 4097"/>
              <a:gd name="T7" fmla="*/ 216358747 h 3497"/>
              <a:gd name="T8" fmla="*/ 297747197 w 4097"/>
              <a:gd name="T9" fmla="*/ 139474091 h 3497"/>
              <a:gd name="T10" fmla="*/ 502231138 w 4097"/>
              <a:gd name="T11" fmla="*/ 428853992 h 3497"/>
              <a:gd name="T12" fmla="*/ 423256757 w 4097"/>
              <a:gd name="T13" fmla="*/ 139474091 h 3497"/>
              <a:gd name="T14" fmla="*/ 254687678 w 4097"/>
              <a:gd name="T15" fmla="*/ 98906881 h 3497"/>
              <a:gd name="T16" fmla="*/ 254687678 w 4097"/>
              <a:gd name="T17" fmla="*/ 327242836 h 3497"/>
              <a:gd name="T18" fmla="*/ 184402447 w 4097"/>
              <a:gd name="T19" fmla="*/ 160916703 h 3497"/>
              <a:gd name="T20" fmla="*/ 0 w 4097"/>
              <a:gd name="T21" fmla="*/ 369934708 h 3497"/>
              <a:gd name="T22" fmla="*/ 19116131 w 4097"/>
              <a:gd name="T23" fmla="*/ 675348230 h 3497"/>
              <a:gd name="T24" fmla="*/ 90752959 w 4097"/>
              <a:gd name="T25" fmla="*/ 548044259 h 3497"/>
              <a:gd name="T26" fmla="*/ 143080758 w 4097"/>
              <a:gd name="T27" fmla="*/ 528147135 h 3497"/>
              <a:gd name="T28" fmla="*/ 194249858 w 4097"/>
              <a:gd name="T29" fmla="*/ 674961968 h 3497"/>
              <a:gd name="T30" fmla="*/ 135936541 w 4097"/>
              <a:gd name="T31" fmla="*/ 385582067 h 3497"/>
              <a:gd name="T32" fmla="*/ 165865446 w 4097"/>
              <a:gd name="T33" fmla="*/ 356992065 h 3497"/>
              <a:gd name="T34" fmla="*/ 254687678 w 4097"/>
              <a:gd name="T35" fmla="*/ 455319332 h 3497"/>
              <a:gd name="T36" fmla="*/ 271293512 w 4097"/>
              <a:gd name="T37" fmla="*/ 471739216 h 3497"/>
              <a:gd name="T38" fmla="*/ 542780360 w 4097"/>
              <a:gd name="T39" fmla="*/ 471739216 h 3497"/>
              <a:gd name="T40" fmla="*/ 542780360 w 4097"/>
              <a:gd name="T41" fmla="*/ 379980165 h 3497"/>
              <a:gd name="T42" fmla="*/ 631988386 w 4097"/>
              <a:gd name="T43" fmla="*/ 286096012 h 3497"/>
              <a:gd name="T44" fmla="*/ 566337515 w 4097"/>
              <a:gd name="T45" fmla="*/ 506124911 h 3497"/>
              <a:gd name="T46" fmla="*/ 646277260 w 4097"/>
              <a:gd name="T47" fmla="*/ 668973364 h 3497"/>
              <a:gd name="T48" fmla="*/ 703239419 w 4097"/>
              <a:gd name="T49" fmla="*/ 468648678 h 3497"/>
              <a:gd name="T50" fmla="*/ 791095848 w 4097"/>
              <a:gd name="T51" fmla="*/ 669166715 h 3497"/>
              <a:gd name="T52" fmla="*/ 763483903 w 4097"/>
              <a:gd name="T53" fmla="*/ 170189195 h 3497"/>
              <a:gd name="T54" fmla="*/ 577536523 w 4097"/>
              <a:gd name="T55" fmla="*/ 289572813 h 3497"/>
              <a:gd name="T56" fmla="*/ 542780360 w 4097"/>
              <a:gd name="T57" fmla="*/ 115520115 h 3497"/>
              <a:gd name="T58" fmla="*/ 526367423 w 4097"/>
              <a:gd name="T59" fmla="*/ 98906881 h 3497"/>
              <a:gd name="T60" fmla="*/ 674082541 w 4097"/>
              <a:gd name="T61" fmla="*/ 15261096 h 3497"/>
              <a:gd name="T62" fmla="*/ 674082541 w 4097"/>
              <a:gd name="T63" fmla="*/ 153383050 h 3497"/>
              <a:gd name="T64" fmla="*/ 674082541 w 4097"/>
              <a:gd name="T65" fmla="*/ 15261096 h 34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97" h="3497">
                <a:moveTo>
                  <a:pt x="542" y="0"/>
                </a:moveTo>
                <a:cubicBezTo>
                  <a:pt x="745" y="0"/>
                  <a:pt x="910" y="165"/>
                  <a:pt x="910" y="368"/>
                </a:cubicBezTo>
                <a:cubicBezTo>
                  <a:pt x="910" y="571"/>
                  <a:pt x="745" y="736"/>
                  <a:pt x="542" y="736"/>
                </a:cubicBezTo>
                <a:cubicBezTo>
                  <a:pt x="339" y="736"/>
                  <a:pt x="174" y="571"/>
                  <a:pt x="174" y="368"/>
                </a:cubicBezTo>
                <a:cubicBezTo>
                  <a:pt x="174" y="165"/>
                  <a:pt x="339" y="0"/>
                  <a:pt x="542" y="0"/>
                </a:cubicBezTo>
                <a:close/>
                <a:moveTo>
                  <a:pt x="2192" y="722"/>
                </a:moveTo>
                <a:cubicBezTo>
                  <a:pt x="2192" y="1120"/>
                  <a:pt x="2192" y="1120"/>
                  <a:pt x="2192" y="1120"/>
                </a:cubicBezTo>
                <a:cubicBezTo>
                  <a:pt x="1931" y="1120"/>
                  <a:pt x="1931" y="1120"/>
                  <a:pt x="1931" y="1120"/>
                </a:cubicBezTo>
                <a:cubicBezTo>
                  <a:pt x="1931" y="722"/>
                  <a:pt x="1931" y="722"/>
                  <a:pt x="1931" y="722"/>
                </a:cubicBezTo>
                <a:cubicBezTo>
                  <a:pt x="1542" y="722"/>
                  <a:pt x="1542" y="722"/>
                  <a:pt x="1542" y="722"/>
                </a:cubicBezTo>
                <a:cubicBezTo>
                  <a:pt x="1542" y="2220"/>
                  <a:pt x="1542" y="2220"/>
                  <a:pt x="1542" y="2220"/>
                </a:cubicBezTo>
                <a:cubicBezTo>
                  <a:pt x="2601" y="2220"/>
                  <a:pt x="2601" y="2220"/>
                  <a:pt x="2601" y="2220"/>
                </a:cubicBezTo>
                <a:cubicBezTo>
                  <a:pt x="2601" y="722"/>
                  <a:pt x="2601" y="722"/>
                  <a:pt x="2601" y="722"/>
                </a:cubicBezTo>
                <a:cubicBezTo>
                  <a:pt x="2192" y="722"/>
                  <a:pt x="2192" y="722"/>
                  <a:pt x="2192" y="722"/>
                </a:cubicBezTo>
                <a:close/>
                <a:moveTo>
                  <a:pt x="1405" y="512"/>
                </a:moveTo>
                <a:cubicBezTo>
                  <a:pt x="1319" y="512"/>
                  <a:pt x="1319" y="512"/>
                  <a:pt x="1319" y="512"/>
                </a:cubicBezTo>
                <a:cubicBezTo>
                  <a:pt x="1319" y="598"/>
                  <a:pt x="1319" y="598"/>
                  <a:pt x="1319" y="598"/>
                </a:cubicBezTo>
                <a:cubicBezTo>
                  <a:pt x="1319" y="1694"/>
                  <a:pt x="1319" y="1694"/>
                  <a:pt x="1319" y="1694"/>
                </a:cubicBezTo>
                <a:cubicBezTo>
                  <a:pt x="1107" y="1550"/>
                  <a:pt x="1107" y="1550"/>
                  <a:pt x="1107" y="1550"/>
                </a:cubicBezTo>
                <a:cubicBezTo>
                  <a:pt x="955" y="833"/>
                  <a:pt x="955" y="833"/>
                  <a:pt x="955" y="833"/>
                </a:cubicBezTo>
                <a:cubicBezTo>
                  <a:pt x="67" y="825"/>
                  <a:pt x="67" y="825"/>
                  <a:pt x="67" y="825"/>
                </a:cubicBezTo>
                <a:cubicBezTo>
                  <a:pt x="0" y="1915"/>
                  <a:pt x="0" y="1915"/>
                  <a:pt x="0" y="1915"/>
                </a:cubicBezTo>
                <a:cubicBezTo>
                  <a:pt x="89" y="2707"/>
                  <a:pt x="89" y="2707"/>
                  <a:pt x="89" y="2707"/>
                </a:cubicBezTo>
                <a:cubicBezTo>
                  <a:pt x="99" y="3496"/>
                  <a:pt x="99" y="3496"/>
                  <a:pt x="99" y="3496"/>
                </a:cubicBezTo>
                <a:cubicBezTo>
                  <a:pt x="314" y="3494"/>
                  <a:pt x="314" y="3494"/>
                  <a:pt x="314" y="3494"/>
                </a:cubicBezTo>
                <a:cubicBezTo>
                  <a:pt x="470" y="2837"/>
                  <a:pt x="470" y="2837"/>
                  <a:pt x="470" y="2837"/>
                </a:cubicBezTo>
                <a:cubicBezTo>
                  <a:pt x="455" y="2345"/>
                  <a:pt x="455" y="2345"/>
                  <a:pt x="455" y="2345"/>
                </a:cubicBezTo>
                <a:cubicBezTo>
                  <a:pt x="741" y="2734"/>
                  <a:pt x="741" y="2734"/>
                  <a:pt x="741" y="2734"/>
                </a:cubicBezTo>
                <a:cubicBezTo>
                  <a:pt x="782" y="3497"/>
                  <a:pt x="782" y="3497"/>
                  <a:pt x="782" y="3497"/>
                </a:cubicBezTo>
                <a:cubicBezTo>
                  <a:pt x="1006" y="3494"/>
                  <a:pt x="1006" y="3494"/>
                  <a:pt x="1006" y="3494"/>
                </a:cubicBezTo>
                <a:cubicBezTo>
                  <a:pt x="1116" y="2612"/>
                  <a:pt x="1116" y="2612"/>
                  <a:pt x="1116" y="2612"/>
                </a:cubicBezTo>
                <a:cubicBezTo>
                  <a:pt x="704" y="1996"/>
                  <a:pt x="704" y="1996"/>
                  <a:pt x="704" y="1996"/>
                </a:cubicBezTo>
                <a:cubicBezTo>
                  <a:pt x="767" y="1441"/>
                  <a:pt x="767" y="1441"/>
                  <a:pt x="767" y="1441"/>
                </a:cubicBezTo>
                <a:cubicBezTo>
                  <a:pt x="859" y="1848"/>
                  <a:pt x="859" y="1848"/>
                  <a:pt x="859" y="1848"/>
                </a:cubicBezTo>
                <a:cubicBezTo>
                  <a:pt x="1319" y="1954"/>
                  <a:pt x="1319" y="1954"/>
                  <a:pt x="1319" y="1954"/>
                </a:cubicBezTo>
                <a:cubicBezTo>
                  <a:pt x="1319" y="2357"/>
                  <a:pt x="1319" y="2357"/>
                  <a:pt x="1319" y="2357"/>
                </a:cubicBezTo>
                <a:cubicBezTo>
                  <a:pt x="1319" y="2442"/>
                  <a:pt x="1319" y="2442"/>
                  <a:pt x="1319" y="2442"/>
                </a:cubicBezTo>
                <a:cubicBezTo>
                  <a:pt x="1405" y="2442"/>
                  <a:pt x="1405" y="2442"/>
                  <a:pt x="1405" y="2442"/>
                </a:cubicBezTo>
                <a:cubicBezTo>
                  <a:pt x="2726" y="2442"/>
                  <a:pt x="2726" y="2442"/>
                  <a:pt x="2726" y="2442"/>
                </a:cubicBezTo>
                <a:cubicBezTo>
                  <a:pt x="2811" y="2442"/>
                  <a:pt x="2811" y="2442"/>
                  <a:pt x="2811" y="2442"/>
                </a:cubicBezTo>
                <a:cubicBezTo>
                  <a:pt x="2811" y="2357"/>
                  <a:pt x="2811" y="2357"/>
                  <a:pt x="2811" y="2357"/>
                </a:cubicBezTo>
                <a:cubicBezTo>
                  <a:pt x="2811" y="1967"/>
                  <a:pt x="2811" y="1967"/>
                  <a:pt x="2811" y="1967"/>
                </a:cubicBezTo>
                <a:cubicBezTo>
                  <a:pt x="3165" y="1735"/>
                  <a:pt x="3165" y="1735"/>
                  <a:pt x="3165" y="1735"/>
                </a:cubicBezTo>
                <a:cubicBezTo>
                  <a:pt x="3273" y="1481"/>
                  <a:pt x="3273" y="1481"/>
                  <a:pt x="3273" y="1481"/>
                </a:cubicBezTo>
                <a:cubicBezTo>
                  <a:pt x="3392" y="2054"/>
                  <a:pt x="3392" y="2054"/>
                  <a:pt x="3392" y="2054"/>
                </a:cubicBezTo>
                <a:cubicBezTo>
                  <a:pt x="2933" y="2620"/>
                  <a:pt x="2933" y="2620"/>
                  <a:pt x="2933" y="2620"/>
                </a:cubicBezTo>
                <a:cubicBezTo>
                  <a:pt x="3130" y="3459"/>
                  <a:pt x="3130" y="3459"/>
                  <a:pt x="3130" y="3459"/>
                </a:cubicBezTo>
                <a:cubicBezTo>
                  <a:pt x="3347" y="3463"/>
                  <a:pt x="3347" y="3463"/>
                  <a:pt x="3347" y="3463"/>
                </a:cubicBezTo>
                <a:cubicBezTo>
                  <a:pt x="3298" y="2738"/>
                  <a:pt x="3298" y="2738"/>
                  <a:pt x="3298" y="2738"/>
                </a:cubicBezTo>
                <a:cubicBezTo>
                  <a:pt x="3642" y="2426"/>
                  <a:pt x="3642" y="2426"/>
                  <a:pt x="3642" y="2426"/>
                </a:cubicBezTo>
                <a:cubicBezTo>
                  <a:pt x="3816" y="3461"/>
                  <a:pt x="3816" y="3461"/>
                  <a:pt x="3816" y="3461"/>
                </a:cubicBezTo>
                <a:cubicBezTo>
                  <a:pt x="4097" y="3464"/>
                  <a:pt x="4097" y="3464"/>
                  <a:pt x="4097" y="3464"/>
                </a:cubicBezTo>
                <a:cubicBezTo>
                  <a:pt x="4048" y="2263"/>
                  <a:pt x="4048" y="2263"/>
                  <a:pt x="4048" y="2263"/>
                </a:cubicBezTo>
                <a:cubicBezTo>
                  <a:pt x="3954" y="881"/>
                  <a:pt x="3954" y="881"/>
                  <a:pt x="3954" y="881"/>
                </a:cubicBezTo>
                <a:cubicBezTo>
                  <a:pt x="3090" y="888"/>
                  <a:pt x="3090" y="888"/>
                  <a:pt x="3090" y="888"/>
                </a:cubicBezTo>
                <a:cubicBezTo>
                  <a:pt x="2991" y="1499"/>
                  <a:pt x="2991" y="1499"/>
                  <a:pt x="2991" y="1499"/>
                </a:cubicBezTo>
                <a:cubicBezTo>
                  <a:pt x="2811" y="1700"/>
                  <a:pt x="2811" y="1700"/>
                  <a:pt x="2811" y="1700"/>
                </a:cubicBezTo>
                <a:cubicBezTo>
                  <a:pt x="2811" y="598"/>
                  <a:pt x="2811" y="598"/>
                  <a:pt x="2811" y="598"/>
                </a:cubicBezTo>
                <a:cubicBezTo>
                  <a:pt x="2811" y="512"/>
                  <a:pt x="2811" y="512"/>
                  <a:pt x="2811" y="512"/>
                </a:cubicBezTo>
                <a:cubicBezTo>
                  <a:pt x="2726" y="512"/>
                  <a:pt x="2726" y="512"/>
                  <a:pt x="2726" y="512"/>
                </a:cubicBezTo>
                <a:cubicBezTo>
                  <a:pt x="1405" y="512"/>
                  <a:pt x="1405" y="512"/>
                  <a:pt x="1405" y="512"/>
                </a:cubicBezTo>
                <a:close/>
                <a:moveTo>
                  <a:pt x="3491" y="79"/>
                </a:moveTo>
                <a:cubicBezTo>
                  <a:pt x="3689" y="79"/>
                  <a:pt x="3849" y="239"/>
                  <a:pt x="3849" y="437"/>
                </a:cubicBezTo>
                <a:cubicBezTo>
                  <a:pt x="3849" y="634"/>
                  <a:pt x="3689" y="794"/>
                  <a:pt x="3491" y="794"/>
                </a:cubicBezTo>
                <a:cubicBezTo>
                  <a:pt x="3294" y="794"/>
                  <a:pt x="3134" y="634"/>
                  <a:pt x="3134" y="437"/>
                </a:cubicBezTo>
                <a:cubicBezTo>
                  <a:pt x="3134" y="239"/>
                  <a:pt x="3294" y="79"/>
                  <a:pt x="3491" y="79"/>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solidFill>
            </a:endParaRPr>
          </a:p>
        </p:txBody>
      </p:sp>
      <p:sp>
        <p:nvSpPr>
          <p:cNvPr id="29" name="矩形 28"/>
          <p:cNvSpPr/>
          <p:nvPr/>
        </p:nvSpPr>
        <p:spPr>
          <a:xfrm>
            <a:off x="1054878" y="4631503"/>
            <a:ext cx="2761747" cy="1384995"/>
          </a:xfrm>
          <a:prstGeom prst="rect">
            <a:avLst/>
          </a:prstGeom>
        </p:spPr>
        <p:txBody>
          <a:bodyPr wrap="square">
            <a:spAutoFit/>
          </a:bodyPr>
          <a:lstStyle/>
          <a:p>
            <a:pPr indent="360045">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点击此处添加内容点击此处添加内容点击此处添加内容点击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a:t>
            </a:r>
            <a:endParaRPr lang="zh-CN" altLang="en-US" sz="1400" dirty="0">
              <a:solidFill>
                <a:schemeClr val="tx1">
                  <a:lumMod val="75000"/>
                  <a:lumOff val="25000"/>
                </a:schemeClr>
              </a:solidFill>
            </a:endParaRPr>
          </a:p>
        </p:txBody>
      </p:sp>
      <p:sp>
        <p:nvSpPr>
          <p:cNvPr id="30" name="矩形 29"/>
          <p:cNvSpPr/>
          <p:nvPr/>
        </p:nvSpPr>
        <p:spPr>
          <a:xfrm>
            <a:off x="4718745" y="4631503"/>
            <a:ext cx="2754510" cy="1384995"/>
          </a:xfrm>
          <a:prstGeom prst="rect">
            <a:avLst/>
          </a:prstGeom>
        </p:spPr>
        <p:txBody>
          <a:bodyPr wrap="square">
            <a:spAutoFit/>
          </a:bodyPr>
          <a:lstStyle/>
          <a:p>
            <a:pPr indent="360045">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点击此处添加内容点击此处添加内容点击此处添加内容点击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a:t>
            </a:r>
            <a:endParaRPr lang="zh-CN" altLang="en-US" sz="1400" dirty="0">
              <a:solidFill>
                <a:schemeClr val="tx1">
                  <a:lumMod val="75000"/>
                  <a:lumOff val="25000"/>
                </a:schemeClr>
              </a:solidFill>
            </a:endParaRPr>
          </a:p>
        </p:txBody>
      </p:sp>
      <p:sp>
        <p:nvSpPr>
          <p:cNvPr id="31" name="矩形 30"/>
          <p:cNvSpPr/>
          <p:nvPr/>
        </p:nvSpPr>
        <p:spPr>
          <a:xfrm>
            <a:off x="8219515" y="4631503"/>
            <a:ext cx="2819546" cy="1384995"/>
          </a:xfrm>
          <a:prstGeom prst="rect">
            <a:avLst/>
          </a:prstGeom>
        </p:spPr>
        <p:txBody>
          <a:bodyPr wrap="square">
            <a:spAutoFit/>
          </a:bodyPr>
          <a:lstStyle/>
          <a:p>
            <a:pPr indent="360045">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点击此处添加内容点击此处添加内容点击此处添加内容点击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a:t>
            </a:r>
            <a:endParaRPr lang="zh-CN" altLang="en-US" sz="1400" dirty="0">
              <a:solidFill>
                <a:schemeClr val="tx1">
                  <a:lumMod val="75000"/>
                  <a:lumOff val="25000"/>
                </a:schemeClr>
              </a:solidFill>
            </a:endParaRPr>
          </a:p>
        </p:txBody>
      </p:sp>
      <p:sp>
        <p:nvSpPr>
          <p:cNvPr id="36" name="文本框 35"/>
          <p:cNvSpPr txBox="1"/>
          <p:nvPr/>
        </p:nvSpPr>
        <p:spPr>
          <a:xfrm>
            <a:off x="11678653" y="7491663"/>
            <a:ext cx="242374" cy="369332"/>
          </a:xfrm>
          <a:prstGeom prst="rect">
            <a:avLst/>
          </a:prstGeom>
          <a:noFill/>
        </p:spPr>
        <p:txBody>
          <a:bodyPr wrap="none" rtlCol="0">
            <a:spAutoFit/>
          </a:bodyPr>
          <a:lstStyle/>
          <a:p>
            <a:r>
              <a:rPr lang="en-US" altLang="zh-CN" dirty="0" smtClean="0"/>
              <a:t>.</a:t>
            </a:r>
            <a:endParaRPr lang="zh-CN" altLang="en-US" dirty="0"/>
          </a:p>
        </p:txBody>
      </p:sp>
      <p:sp>
        <p:nvSpPr>
          <p:cNvPr id="35" name="矩形 34"/>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1000"/>
                                        <p:tgtEl>
                                          <p:spTgt spid="2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1)">
                                      <p:cBhvr>
                                        <p:cTn id="10" dur="1000"/>
                                        <p:tgtEl>
                                          <p:spTgt spid="2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heel(1)">
                                      <p:cBhvr>
                                        <p:cTn id="13" dur="10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1)">
                                      <p:cBhvr>
                                        <p:cTn id="23" dur="1000"/>
                                        <p:tgtEl>
                                          <p:spTgt spid="22"/>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heel(1)">
                                      <p:cBhvr>
                                        <p:cTn id="26" dur="1000"/>
                                        <p:tgtEl>
                                          <p:spTgt spid="24"/>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heel(1)">
                                      <p:cBhvr>
                                        <p:cTn id="29" dur="1000"/>
                                        <p:tgtEl>
                                          <p:spTgt spid="2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heel(1)">
                                      <p:cBhvr>
                                        <p:cTn id="37" dur="1000"/>
                                        <p:tgtEl>
                                          <p:spTgt spid="21"/>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heel(1)">
                                      <p:cBhvr>
                                        <p:cTn id="40" dur="1000"/>
                                        <p:tgtEl>
                                          <p:spTgt spid="25"/>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heel(1)">
                                      <p:cBhvr>
                                        <p:cTn id="43" dur="1000"/>
                                        <p:tgtEl>
                                          <p:spTgt spid="2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heel(1)">
                                      <p:cBhvr>
                                        <p:cTn id="51" dur="10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heel(1)">
                                      <p:cBhvr>
                                        <p:cTn id="56" dur="10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heel(1)">
                                      <p:cBhvr>
                                        <p:cTn id="61" dur="10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0" nodeType="clickEffect">
                                  <p:stCondLst>
                                    <p:cond delay="1500"/>
                                  </p:stCondLst>
                                  <p:childTnLst>
                                    <p:animEffect transition="out" filter="fade">
                                      <p:cBhvr>
                                        <p:cTn id="65" dur="500"/>
                                        <p:tgtEl>
                                          <p:spTgt spid="36"/>
                                        </p:tgtEl>
                                      </p:cBhvr>
                                    </p:animEffect>
                                    <p:set>
                                      <p:cBhvr>
                                        <p:cTn id="66"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2" grpId="0" animBg="1"/>
      <p:bldP spid="20" grpId="0" animBg="1"/>
      <p:bldP spid="21" grpId="0" animBg="1"/>
      <p:bldP spid="22" grpId="0" animBg="1"/>
      <p:bldP spid="23" grpId="0"/>
      <p:bldP spid="24" grpId="0"/>
      <p:bldP spid="25" grpId="0"/>
      <p:bldP spid="26" grpId="0" animBg="1"/>
      <p:bldP spid="27" grpId="0" animBg="1"/>
      <p:bldP spid="28" grpId="0" animBg="1"/>
      <p:bldP spid="29" grpId="0"/>
      <p:bldP spid="30" grpId="0"/>
      <p:bldP spid="31"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013791" y="3684104"/>
            <a:ext cx="10164417" cy="596348"/>
          </a:xfrm>
          <a:prstGeom prst="round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 name="椭圆 5"/>
          <p:cNvSpPr/>
          <p:nvPr/>
        </p:nvSpPr>
        <p:spPr>
          <a:xfrm>
            <a:off x="4247321" y="2107093"/>
            <a:ext cx="3600000" cy="3600000"/>
          </a:xfrm>
          <a:prstGeom prst="ellipse">
            <a:avLst/>
          </a:prstGeom>
          <a:solidFill>
            <a:srgbClr val="FF575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 name="椭圆 6"/>
          <p:cNvSpPr/>
          <p:nvPr/>
        </p:nvSpPr>
        <p:spPr>
          <a:xfrm>
            <a:off x="4410677" y="2270449"/>
            <a:ext cx="3273288" cy="3273288"/>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8" name="组合 7"/>
          <p:cNvGrpSpPr/>
          <p:nvPr/>
        </p:nvGrpSpPr>
        <p:grpSpPr>
          <a:xfrm>
            <a:off x="1399602" y="3429000"/>
            <a:ext cx="1102554" cy="1102554"/>
            <a:chOff x="1429631" y="1632439"/>
            <a:chExt cx="1102554" cy="1102554"/>
          </a:xfrm>
          <a:effectLst/>
        </p:grpSpPr>
        <p:sp>
          <p:nvSpPr>
            <p:cNvPr id="9" name="KSO_Shape"/>
            <p:cNvSpPr/>
            <p:nvPr/>
          </p:nvSpPr>
          <p:spPr>
            <a:xfrm>
              <a:off x="1429631" y="1632439"/>
              <a:ext cx="1102554" cy="1102554"/>
            </a:xfrm>
            <a:custGeom>
              <a:avLst/>
              <a:gdLst>
                <a:gd name="connsiteX0" fmla="*/ 607556 w 1117355"/>
                <a:gd name="connsiteY0" fmla="*/ 0 h 1117355"/>
                <a:gd name="connsiteX1" fmla="*/ 616337 w 1117355"/>
                <a:gd name="connsiteY1" fmla="*/ 32441 h 1117355"/>
                <a:gd name="connsiteX2" fmla="*/ 641988 w 1117355"/>
                <a:gd name="connsiteY2" fmla="*/ 86205 h 1117355"/>
                <a:gd name="connsiteX3" fmla="*/ 684480 w 1117355"/>
                <a:gd name="connsiteY3" fmla="*/ 44457 h 1117355"/>
                <a:gd name="connsiteX4" fmla="*/ 703827 w 1117355"/>
                <a:gd name="connsiteY4" fmla="*/ 16976 h 1117355"/>
                <a:gd name="connsiteX5" fmla="*/ 706841 w 1117355"/>
                <a:gd name="connsiteY5" fmla="*/ 50449 h 1117355"/>
                <a:gd name="connsiteX6" fmla="*/ 722767 w 1117355"/>
                <a:gd name="connsiteY6" fmla="*/ 107849 h 1117355"/>
                <a:gd name="connsiteX7" fmla="*/ 771862 w 1117355"/>
                <a:gd name="connsiteY7" fmla="*/ 74114 h 1117355"/>
                <a:gd name="connsiteX8" fmla="*/ 795686 w 1117355"/>
                <a:gd name="connsiteY8" fmla="*/ 50411 h 1117355"/>
                <a:gd name="connsiteX9" fmla="*/ 792843 w 1117355"/>
                <a:gd name="connsiteY9" fmla="*/ 83897 h 1117355"/>
                <a:gd name="connsiteX10" fmla="*/ 798558 w 1117355"/>
                <a:gd name="connsiteY10" fmla="*/ 143192 h 1117355"/>
                <a:gd name="connsiteX11" fmla="*/ 852767 w 1117355"/>
                <a:gd name="connsiteY11" fmla="*/ 118495 h 1117355"/>
                <a:gd name="connsiteX12" fmla="*/ 880346 w 1117355"/>
                <a:gd name="connsiteY12" fmla="*/ 99288 h 1117355"/>
                <a:gd name="connsiteX13" fmla="*/ 871730 w 1117355"/>
                <a:gd name="connsiteY13" fmla="*/ 131774 h 1117355"/>
                <a:gd name="connsiteX14" fmla="*/ 867062 w 1117355"/>
                <a:gd name="connsiteY14" fmla="*/ 191159 h 1117355"/>
                <a:gd name="connsiteX15" fmla="*/ 924737 w 1117355"/>
                <a:gd name="connsiteY15" fmla="*/ 176251 h 1117355"/>
                <a:gd name="connsiteX16" fmla="*/ 955231 w 1117355"/>
                <a:gd name="connsiteY16" fmla="*/ 162125 h 1117355"/>
                <a:gd name="connsiteX17" fmla="*/ 941105 w 1117355"/>
                <a:gd name="connsiteY17" fmla="*/ 192620 h 1117355"/>
                <a:gd name="connsiteX18" fmla="*/ 926196 w 1117355"/>
                <a:gd name="connsiteY18" fmla="*/ 250293 h 1117355"/>
                <a:gd name="connsiteX19" fmla="*/ 985583 w 1117355"/>
                <a:gd name="connsiteY19" fmla="*/ 245626 h 1117355"/>
                <a:gd name="connsiteX20" fmla="*/ 1018066 w 1117355"/>
                <a:gd name="connsiteY20" fmla="*/ 237010 h 1117355"/>
                <a:gd name="connsiteX21" fmla="*/ 998860 w 1117355"/>
                <a:gd name="connsiteY21" fmla="*/ 264588 h 1117355"/>
                <a:gd name="connsiteX22" fmla="*/ 974163 w 1117355"/>
                <a:gd name="connsiteY22" fmla="*/ 318796 h 1117355"/>
                <a:gd name="connsiteX23" fmla="*/ 1033458 w 1117355"/>
                <a:gd name="connsiteY23" fmla="*/ 324513 h 1117355"/>
                <a:gd name="connsiteX24" fmla="*/ 1066945 w 1117355"/>
                <a:gd name="connsiteY24" fmla="*/ 321669 h 1117355"/>
                <a:gd name="connsiteX25" fmla="*/ 1043241 w 1117355"/>
                <a:gd name="connsiteY25" fmla="*/ 345493 h 1117355"/>
                <a:gd name="connsiteX26" fmla="*/ 1009506 w 1117355"/>
                <a:gd name="connsiteY26" fmla="*/ 394590 h 1117355"/>
                <a:gd name="connsiteX27" fmla="*/ 1066906 w 1117355"/>
                <a:gd name="connsiteY27" fmla="*/ 410515 h 1117355"/>
                <a:gd name="connsiteX28" fmla="*/ 1100380 w 1117355"/>
                <a:gd name="connsiteY28" fmla="*/ 413529 h 1117355"/>
                <a:gd name="connsiteX29" fmla="*/ 1072898 w 1117355"/>
                <a:gd name="connsiteY29" fmla="*/ 432875 h 1117355"/>
                <a:gd name="connsiteX30" fmla="*/ 1031151 w 1117355"/>
                <a:gd name="connsiteY30" fmla="*/ 475368 h 1117355"/>
                <a:gd name="connsiteX31" fmla="*/ 1084914 w 1117355"/>
                <a:gd name="connsiteY31" fmla="*/ 501019 h 1117355"/>
                <a:gd name="connsiteX32" fmla="*/ 1117353 w 1117355"/>
                <a:gd name="connsiteY32" fmla="*/ 509800 h 1117355"/>
                <a:gd name="connsiteX33" fmla="*/ 1086932 w 1117355"/>
                <a:gd name="connsiteY33" fmla="*/ 524080 h 1117355"/>
                <a:gd name="connsiteX34" fmla="*/ 1038439 w 1117355"/>
                <a:gd name="connsiteY34" fmla="*/ 558677 h 1117355"/>
                <a:gd name="connsiteX35" fmla="*/ 1086931 w 1117355"/>
                <a:gd name="connsiteY35" fmla="*/ 593274 h 1117355"/>
                <a:gd name="connsiteX36" fmla="*/ 1117355 w 1117355"/>
                <a:gd name="connsiteY36" fmla="*/ 607555 h 1117355"/>
                <a:gd name="connsiteX37" fmla="*/ 1084914 w 1117355"/>
                <a:gd name="connsiteY37" fmla="*/ 616336 h 1117355"/>
                <a:gd name="connsiteX38" fmla="*/ 1031150 w 1117355"/>
                <a:gd name="connsiteY38" fmla="*/ 641988 h 1117355"/>
                <a:gd name="connsiteX39" fmla="*/ 1072898 w 1117355"/>
                <a:gd name="connsiteY39" fmla="*/ 684480 h 1117355"/>
                <a:gd name="connsiteX40" fmla="*/ 1100380 w 1117355"/>
                <a:gd name="connsiteY40" fmla="*/ 703827 h 1117355"/>
                <a:gd name="connsiteX41" fmla="*/ 1066906 w 1117355"/>
                <a:gd name="connsiteY41" fmla="*/ 706840 h 1117355"/>
                <a:gd name="connsiteX42" fmla="*/ 1009506 w 1117355"/>
                <a:gd name="connsiteY42" fmla="*/ 722766 h 1117355"/>
                <a:gd name="connsiteX43" fmla="*/ 1043241 w 1117355"/>
                <a:gd name="connsiteY43" fmla="*/ 771862 h 1117355"/>
                <a:gd name="connsiteX44" fmla="*/ 1066944 w 1117355"/>
                <a:gd name="connsiteY44" fmla="*/ 795686 h 1117355"/>
                <a:gd name="connsiteX45" fmla="*/ 1033457 w 1117355"/>
                <a:gd name="connsiteY45" fmla="*/ 792842 h 1117355"/>
                <a:gd name="connsiteX46" fmla="*/ 974163 w 1117355"/>
                <a:gd name="connsiteY46" fmla="*/ 798558 h 1117355"/>
                <a:gd name="connsiteX47" fmla="*/ 998861 w 1117355"/>
                <a:gd name="connsiteY47" fmla="*/ 852767 h 1117355"/>
                <a:gd name="connsiteX48" fmla="*/ 1018067 w 1117355"/>
                <a:gd name="connsiteY48" fmla="*/ 880346 h 1117355"/>
                <a:gd name="connsiteX49" fmla="*/ 985583 w 1117355"/>
                <a:gd name="connsiteY49" fmla="*/ 871730 h 1117355"/>
                <a:gd name="connsiteX50" fmla="*/ 926197 w 1117355"/>
                <a:gd name="connsiteY50" fmla="*/ 867062 h 1117355"/>
                <a:gd name="connsiteX51" fmla="*/ 941106 w 1117355"/>
                <a:gd name="connsiteY51" fmla="*/ 924736 h 1117355"/>
                <a:gd name="connsiteX52" fmla="*/ 955230 w 1117355"/>
                <a:gd name="connsiteY52" fmla="*/ 955231 h 1117355"/>
                <a:gd name="connsiteX53" fmla="*/ 924736 w 1117355"/>
                <a:gd name="connsiteY53" fmla="*/ 941105 h 1117355"/>
                <a:gd name="connsiteX54" fmla="*/ 867062 w 1117355"/>
                <a:gd name="connsiteY54" fmla="*/ 926196 h 1117355"/>
                <a:gd name="connsiteX55" fmla="*/ 871730 w 1117355"/>
                <a:gd name="connsiteY55" fmla="*/ 985583 h 1117355"/>
                <a:gd name="connsiteX56" fmla="*/ 881237 w 1117355"/>
                <a:gd name="connsiteY56" fmla="*/ 1021426 h 1117355"/>
                <a:gd name="connsiteX57" fmla="*/ 798559 w 1117355"/>
                <a:gd name="connsiteY57" fmla="*/ 974163 h 1117355"/>
                <a:gd name="connsiteX58" fmla="*/ 792843 w 1117355"/>
                <a:gd name="connsiteY58" fmla="*/ 1033459 h 1117355"/>
                <a:gd name="connsiteX59" fmla="*/ 795980 w 1117355"/>
                <a:gd name="connsiteY59" fmla="*/ 1070407 h 1117355"/>
                <a:gd name="connsiteX60" fmla="*/ 722766 w 1117355"/>
                <a:gd name="connsiteY60" fmla="*/ 1009507 h 1117355"/>
                <a:gd name="connsiteX61" fmla="*/ 706840 w 1117355"/>
                <a:gd name="connsiteY61" fmla="*/ 1066907 h 1117355"/>
                <a:gd name="connsiteX62" fmla="*/ 703827 w 1117355"/>
                <a:gd name="connsiteY62" fmla="*/ 1100380 h 1117355"/>
                <a:gd name="connsiteX63" fmla="*/ 684480 w 1117355"/>
                <a:gd name="connsiteY63" fmla="*/ 1072899 h 1117355"/>
                <a:gd name="connsiteX64" fmla="*/ 641988 w 1117355"/>
                <a:gd name="connsiteY64" fmla="*/ 1031150 h 1117355"/>
                <a:gd name="connsiteX65" fmla="*/ 616336 w 1117355"/>
                <a:gd name="connsiteY65" fmla="*/ 1084915 h 1117355"/>
                <a:gd name="connsiteX66" fmla="*/ 607556 w 1117355"/>
                <a:gd name="connsiteY66" fmla="*/ 1117355 h 1117355"/>
                <a:gd name="connsiteX67" fmla="*/ 593275 w 1117355"/>
                <a:gd name="connsiteY67" fmla="*/ 1086932 h 1117355"/>
                <a:gd name="connsiteX68" fmla="*/ 558678 w 1117355"/>
                <a:gd name="connsiteY68" fmla="*/ 1038439 h 1117355"/>
                <a:gd name="connsiteX69" fmla="*/ 524080 w 1117355"/>
                <a:gd name="connsiteY69" fmla="*/ 1086931 h 1117355"/>
                <a:gd name="connsiteX70" fmla="*/ 509800 w 1117355"/>
                <a:gd name="connsiteY70" fmla="*/ 1117354 h 1117355"/>
                <a:gd name="connsiteX71" fmla="*/ 501019 w 1117355"/>
                <a:gd name="connsiteY71" fmla="*/ 1084915 h 1117355"/>
                <a:gd name="connsiteX72" fmla="*/ 475369 w 1117355"/>
                <a:gd name="connsiteY72" fmla="*/ 1031151 h 1117355"/>
                <a:gd name="connsiteX73" fmla="*/ 432876 w 1117355"/>
                <a:gd name="connsiteY73" fmla="*/ 1072898 h 1117355"/>
                <a:gd name="connsiteX74" fmla="*/ 413529 w 1117355"/>
                <a:gd name="connsiteY74" fmla="*/ 1100382 h 1117355"/>
                <a:gd name="connsiteX75" fmla="*/ 410514 w 1117355"/>
                <a:gd name="connsiteY75" fmla="*/ 1066908 h 1117355"/>
                <a:gd name="connsiteX76" fmla="*/ 394589 w 1117355"/>
                <a:gd name="connsiteY76" fmla="*/ 1009506 h 1117355"/>
                <a:gd name="connsiteX77" fmla="*/ 345493 w 1117355"/>
                <a:gd name="connsiteY77" fmla="*/ 1043241 h 1117355"/>
                <a:gd name="connsiteX78" fmla="*/ 321668 w 1117355"/>
                <a:gd name="connsiteY78" fmla="*/ 1066945 h 1117355"/>
                <a:gd name="connsiteX79" fmla="*/ 324512 w 1117355"/>
                <a:gd name="connsiteY79" fmla="*/ 1033458 h 1117355"/>
                <a:gd name="connsiteX80" fmla="*/ 318796 w 1117355"/>
                <a:gd name="connsiteY80" fmla="*/ 974164 h 1117355"/>
                <a:gd name="connsiteX81" fmla="*/ 264588 w 1117355"/>
                <a:gd name="connsiteY81" fmla="*/ 998861 h 1117355"/>
                <a:gd name="connsiteX82" fmla="*/ 237009 w 1117355"/>
                <a:gd name="connsiteY82" fmla="*/ 1018067 h 1117355"/>
                <a:gd name="connsiteX83" fmla="*/ 245625 w 1117355"/>
                <a:gd name="connsiteY83" fmla="*/ 985583 h 1117355"/>
                <a:gd name="connsiteX84" fmla="*/ 250293 w 1117355"/>
                <a:gd name="connsiteY84" fmla="*/ 926196 h 1117355"/>
                <a:gd name="connsiteX85" fmla="*/ 192619 w 1117355"/>
                <a:gd name="connsiteY85" fmla="*/ 941105 h 1117355"/>
                <a:gd name="connsiteX86" fmla="*/ 162124 w 1117355"/>
                <a:gd name="connsiteY86" fmla="*/ 955230 h 1117355"/>
                <a:gd name="connsiteX87" fmla="*/ 176250 w 1117355"/>
                <a:gd name="connsiteY87" fmla="*/ 924736 h 1117355"/>
                <a:gd name="connsiteX88" fmla="*/ 191158 w 1117355"/>
                <a:gd name="connsiteY88" fmla="*/ 867062 h 1117355"/>
                <a:gd name="connsiteX89" fmla="*/ 131772 w 1117355"/>
                <a:gd name="connsiteY89" fmla="*/ 871729 h 1117355"/>
                <a:gd name="connsiteX90" fmla="*/ 99288 w 1117355"/>
                <a:gd name="connsiteY90" fmla="*/ 880346 h 1117355"/>
                <a:gd name="connsiteX91" fmla="*/ 118495 w 1117355"/>
                <a:gd name="connsiteY91" fmla="*/ 852766 h 1117355"/>
                <a:gd name="connsiteX92" fmla="*/ 143192 w 1117355"/>
                <a:gd name="connsiteY92" fmla="*/ 798558 h 1117355"/>
                <a:gd name="connsiteX93" fmla="*/ 83897 w 1117355"/>
                <a:gd name="connsiteY93" fmla="*/ 792842 h 1117355"/>
                <a:gd name="connsiteX94" fmla="*/ 50411 w 1117355"/>
                <a:gd name="connsiteY94" fmla="*/ 795685 h 1117355"/>
                <a:gd name="connsiteX95" fmla="*/ 74115 w 1117355"/>
                <a:gd name="connsiteY95" fmla="*/ 771862 h 1117355"/>
                <a:gd name="connsiteX96" fmla="*/ 107850 w 1117355"/>
                <a:gd name="connsiteY96" fmla="*/ 722765 h 1117355"/>
                <a:gd name="connsiteX97" fmla="*/ 50448 w 1117355"/>
                <a:gd name="connsiteY97" fmla="*/ 706840 h 1117355"/>
                <a:gd name="connsiteX98" fmla="*/ 16975 w 1117355"/>
                <a:gd name="connsiteY98" fmla="*/ 703826 h 1117355"/>
                <a:gd name="connsiteX99" fmla="*/ 44457 w 1117355"/>
                <a:gd name="connsiteY99" fmla="*/ 684480 h 1117355"/>
                <a:gd name="connsiteX100" fmla="*/ 86205 w 1117355"/>
                <a:gd name="connsiteY100" fmla="*/ 641988 h 1117355"/>
                <a:gd name="connsiteX101" fmla="*/ 32441 w 1117355"/>
                <a:gd name="connsiteY101" fmla="*/ 616336 h 1117355"/>
                <a:gd name="connsiteX102" fmla="*/ 0 w 1117355"/>
                <a:gd name="connsiteY102" fmla="*/ 607555 h 1117355"/>
                <a:gd name="connsiteX103" fmla="*/ 30424 w 1117355"/>
                <a:gd name="connsiteY103" fmla="*/ 593275 h 1117355"/>
                <a:gd name="connsiteX104" fmla="*/ 78916 w 1117355"/>
                <a:gd name="connsiteY104" fmla="*/ 558677 h 1117355"/>
                <a:gd name="connsiteX105" fmla="*/ 30424 w 1117355"/>
                <a:gd name="connsiteY105" fmla="*/ 524080 h 1117355"/>
                <a:gd name="connsiteX106" fmla="*/ 1 w 1117355"/>
                <a:gd name="connsiteY106" fmla="*/ 509800 h 1117355"/>
                <a:gd name="connsiteX107" fmla="*/ 32441 w 1117355"/>
                <a:gd name="connsiteY107" fmla="*/ 501019 h 1117355"/>
                <a:gd name="connsiteX108" fmla="*/ 86205 w 1117355"/>
                <a:gd name="connsiteY108" fmla="*/ 475369 h 1117355"/>
                <a:gd name="connsiteX109" fmla="*/ 44457 w 1117355"/>
                <a:gd name="connsiteY109" fmla="*/ 432875 h 1117355"/>
                <a:gd name="connsiteX110" fmla="*/ 16976 w 1117355"/>
                <a:gd name="connsiteY110" fmla="*/ 413530 h 1117355"/>
                <a:gd name="connsiteX111" fmla="*/ 50449 w 1117355"/>
                <a:gd name="connsiteY111" fmla="*/ 410515 h 1117355"/>
                <a:gd name="connsiteX112" fmla="*/ 107850 w 1117355"/>
                <a:gd name="connsiteY112" fmla="*/ 394590 h 1117355"/>
                <a:gd name="connsiteX113" fmla="*/ 74114 w 1117355"/>
                <a:gd name="connsiteY113" fmla="*/ 345493 h 1117355"/>
                <a:gd name="connsiteX114" fmla="*/ 50410 w 1117355"/>
                <a:gd name="connsiteY114" fmla="*/ 321668 h 1117355"/>
                <a:gd name="connsiteX115" fmla="*/ 83898 w 1117355"/>
                <a:gd name="connsiteY115" fmla="*/ 324512 h 1117355"/>
                <a:gd name="connsiteX116" fmla="*/ 143192 w 1117355"/>
                <a:gd name="connsiteY116" fmla="*/ 318797 h 1117355"/>
                <a:gd name="connsiteX117" fmla="*/ 118495 w 1117355"/>
                <a:gd name="connsiteY117" fmla="*/ 264588 h 1117355"/>
                <a:gd name="connsiteX118" fmla="*/ 99289 w 1117355"/>
                <a:gd name="connsiteY118" fmla="*/ 237010 h 1117355"/>
                <a:gd name="connsiteX119" fmla="*/ 131773 w 1117355"/>
                <a:gd name="connsiteY119" fmla="*/ 245625 h 1117355"/>
                <a:gd name="connsiteX120" fmla="*/ 191158 w 1117355"/>
                <a:gd name="connsiteY120" fmla="*/ 250293 h 1117355"/>
                <a:gd name="connsiteX121" fmla="*/ 176250 w 1117355"/>
                <a:gd name="connsiteY121" fmla="*/ 192620 h 1117355"/>
                <a:gd name="connsiteX122" fmla="*/ 162125 w 1117355"/>
                <a:gd name="connsiteY122" fmla="*/ 162124 h 1117355"/>
                <a:gd name="connsiteX123" fmla="*/ 192619 w 1117355"/>
                <a:gd name="connsiteY123" fmla="*/ 176251 h 1117355"/>
                <a:gd name="connsiteX124" fmla="*/ 250292 w 1117355"/>
                <a:gd name="connsiteY124" fmla="*/ 191159 h 1117355"/>
                <a:gd name="connsiteX125" fmla="*/ 245625 w 1117355"/>
                <a:gd name="connsiteY125" fmla="*/ 131774 h 1117355"/>
                <a:gd name="connsiteX126" fmla="*/ 237009 w 1117355"/>
                <a:gd name="connsiteY126" fmla="*/ 99287 h 1117355"/>
                <a:gd name="connsiteX127" fmla="*/ 264588 w 1117355"/>
                <a:gd name="connsiteY127" fmla="*/ 118495 h 1117355"/>
                <a:gd name="connsiteX128" fmla="*/ 318796 w 1117355"/>
                <a:gd name="connsiteY128" fmla="*/ 143192 h 1117355"/>
                <a:gd name="connsiteX129" fmla="*/ 324513 w 1117355"/>
                <a:gd name="connsiteY129" fmla="*/ 83897 h 1117355"/>
                <a:gd name="connsiteX130" fmla="*/ 321669 w 1117355"/>
                <a:gd name="connsiteY130" fmla="*/ 50411 h 1117355"/>
                <a:gd name="connsiteX131" fmla="*/ 345493 w 1117355"/>
                <a:gd name="connsiteY131" fmla="*/ 74115 h 1117355"/>
                <a:gd name="connsiteX132" fmla="*/ 394589 w 1117355"/>
                <a:gd name="connsiteY132" fmla="*/ 107850 h 1117355"/>
                <a:gd name="connsiteX133" fmla="*/ 410514 w 1117355"/>
                <a:gd name="connsiteY133" fmla="*/ 50448 h 1117355"/>
                <a:gd name="connsiteX134" fmla="*/ 413529 w 1117355"/>
                <a:gd name="connsiteY134" fmla="*/ 16974 h 1117355"/>
                <a:gd name="connsiteX135" fmla="*/ 432877 w 1117355"/>
                <a:gd name="connsiteY135" fmla="*/ 44457 h 1117355"/>
                <a:gd name="connsiteX136" fmla="*/ 475368 w 1117355"/>
                <a:gd name="connsiteY136" fmla="*/ 86205 h 1117355"/>
                <a:gd name="connsiteX137" fmla="*/ 501019 w 1117355"/>
                <a:gd name="connsiteY137" fmla="*/ 32441 h 1117355"/>
                <a:gd name="connsiteX138" fmla="*/ 509800 w 1117355"/>
                <a:gd name="connsiteY138" fmla="*/ 1 h 1117355"/>
                <a:gd name="connsiteX139" fmla="*/ 524080 w 1117355"/>
                <a:gd name="connsiteY139" fmla="*/ 30424 h 1117355"/>
                <a:gd name="connsiteX140" fmla="*/ 558677 w 1117355"/>
                <a:gd name="connsiteY140" fmla="*/ 78916 h 1117355"/>
                <a:gd name="connsiteX141" fmla="*/ 593275 w 1117355"/>
                <a:gd name="connsiteY141" fmla="*/ 30423 h 11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17355" h="1117355">
                  <a:moveTo>
                    <a:pt x="607556" y="0"/>
                  </a:moveTo>
                  <a:lnTo>
                    <a:pt x="616337" y="32441"/>
                  </a:lnTo>
                  <a:cubicBezTo>
                    <a:pt x="623336" y="51367"/>
                    <a:pt x="631935" y="69370"/>
                    <a:pt x="641988" y="86205"/>
                  </a:cubicBezTo>
                  <a:cubicBezTo>
                    <a:pt x="657192" y="73824"/>
                    <a:pt x="671430" y="59848"/>
                    <a:pt x="684480" y="44457"/>
                  </a:cubicBezTo>
                  <a:lnTo>
                    <a:pt x="703827" y="16976"/>
                  </a:lnTo>
                  <a:lnTo>
                    <a:pt x="706841" y="50449"/>
                  </a:lnTo>
                  <a:cubicBezTo>
                    <a:pt x="710447" y="70302"/>
                    <a:pt x="715790" y="89525"/>
                    <a:pt x="722767" y="107849"/>
                  </a:cubicBezTo>
                  <a:cubicBezTo>
                    <a:pt x="739889" y="98297"/>
                    <a:pt x="756338" y="87005"/>
                    <a:pt x="771862" y="74114"/>
                  </a:cubicBezTo>
                  <a:lnTo>
                    <a:pt x="795686" y="50411"/>
                  </a:lnTo>
                  <a:lnTo>
                    <a:pt x="792843" y="83897"/>
                  </a:lnTo>
                  <a:cubicBezTo>
                    <a:pt x="792946" y="104075"/>
                    <a:pt x="794869" y="123935"/>
                    <a:pt x="798558" y="143192"/>
                  </a:cubicBezTo>
                  <a:cubicBezTo>
                    <a:pt x="817080" y="136758"/>
                    <a:pt x="835240" y="128494"/>
                    <a:pt x="852767" y="118495"/>
                  </a:cubicBezTo>
                  <a:lnTo>
                    <a:pt x="880346" y="99288"/>
                  </a:lnTo>
                  <a:lnTo>
                    <a:pt x="871730" y="131774"/>
                  </a:lnTo>
                  <a:cubicBezTo>
                    <a:pt x="868328" y="151663"/>
                    <a:pt x="866774" y="171555"/>
                    <a:pt x="867062" y="191159"/>
                  </a:cubicBezTo>
                  <a:cubicBezTo>
                    <a:pt x="886420" y="188040"/>
                    <a:pt x="905740" y="183055"/>
                    <a:pt x="924737" y="176251"/>
                  </a:cubicBezTo>
                  <a:lnTo>
                    <a:pt x="955231" y="162125"/>
                  </a:lnTo>
                  <a:lnTo>
                    <a:pt x="941105" y="192620"/>
                  </a:lnTo>
                  <a:cubicBezTo>
                    <a:pt x="934301" y="211617"/>
                    <a:pt x="929316" y="230936"/>
                    <a:pt x="926196" y="250293"/>
                  </a:cubicBezTo>
                  <a:cubicBezTo>
                    <a:pt x="945801" y="250582"/>
                    <a:pt x="965692" y="249027"/>
                    <a:pt x="985583" y="245626"/>
                  </a:cubicBezTo>
                  <a:lnTo>
                    <a:pt x="1018066" y="237010"/>
                  </a:lnTo>
                  <a:lnTo>
                    <a:pt x="998860" y="264588"/>
                  </a:lnTo>
                  <a:cubicBezTo>
                    <a:pt x="988861" y="282115"/>
                    <a:pt x="980597" y="300275"/>
                    <a:pt x="974163" y="318796"/>
                  </a:cubicBezTo>
                  <a:cubicBezTo>
                    <a:pt x="993421" y="322486"/>
                    <a:pt x="1013279" y="324408"/>
                    <a:pt x="1033458" y="324513"/>
                  </a:cubicBezTo>
                  <a:lnTo>
                    <a:pt x="1066945" y="321669"/>
                  </a:lnTo>
                  <a:lnTo>
                    <a:pt x="1043241" y="345493"/>
                  </a:lnTo>
                  <a:cubicBezTo>
                    <a:pt x="1030350" y="361018"/>
                    <a:pt x="1019057" y="377467"/>
                    <a:pt x="1009506" y="394590"/>
                  </a:cubicBezTo>
                  <a:cubicBezTo>
                    <a:pt x="1027829" y="401567"/>
                    <a:pt x="1047052" y="406909"/>
                    <a:pt x="1066906" y="410515"/>
                  </a:cubicBezTo>
                  <a:lnTo>
                    <a:pt x="1100380" y="413529"/>
                  </a:lnTo>
                  <a:lnTo>
                    <a:pt x="1072898" y="432875"/>
                  </a:lnTo>
                  <a:cubicBezTo>
                    <a:pt x="1057507" y="445926"/>
                    <a:pt x="1043531" y="460165"/>
                    <a:pt x="1031151" y="475368"/>
                  </a:cubicBezTo>
                  <a:cubicBezTo>
                    <a:pt x="1047984" y="485421"/>
                    <a:pt x="1065988" y="494020"/>
                    <a:pt x="1084914" y="501019"/>
                  </a:cubicBezTo>
                  <a:lnTo>
                    <a:pt x="1117353" y="509800"/>
                  </a:lnTo>
                  <a:lnTo>
                    <a:pt x="1086932" y="524080"/>
                  </a:lnTo>
                  <a:cubicBezTo>
                    <a:pt x="1069509" y="534259"/>
                    <a:pt x="1053271" y="545854"/>
                    <a:pt x="1038439" y="558677"/>
                  </a:cubicBezTo>
                  <a:cubicBezTo>
                    <a:pt x="1053272" y="571501"/>
                    <a:pt x="1069509" y="583096"/>
                    <a:pt x="1086931" y="593274"/>
                  </a:cubicBezTo>
                  <a:lnTo>
                    <a:pt x="1117355" y="607555"/>
                  </a:lnTo>
                  <a:lnTo>
                    <a:pt x="1084914" y="616336"/>
                  </a:lnTo>
                  <a:cubicBezTo>
                    <a:pt x="1065988" y="623335"/>
                    <a:pt x="1047984" y="631934"/>
                    <a:pt x="1031150" y="641988"/>
                  </a:cubicBezTo>
                  <a:cubicBezTo>
                    <a:pt x="1043531" y="657191"/>
                    <a:pt x="1057507" y="671430"/>
                    <a:pt x="1072898" y="684480"/>
                  </a:cubicBezTo>
                  <a:lnTo>
                    <a:pt x="1100380" y="703827"/>
                  </a:lnTo>
                  <a:lnTo>
                    <a:pt x="1066906" y="706840"/>
                  </a:lnTo>
                  <a:cubicBezTo>
                    <a:pt x="1047052" y="710447"/>
                    <a:pt x="1027829" y="715789"/>
                    <a:pt x="1009506" y="722766"/>
                  </a:cubicBezTo>
                  <a:cubicBezTo>
                    <a:pt x="1019057" y="739889"/>
                    <a:pt x="1030349" y="756338"/>
                    <a:pt x="1043241" y="771862"/>
                  </a:cubicBezTo>
                  <a:lnTo>
                    <a:pt x="1066944" y="795686"/>
                  </a:lnTo>
                  <a:lnTo>
                    <a:pt x="1033457" y="792842"/>
                  </a:lnTo>
                  <a:cubicBezTo>
                    <a:pt x="1013279" y="792946"/>
                    <a:pt x="993420" y="794869"/>
                    <a:pt x="974163" y="798558"/>
                  </a:cubicBezTo>
                  <a:cubicBezTo>
                    <a:pt x="980597" y="817079"/>
                    <a:pt x="988861" y="835239"/>
                    <a:pt x="998861" y="852767"/>
                  </a:cubicBezTo>
                  <a:lnTo>
                    <a:pt x="1018067" y="880346"/>
                  </a:lnTo>
                  <a:lnTo>
                    <a:pt x="985583" y="871730"/>
                  </a:lnTo>
                  <a:cubicBezTo>
                    <a:pt x="965693" y="868328"/>
                    <a:pt x="945802" y="866773"/>
                    <a:pt x="926197" y="867062"/>
                  </a:cubicBezTo>
                  <a:cubicBezTo>
                    <a:pt x="929316" y="886420"/>
                    <a:pt x="934301" y="905738"/>
                    <a:pt x="941106" y="924736"/>
                  </a:cubicBezTo>
                  <a:lnTo>
                    <a:pt x="955230" y="955231"/>
                  </a:lnTo>
                  <a:lnTo>
                    <a:pt x="924736" y="941105"/>
                  </a:lnTo>
                  <a:cubicBezTo>
                    <a:pt x="905739" y="934301"/>
                    <a:pt x="886420" y="929316"/>
                    <a:pt x="867062" y="926196"/>
                  </a:cubicBezTo>
                  <a:cubicBezTo>
                    <a:pt x="866773" y="945801"/>
                    <a:pt x="868328" y="965692"/>
                    <a:pt x="871730" y="985583"/>
                  </a:cubicBezTo>
                  <a:lnTo>
                    <a:pt x="881237" y="1021426"/>
                  </a:lnTo>
                  <a:lnTo>
                    <a:pt x="798559" y="974163"/>
                  </a:lnTo>
                  <a:cubicBezTo>
                    <a:pt x="794870" y="993421"/>
                    <a:pt x="792946" y="1013280"/>
                    <a:pt x="792843" y="1033459"/>
                  </a:cubicBezTo>
                  <a:lnTo>
                    <a:pt x="795980" y="1070407"/>
                  </a:lnTo>
                  <a:lnTo>
                    <a:pt x="722766" y="1009507"/>
                  </a:lnTo>
                  <a:cubicBezTo>
                    <a:pt x="715790" y="1027830"/>
                    <a:pt x="710446" y="1047053"/>
                    <a:pt x="706840" y="1066907"/>
                  </a:cubicBezTo>
                  <a:lnTo>
                    <a:pt x="703827" y="1100380"/>
                  </a:lnTo>
                  <a:lnTo>
                    <a:pt x="684480" y="1072899"/>
                  </a:lnTo>
                  <a:cubicBezTo>
                    <a:pt x="671430" y="1057508"/>
                    <a:pt x="657192" y="1043531"/>
                    <a:pt x="641988" y="1031150"/>
                  </a:cubicBezTo>
                  <a:cubicBezTo>
                    <a:pt x="631934" y="1047985"/>
                    <a:pt x="623336" y="1065989"/>
                    <a:pt x="616336" y="1084915"/>
                  </a:cubicBezTo>
                  <a:lnTo>
                    <a:pt x="607556" y="1117355"/>
                  </a:lnTo>
                  <a:lnTo>
                    <a:pt x="593275" y="1086932"/>
                  </a:lnTo>
                  <a:cubicBezTo>
                    <a:pt x="583096" y="1069509"/>
                    <a:pt x="571501" y="1053271"/>
                    <a:pt x="558678" y="1038439"/>
                  </a:cubicBezTo>
                  <a:cubicBezTo>
                    <a:pt x="545854" y="1053271"/>
                    <a:pt x="534259" y="1069508"/>
                    <a:pt x="524080" y="1086931"/>
                  </a:cubicBezTo>
                  <a:lnTo>
                    <a:pt x="509800" y="1117354"/>
                  </a:lnTo>
                  <a:lnTo>
                    <a:pt x="501019" y="1084915"/>
                  </a:lnTo>
                  <a:cubicBezTo>
                    <a:pt x="494020" y="1065988"/>
                    <a:pt x="485422" y="1047985"/>
                    <a:pt x="475369" y="1031151"/>
                  </a:cubicBezTo>
                  <a:cubicBezTo>
                    <a:pt x="460165" y="1043532"/>
                    <a:pt x="445926" y="1057508"/>
                    <a:pt x="432876" y="1072898"/>
                  </a:cubicBezTo>
                  <a:lnTo>
                    <a:pt x="413529" y="1100382"/>
                  </a:lnTo>
                  <a:lnTo>
                    <a:pt x="410514" y="1066908"/>
                  </a:lnTo>
                  <a:cubicBezTo>
                    <a:pt x="406908" y="1047053"/>
                    <a:pt x="401566" y="1027831"/>
                    <a:pt x="394589" y="1009506"/>
                  </a:cubicBezTo>
                  <a:cubicBezTo>
                    <a:pt x="377466" y="1019058"/>
                    <a:pt x="361017" y="1030350"/>
                    <a:pt x="345493" y="1043241"/>
                  </a:cubicBezTo>
                  <a:lnTo>
                    <a:pt x="321668" y="1066945"/>
                  </a:lnTo>
                  <a:lnTo>
                    <a:pt x="324512" y="1033458"/>
                  </a:lnTo>
                  <a:cubicBezTo>
                    <a:pt x="324409" y="1013280"/>
                    <a:pt x="322485" y="993421"/>
                    <a:pt x="318796" y="974164"/>
                  </a:cubicBezTo>
                  <a:cubicBezTo>
                    <a:pt x="300275" y="980597"/>
                    <a:pt x="282115" y="988861"/>
                    <a:pt x="264588" y="998861"/>
                  </a:cubicBezTo>
                  <a:lnTo>
                    <a:pt x="237009" y="1018067"/>
                  </a:lnTo>
                  <a:lnTo>
                    <a:pt x="245625" y="985583"/>
                  </a:lnTo>
                  <a:cubicBezTo>
                    <a:pt x="249026" y="965692"/>
                    <a:pt x="250582" y="945802"/>
                    <a:pt x="250293" y="926196"/>
                  </a:cubicBezTo>
                  <a:cubicBezTo>
                    <a:pt x="230935" y="929316"/>
                    <a:pt x="211616" y="934301"/>
                    <a:pt x="192619" y="941105"/>
                  </a:cubicBezTo>
                  <a:lnTo>
                    <a:pt x="162124" y="955230"/>
                  </a:lnTo>
                  <a:lnTo>
                    <a:pt x="176250" y="924736"/>
                  </a:lnTo>
                  <a:cubicBezTo>
                    <a:pt x="183053" y="905739"/>
                    <a:pt x="188039" y="886420"/>
                    <a:pt x="191158" y="867062"/>
                  </a:cubicBezTo>
                  <a:cubicBezTo>
                    <a:pt x="171553" y="866773"/>
                    <a:pt x="151663" y="868328"/>
                    <a:pt x="131772" y="871729"/>
                  </a:cubicBezTo>
                  <a:lnTo>
                    <a:pt x="99288" y="880346"/>
                  </a:lnTo>
                  <a:lnTo>
                    <a:pt x="118495" y="852766"/>
                  </a:lnTo>
                  <a:cubicBezTo>
                    <a:pt x="128494" y="835239"/>
                    <a:pt x="136758" y="817079"/>
                    <a:pt x="143192" y="798558"/>
                  </a:cubicBezTo>
                  <a:cubicBezTo>
                    <a:pt x="123935" y="794869"/>
                    <a:pt x="104076" y="792946"/>
                    <a:pt x="83897" y="792842"/>
                  </a:cubicBezTo>
                  <a:lnTo>
                    <a:pt x="50411" y="795685"/>
                  </a:lnTo>
                  <a:lnTo>
                    <a:pt x="74115" y="771862"/>
                  </a:lnTo>
                  <a:cubicBezTo>
                    <a:pt x="87006" y="756338"/>
                    <a:pt x="98298" y="739889"/>
                    <a:pt x="107850" y="722765"/>
                  </a:cubicBezTo>
                  <a:cubicBezTo>
                    <a:pt x="89526" y="715788"/>
                    <a:pt x="70303" y="710446"/>
                    <a:pt x="50448" y="706840"/>
                  </a:cubicBezTo>
                  <a:lnTo>
                    <a:pt x="16975" y="703826"/>
                  </a:lnTo>
                  <a:lnTo>
                    <a:pt x="44457" y="684480"/>
                  </a:lnTo>
                  <a:cubicBezTo>
                    <a:pt x="59848" y="671429"/>
                    <a:pt x="73825" y="657192"/>
                    <a:pt x="86205" y="641988"/>
                  </a:cubicBezTo>
                  <a:cubicBezTo>
                    <a:pt x="69371" y="631934"/>
                    <a:pt x="51368" y="623335"/>
                    <a:pt x="32441" y="616336"/>
                  </a:cubicBezTo>
                  <a:lnTo>
                    <a:pt x="0" y="607555"/>
                  </a:lnTo>
                  <a:lnTo>
                    <a:pt x="30424" y="593275"/>
                  </a:lnTo>
                  <a:cubicBezTo>
                    <a:pt x="47847" y="583095"/>
                    <a:pt x="64084" y="571500"/>
                    <a:pt x="78916" y="558677"/>
                  </a:cubicBezTo>
                  <a:cubicBezTo>
                    <a:pt x="64083" y="545854"/>
                    <a:pt x="47846" y="534259"/>
                    <a:pt x="30424" y="524080"/>
                  </a:cubicBezTo>
                  <a:lnTo>
                    <a:pt x="1" y="509800"/>
                  </a:lnTo>
                  <a:lnTo>
                    <a:pt x="32441" y="501019"/>
                  </a:lnTo>
                  <a:cubicBezTo>
                    <a:pt x="51367" y="494020"/>
                    <a:pt x="69371" y="485421"/>
                    <a:pt x="86205" y="475369"/>
                  </a:cubicBezTo>
                  <a:cubicBezTo>
                    <a:pt x="73825" y="460164"/>
                    <a:pt x="59848" y="445926"/>
                    <a:pt x="44457" y="432875"/>
                  </a:cubicBezTo>
                  <a:lnTo>
                    <a:pt x="16976" y="413530"/>
                  </a:lnTo>
                  <a:lnTo>
                    <a:pt x="50449" y="410515"/>
                  </a:lnTo>
                  <a:cubicBezTo>
                    <a:pt x="70302" y="406909"/>
                    <a:pt x="89526" y="401567"/>
                    <a:pt x="107850" y="394590"/>
                  </a:cubicBezTo>
                  <a:cubicBezTo>
                    <a:pt x="98298" y="377467"/>
                    <a:pt x="87005" y="361018"/>
                    <a:pt x="74114" y="345493"/>
                  </a:cubicBezTo>
                  <a:lnTo>
                    <a:pt x="50410" y="321668"/>
                  </a:lnTo>
                  <a:lnTo>
                    <a:pt x="83898" y="324512"/>
                  </a:lnTo>
                  <a:cubicBezTo>
                    <a:pt x="104076" y="324409"/>
                    <a:pt x="123935" y="322486"/>
                    <a:pt x="143192" y="318797"/>
                  </a:cubicBezTo>
                  <a:cubicBezTo>
                    <a:pt x="136758" y="300275"/>
                    <a:pt x="128494" y="282115"/>
                    <a:pt x="118495" y="264588"/>
                  </a:cubicBezTo>
                  <a:lnTo>
                    <a:pt x="99289" y="237010"/>
                  </a:lnTo>
                  <a:lnTo>
                    <a:pt x="131773" y="245625"/>
                  </a:lnTo>
                  <a:cubicBezTo>
                    <a:pt x="151663" y="249028"/>
                    <a:pt x="171554" y="250582"/>
                    <a:pt x="191158" y="250293"/>
                  </a:cubicBezTo>
                  <a:cubicBezTo>
                    <a:pt x="188040" y="230936"/>
                    <a:pt x="183054" y="211617"/>
                    <a:pt x="176250" y="192620"/>
                  </a:cubicBezTo>
                  <a:lnTo>
                    <a:pt x="162125" y="162124"/>
                  </a:lnTo>
                  <a:lnTo>
                    <a:pt x="192619" y="176251"/>
                  </a:lnTo>
                  <a:cubicBezTo>
                    <a:pt x="211616" y="183054"/>
                    <a:pt x="230935" y="188040"/>
                    <a:pt x="250292" y="191159"/>
                  </a:cubicBezTo>
                  <a:cubicBezTo>
                    <a:pt x="250581" y="171554"/>
                    <a:pt x="249027" y="151663"/>
                    <a:pt x="245625" y="131774"/>
                  </a:cubicBezTo>
                  <a:lnTo>
                    <a:pt x="237009" y="99287"/>
                  </a:lnTo>
                  <a:lnTo>
                    <a:pt x="264588" y="118495"/>
                  </a:lnTo>
                  <a:cubicBezTo>
                    <a:pt x="282116" y="128494"/>
                    <a:pt x="300275" y="136758"/>
                    <a:pt x="318796" y="143192"/>
                  </a:cubicBezTo>
                  <a:cubicBezTo>
                    <a:pt x="322486" y="123935"/>
                    <a:pt x="324409" y="104076"/>
                    <a:pt x="324513" y="83897"/>
                  </a:cubicBezTo>
                  <a:lnTo>
                    <a:pt x="321669" y="50411"/>
                  </a:lnTo>
                  <a:lnTo>
                    <a:pt x="345493" y="74115"/>
                  </a:lnTo>
                  <a:cubicBezTo>
                    <a:pt x="361017" y="87006"/>
                    <a:pt x="377466" y="98297"/>
                    <a:pt x="394589" y="107850"/>
                  </a:cubicBezTo>
                  <a:cubicBezTo>
                    <a:pt x="401566" y="89526"/>
                    <a:pt x="406909" y="70302"/>
                    <a:pt x="410514" y="50448"/>
                  </a:cubicBezTo>
                  <a:lnTo>
                    <a:pt x="413529" y="16974"/>
                  </a:lnTo>
                  <a:lnTo>
                    <a:pt x="432877" y="44457"/>
                  </a:lnTo>
                  <a:cubicBezTo>
                    <a:pt x="445926" y="59848"/>
                    <a:pt x="460165" y="73825"/>
                    <a:pt x="475368" y="86205"/>
                  </a:cubicBezTo>
                  <a:cubicBezTo>
                    <a:pt x="485422" y="69371"/>
                    <a:pt x="494020" y="51368"/>
                    <a:pt x="501019" y="32441"/>
                  </a:cubicBezTo>
                  <a:lnTo>
                    <a:pt x="509800" y="1"/>
                  </a:lnTo>
                  <a:lnTo>
                    <a:pt x="524080" y="30424"/>
                  </a:lnTo>
                  <a:cubicBezTo>
                    <a:pt x="534259" y="47847"/>
                    <a:pt x="545854" y="64083"/>
                    <a:pt x="558677" y="78916"/>
                  </a:cubicBezTo>
                  <a:cubicBezTo>
                    <a:pt x="571502" y="64083"/>
                    <a:pt x="583096" y="47846"/>
                    <a:pt x="593275" y="30423"/>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75000"/>
                    <a:lumOff val="25000"/>
                  </a:schemeClr>
                </a:solidFill>
              </a:endParaRPr>
            </a:p>
          </p:txBody>
        </p:sp>
        <p:sp>
          <p:nvSpPr>
            <p:cNvPr id="10" name="KSO_Shape"/>
            <p:cNvSpPr/>
            <p:nvPr/>
          </p:nvSpPr>
          <p:spPr>
            <a:xfrm>
              <a:off x="1569722" y="1772530"/>
              <a:ext cx="822373" cy="822373"/>
            </a:xfrm>
            <a:prstGeom prst="ellipse">
              <a:avLst/>
            </a:prstGeom>
            <a:solidFill>
              <a:srgbClr val="C70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75000"/>
                    <a:lumOff val="25000"/>
                  </a:schemeClr>
                </a:solidFill>
              </a:endParaRPr>
            </a:p>
          </p:txBody>
        </p:sp>
      </p:grpSp>
      <p:grpSp>
        <p:nvGrpSpPr>
          <p:cNvPr id="11" name="组合 10"/>
          <p:cNvGrpSpPr/>
          <p:nvPr/>
        </p:nvGrpSpPr>
        <p:grpSpPr>
          <a:xfrm>
            <a:off x="3000974" y="3486150"/>
            <a:ext cx="1102554" cy="1102554"/>
            <a:chOff x="1429631" y="1632439"/>
            <a:chExt cx="1102554" cy="1102554"/>
          </a:xfrm>
          <a:effectLst/>
        </p:grpSpPr>
        <p:sp>
          <p:nvSpPr>
            <p:cNvPr id="12" name="KSO_Shape"/>
            <p:cNvSpPr/>
            <p:nvPr/>
          </p:nvSpPr>
          <p:spPr>
            <a:xfrm>
              <a:off x="1429631" y="1632439"/>
              <a:ext cx="1102554" cy="1102554"/>
            </a:xfrm>
            <a:custGeom>
              <a:avLst/>
              <a:gdLst>
                <a:gd name="connsiteX0" fmla="*/ 607556 w 1117355"/>
                <a:gd name="connsiteY0" fmla="*/ 0 h 1117355"/>
                <a:gd name="connsiteX1" fmla="*/ 616337 w 1117355"/>
                <a:gd name="connsiteY1" fmla="*/ 32441 h 1117355"/>
                <a:gd name="connsiteX2" fmla="*/ 641988 w 1117355"/>
                <a:gd name="connsiteY2" fmla="*/ 86205 h 1117355"/>
                <a:gd name="connsiteX3" fmla="*/ 684480 w 1117355"/>
                <a:gd name="connsiteY3" fmla="*/ 44457 h 1117355"/>
                <a:gd name="connsiteX4" fmla="*/ 703827 w 1117355"/>
                <a:gd name="connsiteY4" fmla="*/ 16976 h 1117355"/>
                <a:gd name="connsiteX5" fmla="*/ 706841 w 1117355"/>
                <a:gd name="connsiteY5" fmla="*/ 50449 h 1117355"/>
                <a:gd name="connsiteX6" fmla="*/ 722767 w 1117355"/>
                <a:gd name="connsiteY6" fmla="*/ 107849 h 1117355"/>
                <a:gd name="connsiteX7" fmla="*/ 771862 w 1117355"/>
                <a:gd name="connsiteY7" fmla="*/ 74114 h 1117355"/>
                <a:gd name="connsiteX8" fmla="*/ 795686 w 1117355"/>
                <a:gd name="connsiteY8" fmla="*/ 50411 h 1117355"/>
                <a:gd name="connsiteX9" fmla="*/ 792843 w 1117355"/>
                <a:gd name="connsiteY9" fmla="*/ 83897 h 1117355"/>
                <a:gd name="connsiteX10" fmla="*/ 798558 w 1117355"/>
                <a:gd name="connsiteY10" fmla="*/ 143192 h 1117355"/>
                <a:gd name="connsiteX11" fmla="*/ 852767 w 1117355"/>
                <a:gd name="connsiteY11" fmla="*/ 118495 h 1117355"/>
                <a:gd name="connsiteX12" fmla="*/ 880346 w 1117355"/>
                <a:gd name="connsiteY12" fmla="*/ 99288 h 1117355"/>
                <a:gd name="connsiteX13" fmla="*/ 871730 w 1117355"/>
                <a:gd name="connsiteY13" fmla="*/ 131774 h 1117355"/>
                <a:gd name="connsiteX14" fmla="*/ 867062 w 1117355"/>
                <a:gd name="connsiteY14" fmla="*/ 191159 h 1117355"/>
                <a:gd name="connsiteX15" fmla="*/ 924737 w 1117355"/>
                <a:gd name="connsiteY15" fmla="*/ 176251 h 1117355"/>
                <a:gd name="connsiteX16" fmla="*/ 955231 w 1117355"/>
                <a:gd name="connsiteY16" fmla="*/ 162125 h 1117355"/>
                <a:gd name="connsiteX17" fmla="*/ 941105 w 1117355"/>
                <a:gd name="connsiteY17" fmla="*/ 192620 h 1117355"/>
                <a:gd name="connsiteX18" fmla="*/ 926196 w 1117355"/>
                <a:gd name="connsiteY18" fmla="*/ 250293 h 1117355"/>
                <a:gd name="connsiteX19" fmla="*/ 985583 w 1117355"/>
                <a:gd name="connsiteY19" fmla="*/ 245626 h 1117355"/>
                <a:gd name="connsiteX20" fmla="*/ 1018066 w 1117355"/>
                <a:gd name="connsiteY20" fmla="*/ 237010 h 1117355"/>
                <a:gd name="connsiteX21" fmla="*/ 998860 w 1117355"/>
                <a:gd name="connsiteY21" fmla="*/ 264588 h 1117355"/>
                <a:gd name="connsiteX22" fmla="*/ 974163 w 1117355"/>
                <a:gd name="connsiteY22" fmla="*/ 318796 h 1117355"/>
                <a:gd name="connsiteX23" fmla="*/ 1033458 w 1117355"/>
                <a:gd name="connsiteY23" fmla="*/ 324513 h 1117355"/>
                <a:gd name="connsiteX24" fmla="*/ 1066945 w 1117355"/>
                <a:gd name="connsiteY24" fmla="*/ 321669 h 1117355"/>
                <a:gd name="connsiteX25" fmla="*/ 1043241 w 1117355"/>
                <a:gd name="connsiteY25" fmla="*/ 345493 h 1117355"/>
                <a:gd name="connsiteX26" fmla="*/ 1009506 w 1117355"/>
                <a:gd name="connsiteY26" fmla="*/ 394590 h 1117355"/>
                <a:gd name="connsiteX27" fmla="*/ 1066906 w 1117355"/>
                <a:gd name="connsiteY27" fmla="*/ 410515 h 1117355"/>
                <a:gd name="connsiteX28" fmla="*/ 1100380 w 1117355"/>
                <a:gd name="connsiteY28" fmla="*/ 413529 h 1117355"/>
                <a:gd name="connsiteX29" fmla="*/ 1072898 w 1117355"/>
                <a:gd name="connsiteY29" fmla="*/ 432875 h 1117355"/>
                <a:gd name="connsiteX30" fmla="*/ 1031151 w 1117355"/>
                <a:gd name="connsiteY30" fmla="*/ 475368 h 1117355"/>
                <a:gd name="connsiteX31" fmla="*/ 1084914 w 1117355"/>
                <a:gd name="connsiteY31" fmla="*/ 501019 h 1117355"/>
                <a:gd name="connsiteX32" fmla="*/ 1117353 w 1117355"/>
                <a:gd name="connsiteY32" fmla="*/ 509800 h 1117355"/>
                <a:gd name="connsiteX33" fmla="*/ 1086932 w 1117355"/>
                <a:gd name="connsiteY33" fmla="*/ 524080 h 1117355"/>
                <a:gd name="connsiteX34" fmla="*/ 1038439 w 1117355"/>
                <a:gd name="connsiteY34" fmla="*/ 558677 h 1117355"/>
                <a:gd name="connsiteX35" fmla="*/ 1086931 w 1117355"/>
                <a:gd name="connsiteY35" fmla="*/ 593274 h 1117355"/>
                <a:gd name="connsiteX36" fmla="*/ 1117355 w 1117355"/>
                <a:gd name="connsiteY36" fmla="*/ 607555 h 1117355"/>
                <a:gd name="connsiteX37" fmla="*/ 1084914 w 1117355"/>
                <a:gd name="connsiteY37" fmla="*/ 616336 h 1117355"/>
                <a:gd name="connsiteX38" fmla="*/ 1031150 w 1117355"/>
                <a:gd name="connsiteY38" fmla="*/ 641988 h 1117355"/>
                <a:gd name="connsiteX39" fmla="*/ 1072898 w 1117355"/>
                <a:gd name="connsiteY39" fmla="*/ 684480 h 1117355"/>
                <a:gd name="connsiteX40" fmla="*/ 1100380 w 1117355"/>
                <a:gd name="connsiteY40" fmla="*/ 703827 h 1117355"/>
                <a:gd name="connsiteX41" fmla="*/ 1066906 w 1117355"/>
                <a:gd name="connsiteY41" fmla="*/ 706840 h 1117355"/>
                <a:gd name="connsiteX42" fmla="*/ 1009506 w 1117355"/>
                <a:gd name="connsiteY42" fmla="*/ 722766 h 1117355"/>
                <a:gd name="connsiteX43" fmla="*/ 1043241 w 1117355"/>
                <a:gd name="connsiteY43" fmla="*/ 771862 h 1117355"/>
                <a:gd name="connsiteX44" fmla="*/ 1066944 w 1117355"/>
                <a:gd name="connsiteY44" fmla="*/ 795686 h 1117355"/>
                <a:gd name="connsiteX45" fmla="*/ 1033457 w 1117355"/>
                <a:gd name="connsiteY45" fmla="*/ 792842 h 1117355"/>
                <a:gd name="connsiteX46" fmla="*/ 974163 w 1117355"/>
                <a:gd name="connsiteY46" fmla="*/ 798558 h 1117355"/>
                <a:gd name="connsiteX47" fmla="*/ 998861 w 1117355"/>
                <a:gd name="connsiteY47" fmla="*/ 852767 h 1117355"/>
                <a:gd name="connsiteX48" fmla="*/ 1018067 w 1117355"/>
                <a:gd name="connsiteY48" fmla="*/ 880346 h 1117355"/>
                <a:gd name="connsiteX49" fmla="*/ 985583 w 1117355"/>
                <a:gd name="connsiteY49" fmla="*/ 871730 h 1117355"/>
                <a:gd name="connsiteX50" fmla="*/ 926197 w 1117355"/>
                <a:gd name="connsiteY50" fmla="*/ 867062 h 1117355"/>
                <a:gd name="connsiteX51" fmla="*/ 941106 w 1117355"/>
                <a:gd name="connsiteY51" fmla="*/ 924736 h 1117355"/>
                <a:gd name="connsiteX52" fmla="*/ 955230 w 1117355"/>
                <a:gd name="connsiteY52" fmla="*/ 955231 h 1117355"/>
                <a:gd name="connsiteX53" fmla="*/ 924736 w 1117355"/>
                <a:gd name="connsiteY53" fmla="*/ 941105 h 1117355"/>
                <a:gd name="connsiteX54" fmla="*/ 867062 w 1117355"/>
                <a:gd name="connsiteY54" fmla="*/ 926196 h 1117355"/>
                <a:gd name="connsiteX55" fmla="*/ 871730 w 1117355"/>
                <a:gd name="connsiteY55" fmla="*/ 985583 h 1117355"/>
                <a:gd name="connsiteX56" fmla="*/ 881237 w 1117355"/>
                <a:gd name="connsiteY56" fmla="*/ 1021426 h 1117355"/>
                <a:gd name="connsiteX57" fmla="*/ 798559 w 1117355"/>
                <a:gd name="connsiteY57" fmla="*/ 974163 h 1117355"/>
                <a:gd name="connsiteX58" fmla="*/ 792843 w 1117355"/>
                <a:gd name="connsiteY58" fmla="*/ 1033459 h 1117355"/>
                <a:gd name="connsiteX59" fmla="*/ 795980 w 1117355"/>
                <a:gd name="connsiteY59" fmla="*/ 1070407 h 1117355"/>
                <a:gd name="connsiteX60" fmla="*/ 722766 w 1117355"/>
                <a:gd name="connsiteY60" fmla="*/ 1009507 h 1117355"/>
                <a:gd name="connsiteX61" fmla="*/ 706840 w 1117355"/>
                <a:gd name="connsiteY61" fmla="*/ 1066907 h 1117355"/>
                <a:gd name="connsiteX62" fmla="*/ 703827 w 1117355"/>
                <a:gd name="connsiteY62" fmla="*/ 1100380 h 1117355"/>
                <a:gd name="connsiteX63" fmla="*/ 684480 w 1117355"/>
                <a:gd name="connsiteY63" fmla="*/ 1072899 h 1117355"/>
                <a:gd name="connsiteX64" fmla="*/ 641988 w 1117355"/>
                <a:gd name="connsiteY64" fmla="*/ 1031150 h 1117355"/>
                <a:gd name="connsiteX65" fmla="*/ 616336 w 1117355"/>
                <a:gd name="connsiteY65" fmla="*/ 1084915 h 1117355"/>
                <a:gd name="connsiteX66" fmla="*/ 607556 w 1117355"/>
                <a:gd name="connsiteY66" fmla="*/ 1117355 h 1117355"/>
                <a:gd name="connsiteX67" fmla="*/ 593275 w 1117355"/>
                <a:gd name="connsiteY67" fmla="*/ 1086932 h 1117355"/>
                <a:gd name="connsiteX68" fmla="*/ 558678 w 1117355"/>
                <a:gd name="connsiteY68" fmla="*/ 1038439 h 1117355"/>
                <a:gd name="connsiteX69" fmla="*/ 524080 w 1117355"/>
                <a:gd name="connsiteY69" fmla="*/ 1086931 h 1117355"/>
                <a:gd name="connsiteX70" fmla="*/ 509800 w 1117355"/>
                <a:gd name="connsiteY70" fmla="*/ 1117354 h 1117355"/>
                <a:gd name="connsiteX71" fmla="*/ 501019 w 1117355"/>
                <a:gd name="connsiteY71" fmla="*/ 1084915 h 1117355"/>
                <a:gd name="connsiteX72" fmla="*/ 475369 w 1117355"/>
                <a:gd name="connsiteY72" fmla="*/ 1031151 h 1117355"/>
                <a:gd name="connsiteX73" fmla="*/ 432876 w 1117355"/>
                <a:gd name="connsiteY73" fmla="*/ 1072898 h 1117355"/>
                <a:gd name="connsiteX74" fmla="*/ 413529 w 1117355"/>
                <a:gd name="connsiteY74" fmla="*/ 1100382 h 1117355"/>
                <a:gd name="connsiteX75" fmla="*/ 410514 w 1117355"/>
                <a:gd name="connsiteY75" fmla="*/ 1066908 h 1117355"/>
                <a:gd name="connsiteX76" fmla="*/ 394589 w 1117355"/>
                <a:gd name="connsiteY76" fmla="*/ 1009506 h 1117355"/>
                <a:gd name="connsiteX77" fmla="*/ 345493 w 1117355"/>
                <a:gd name="connsiteY77" fmla="*/ 1043241 h 1117355"/>
                <a:gd name="connsiteX78" fmla="*/ 321668 w 1117355"/>
                <a:gd name="connsiteY78" fmla="*/ 1066945 h 1117355"/>
                <a:gd name="connsiteX79" fmla="*/ 324512 w 1117355"/>
                <a:gd name="connsiteY79" fmla="*/ 1033458 h 1117355"/>
                <a:gd name="connsiteX80" fmla="*/ 318796 w 1117355"/>
                <a:gd name="connsiteY80" fmla="*/ 974164 h 1117355"/>
                <a:gd name="connsiteX81" fmla="*/ 264588 w 1117355"/>
                <a:gd name="connsiteY81" fmla="*/ 998861 h 1117355"/>
                <a:gd name="connsiteX82" fmla="*/ 237009 w 1117355"/>
                <a:gd name="connsiteY82" fmla="*/ 1018067 h 1117355"/>
                <a:gd name="connsiteX83" fmla="*/ 245625 w 1117355"/>
                <a:gd name="connsiteY83" fmla="*/ 985583 h 1117355"/>
                <a:gd name="connsiteX84" fmla="*/ 250293 w 1117355"/>
                <a:gd name="connsiteY84" fmla="*/ 926196 h 1117355"/>
                <a:gd name="connsiteX85" fmla="*/ 192619 w 1117355"/>
                <a:gd name="connsiteY85" fmla="*/ 941105 h 1117355"/>
                <a:gd name="connsiteX86" fmla="*/ 162124 w 1117355"/>
                <a:gd name="connsiteY86" fmla="*/ 955230 h 1117355"/>
                <a:gd name="connsiteX87" fmla="*/ 176250 w 1117355"/>
                <a:gd name="connsiteY87" fmla="*/ 924736 h 1117355"/>
                <a:gd name="connsiteX88" fmla="*/ 191158 w 1117355"/>
                <a:gd name="connsiteY88" fmla="*/ 867062 h 1117355"/>
                <a:gd name="connsiteX89" fmla="*/ 131772 w 1117355"/>
                <a:gd name="connsiteY89" fmla="*/ 871729 h 1117355"/>
                <a:gd name="connsiteX90" fmla="*/ 99288 w 1117355"/>
                <a:gd name="connsiteY90" fmla="*/ 880346 h 1117355"/>
                <a:gd name="connsiteX91" fmla="*/ 118495 w 1117355"/>
                <a:gd name="connsiteY91" fmla="*/ 852766 h 1117355"/>
                <a:gd name="connsiteX92" fmla="*/ 143192 w 1117355"/>
                <a:gd name="connsiteY92" fmla="*/ 798558 h 1117355"/>
                <a:gd name="connsiteX93" fmla="*/ 83897 w 1117355"/>
                <a:gd name="connsiteY93" fmla="*/ 792842 h 1117355"/>
                <a:gd name="connsiteX94" fmla="*/ 50411 w 1117355"/>
                <a:gd name="connsiteY94" fmla="*/ 795685 h 1117355"/>
                <a:gd name="connsiteX95" fmla="*/ 74115 w 1117355"/>
                <a:gd name="connsiteY95" fmla="*/ 771862 h 1117355"/>
                <a:gd name="connsiteX96" fmla="*/ 107850 w 1117355"/>
                <a:gd name="connsiteY96" fmla="*/ 722765 h 1117355"/>
                <a:gd name="connsiteX97" fmla="*/ 50448 w 1117355"/>
                <a:gd name="connsiteY97" fmla="*/ 706840 h 1117355"/>
                <a:gd name="connsiteX98" fmla="*/ 16975 w 1117355"/>
                <a:gd name="connsiteY98" fmla="*/ 703826 h 1117355"/>
                <a:gd name="connsiteX99" fmla="*/ 44457 w 1117355"/>
                <a:gd name="connsiteY99" fmla="*/ 684480 h 1117355"/>
                <a:gd name="connsiteX100" fmla="*/ 86205 w 1117355"/>
                <a:gd name="connsiteY100" fmla="*/ 641988 h 1117355"/>
                <a:gd name="connsiteX101" fmla="*/ 32441 w 1117355"/>
                <a:gd name="connsiteY101" fmla="*/ 616336 h 1117355"/>
                <a:gd name="connsiteX102" fmla="*/ 0 w 1117355"/>
                <a:gd name="connsiteY102" fmla="*/ 607555 h 1117355"/>
                <a:gd name="connsiteX103" fmla="*/ 30424 w 1117355"/>
                <a:gd name="connsiteY103" fmla="*/ 593275 h 1117355"/>
                <a:gd name="connsiteX104" fmla="*/ 78916 w 1117355"/>
                <a:gd name="connsiteY104" fmla="*/ 558677 h 1117355"/>
                <a:gd name="connsiteX105" fmla="*/ 30424 w 1117355"/>
                <a:gd name="connsiteY105" fmla="*/ 524080 h 1117355"/>
                <a:gd name="connsiteX106" fmla="*/ 1 w 1117355"/>
                <a:gd name="connsiteY106" fmla="*/ 509800 h 1117355"/>
                <a:gd name="connsiteX107" fmla="*/ 32441 w 1117355"/>
                <a:gd name="connsiteY107" fmla="*/ 501019 h 1117355"/>
                <a:gd name="connsiteX108" fmla="*/ 86205 w 1117355"/>
                <a:gd name="connsiteY108" fmla="*/ 475369 h 1117355"/>
                <a:gd name="connsiteX109" fmla="*/ 44457 w 1117355"/>
                <a:gd name="connsiteY109" fmla="*/ 432875 h 1117355"/>
                <a:gd name="connsiteX110" fmla="*/ 16976 w 1117355"/>
                <a:gd name="connsiteY110" fmla="*/ 413530 h 1117355"/>
                <a:gd name="connsiteX111" fmla="*/ 50449 w 1117355"/>
                <a:gd name="connsiteY111" fmla="*/ 410515 h 1117355"/>
                <a:gd name="connsiteX112" fmla="*/ 107850 w 1117355"/>
                <a:gd name="connsiteY112" fmla="*/ 394590 h 1117355"/>
                <a:gd name="connsiteX113" fmla="*/ 74114 w 1117355"/>
                <a:gd name="connsiteY113" fmla="*/ 345493 h 1117355"/>
                <a:gd name="connsiteX114" fmla="*/ 50410 w 1117355"/>
                <a:gd name="connsiteY114" fmla="*/ 321668 h 1117355"/>
                <a:gd name="connsiteX115" fmla="*/ 83898 w 1117355"/>
                <a:gd name="connsiteY115" fmla="*/ 324512 h 1117355"/>
                <a:gd name="connsiteX116" fmla="*/ 143192 w 1117355"/>
                <a:gd name="connsiteY116" fmla="*/ 318797 h 1117355"/>
                <a:gd name="connsiteX117" fmla="*/ 118495 w 1117355"/>
                <a:gd name="connsiteY117" fmla="*/ 264588 h 1117355"/>
                <a:gd name="connsiteX118" fmla="*/ 99289 w 1117355"/>
                <a:gd name="connsiteY118" fmla="*/ 237010 h 1117355"/>
                <a:gd name="connsiteX119" fmla="*/ 131773 w 1117355"/>
                <a:gd name="connsiteY119" fmla="*/ 245625 h 1117355"/>
                <a:gd name="connsiteX120" fmla="*/ 191158 w 1117355"/>
                <a:gd name="connsiteY120" fmla="*/ 250293 h 1117355"/>
                <a:gd name="connsiteX121" fmla="*/ 176250 w 1117355"/>
                <a:gd name="connsiteY121" fmla="*/ 192620 h 1117355"/>
                <a:gd name="connsiteX122" fmla="*/ 162125 w 1117355"/>
                <a:gd name="connsiteY122" fmla="*/ 162124 h 1117355"/>
                <a:gd name="connsiteX123" fmla="*/ 192619 w 1117355"/>
                <a:gd name="connsiteY123" fmla="*/ 176251 h 1117355"/>
                <a:gd name="connsiteX124" fmla="*/ 250292 w 1117355"/>
                <a:gd name="connsiteY124" fmla="*/ 191159 h 1117355"/>
                <a:gd name="connsiteX125" fmla="*/ 245625 w 1117355"/>
                <a:gd name="connsiteY125" fmla="*/ 131774 h 1117355"/>
                <a:gd name="connsiteX126" fmla="*/ 237009 w 1117355"/>
                <a:gd name="connsiteY126" fmla="*/ 99287 h 1117355"/>
                <a:gd name="connsiteX127" fmla="*/ 264588 w 1117355"/>
                <a:gd name="connsiteY127" fmla="*/ 118495 h 1117355"/>
                <a:gd name="connsiteX128" fmla="*/ 318796 w 1117355"/>
                <a:gd name="connsiteY128" fmla="*/ 143192 h 1117355"/>
                <a:gd name="connsiteX129" fmla="*/ 324513 w 1117355"/>
                <a:gd name="connsiteY129" fmla="*/ 83897 h 1117355"/>
                <a:gd name="connsiteX130" fmla="*/ 321669 w 1117355"/>
                <a:gd name="connsiteY130" fmla="*/ 50411 h 1117355"/>
                <a:gd name="connsiteX131" fmla="*/ 345493 w 1117355"/>
                <a:gd name="connsiteY131" fmla="*/ 74115 h 1117355"/>
                <a:gd name="connsiteX132" fmla="*/ 394589 w 1117355"/>
                <a:gd name="connsiteY132" fmla="*/ 107850 h 1117355"/>
                <a:gd name="connsiteX133" fmla="*/ 410514 w 1117355"/>
                <a:gd name="connsiteY133" fmla="*/ 50448 h 1117355"/>
                <a:gd name="connsiteX134" fmla="*/ 413529 w 1117355"/>
                <a:gd name="connsiteY134" fmla="*/ 16974 h 1117355"/>
                <a:gd name="connsiteX135" fmla="*/ 432877 w 1117355"/>
                <a:gd name="connsiteY135" fmla="*/ 44457 h 1117355"/>
                <a:gd name="connsiteX136" fmla="*/ 475368 w 1117355"/>
                <a:gd name="connsiteY136" fmla="*/ 86205 h 1117355"/>
                <a:gd name="connsiteX137" fmla="*/ 501019 w 1117355"/>
                <a:gd name="connsiteY137" fmla="*/ 32441 h 1117355"/>
                <a:gd name="connsiteX138" fmla="*/ 509800 w 1117355"/>
                <a:gd name="connsiteY138" fmla="*/ 1 h 1117355"/>
                <a:gd name="connsiteX139" fmla="*/ 524080 w 1117355"/>
                <a:gd name="connsiteY139" fmla="*/ 30424 h 1117355"/>
                <a:gd name="connsiteX140" fmla="*/ 558677 w 1117355"/>
                <a:gd name="connsiteY140" fmla="*/ 78916 h 1117355"/>
                <a:gd name="connsiteX141" fmla="*/ 593275 w 1117355"/>
                <a:gd name="connsiteY141" fmla="*/ 30423 h 11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17355" h="1117355">
                  <a:moveTo>
                    <a:pt x="607556" y="0"/>
                  </a:moveTo>
                  <a:lnTo>
                    <a:pt x="616337" y="32441"/>
                  </a:lnTo>
                  <a:cubicBezTo>
                    <a:pt x="623336" y="51367"/>
                    <a:pt x="631935" y="69370"/>
                    <a:pt x="641988" y="86205"/>
                  </a:cubicBezTo>
                  <a:cubicBezTo>
                    <a:pt x="657192" y="73824"/>
                    <a:pt x="671430" y="59848"/>
                    <a:pt x="684480" y="44457"/>
                  </a:cubicBezTo>
                  <a:lnTo>
                    <a:pt x="703827" y="16976"/>
                  </a:lnTo>
                  <a:lnTo>
                    <a:pt x="706841" y="50449"/>
                  </a:lnTo>
                  <a:cubicBezTo>
                    <a:pt x="710447" y="70302"/>
                    <a:pt x="715790" y="89525"/>
                    <a:pt x="722767" y="107849"/>
                  </a:cubicBezTo>
                  <a:cubicBezTo>
                    <a:pt x="739889" y="98297"/>
                    <a:pt x="756338" y="87005"/>
                    <a:pt x="771862" y="74114"/>
                  </a:cubicBezTo>
                  <a:lnTo>
                    <a:pt x="795686" y="50411"/>
                  </a:lnTo>
                  <a:lnTo>
                    <a:pt x="792843" y="83897"/>
                  </a:lnTo>
                  <a:cubicBezTo>
                    <a:pt x="792946" y="104075"/>
                    <a:pt x="794869" y="123935"/>
                    <a:pt x="798558" y="143192"/>
                  </a:cubicBezTo>
                  <a:cubicBezTo>
                    <a:pt x="817080" y="136758"/>
                    <a:pt x="835240" y="128494"/>
                    <a:pt x="852767" y="118495"/>
                  </a:cubicBezTo>
                  <a:lnTo>
                    <a:pt x="880346" y="99288"/>
                  </a:lnTo>
                  <a:lnTo>
                    <a:pt x="871730" y="131774"/>
                  </a:lnTo>
                  <a:cubicBezTo>
                    <a:pt x="868328" y="151663"/>
                    <a:pt x="866774" y="171555"/>
                    <a:pt x="867062" y="191159"/>
                  </a:cubicBezTo>
                  <a:cubicBezTo>
                    <a:pt x="886420" y="188040"/>
                    <a:pt x="905740" y="183055"/>
                    <a:pt x="924737" y="176251"/>
                  </a:cubicBezTo>
                  <a:lnTo>
                    <a:pt x="955231" y="162125"/>
                  </a:lnTo>
                  <a:lnTo>
                    <a:pt x="941105" y="192620"/>
                  </a:lnTo>
                  <a:cubicBezTo>
                    <a:pt x="934301" y="211617"/>
                    <a:pt x="929316" y="230936"/>
                    <a:pt x="926196" y="250293"/>
                  </a:cubicBezTo>
                  <a:cubicBezTo>
                    <a:pt x="945801" y="250582"/>
                    <a:pt x="965692" y="249027"/>
                    <a:pt x="985583" y="245626"/>
                  </a:cubicBezTo>
                  <a:lnTo>
                    <a:pt x="1018066" y="237010"/>
                  </a:lnTo>
                  <a:lnTo>
                    <a:pt x="998860" y="264588"/>
                  </a:lnTo>
                  <a:cubicBezTo>
                    <a:pt x="988861" y="282115"/>
                    <a:pt x="980597" y="300275"/>
                    <a:pt x="974163" y="318796"/>
                  </a:cubicBezTo>
                  <a:cubicBezTo>
                    <a:pt x="993421" y="322486"/>
                    <a:pt x="1013279" y="324408"/>
                    <a:pt x="1033458" y="324513"/>
                  </a:cubicBezTo>
                  <a:lnTo>
                    <a:pt x="1066945" y="321669"/>
                  </a:lnTo>
                  <a:lnTo>
                    <a:pt x="1043241" y="345493"/>
                  </a:lnTo>
                  <a:cubicBezTo>
                    <a:pt x="1030350" y="361018"/>
                    <a:pt x="1019057" y="377467"/>
                    <a:pt x="1009506" y="394590"/>
                  </a:cubicBezTo>
                  <a:cubicBezTo>
                    <a:pt x="1027829" y="401567"/>
                    <a:pt x="1047052" y="406909"/>
                    <a:pt x="1066906" y="410515"/>
                  </a:cubicBezTo>
                  <a:lnTo>
                    <a:pt x="1100380" y="413529"/>
                  </a:lnTo>
                  <a:lnTo>
                    <a:pt x="1072898" y="432875"/>
                  </a:lnTo>
                  <a:cubicBezTo>
                    <a:pt x="1057507" y="445926"/>
                    <a:pt x="1043531" y="460165"/>
                    <a:pt x="1031151" y="475368"/>
                  </a:cubicBezTo>
                  <a:cubicBezTo>
                    <a:pt x="1047984" y="485421"/>
                    <a:pt x="1065988" y="494020"/>
                    <a:pt x="1084914" y="501019"/>
                  </a:cubicBezTo>
                  <a:lnTo>
                    <a:pt x="1117353" y="509800"/>
                  </a:lnTo>
                  <a:lnTo>
                    <a:pt x="1086932" y="524080"/>
                  </a:lnTo>
                  <a:cubicBezTo>
                    <a:pt x="1069509" y="534259"/>
                    <a:pt x="1053271" y="545854"/>
                    <a:pt x="1038439" y="558677"/>
                  </a:cubicBezTo>
                  <a:cubicBezTo>
                    <a:pt x="1053272" y="571501"/>
                    <a:pt x="1069509" y="583096"/>
                    <a:pt x="1086931" y="593274"/>
                  </a:cubicBezTo>
                  <a:lnTo>
                    <a:pt x="1117355" y="607555"/>
                  </a:lnTo>
                  <a:lnTo>
                    <a:pt x="1084914" y="616336"/>
                  </a:lnTo>
                  <a:cubicBezTo>
                    <a:pt x="1065988" y="623335"/>
                    <a:pt x="1047984" y="631934"/>
                    <a:pt x="1031150" y="641988"/>
                  </a:cubicBezTo>
                  <a:cubicBezTo>
                    <a:pt x="1043531" y="657191"/>
                    <a:pt x="1057507" y="671430"/>
                    <a:pt x="1072898" y="684480"/>
                  </a:cubicBezTo>
                  <a:lnTo>
                    <a:pt x="1100380" y="703827"/>
                  </a:lnTo>
                  <a:lnTo>
                    <a:pt x="1066906" y="706840"/>
                  </a:lnTo>
                  <a:cubicBezTo>
                    <a:pt x="1047052" y="710447"/>
                    <a:pt x="1027829" y="715789"/>
                    <a:pt x="1009506" y="722766"/>
                  </a:cubicBezTo>
                  <a:cubicBezTo>
                    <a:pt x="1019057" y="739889"/>
                    <a:pt x="1030349" y="756338"/>
                    <a:pt x="1043241" y="771862"/>
                  </a:cubicBezTo>
                  <a:lnTo>
                    <a:pt x="1066944" y="795686"/>
                  </a:lnTo>
                  <a:lnTo>
                    <a:pt x="1033457" y="792842"/>
                  </a:lnTo>
                  <a:cubicBezTo>
                    <a:pt x="1013279" y="792946"/>
                    <a:pt x="993420" y="794869"/>
                    <a:pt x="974163" y="798558"/>
                  </a:cubicBezTo>
                  <a:cubicBezTo>
                    <a:pt x="980597" y="817079"/>
                    <a:pt x="988861" y="835239"/>
                    <a:pt x="998861" y="852767"/>
                  </a:cubicBezTo>
                  <a:lnTo>
                    <a:pt x="1018067" y="880346"/>
                  </a:lnTo>
                  <a:lnTo>
                    <a:pt x="985583" y="871730"/>
                  </a:lnTo>
                  <a:cubicBezTo>
                    <a:pt x="965693" y="868328"/>
                    <a:pt x="945802" y="866773"/>
                    <a:pt x="926197" y="867062"/>
                  </a:cubicBezTo>
                  <a:cubicBezTo>
                    <a:pt x="929316" y="886420"/>
                    <a:pt x="934301" y="905738"/>
                    <a:pt x="941106" y="924736"/>
                  </a:cubicBezTo>
                  <a:lnTo>
                    <a:pt x="955230" y="955231"/>
                  </a:lnTo>
                  <a:lnTo>
                    <a:pt x="924736" y="941105"/>
                  </a:lnTo>
                  <a:cubicBezTo>
                    <a:pt x="905739" y="934301"/>
                    <a:pt x="886420" y="929316"/>
                    <a:pt x="867062" y="926196"/>
                  </a:cubicBezTo>
                  <a:cubicBezTo>
                    <a:pt x="866773" y="945801"/>
                    <a:pt x="868328" y="965692"/>
                    <a:pt x="871730" y="985583"/>
                  </a:cubicBezTo>
                  <a:lnTo>
                    <a:pt x="881237" y="1021426"/>
                  </a:lnTo>
                  <a:lnTo>
                    <a:pt x="798559" y="974163"/>
                  </a:lnTo>
                  <a:cubicBezTo>
                    <a:pt x="794870" y="993421"/>
                    <a:pt x="792946" y="1013280"/>
                    <a:pt x="792843" y="1033459"/>
                  </a:cubicBezTo>
                  <a:lnTo>
                    <a:pt x="795980" y="1070407"/>
                  </a:lnTo>
                  <a:lnTo>
                    <a:pt x="722766" y="1009507"/>
                  </a:lnTo>
                  <a:cubicBezTo>
                    <a:pt x="715790" y="1027830"/>
                    <a:pt x="710446" y="1047053"/>
                    <a:pt x="706840" y="1066907"/>
                  </a:cubicBezTo>
                  <a:lnTo>
                    <a:pt x="703827" y="1100380"/>
                  </a:lnTo>
                  <a:lnTo>
                    <a:pt x="684480" y="1072899"/>
                  </a:lnTo>
                  <a:cubicBezTo>
                    <a:pt x="671430" y="1057508"/>
                    <a:pt x="657192" y="1043531"/>
                    <a:pt x="641988" y="1031150"/>
                  </a:cubicBezTo>
                  <a:cubicBezTo>
                    <a:pt x="631934" y="1047985"/>
                    <a:pt x="623336" y="1065989"/>
                    <a:pt x="616336" y="1084915"/>
                  </a:cubicBezTo>
                  <a:lnTo>
                    <a:pt x="607556" y="1117355"/>
                  </a:lnTo>
                  <a:lnTo>
                    <a:pt x="593275" y="1086932"/>
                  </a:lnTo>
                  <a:cubicBezTo>
                    <a:pt x="583096" y="1069509"/>
                    <a:pt x="571501" y="1053271"/>
                    <a:pt x="558678" y="1038439"/>
                  </a:cubicBezTo>
                  <a:cubicBezTo>
                    <a:pt x="545854" y="1053271"/>
                    <a:pt x="534259" y="1069508"/>
                    <a:pt x="524080" y="1086931"/>
                  </a:cubicBezTo>
                  <a:lnTo>
                    <a:pt x="509800" y="1117354"/>
                  </a:lnTo>
                  <a:lnTo>
                    <a:pt x="501019" y="1084915"/>
                  </a:lnTo>
                  <a:cubicBezTo>
                    <a:pt x="494020" y="1065988"/>
                    <a:pt x="485422" y="1047985"/>
                    <a:pt x="475369" y="1031151"/>
                  </a:cubicBezTo>
                  <a:cubicBezTo>
                    <a:pt x="460165" y="1043532"/>
                    <a:pt x="445926" y="1057508"/>
                    <a:pt x="432876" y="1072898"/>
                  </a:cubicBezTo>
                  <a:lnTo>
                    <a:pt x="413529" y="1100382"/>
                  </a:lnTo>
                  <a:lnTo>
                    <a:pt x="410514" y="1066908"/>
                  </a:lnTo>
                  <a:cubicBezTo>
                    <a:pt x="406908" y="1047053"/>
                    <a:pt x="401566" y="1027831"/>
                    <a:pt x="394589" y="1009506"/>
                  </a:cubicBezTo>
                  <a:cubicBezTo>
                    <a:pt x="377466" y="1019058"/>
                    <a:pt x="361017" y="1030350"/>
                    <a:pt x="345493" y="1043241"/>
                  </a:cubicBezTo>
                  <a:lnTo>
                    <a:pt x="321668" y="1066945"/>
                  </a:lnTo>
                  <a:lnTo>
                    <a:pt x="324512" y="1033458"/>
                  </a:lnTo>
                  <a:cubicBezTo>
                    <a:pt x="324409" y="1013280"/>
                    <a:pt x="322485" y="993421"/>
                    <a:pt x="318796" y="974164"/>
                  </a:cubicBezTo>
                  <a:cubicBezTo>
                    <a:pt x="300275" y="980597"/>
                    <a:pt x="282115" y="988861"/>
                    <a:pt x="264588" y="998861"/>
                  </a:cubicBezTo>
                  <a:lnTo>
                    <a:pt x="237009" y="1018067"/>
                  </a:lnTo>
                  <a:lnTo>
                    <a:pt x="245625" y="985583"/>
                  </a:lnTo>
                  <a:cubicBezTo>
                    <a:pt x="249026" y="965692"/>
                    <a:pt x="250582" y="945802"/>
                    <a:pt x="250293" y="926196"/>
                  </a:cubicBezTo>
                  <a:cubicBezTo>
                    <a:pt x="230935" y="929316"/>
                    <a:pt x="211616" y="934301"/>
                    <a:pt x="192619" y="941105"/>
                  </a:cubicBezTo>
                  <a:lnTo>
                    <a:pt x="162124" y="955230"/>
                  </a:lnTo>
                  <a:lnTo>
                    <a:pt x="176250" y="924736"/>
                  </a:lnTo>
                  <a:cubicBezTo>
                    <a:pt x="183053" y="905739"/>
                    <a:pt x="188039" y="886420"/>
                    <a:pt x="191158" y="867062"/>
                  </a:cubicBezTo>
                  <a:cubicBezTo>
                    <a:pt x="171553" y="866773"/>
                    <a:pt x="151663" y="868328"/>
                    <a:pt x="131772" y="871729"/>
                  </a:cubicBezTo>
                  <a:lnTo>
                    <a:pt x="99288" y="880346"/>
                  </a:lnTo>
                  <a:lnTo>
                    <a:pt x="118495" y="852766"/>
                  </a:lnTo>
                  <a:cubicBezTo>
                    <a:pt x="128494" y="835239"/>
                    <a:pt x="136758" y="817079"/>
                    <a:pt x="143192" y="798558"/>
                  </a:cubicBezTo>
                  <a:cubicBezTo>
                    <a:pt x="123935" y="794869"/>
                    <a:pt x="104076" y="792946"/>
                    <a:pt x="83897" y="792842"/>
                  </a:cubicBezTo>
                  <a:lnTo>
                    <a:pt x="50411" y="795685"/>
                  </a:lnTo>
                  <a:lnTo>
                    <a:pt x="74115" y="771862"/>
                  </a:lnTo>
                  <a:cubicBezTo>
                    <a:pt x="87006" y="756338"/>
                    <a:pt x="98298" y="739889"/>
                    <a:pt x="107850" y="722765"/>
                  </a:cubicBezTo>
                  <a:cubicBezTo>
                    <a:pt x="89526" y="715788"/>
                    <a:pt x="70303" y="710446"/>
                    <a:pt x="50448" y="706840"/>
                  </a:cubicBezTo>
                  <a:lnTo>
                    <a:pt x="16975" y="703826"/>
                  </a:lnTo>
                  <a:lnTo>
                    <a:pt x="44457" y="684480"/>
                  </a:lnTo>
                  <a:cubicBezTo>
                    <a:pt x="59848" y="671429"/>
                    <a:pt x="73825" y="657192"/>
                    <a:pt x="86205" y="641988"/>
                  </a:cubicBezTo>
                  <a:cubicBezTo>
                    <a:pt x="69371" y="631934"/>
                    <a:pt x="51368" y="623335"/>
                    <a:pt x="32441" y="616336"/>
                  </a:cubicBezTo>
                  <a:lnTo>
                    <a:pt x="0" y="607555"/>
                  </a:lnTo>
                  <a:lnTo>
                    <a:pt x="30424" y="593275"/>
                  </a:lnTo>
                  <a:cubicBezTo>
                    <a:pt x="47847" y="583095"/>
                    <a:pt x="64084" y="571500"/>
                    <a:pt x="78916" y="558677"/>
                  </a:cubicBezTo>
                  <a:cubicBezTo>
                    <a:pt x="64083" y="545854"/>
                    <a:pt x="47846" y="534259"/>
                    <a:pt x="30424" y="524080"/>
                  </a:cubicBezTo>
                  <a:lnTo>
                    <a:pt x="1" y="509800"/>
                  </a:lnTo>
                  <a:lnTo>
                    <a:pt x="32441" y="501019"/>
                  </a:lnTo>
                  <a:cubicBezTo>
                    <a:pt x="51367" y="494020"/>
                    <a:pt x="69371" y="485421"/>
                    <a:pt x="86205" y="475369"/>
                  </a:cubicBezTo>
                  <a:cubicBezTo>
                    <a:pt x="73825" y="460164"/>
                    <a:pt x="59848" y="445926"/>
                    <a:pt x="44457" y="432875"/>
                  </a:cubicBezTo>
                  <a:lnTo>
                    <a:pt x="16976" y="413530"/>
                  </a:lnTo>
                  <a:lnTo>
                    <a:pt x="50449" y="410515"/>
                  </a:lnTo>
                  <a:cubicBezTo>
                    <a:pt x="70302" y="406909"/>
                    <a:pt x="89526" y="401567"/>
                    <a:pt x="107850" y="394590"/>
                  </a:cubicBezTo>
                  <a:cubicBezTo>
                    <a:pt x="98298" y="377467"/>
                    <a:pt x="87005" y="361018"/>
                    <a:pt x="74114" y="345493"/>
                  </a:cubicBezTo>
                  <a:lnTo>
                    <a:pt x="50410" y="321668"/>
                  </a:lnTo>
                  <a:lnTo>
                    <a:pt x="83898" y="324512"/>
                  </a:lnTo>
                  <a:cubicBezTo>
                    <a:pt x="104076" y="324409"/>
                    <a:pt x="123935" y="322486"/>
                    <a:pt x="143192" y="318797"/>
                  </a:cubicBezTo>
                  <a:cubicBezTo>
                    <a:pt x="136758" y="300275"/>
                    <a:pt x="128494" y="282115"/>
                    <a:pt x="118495" y="264588"/>
                  </a:cubicBezTo>
                  <a:lnTo>
                    <a:pt x="99289" y="237010"/>
                  </a:lnTo>
                  <a:lnTo>
                    <a:pt x="131773" y="245625"/>
                  </a:lnTo>
                  <a:cubicBezTo>
                    <a:pt x="151663" y="249028"/>
                    <a:pt x="171554" y="250582"/>
                    <a:pt x="191158" y="250293"/>
                  </a:cubicBezTo>
                  <a:cubicBezTo>
                    <a:pt x="188040" y="230936"/>
                    <a:pt x="183054" y="211617"/>
                    <a:pt x="176250" y="192620"/>
                  </a:cubicBezTo>
                  <a:lnTo>
                    <a:pt x="162125" y="162124"/>
                  </a:lnTo>
                  <a:lnTo>
                    <a:pt x="192619" y="176251"/>
                  </a:lnTo>
                  <a:cubicBezTo>
                    <a:pt x="211616" y="183054"/>
                    <a:pt x="230935" y="188040"/>
                    <a:pt x="250292" y="191159"/>
                  </a:cubicBezTo>
                  <a:cubicBezTo>
                    <a:pt x="250581" y="171554"/>
                    <a:pt x="249027" y="151663"/>
                    <a:pt x="245625" y="131774"/>
                  </a:cubicBezTo>
                  <a:lnTo>
                    <a:pt x="237009" y="99287"/>
                  </a:lnTo>
                  <a:lnTo>
                    <a:pt x="264588" y="118495"/>
                  </a:lnTo>
                  <a:cubicBezTo>
                    <a:pt x="282116" y="128494"/>
                    <a:pt x="300275" y="136758"/>
                    <a:pt x="318796" y="143192"/>
                  </a:cubicBezTo>
                  <a:cubicBezTo>
                    <a:pt x="322486" y="123935"/>
                    <a:pt x="324409" y="104076"/>
                    <a:pt x="324513" y="83897"/>
                  </a:cubicBezTo>
                  <a:lnTo>
                    <a:pt x="321669" y="50411"/>
                  </a:lnTo>
                  <a:lnTo>
                    <a:pt x="345493" y="74115"/>
                  </a:lnTo>
                  <a:cubicBezTo>
                    <a:pt x="361017" y="87006"/>
                    <a:pt x="377466" y="98297"/>
                    <a:pt x="394589" y="107850"/>
                  </a:cubicBezTo>
                  <a:cubicBezTo>
                    <a:pt x="401566" y="89526"/>
                    <a:pt x="406909" y="70302"/>
                    <a:pt x="410514" y="50448"/>
                  </a:cubicBezTo>
                  <a:lnTo>
                    <a:pt x="413529" y="16974"/>
                  </a:lnTo>
                  <a:lnTo>
                    <a:pt x="432877" y="44457"/>
                  </a:lnTo>
                  <a:cubicBezTo>
                    <a:pt x="445926" y="59848"/>
                    <a:pt x="460165" y="73825"/>
                    <a:pt x="475368" y="86205"/>
                  </a:cubicBezTo>
                  <a:cubicBezTo>
                    <a:pt x="485422" y="69371"/>
                    <a:pt x="494020" y="51368"/>
                    <a:pt x="501019" y="32441"/>
                  </a:cubicBezTo>
                  <a:lnTo>
                    <a:pt x="509800" y="1"/>
                  </a:lnTo>
                  <a:lnTo>
                    <a:pt x="524080" y="30424"/>
                  </a:lnTo>
                  <a:cubicBezTo>
                    <a:pt x="534259" y="47847"/>
                    <a:pt x="545854" y="64083"/>
                    <a:pt x="558677" y="78916"/>
                  </a:cubicBezTo>
                  <a:cubicBezTo>
                    <a:pt x="571502" y="64083"/>
                    <a:pt x="583096" y="47846"/>
                    <a:pt x="593275" y="30423"/>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75000"/>
                    <a:lumOff val="25000"/>
                  </a:schemeClr>
                </a:solidFill>
              </a:endParaRPr>
            </a:p>
          </p:txBody>
        </p:sp>
        <p:sp>
          <p:nvSpPr>
            <p:cNvPr id="13" name="KSO_Shape"/>
            <p:cNvSpPr/>
            <p:nvPr/>
          </p:nvSpPr>
          <p:spPr>
            <a:xfrm>
              <a:off x="1569722" y="1772530"/>
              <a:ext cx="822373" cy="822373"/>
            </a:xfrm>
            <a:prstGeom prst="ellipse">
              <a:avLst/>
            </a:prstGeom>
            <a:solidFill>
              <a:srgbClr val="C70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75000"/>
                    <a:lumOff val="25000"/>
                  </a:schemeClr>
                </a:solidFill>
              </a:endParaRPr>
            </a:p>
          </p:txBody>
        </p:sp>
      </p:grpSp>
      <p:sp>
        <p:nvSpPr>
          <p:cNvPr id="14" name="矩形 13"/>
          <p:cNvSpPr/>
          <p:nvPr/>
        </p:nvSpPr>
        <p:spPr>
          <a:xfrm>
            <a:off x="1991030" y="4859338"/>
            <a:ext cx="2565009" cy="954107"/>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bwMode="auto">
          <a:xfrm>
            <a:off x="1939447" y="3954000"/>
            <a:ext cx="0" cy="2160000"/>
          </a:xfrm>
          <a:prstGeom prst="line">
            <a:avLst/>
          </a:prstGeom>
          <a:solidFill>
            <a:schemeClr val="accent1"/>
          </a:solidFill>
          <a:ln w="9525" cap="flat" cmpd="sng" algn="ctr">
            <a:solidFill>
              <a:srgbClr val="5D2884"/>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p:nvPr/>
        </p:nvCxnSpPr>
        <p:spPr bwMode="auto">
          <a:xfrm>
            <a:off x="3550785" y="1860165"/>
            <a:ext cx="0" cy="2160000"/>
          </a:xfrm>
          <a:prstGeom prst="line">
            <a:avLst/>
          </a:prstGeom>
          <a:solidFill>
            <a:schemeClr val="accent1"/>
          </a:solidFill>
          <a:ln w="9525" cap="flat" cmpd="sng" algn="ctr">
            <a:solidFill>
              <a:srgbClr val="5D2884"/>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矩形 16"/>
          <p:cNvSpPr/>
          <p:nvPr/>
        </p:nvSpPr>
        <p:spPr>
          <a:xfrm>
            <a:off x="956676" y="2087265"/>
            <a:ext cx="2565009" cy="954107"/>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8151584" y="3435626"/>
            <a:ext cx="1102554" cy="1102554"/>
            <a:chOff x="1429631" y="1632439"/>
            <a:chExt cx="1102554" cy="1102554"/>
          </a:xfrm>
          <a:effectLst/>
        </p:grpSpPr>
        <p:sp>
          <p:nvSpPr>
            <p:cNvPr id="19" name="KSO_Shape"/>
            <p:cNvSpPr/>
            <p:nvPr/>
          </p:nvSpPr>
          <p:spPr>
            <a:xfrm>
              <a:off x="1429631" y="1632439"/>
              <a:ext cx="1102554" cy="1102554"/>
            </a:xfrm>
            <a:custGeom>
              <a:avLst/>
              <a:gdLst>
                <a:gd name="connsiteX0" fmla="*/ 607556 w 1117355"/>
                <a:gd name="connsiteY0" fmla="*/ 0 h 1117355"/>
                <a:gd name="connsiteX1" fmla="*/ 616337 w 1117355"/>
                <a:gd name="connsiteY1" fmla="*/ 32441 h 1117355"/>
                <a:gd name="connsiteX2" fmla="*/ 641988 w 1117355"/>
                <a:gd name="connsiteY2" fmla="*/ 86205 h 1117355"/>
                <a:gd name="connsiteX3" fmla="*/ 684480 w 1117355"/>
                <a:gd name="connsiteY3" fmla="*/ 44457 h 1117355"/>
                <a:gd name="connsiteX4" fmla="*/ 703827 w 1117355"/>
                <a:gd name="connsiteY4" fmla="*/ 16976 h 1117355"/>
                <a:gd name="connsiteX5" fmla="*/ 706841 w 1117355"/>
                <a:gd name="connsiteY5" fmla="*/ 50449 h 1117355"/>
                <a:gd name="connsiteX6" fmla="*/ 722767 w 1117355"/>
                <a:gd name="connsiteY6" fmla="*/ 107849 h 1117355"/>
                <a:gd name="connsiteX7" fmla="*/ 771862 w 1117355"/>
                <a:gd name="connsiteY7" fmla="*/ 74114 h 1117355"/>
                <a:gd name="connsiteX8" fmla="*/ 795686 w 1117355"/>
                <a:gd name="connsiteY8" fmla="*/ 50411 h 1117355"/>
                <a:gd name="connsiteX9" fmla="*/ 792843 w 1117355"/>
                <a:gd name="connsiteY9" fmla="*/ 83897 h 1117355"/>
                <a:gd name="connsiteX10" fmla="*/ 798558 w 1117355"/>
                <a:gd name="connsiteY10" fmla="*/ 143192 h 1117355"/>
                <a:gd name="connsiteX11" fmla="*/ 852767 w 1117355"/>
                <a:gd name="connsiteY11" fmla="*/ 118495 h 1117355"/>
                <a:gd name="connsiteX12" fmla="*/ 880346 w 1117355"/>
                <a:gd name="connsiteY12" fmla="*/ 99288 h 1117355"/>
                <a:gd name="connsiteX13" fmla="*/ 871730 w 1117355"/>
                <a:gd name="connsiteY13" fmla="*/ 131774 h 1117355"/>
                <a:gd name="connsiteX14" fmla="*/ 867062 w 1117355"/>
                <a:gd name="connsiteY14" fmla="*/ 191159 h 1117355"/>
                <a:gd name="connsiteX15" fmla="*/ 924737 w 1117355"/>
                <a:gd name="connsiteY15" fmla="*/ 176251 h 1117355"/>
                <a:gd name="connsiteX16" fmla="*/ 955231 w 1117355"/>
                <a:gd name="connsiteY16" fmla="*/ 162125 h 1117355"/>
                <a:gd name="connsiteX17" fmla="*/ 941105 w 1117355"/>
                <a:gd name="connsiteY17" fmla="*/ 192620 h 1117355"/>
                <a:gd name="connsiteX18" fmla="*/ 926196 w 1117355"/>
                <a:gd name="connsiteY18" fmla="*/ 250293 h 1117355"/>
                <a:gd name="connsiteX19" fmla="*/ 985583 w 1117355"/>
                <a:gd name="connsiteY19" fmla="*/ 245626 h 1117355"/>
                <a:gd name="connsiteX20" fmla="*/ 1018066 w 1117355"/>
                <a:gd name="connsiteY20" fmla="*/ 237010 h 1117355"/>
                <a:gd name="connsiteX21" fmla="*/ 998860 w 1117355"/>
                <a:gd name="connsiteY21" fmla="*/ 264588 h 1117355"/>
                <a:gd name="connsiteX22" fmla="*/ 974163 w 1117355"/>
                <a:gd name="connsiteY22" fmla="*/ 318796 h 1117355"/>
                <a:gd name="connsiteX23" fmla="*/ 1033458 w 1117355"/>
                <a:gd name="connsiteY23" fmla="*/ 324513 h 1117355"/>
                <a:gd name="connsiteX24" fmla="*/ 1066945 w 1117355"/>
                <a:gd name="connsiteY24" fmla="*/ 321669 h 1117355"/>
                <a:gd name="connsiteX25" fmla="*/ 1043241 w 1117355"/>
                <a:gd name="connsiteY25" fmla="*/ 345493 h 1117355"/>
                <a:gd name="connsiteX26" fmla="*/ 1009506 w 1117355"/>
                <a:gd name="connsiteY26" fmla="*/ 394590 h 1117355"/>
                <a:gd name="connsiteX27" fmla="*/ 1066906 w 1117355"/>
                <a:gd name="connsiteY27" fmla="*/ 410515 h 1117355"/>
                <a:gd name="connsiteX28" fmla="*/ 1100380 w 1117355"/>
                <a:gd name="connsiteY28" fmla="*/ 413529 h 1117355"/>
                <a:gd name="connsiteX29" fmla="*/ 1072898 w 1117355"/>
                <a:gd name="connsiteY29" fmla="*/ 432875 h 1117355"/>
                <a:gd name="connsiteX30" fmla="*/ 1031151 w 1117355"/>
                <a:gd name="connsiteY30" fmla="*/ 475368 h 1117355"/>
                <a:gd name="connsiteX31" fmla="*/ 1084914 w 1117355"/>
                <a:gd name="connsiteY31" fmla="*/ 501019 h 1117355"/>
                <a:gd name="connsiteX32" fmla="*/ 1117353 w 1117355"/>
                <a:gd name="connsiteY32" fmla="*/ 509800 h 1117355"/>
                <a:gd name="connsiteX33" fmla="*/ 1086932 w 1117355"/>
                <a:gd name="connsiteY33" fmla="*/ 524080 h 1117355"/>
                <a:gd name="connsiteX34" fmla="*/ 1038439 w 1117355"/>
                <a:gd name="connsiteY34" fmla="*/ 558677 h 1117355"/>
                <a:gd name="connsiteX35" fmla="*/ 1086931 w 1117355"/>
                <a:gd name="connsiteY35" fmla="*/ 593274 h 1117355"/>
                <a:gd name="connsiteX36" fmla="*/ 1117355 w 1117355"/>
                <a:gd name="connsiteY36" fmla="*/ 607555 h 1117355"/>
                <a:gd name="connsiteX37" fmla="*/ 1084914 w 1117355"/>
                <a:gd name="connsiteY37" fmla="*/ 616336 h 1117355"/>
                <a:gd name="connsiteX38" fmla="*/ 1031150 w 1117355"/>
                <a:gd name="connsiteY38" fmla="*/ 641988 h 1117355"/>
                <a:gd name="connsiteX39" fmla="*/ 1072898 w 1117355"/>
                <a:gd name="connsiteY39" fmla="*/ 684480 h 1117355"/>
                <a:gd name="connsiteX40" fmla="*/ 1100380 w 1117355"/>
                <a:gd name="connsiteY40" fmla="*/ 703827 h 1117355"/>
                <a:gd name="connsiteX41" fmla="*/ 1066906 w 1117355"/>
                <a:gd name="connsiteY41" fmla="*/ 706840 h 1117355"/>
                <a:gd name="connsiteX42" fmla="*/ 1009506 w 1117355"/>
                <a:gd name="connsiteY42" fmla="*/ 722766 h 1117355"/>
                <a:gd name="connsiteX43" fmla="*/ 1043241 w 1117355"/>
                <a:gd name="connsiteY43" fmla="*/ 771862 h 1117355"/>
                <a:gd name="connsiteX44" fmla="*/ 1066944 w 1117355"/>
                <a:gd name="connsiteY44" fmla="*/ 795686 h 1117355"/>
                <a:gd name="connsiteX45" fmla="*/ 1033457 w 1117355"/>
                <a:gd name="connsiteY45" fmla="*/ 792842 h 1117355"/>
                <a:gd name="connsiteX46" fmla="*/ 974163 w 1117355"/>
                <a:gd name="connsiteY46" fmla="*/ 798558 h 1117355"/>
                <a:gd name="connsiteX47" fmla="*/ 998861 w 1117355"/>
                <a:gd name="connsiteY47" fmla="*/ 852767 h 1117355"/>
                <a:gd name="connsiteX48" fmla="*/ 1018067 w 1117355"/>
                <a:gd name="connsiteY48" fmla="*/ 880346 h 1117355"/>
                <a:gd name="connsiteX49" fmla="*/ 985583 w 1117355"/>
                <a:gd name="connsiteY49" fmla="*/ 871730 h 1117355"/>
                <a:gd name="connsiteX50" fmla="*/ 926197 w 1117355"/>
                <a:gd name="connsiteY50" fmla="*/ 867062 h 1117355"/>
                <a:gd name="connsiteX51" fmla="*/ 941106 w 1117355"/>
                <a:gd name="connsiteY51" fmla="*/ 924736 h 1117355"/>
                <a:gd name="connsiteX52" fmla="*/ 955230 w 1117355"/>
                <a:gd name="connsiteY52" fmla="*/ 955231 h 1117355"/>
                <a:gd name="connsiteX53" fmla="*/ 924736 w 1117355"/>
                <a:gd name="connsiteY53" fmla="*/ 941105 h 1117355"/>
                <a:gd name="connsiteX54" fmla="*/ 867062 w 1117355"/>
                <a:gd name="connsiteY54" fmla="*/ 926196 h 1117355"/>
                <a:gd name="connsiteX55" fmla="*/ 871730 w 1117355"/>
                <a:gd name="connsiteY55" fmla="*/ 985583 h 1117355"/>
                <a:gd name="connsiteX56" fmla="*/ 881237 w 1117355"/>
                <a:gd name="connsiteY56" fmla="*/ 1021426 h 1117355"/>
                <a:gd name="connsiteX57" fmla="*/ 798559 w 1117355"/>
                <a:gd name="connsiteY57" fmla="*/ 974163 h 1117355"/>
                <a:gd name="connsiteX58" fmla="*/ 792843 w 1117355"/>
                <a:gd name="connsiteY58" fmla="*/ 1033459 h 1117355"/>
                <a:gd name="connsiteX59" fmla="*/ 795980 w 1117355"/>
                <a:gd name="connsiteY59" fmla="*/ 1070407 h 1117355"/>
                <a:gd name="connsiteX60" fmla="*/ 722766 w 1117355"/>
                <a:gd name="connsiteY60" fmla="*/ 1009507 h 1117355"/>
                <a:gd name="connsiteX61" fmla="*/ 706840 w 1117355"/>
                <a:gd name="connsiteY61" fmla="*/ 1066907 h 1117355"/>
                <a:gd name="connsiteX62" fmla="*/ 703827 w 1117355"/>
                <a:gd name="connsiteY62" fmla="*/ 1100380 h 1117355"/>
                <a:gd name="connsiteX63" fmla="*/ 684480 w 1117355"/>
                <a:gd name="connsiteY63" fmla="*/ 1072899 h 1117355"/>
                <a:gd name="connsiteX64" fmla="*/ 641988 w 1117355"/>
                <a:gd name="connsiteY64" fmla="*/ 1031150 h 1117355"/>
                <a:gd name="connsiteX65" fmla="*/ 616336 w 1117355"/>
                <a:gd name="connsiteY65" fmla="*/ 1084915 h 1117355"/>
                <a:gd name="connsiteX66" fmla="*/ 607556 w 1117355"/>
                <a:gd name="connsiteY66" fmla="*/ 1117355 h 1117355"/>
                <a:gd name="connsiteX67" fmla="*/ 593275 w 1117355"/>
                <a:gd name="connsiteY67" fmla="*/ 1086932 h 1117355"/>
                <a:gd name="connsiteX68" fmla="*/ 558678 w 1117355"/>
                <a:gd name="connsiteY68" fmla="*/ 1038439 h 1117355"/>
                <a:gd name="connsiteX69" fmla="*/ 524080 w 1117355"/>
                <a:gd name="connsiteY69" fmla="*/ 1086931 h 1117355"/>
                <a:gd name="connsiteX70" fmla="*/ 509800 w 1117355"/>
                <a:gd name="connsiteY70" fmla="*/ 1117354 h 1117355"/>
                <a:gd name="connsiteX71" fmla="*/ 501019 w 1117355"/>
                <a:gd name="connsiteY71" fmla="*/ 1084915 h 1117355"/>
                <a:gd name="connsiteX72" fmla="*/ 475369 w 1117355"/>
                <a:gd name="connsiteY72" fmla="*/ 1031151 h 1117355"/>
                <a:gd name="connsiteX73" fmla="*/ 432876 w 1117355"/>
                <a:gd name="connsiteY73" fmla="*/ 1072898 h 1117355"/>
                <a:gd name="connsiteX74" fmla="*/ 413529 w 1117355"/>
                <a:gd name="connsiteY74" fmla="*/ 1100382 h 1117355"/>
                <a:gd name="connsiteX75" fmla="*/ 410514 w 1117355"/>
                <a:gd name="connsiteY75" fmla="*/ 1066908 h 1117355"/>
                <a:gd name="connsiteX76" fmla="*/ 394589 w 1117355"/>
                <a:gd name="connsiteY76" fmla="*/ 1009506 h 1117355"/>
                <a:gd name="connsiteX77" fmla="*/ 345493 w 1117355"/>
                <a:gd name="connsiteY77" fmla="*/ 1043241 h 1117355"/>
                <a:gd name="connsiteX78" fmla="*/ 321668 w 1117355"/>
                <a:gd name="connsiteY78" fmla="*/ 1066945 h 1117355"/>
                <a:gd name="connsiteX79" fmla="*/ 324512 w 1117355"/>
                <a:gd name="connsiteY79" fmla="*/ 1033458 h 1117355"/>
                <a:gd name="connsiteX80" fmla="*/ 318796 w 1117355"/>
                <a:gd name="connsiteY80" fmla="*/ 974164 h 1117355"/>
                <a:gd name="connsiteX81" fmla="*/ 264588 w 1117355"/>
                <a:gd name="connsiteY81" fmla="*/ 998861 h 1117355"/>
                <a:gd name="connsiteX82" fmla="*/ 237009 w 1117355"/>
                <a:gd name="connsiteY82" fmla="*/ 1018067 h 1117355"/>
                <a:gd name="connsiteX83" fmla="*/ 245625 w 1117355"/>
                <a:gd name="connsiteY83" fmla="*/ 985583 h 1117355"/>
                <a:gd name="connsiteX84" fmla="*/ 250293 w 1117355"/>
                <a:gd name="connsiteY84" fmla="*/ 926196 h 1117355"/>
                <a:gd name="connsiteX85" fmla="*/ 192619 w 1117355"/>
                <a:gd name="connsiteY85" fmla="*/ 941105 h 1117355"/>
                <a:gd name="connsiteX86" fmla="*/ 162124 w 1117355"/>
                <a:gd name="connsiteY86" fmla="*/ 955230 h 1117355"/>
                <a:gd name="connsiteX87" fmla="*/ 176250 w 1117355"/>
                <a:gd name="connsiteY87" fmla="*/ 924736 h 1117355"/>
                <a:gd name="connsiteX88" fmla="*/ 191158 w 1117355"/>
                <a:gd name="connsiteY88" fmla="*/ 867062 h 1117355"/>
                <a:gd name="connsiteX89" fmla="*/ 131772 w 1117355"/>
                <a:gd name="connsiteY89" fmla="*/ 871729 h 1117355"/>
                <a:gd name="connsiteX90" fmla="*/ 99288 w 1117355"/>
                <a:gd name="connsiteY90" fmla="*/ 880346 h 1117355"/>
                <a:gd name="connsiteX91" fmla="*/ 118495 w 1117355"/>
                <a:gd name="connsiteY91" fmla="*/ 852766 h 1117355"/>
                <a:gd name="connsiteX92" fmla="*/ 143192 w 1117355"/>
                <a:gd name="connsiteY92" fmla="*/ 798558 h 1117355"/>
                <a:gd name="connsiteX93" fmla="*/ 83897 w 1117355"/>
                <a:gd name="connsiteY93" fmla="*/ 792842 h 1117355"/>
                <a:gd name="connsiteX94" fmla="*/ 50411 w 1117355"/>
                <a:gd name="connsiteY94" fmla="*/ 795685 h 1117355"/>
                <a:gd name="connsiteX95" fmla="*/ 74115 w 1117355"/>
                <a:gd name="connsiteY95" fmla="*/ 771862 h 1117355"/>
                <a:gd name="connsiteX96" fmla="*/ 107850 w 1117355"/>
                <a:gd name="connsiteY96" fmla="*/ 722765 h 1117355"/>
                <a:gd name="connsiteX97" fmla="*/ 50448 w 1117355"/>
                <a:gd name="connsiteY97" fmla="*/ 706840 h 1117355"/>
                <a:gd name="connsiteX98" fmla="*/ 16975 w 1117355"/>
                <a:gd name="connsiteY98" fmla="*/ 703826 h 1117355"/>
                <a:gd name="connsiteX99" fmla="*/ 44457 w 1117355"/>
                <a:gd name="connsiteY99" fmla="*/ 684480 h 1117355"/>
                <a:gd name="connsiteX100" fmla="*/ 86205 w 1117355"/>
                <a:gd name="connsiteY100" fmla="*/ 641988 h 1117355"/>
                <a:gd name="connsiteX101" fmla="*/ 32441 w 1117355"/>
                <a:gd name="connsiteY101" fmla="*/ 616336 h 1117355"/>
                <a:gd name="connsiteX102" fmla="*/ 0 w 1117355"/>
                <a:gd name="connsiteY102" fmla="*/ 607555 h 1117355"/>
                <a:gd name="connsiteX103" fmla="*/ 30424 w 1117355"/>
                <a:gd name="connsiteY103" fmla="*/ 593275 h 1117355"/>
                <a:gd name="connsiteX104" fmla="*/ 78916 w 1117355"/>
                <a:gd name="connsiteY104" fmla="*/ 558677 h 1117355"/>
                <a:gd name="connsiteX105" fmla="*/ 30424 w 1117355"/>
                <a:gd name="connsiteY105" fmla="*/ 524080 h 1117355"/>
                <a:gd name="connsiteX106" fmla="*/ 1 w 1117355"/>
                <a:gd name="connsiteY106" fmla="*/ 509800 h 1117355"/>
                <a:gd name="connsiteX107" fmla="*/ 32441 w 1117355"/>
                <a:gd name="connsiteY107" fmla="*/ 501019 h 1117355"/>
                <a:gd name="connsiteX108" fmla="*/ 86205 w 1117355"/>
                <a:gd name="connsiteY108" fmla="*/ 475369 h 1117355"/>
                <a:gd name="connsiteX109" fmla="*/ 44457 w 1117355"/>
                <a:gd name="connsiteY109" fmla="*/ 432875 h 1117355"/>
                <a:gd name="connsiteX110" fmla="*/ 16976 w 1117355"/>
                <a:gd name="connsiteY110" fmla="*/ 413530 h 1117355"/>
                <a:gd name="connsiteX111" fmla="*/ 50449 w 1117355"/>
                <a:gd name="connsiteY111" fmla="*/ 410515 h 1117355"/>
                <a:gd name="connsiteX112" fmla="*/ 107850 w 1117355"/>
                <a:gd name="connsiteY112" fmla="*/ 394590 h 1117355"/>
                <a:gd name="connsiteX113" fmla="*/ 74114 w 1117355"/>
                <a:gd name="connsiteY113" fmla="*/ 345493 h 1117355"/>
                <a:gd name="connsiteX114" fmla="*/ 50410 w 1117355"/>
                <a:gd name="connsiteY114" fmla="*/ 321668 h 1117355"/>
                <a:gd name="connsiteX115" fmla="*/ 83898 w 1117355"/>
                <a:gd name="connsiteY115" fmla="*/ 324512 h 1117355"/>
                <a:gd name="connsiteX116" fmla="*/ 143192 w 1117355"/>
                <a:gd name="connsiteY116" fmla="*/ 318797 h 1117355"/>
                <a:gd name="connsiteX117" fmla="*/ 118495 w 1117355"/>
                <a:gd name="connsiteY117" fmla="*/ 264588 h 1117355"/>
                <a:gd name="connsiteX118" fmla="*/ 99289 w 1117355"/>
                <a:gd name="connsiteY118" fmla="*/ 237010 h 1117355"/>
                <a:gd name="connsiteX119" fmla="*/ 131773 w 1117355"/>
                <a:gd name="connsiteY119" fmla="*/ 245625 h 1117355"/>
                <a:gd name="connsiteX120" fmla="*/ 191158 w 1117355"/>
                <a:gd name="connsiteY120" fmla="*/ 250293 h 1117355"/>
                <a:gd name="connsiteX121" fmla="*/ 176250 w 1117355"/>
                <a:gd name="connsiteY121" fmla="*/ 192620 h 1117355"/>
                <a:gd name="connsiteX122" fmla="*/ 162125 w 1117355"/>
                <a:gd name="connsiteY122" fmla="*/ 162124 h 1117355"/>
                <a:gd name="connsiteX123" fmla="*/ 192619 w 1117355"/>
                <a:gd name="connsiteY123" fmla="*/ 176251 h 1117355"/>
                <a:gd name="connsiteX124" fmla="*/ 250292 w 1117355"/>
                <a:gd name="connsiteY124" fmla="*/ 191159 h 1117355"/>
                <a:gd name="connsiteX125" fmla="*/ 245625 w 1117355"/>
                <a:gd name="connsiteY125" fmla="*/ 131774 h 1117355"/>
                <a:gd name="connsiteX126" fmla="*/ 237009 w 1117355"/>
                <a:gd name="connsiteY126" fmla="*/ 99287 h 1117355"/>
                <a:gd name="connsiteX127" fmla="*/ 264588 w 1117355"/>
                <a:gd name="connsiteY127" fmla="*/ 118495 h 1117355"/>
                <a:gd name="connsiteX128" fmla="*/ 318796 w 1117355"/>
                <a:gd name="connsiteY128" fmla="*/ 143192 h 1117355"/>
                <a:gd name="connsiteX129" fmla="*/ 324513 w 1117355"/>
                <a:gd name="connsiteY129" fmla="*/ 83897 h 1117355"/>
                <a:gd name="connsiteX130" fmla="*/ 321669 w 1117355"/>
                <a:gd name="connsiteY130" fmla="*/ 50411 h 1117355"/>
                <a:gd name="connsiteX131" fmla="*/ 345493 w 1117355"/>
                <a:gd name="connsiteY131" fmla="*/ 74115 h 1117355"/>
                <a:gd name="connsiteX132" fmla="*/ 394589 w 1117355"/>
                <a:gd name="connsiteY132" fmla="*/ 107850 h 1117355"/>
                <a:gd name="connsiteX133" fmla="*/ 410514 w 1117355"/>
                <a:gd name="connsiteY133" fmla="*/ 50448 h 1117355"/>
                <a:gd name="connsiteX134" fmla="*/ 413529 w 1117355"/>
                <a:gd name="connsiteY134" fmla="*/ 16974 h 1117355"/>
                <a:gd name="connsiteX135" fmla="*/ 432877 w 1117355"/>
                <a:gd name="connsiteY135" fmla="*/ 44457 h 1117355"/>
                <a:gd name="connsiteX136" fmla="*/ 475368 w 1117355"/>
                <a:gd name="connsiteY136" fmla="*/ 86205 h 1117355"/>
                <a:gd name="connsiteX137" fmla="*/ 501019 w 1117355"/>
                <a:gd name="connsiteY137" fmla="*/ 32441 h 1117355"/>
                <a:gd name="connsiteX138" fmla="*/ 509800 w 1117355"/>
                <a:gd name="connsiteY138" fmla="*/ 1 h 1117355"/>
                <a:gd name="connsiteX139" fmla="*/ 524080 w 1117355"/>
                <a:gd name="connsiteY139" fmla="*/ 30424 h 1117355"/>
                <a:gd name="connsiteX140" fmla="*/ 558677 w 1117355"/>
                <a:gd name="connsiteY140" fmla="*/ 78916 h 1117355"/>
                <a:gd name="connsiteX141" fmla="*/ 593275 w 1117355"/>
                <a:gd name="connsiteY141" fmla="*/ 30423 h 11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17355" h="1117355">
                  <a:moveTo>
                    <a:pt x="607556" y="0"/>
                  </a:moveTo>
                  <a:lnTo>
                    <a:pt x="616337" y="32441"/>
                  </a:lnTo>
                  <a:cubicBezTo>
                    <a:pt x="623336" y="51367"/>
                    <a:pt x="631935" y="69370"/>
                    <a:pt x="641988" y="86205"/>
                  </a:cubicBezTo>
                  <a:cubicBezTo>
                    <a:pt x="657192" y="73824"/>
                    <a:pt x="671430" y="59848"/>
                    <a:pt x="684480" y="44457"/>
                  </a:cubicBezTo>
                  <a:lnTo>
                    <a:pt x="703827" y="16976"/>
                  </a:lnTo>
                  <a:lnTo>
                    <a:pt x="706841" y="50449"/>
                  </a:lnTo>
                  <a:cubicBezTo>
                    <a:pt x="710447" y="70302"/>
                    <a:pt x="715790" y="89525"/>
                    <a:pt x="722767" y="107849"/>
                  </a:cubicBezTo>
                  <a:cubicBezTo>
                    <a:pt x="739889" y="98297"/>
                    <a:pt x="756338" y="87005"/>
                    <a:pt x="771862" y="74114"/>
                  </a:cubicBezTo>
                  <a:lnTo>
                    <a:pt x="795686" y="50411"/>
                  </a:lnTo>
                  <a:lnTo>
                    <a:pt x="792843" y="83897"/>
                  </a:lnTo>
                  <a:cubicBezTo>
                    <a:pt x="792946" y="104075"/>
                    <a:pt x="794869" y="123935"/>
                    <a:pt x="798558" y="143192"/>
                  </a:cubicBezTo>
                  <a:cubicBezTo>
                    <a:pt x="817080" y="136758"/>
                    <a:pt x="835240" y="128494"/>
                    <a:pt x="852767" y="118495"/>
                  </a:cubicBezTo>
                  <a:lnTo>
                    <a:pt x="880346" y="99288"/>
                  </a:lnTo>
                  <a:lnTo>
                    <a:pt x="871730" y="131774"/>
                  </a:lnTo>
                  <a:cubicBezTo>
                    <a:pt x="868328" y="151663"/>
                    <a:pt x="866774" y="171555"/>
                    <a:pt x="867062" y="191159"/>
                  </a:cubicBezTo>
                  <a:cubicBezTo>
                    <a:pt x="886420" y="188040"/>
                    <a:pt x="905740" y="183055"/>
                    <a:pt x="924737" y="176251"/>
                  </a:cubicBezTo>
                  <a:lnTo>
                    <a:pt x="955231" y="162125"/>
                  </a:lnTo>
                  <a:lnTo>
                    <a:pt x="941105" y="192620"/>
                  </a:lnTo>
                  <a:cubicBezTo>
                    <a:pt x="934301" y="211617"/>
                    <a:pt x="929316" y="230936"/>
                    <a:pt x="926196" y="250293"/>
                  </a:cubicBezTo>
                  <a:cubicBezTo>
                    <a:pt x="945801" y="250582"/>
                    <a:pt x="965692" y="249027"/>
                    <a:pt x="985583" y="245626"/>
                  </a:cubicBezTo>
                  <a:lnTo>
                    <a:pt x="1018066" y="237010"/>
                  </a:lnTo>
                  <a:lnTo>
                    <a:pt x="998860" y="264588"/>
                  </a:lnTo>
                  <a:cubicBezTo>
                    <a:pt x="988861" y="282115"/>
                    <a:pt x="980597" y="300275"/>
                    <a:pt x="974163" y="318796"/>
                  </a:cubicBezTo>
                  <a:cubicBezTo>
                    <a:pt x="993421" y="322486"/>
                    <a:pt x="1013279" y="324408"/>
                    <a:pt x="1033458" y="324513"/>
                  </a:cubicBezTo>
                  <a:lnTo>
                    <a:pt x="1066945" y="321669"/>
                  </a:lnTo>
                  <a:lnTo>
                    <a:pt x="1043241" y="345493"/>
                  </a:lnTo>
                  <a:cubicBezTo>
                    <a:pt x="1030350" y="361018"/>
                    <a:pt x="1019057" y="377467"/>
                    <a:pt x="1009506" y="394590"/>
                  </a:cubicBezTo>
                  <a:cubicBezTo>
                    <a:pt x="1027829" y="401567"/>
                    <a:pt x="1047052" y="406909"/>
                    <a:pt x="1066906" y="410515"/>
                  </a:cubicBezTo>
                  <a:lnTo>
                    <a:pt x="1100380" y="413529"/>
                  </a:lnTo>
                  <a:lnTo>
                    <a:pt x="1072898" y="432875"/>
                  </a:lnTo>
                  <a:cubicBezTo>
                    <a:pt x="1057507" y="445926"/>
                    <a:pt x="1043531" y="460165"/>
                    <a:pt x="1031151" y="475368"/>
                  </a:cubicBezTo>
                  <a:cubicBezTo>
                    <a:pt x="1047984" y="485421"/>
                    <a:pt x="1065988" y="494020"/>
                    <a:pt x="1084914" y="501019"/>
                  </a:cubicBezTo>
                  <a:lnTo>
                    <a:pt x="1117353" y="509800"/>
                  </a:lnTo>
                  <a:lnTo>
                    <a:pt x="1086932" y="524080"/>
                  </a:lnTo>
                  <a:cubicBezTo>
                    <a:pt x="1069509" y="534259"/>
                    <a:pt x="1053271" y="545854"/>
                    <a:pt x="1038439" y="558677"/>
                  </a:cubicBezTo>
                  <a:cubicBezTo>
                    <a:pt x="1053272" y="571501"/>
                    <a:pt x="1069509" y="583096"/>
                    <a:pt x="1086931" y="593274"/>
                  </a:cubicBezTo>
                  <a:lnTo>
                    <a:pt x="1117355" y="607555"/>
                  </a:lnTo>
                  <a:lnTo>
                    <a:pt x="1084914" y="616336"/>
                  </a:lnTo>
                  <a:cubicBezTo>
                    <a:pt x="1065988" y="623335"/>
                    <a:pt x="1047984" y="631934"/>
                    <a:pt x="1031150" y="641988"/>
                  </a:cubicBezTo>
                  <a:cubicBezTo>
                    <a:pt x="1043531" y="657191"/>
                    <a:pt x="1057507" y="671430"/>
                    <a:pt x="1072898" y="684480"/>
                  </a:cubicBezTo>
                  <a:lnTo>
                    <a:pt x="1100380" y="703827"/>
                  </a:lnTo>
                  <a:lnTo>
                    <a:pt x="1066906" y="706840"/>
                  </a:lnTo>
                  <a:cubicBezTo>
                    <a:pt x="1047052" y="710447"/>
                    <a:pt x="1027829" y="715789"/>
                    <a:pt x="1009506" y="722766"/>
                  </a:cubicBezTo>
                  <a:cubicBezTo>
                    <a:pt x="1019057" y="739889"/>
                    <a:pt x="1030349" y="756338"/>
                    <a:pt x="1043241" y="771862"/>
                  </a:cubicBezTo>
                  <a:lnTo>
                    <a:pt x="1066944" y="795686"/>
                  </a:lnTo>
                  <a:lnTo>
                    <a:pt x="1033457" y="792842"/>
                  </a:lnTo>
                  <a:cubicBezTo>
                    <a:pt x="1013279" y="792946"/>
                    <a:pt x="993420" y="794869"/>
                    <a:pt x="974163" y="798558"/>
                  </a:cubicBezTo>
                  <a:cubicBezTo>
                    <a:pt x="980597" y="817079"/>
                    <a:pt x="988861" y="835239"/>
                    <a:pt x="998861" y="852767"/>
                  </a:cubicBezTo>
                  <a:lnTo>
                    <a:pt x="1018067" y="880346"/>
                  </a:lnTo>
                  <a:lnTo>
                    <a:pt x="985583" y="871730"/>
                  </a:lnTo>
                  <a:cubicBezTo>
                    <a:pt x="965693" y="868328"/>
                    <a:pt x="945802" y="866773"/>
                    <a:pt x="926197" y="867062"/>
                  </a:cubicBezTo>
                  <a:cubicBezTo>
                    <a:pt x="929316" y="886420"/>
                    <a:pt x="934301" y="905738"/>
                    <a:pt x="941106" y="924736"/>
                  </a:cubicBezTo>
                  <a:lnTo>
                    <a:pt x="955230" y="955231"/>
                  </a:lnTo>
                  <a:lnTo>
                    <a:pt x="924736" y="941105"/>
                  </a:lnTo>
                  <a:cubicBezTo>
                    <a:pt x="905739" y="934301"/>
                    <a:pt x="886420" y="929316"/>
                    <a:pt x="867062" y="926196"/>
                  </a:cubicBezTo>
                  <a:cubicBezTo>
                    <a:pt x="866773" y="945801"/>
                    <a:pt x="868328" y="965692"/>
                    <a:pt x="871730" y="985583"/>
                  </a:cubicBezTo>
                  <a:lnTo>
                    <a:pt x="881237" y="1021426"/>
                  </a:lnTo>
                  <a:lnTo>
                    <a:pt x="798559" y="974163"/>
                  </a:lnTo>
                  <a:cubicBezTo>
                    <a:pt x="794870" y="993421"/>
                    <a:pt x="792946" y="1013280"/>
                    <a:pt x="792843" y="1033459"/>
                  </a:cubicBezTo>
                  <a:lnTo>
                    <a:pt x="795980" y="1070407"/>
                  </a:lnTo>
                  <a:lnTo>
                    <a:pt x="722766" y="1009507"/>
                  </a:lnTo>
                  <a:cubicBezTo>
                    <a:pt x="715790" y="1027830"/>
                    <a:pt x="710446" y="1047053"/>
                    <a:pt x="706840" y="1066907"/>
                  </a:cubicBezTo>
                  <a:lnTo>
                    <a:pt x="703827" y="1100380"/>
                  </a:lnTo>
                  <a:lnTo>
                    <a:pt x="684480" y="1072899"/>
                  </a:lnTo>
                  <a:cubicBezTo>
                    <a:pt x="671430" y="1057508"/>
                    <a:pt x="657192" y="1043531"/>
                    <a:pt x="641988" y="1031150"/>
                  </a:cubicBezTo>
                  <a:cubicBezTo>
                    <a:pt x="631934" y="1047985"/>
                    <a:pt x="623336" y="1065989"/>
                    <a:pt x="616336" y="1084915"/>
                  </a:cubicBezTo>
                  <a:lnTo>
                    <a:pt x="607556" y="1117355"/>
                  </a:lnTo>
                  <a:lnTo>
                    <a:pt x="593275" y="1086932"/>
                  </a:lnTo>
                  <a:cubicBezTo>
                    <a:pt x="583096" y="1069509"/>
                    <a:pt x="571501" y="1053271"/>
                    <a:pt x="558678" y="1038439"/>
                  </a:cubicBezTo>
                  <a:cubicBezTo>
                    <a:pt x="545854" y="1053271"/>
                    <a:pt x="534259" y="1069508"/>
                    <a:pt x="524080" y="1086931"/>
                  </a:cubicBezTo>
                  <a:lnTo>
                    <a:pt x="509800" y="1117354"/>
                  </a:lnTo>
                  <a:lnTo>
                    <a:pt x="501019" y="1084915"/>
                  </a:lnTo>
                  <a:cubicBezTo>
                    <a:pt x="494020" y="1065988"/>
                    <a:pt x="485422" y="1047985"/>
                    <a:pt x="475369" y="1031151"/>
                  </a:cubicBezTo>
                  <a:cubicBezTo>
                    <a:pt x="460165" y="1043532"/>
                    <a:pt x="445926" y="1057508"/>
                    <a:pt x="432876" y="1072898"/>
                  </a:cubicBezTo>
                  <a:lnTo>
                    <a:pt x="413529" y="1100382"/>
                  </a:lnTo>
                  <a:lnTo>
                    <a:pt x="410514" y="1066908"/>
                  </a:lnTo>
                  <a:cubicBezTo>
                    <a:pt x="406908" y="1047053"/>
                    <a:pt x="401566" y="1027831"/>
                    <a:pt x="394589" y="1009506"/>
                  </a:cubicBezTo>
                  <a:cubicBezTo>
                    <a:pt x="377466" y="1019058"/>
                    <a:pt x="361017" y="1030350"/>
                    <a:pt x="345493" y="1043241"/>
                  </a:cubicBezTo>
                  <a:lnTo>
                    <a:pt x="321668" y="1066945"/>
                  </a:lnTo>
                  <a:lnTo>
                    <a:pt x="324512" y="1033458"/>
                  </a:lnTo>
                  <a:cubicBezTo>
                    <a:pt x="324409" y="1013280"/>
                    <a:pt x="322485" y="993421"/>
                    <a:pt x="318796" y="974164"/>
                  </a:cubicBezTo>
                  <a:cubicBezTo>
                    <a:pt x="300275" y="980597"/>
                    <a:pt x="282115" y="988861"/>
                    <a:pt x="264588" y="998861"/>
                  </a:cubicBezTo>
                  <a:lnTo>
                    <a:pt x="237009" y="1018067"/>
                  </a:lnTo>
                  <a:lnTo>
                    <a:pt x="245625" y="985583"/>
                  </a:lnTo>
                  <a:cubicBezTo>
                    <a:pt x="249026" y="965692"/>
                    <a:pt x="250582" y="945802"/>
                    <a:pt x="250293" y="926196"/>
                  </a:cubicBezTo>
                  <a:cubicBezTo>
                    <a:pt x="230935" y="929316"/>
                    <a:pt x="211616" y="934301"/>
                    <a:pt x="192619" y="941105"/>
                  </a:cubicBezTo>
                  <a:lnTo>
                    <a:pt x="162124" y="955230"/>
                  </a:lnTo>
                  <a:lnTo>
                    <a:pt x="176250" y="924736"/>
                  </a:lnTo>
                  <a:cubicBezTo>
                    <a:pt x="183053" y="905739"/>
                    <a:pt x="188039" y="886420"/>
                    <a:pt x="191158" y="867062"/>
                  </a:cubicBezTo>
                  <a:cubicBezTo>
                    <a:pt x="171553" y="866773"/>
                    <a:pt x="151663" y="868328"/>
                    <a:pt x="131772" y="871729"/>
                  </a:cubicBezTo>
                  <a:lnTo>
                    <a:pt x="99288" y="880346"/>
                  </a:lnTo>
                  <a:lnTo>
                    <a:pt x="118495" y="852766"/>
                  </a:lnTo>
                  <a:cubicBezTo>
                    <a:pt x="128494" y="835239"/>
                    <a:pt x="136758" y="817079"/>
                    <a:pt x="143192" y="798558"/>
                  </a:cubicBezTo>
                  <a:cubicBezTo>
                    <a:pt x="123935" y="794869"/>
                    <a:pt x="104076" y="792946"/>
                    <a:pt x="83897" y="792842"/>
                  </a:cubicBezTo>
                  <a:lnTo>
                    <a:pt x="50411" y="795685"/>
                  </a:lnTo>
                  <a:lnTo>
                    <a:pt x="74115" y="771862"/>
                  </a:lnTo>
                  <a:cubicBezTo>
                    <a:pt x="87006" y="756338"/>
                    <a:pt x="98298" y="739889"/>
                    <a:pt x="107850" y="722765"/>
                  </a:cubicBezTo>
                  <a:cubicBezTo>
                    <a:pt x="89526" y="715788"/>
                    <a:pt x="70303" y="710446"/>
                    <a:pt x="50448" y="706840"/>
                  </a:cubicBezTo>
                  <a:lnTo>
                    <a:pt x="16975" y="703826"/>
                  </a:lnTo>
                  <a:lnTo>
                    <a:pt x="44457" y="684480"/>
                  </a:lnTo>
                  <a:cubicBezTo>
                    <a:pt x="59848" y="671429"/>
                    <a:pt x="73825" y="657192"/>
                    <a:pt x="86205" y="641988"/>
                  </a:cubicBezTo>
                  <a:cubicBezTo>
                    <a:pt x="69371" y="631934"/>
                    <a:pt x="51368" y="623335"/>
                    <a:pt x="32441" y="616336"/>
                  </a:cubicBezTo>
                  <a:lnTo>
                    <a:pt x="0" y="607555"/>
                  </a:lnTo>
                  <a:lnTo>
                    <a:pt x="30424" y="593275"/>
                  </a:lnTo>
                  <a:cubicBezTo>
                    <a:pt x="47847" y="583095"/>
                    <a:pt x="64084" y="571500"/>
                    <a:pt x="78916" y="558677"/>
                  </a:cubicBezTo>
                  <a:cubicBezTo>
                    <a:pt x="64083" y="545854"/>
                    <a:pt x="47846" y="534259"/>
                    <a:pt x="30424" y="524080"/>
                  </a:cubicBezTo>
                  <a:lnTo>
                    <a:pt x="1" y="509800"/>
                  </a:lnTo>
                  <a:lnTo>
                    <a:pt x="32441" y="501019"/>
                  </a:lnTo>
                  <a:cubicBezTo>
                    <a:pt x="51367" y="494020"/>
                    <a:pt x="69371" y="485421"/>
                    <a:pt x="86205" y="475369"/>
                  </a:cubicBezTo>
                  <a:cubicBezTo>
                    <a:pt x="73825" y="460164"/>
                    <a:pt x="59848" y="445926"/>
                    <a:pt x="44457" y="432875"/>
                  </a:cubicBezTo>
                  <a:lnTo>
                    <a:pt x="16976" y="413530"/>
                  </a:lnTo>
                  <a:lnTo>
                    <a:pt x="50449" y="410515"/>
                  </a:lnTo>
                  <a:cubicBezTo>
                    <a:pt x="70302" y="406909"/>
                    <a:pt x="89526" y="401567"/>
                    <a:pt x="107850" y="394590"/>
                  </a:cubicBezTo>
                  <a:cubicBezTo>
                    <a:pt x="98298" y="377467"/>
                    <a:pt x="87005" y="361018"/>
                    <a:pt x="74114" y="345493"/>
                  </a:cubicBezTo>
                  <a:lnTo>
                    <a:pt x="50410" y="321668"/>
                  </a:lnTo>
                  <a:lnTo>
                    <a:pt x="83898" y="324512"/>
                  </a:lnTo>
                  <a:cubicBezTo>
                    <a:pt x="104076" y="324409"/>
                    <a:pt x="123935" y="322486"/>
                    <a:pt x="143192" y="318797"/>
                  </a:cubicBezTo>
                  <a:cubicBezTo>
                    <a:pt x="136758" y="300275"/>
                    <a:pt x="128494" y="282115"/>
                    <a:pt x="118495" y="264588"/>
                  </a:cubicBezTo>
                  <a:lnTo>
                    <a:pt x="99289" y="237010"/>
                  </a:lnTo>
                  <a:lnTo>
                    <a:pt x="131773" y="245625"/>
                  </a:lnTo>
                  <a:cubicBezTo>
                    <a:pt x="151663" y="249028"/>
                    <a:pt x="171554" y="250582"/>
                    <a:pt x="191158" y="250293"/>
                  </a:cubicBezTo>
                  <a:cubicBezTo>
                    <a:pt x="188040" y="230936"/>
                    <a:pt x="183054" y="211617"/>
                    <a:pt x="176250" y="192620"/>
                  </a:cubicBezTo>
                  <a:lnTo>
                    <a:pt x="162125" y="162124"/>
                  </a:lnTo>
                  <a:lnTo>
                    <a:pt x="192619" y="176251"/>
                  </a:lnTo>
                  <a:cubicBezTo>
                    <a:pt x="211616" y="183054"/>
                    <a:pt x="230935" y="188040"/>
                    <a:pt x="250292" y="191159"/>
                  </a:cubicBezTo>
                  <a:cubicBezTo>
                    <a:pt x="250581" y="171554"/>
                    <a:pt x="249027" y="151663"/>
                    <a:pt x="245625" y="131774"/>
                  </a:cubicBezTo>
                  <a:lnTo>
                    <a:pt x="237009" y="99287"/>
                  </a:lnTo>
                  <a:lnTo>
                    <a:pt x="264588" y="118495"/>
                  </a:lnTo>
                  <a:cubicBezTo>
                    <a:pt x="282116" y="128494"/>
                    <a:pt x="300275" y="136758"/>
                    <a:pt x="318796" y="143192"/>
                  </a:cubicBezTo>
                  <a:cubicBezTo>
                    <a:pt x="322486" y="123935"/>
                    <a:pt x="324409" y="104076"/>
                    <a:pt x="324513" y="83897"/>
                  </a:cubicBezTo>
                  <a:lnTo>
                    <a:pt x="321669" y="50411"/>
                  </a:lnTo>
                  <a:lnTo>
                    <a:pt x="345493" y="74115"/>
                  </a:lnTo>
                  <a:cubicBezTo>
                    <a:pt x="361017" y="87006"/>
                    <a:pt x="377466" y="98297"/>
                    <a:pt x="394589" y="107850"/>
                  </a:cubicBezTo>
                  <a:cubicBezTo>
                    <a:pt x="401566" y="89526"/>
                    <a:pt x="406909" y="70302"/>
                    <a:pt x="410514" y="50448"/>
                  </a:cubicBezTo>
                  <a:lnTo>
                    <a:pt x="413529" y="16974"/>
                  </a:lnTo>
                  <a:lnTo>
                    <a:pt x="432877" y="44457"/>
                  </a:lnTo>
                  <a:cubicBezTo>
                    <a:pt x="445926" y="59848"/>
                    <a:pt x="460165" y="73825"/>
                    <a:pt x="475368" y="86205"/>
                  </a:cubicBezTo>
                  <a:cubicBezTo>
                    <a:pt x="485422" y="69371"/>
                    <a:pt x="494020" y="51368"/>
                    <a:pt x="501019" y="32441"/>
                  </a:cubicBezTo>
                  <a:lnTo>
                    <a:pt x="509800" y="1"/>
                  </a:lnTo>
                  <a:lnTo>
                    <a:pt x="524080" y="30424"/>
                  </a:lnTo>
                  <a:cubicBezTo>
                    <a:pt x="534259" y="47847"/>
                    <a:pt x="545854" y="64083"/>
                    <a:pt x="558677" y="78916"/>
                  </a:cubicBezTo>
                  <a:cubicBezTo>
                    <a:pt x="571502" y="64083"/>
                    <a:pt x="583096" y="47846"/>
                    <a:pt x="593275" y="30423"/>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75000"/>
                    <a:lumOff val="25000"/>
                  </a:schemeClr>
                </a:solidFill>
              </a:endParaRPr>
            </a:p>
          </p:txBody>
        </p:sp>
        <p:sp>
          <p:nvSpPr>
            <p:cNvPr id="20" name="KSO_Shape"/>
            <p:cNvSpPr/>
            <p:nvPr/>
          </p:nvSpPr>
          <p:spPr>
            <a:xfrm>
              <a:off x="1569722" y="1772530"/>
              <a:ext cx="822373" cy="822373"/>
            </a:xfrm>
            <a:prstGeom prst="ellipse">
              <a:avLst/>
            </a:prstGeom>
            <a:solidFill>
              <a:srgbClr val="C70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75000"/>
                    <a:lumOff val="25000"/>
                  </a:schemeClr>
                </a:solidFill>
              </a:endParaRPr>
            </a:p>
          </p:txBody>
        </p:sp>
      </p:grpSp>
      <p:grpSp>
        <p:nvGrpSpPr>
          <p:cNvPr id="21" name="组合 20"/>
          <p:cNvGrpSpPr/>
          <p:nvPr/>
        </p:nvGrpSpPr>
        <p:grpSpPr>
          <a:xfrm>
            <a:off x="9752956" y="3492776"/>
            <a:ext cx="1102554" cy="1102554"/>
            <a:chOff x="1429631" y="1632439"/>
            <a:chExt cx="1102554" cy="1102554"/>
          </a:xfrm>
          <a:effectLst/>
        </p:grpSpPr>
        <p:sp>
          <p:nvSpPr>
            <p:cNvPr id="22" name="KSO_Shape"/>
            <p:cNvSpPr/>
            <p:nvPr/>
          </p:nvSpPr>
          <p:spPr>
            <a:xfrm>
              <a:off x="1429631" y="1632439"/>
              <a:ext cx="1102554" cy="1102554"/>
            </a:xfrm>
            <a:custGeom>
              <a:avLst/>
              <a:gdLst>
                <a:gd name="connsiteX0" fmla="*/ 607556 w 1117355"/>
                <a:gd name="connsiteY0" fmla="*/ 0 h 1117355"/>
                <a:gd name="connsiteX1" fmla="*/ 616337 w 1117355"/>
                <a:gd name="connsiteY1" fmla="*/ 32441 h 1117355"/>
                <a:gd name="connsiteX2" fmla="*/ 641988 w 1117355"/>
                <a:gd name="connsiteY2" fmla="*/ 86205 h 1117355"/>
                <a:gd name="connsiteX3" fmla="*/ 684480 w 1117355"/>
                <a:gd name="connsiteY3" fmla="*/ 44457 h 1117355"/>
                <a:gd name="connsiteX4" fmla="*/ 703827 w 1117355"/>
                <a:gd name="connsiteY4" fmla="*/ 16976 h 1117355"/>
                <a:gd name="connsiteX5" fmla="*/ 706841 w 1117355"/>
                <a:gd name="connsiteY5" fmla="*/ 50449 h 1117355"/>
                <a:gd name="connsiteX6" fmla="*/ 722767 w 1117355"/>
                <a:gd name="connsiteY6" fmla="*/ 107849 h 1117355"/>
                <a:gd name="connsiteX7" fmla="*/ 771862 w 1117355"/>
                <a:gd name="connsiteY7" fmla="*/ 74114 h 1117355"/>
                <a:gd name="connsiteX8" fmla="*/ 795686 w 1117355"/>
                <a:gd name="connsiteY8" fmla="*/ 50411 h 1117355"/>
                <a:gd name="connsiteX9" fmla="*/ 792843 w 1117355"/>
                <a:gd name="connsiteY9" fmla="*/ 83897 h 1117355"/>
                <a:gd name="connsiteX10" fmla="*/ 798558 w 1117355"/>
                <a:gd name="connsiteY10" fmla="*/ 143192 h 1117355"/>
                <a:gd name="connsiteX11" fmla="*/ 852767 w 1117355"/>
                <a:gd name="connsiteY11" fmla="*/ 118495 h 1117355"/>
                <a:gd name="connsiteX12" fmla="*/ 880346 w 1117355"/>
                <a:gd name="connsiteY12" fmla="*/ 99288 h 1117355"/>
                <a:gd name="connsiteX13" fmla="*/ 871730 w 1117355"/>
                <a:gd name="connsiteY13" fmla="*/ 131774 h 1117355"/>
                <a:gd name="connsiteX14" fmla="*/ 867062 w 1117355"/>
                <a:gd name="connsiteY14" fmla="*/ 191159 h 1117355"/>
                <a:gd name="connsiteX15" fmla="*/ 924737 w 1117355"/>
                <a:gd name="connsiteY15" fmla="*/ 176251 h 1117355"/>
                <a:gd name="connsiteX16" fmla="*/ 955231 w 1117355"/>
                <a:gd name="connsiteY16" fmla="*/ 162125 h 1117355"/>
                <a:gd name="connsiteX17" fmla="*/ 941105 w 1117355"/>
                <a:gd name="connsiteY17" fmla="*/ 192620 h 1117355"/>
                <a:gd name="connsiteX18" fmla="*/ 926196 w 1117355"/>
                <a:gd name="connsiteY18" fmla="*/ 250293 h 1117355"/>
                <a:gd name="connsiteX19" fmla="*/ 985583 w 1117355"/>
                <a:gd name="connsiteY19" fmla="*/ 245626 h 1117355"/>
                <a:gd name="connsiteX20" fmla="*/ 1018066 w 1117355"/>
                <a:gd name="connsiteY20" fmla="*/ 237010 h 1117355"/>
                <a:gd name="connsiteX21" fmla="*/ 998860 w 1117355"/>
                <a:gd name="connsiteY21" fmla="*/ 264588 h 1117355"/>
                <a:gd name="connsiteX22" fmla="*/ 974163 w 1117355"/>
                <a:gd name="connsiteY22" fmla="*/ 318796 h 1117355"/>
                <a:gd name="connsiteX23" fmla="*/ 1033458 w 1117355"/>
                <a:gd name="connsiteY23" fmla="*/ 324513 h 1117355"/>
                <a:gd name="connsiteX24" fmla="*/ 1066945 w 1117355"/>
                <a:gd name="connsiteY24" fmla="*/ 321669 h 1117355"/>
                <a:gd name="connsiteX25" fmla="*/ 1043241 w 1117355"/>
                <a:gd name="connsiteY25" fmla="*/ 345493 h 1117355"/>
                <a:gd name="connsiteX26" fmla="*/ 1009506 w 1117355"/>
                <a:gd name="connsiteY26" fmla="*/ 394590 h 1117355"/>
                <a:gd name="connsiteX27" fmla="*/ 1066906 w 1117355"/>
                <a:gd name="connsiteY27" fmla="*/ 410515 h 1117355"/>
                <a:gd name="connsiteX28" fmla="*/ 1100380 w 1117355"/>
                <a:gd name="connsiteY28" fmla="*/ 413529 h 1117355"/>
                <a:gd name="connsiteX29" fmla="*/ 1072898 w 1117355"/>
                <a:gd name="connsiteY29" fmla="*/ 432875 h 1117355"/>
                <a:gd name="connsiteX30" fmla="*/ 1031151 w 1117355"/>
                <a:gd name="connsiteY30" fmla="*/ 475368 h 1117355"/>
                <a:gd name="connsiteX31" fmla="*/ 1084914 w 1117355"/>
                <a:gd name="connsiteY31" fmla="*/ 501019 h 1117355"/>
                <a:gd name="connsiteX32" fmla="*/ 1117353 w 1117355"/>
                <a:gd name="connsiteY32" fmla="*/ 509800 h 1117355"/>
                <a:gd name="connsiteX33" fmla="*/ 1086932 w 1117355"/>
                <a:gd name="connsiteY33" fmla="*/ 524080 h 1117355"/>
                <a:gd name="connsiteX34" fmla="*/ 1038439 w 1117355"/>
                <a:gd name="connsiteY34" fmla="*/ 558677 h 1117355"/>
                <a:gd name="connsiteX35" fmla="*/ 1086931 w 1117355"/>
                <a:gd name="connsiteY35" fmla="*/ 593274 h 1117355"/>
                <a:gd name="connsiteX36" fmla="*/ 1117355 w 1117355"/>
                <a:gd name="connsiteY36" fmla="*/ 607555 h 1117355"/>
                <a:gd name="connsiteX37" fmla="*/ 1084914 w 1117355"/>
                <a:gd name="connsiteY37" fmla="*/ 616336 h 1117355"/>
                <a:gd name="connsiteX38" fmla="*/ 1031150 w 1117355"/>
                <a:gd name="connsiteY38" fmla="*/ 641988 h 1117355"/>
                <a:gd name="connsiteX39" fmla="*/ 1072898 w 1117355"/>
                <a:gd name="connsiteY39" fmla="*/ 684480 h 1117355"/>
                <a:gd name="connsiteX40" fmla="*/ 1100380 w 1117355"/>
                <a:gd name="connsiteY40" fmla="*/ 703827 h 1117355"/>
                <a:gd name="connsiteX41" fmla="*/ 1066906 w 1117355"/>
                <a:gd name="connsiteY41" fmla="*/ 706840 h 1117355"/>
                <a:gd name="connsiteX42" fmla="*/ 1009506 w 1117355"/>
                <a:gd name="connsiteY42" fmla="*/ 722766 h 1117355"/>
                <a:gd name="connsiteX43" fmla="*/ 1043241 w 1117355"/>
                <a:gd name="connsiteY43" fmla="*/ 771862 h 1117355"/>
                <a:gd name="connsiteX44" fmla="*/ 1066944 w 1117355"/>
                <a:gd name="connsiteY44" fmla="*/ 795686 h 1117355"/>
                <a:gd name="connsiteX45" fmla="*/ 1033457 w 1117355"/>
                <a:gd name="connsiteY45" fmla="*/ 792842 h 1117355"/>
                <a:gd name="connsiteX46" fmla="*/ 974163 w 1117355"/>
                <a:gd name="connsiteY46" fmla="*/ 798558 h 1117355"/>
                <a:gd name="connsiteX47" fmla="*/ 998861 w 1117355"/>
                <a:gd name="connsiteY47" fmla="*/ 852767 h 1117355"/>
                <a:gd name="connsiteX48" fmla="*/ 1018067 w 1117355"/>
                <a:gd name="connsiteY48" fmla="*/ 880346 h 1117355"/>
                <a:gd name="connsiteX49" fmla="*/ 985583 w 1117355"/>
                <a:gd name="connsiteY49" fmla="*/ 871730 h 1117355"/>
                <a:gd name="connsiteX50" fmla="*/ 926197 w 1117355"/>
                <a:gd name="connsiteY50" fmla="*/ 867062 h 1117355"/>
                <a:gd name="connsiteX51" fmla="*/ 941106 w 1117355"/>
                <a:gd name="connsiteY51" fmla="*/ 924736 h 1117355"/>
                <a:gd name="connsiteX52" fmla="*/ 955230 w 1117355"/>
                <a:gd name="connsiteY52" fmla="*/ 955231 h 1117355"/>
                <a:gd name="connsiteX53" fmla="*/ 924736 w 1117355"/>
                <a:gd name="connsiteY53" fmla="*/ 941105 h 1117355"/>
                <a:gd name="connsiteX54" fmla="*/ 867062 w 1117355"/>
                <a:gd name="connsiteY54" fmla="*/ 926196 h 1117355"/>
                <a:gd name="connsiteX55" fmla="*/ 871730 w 1117355"/>
                <a:gd name="connsiteY55" fmla="*/ 985583 h 1117355"/>
                <a:gd name="connsiteX56" fmla="*/ 881237 w 1117355"/>
                <a:gd name="connsiteY56" fmla="*/ 1021426 h 1117355"/>
                <a:gd name="connsiteX57" fmla="*/ 798559 w 1117355"/>
                <a:gd name="connsiteY57" fmla="*/ 974163 h 1117355"/>
                <a:gd name="connsiteX58" fmla="*/ 792843 w 1117355"/>
                <a:gd name="connsiteY58" fmla="*/ 1033459 h 1117355"/>
                <a:gd name="connsiteX59" fmla="*/ 795980 w 1117355"/>
                <a:gd name="connsiteY59" fmla="*/ 1070407 h 1117355"/>
                <a:gd name="connsiteX60" fmla="*/ 722766 w 1117355"/>
                <a:gd name="connsiteY60" fmla="*/ 1009507 h 1117355"/>
                <a:gd name="connsiteX61" fmla="*/ 706840 w 1117355"/>
                <a:gd name="connsiteY61" fmla="*/ 1066907 h 1117355"/>
                <a:gd name="connsiteX62" fmla="*/ 703827 w 1117355"/>
                <a:gd name="connsiteY62" fmla="*/ 1100380 h 1117355"/>
                <a:gd name="connsiteX63" fmla="*/ 684480 w 1117355"/>
                <a:gd name="connsiteY63" fmla="*/ 1072899 h 1117355"/>
                <a:gd name="connsiteX64" fmla="*/ 641988 w 1117355"/>
                <a:gd name="connsiteY64" fmla="*/ 1031150 h 1117355"/>
                <a:gd name="connsiteX65" fmla="*/ 616336 w 1117355"/>
                <a:gd name="connsiteY65" fmla="*/ 1084915 h 1117355"/>
                <a:gd name="connsiteX66" fmla="*/ 607556 w 1117355"/>
                <a:gd name="connsiteY66" fmla="*/ 1117355 h 1117355"/>
                <a:gd name="connsiteX67" fmla="*/ 593275 w 1117355"/>
                <a:gd name="connsiteY67" fmla="*/ 1086932 h 1117355"/>
                <a:gd name="connsiteX68" fmla="*/ 558678 w 1117355"/>
                <a:gd name="connsiteY68" fmla="*/ 1038439 h 1117355"/>
                <a:gd name="connsiteX69" fmla="*/ 524080 w 1117355"/>
                <a:gd name="connsiteY69" fmla="*/ 1086931 h 1117355"/>
                <a:gd name="connsiteX70" fmla="*/ 509800 w 1117355"/>
                <a:gd name="connsiteY70" fmla="*/ 1117354 h 1117355"/>
                <a:gd name="connsiteX71" fmla="*/ 501019 w 1117355"/>
                <a:gd name="connsiteY71" fmla="*/ 1084915 h 1117355"/>
                <a:gd name="connsiteX72" fmla="*/ 475369 w 1117355"/>
                <a:gd name="connsiteY72" fmla="*/ 1031151 h 1117355"/>
                <a:gd name="connsiteX73" fmla="*/ 432876 w 1117355"/>
                <a:gd name="connsiteY73" fmla="*/ 1072898 h 1117355"/>
                <a:gd name="connsiteX74" fmla="*/ 413529 w 1117355"/>
                <a:gd name="connsiteY74" fmla="*/ 1100382 h 1117355"/>
                <a:gd name="connsiteX75" fmla="*/ 410514 w 1117355"/>
                <a:gd name="connsiteY75" fmla="*/ 1066908 h 1117355"/>
                <a:gd name="connsiteX76" fmla="*/ 394589 w 1117355"/>
                <a:gd name="connsiteY76" fmla="*/ 1009506 h 1117355"/>
                <a:gd name="connsiteX77" fmla="*/ 345493 w 1117355"/>
                <a:gd name="connsiteY77" fmla="*/ 1043241 h 1117355"/>
                <a:gd name="connsiteX78" fmla="*/ 321668 w 1117355"/>
                <a:gd name="connsiteY78" fmla="*/ 1066945 h 1117355"/>
                <a:gd name="connsiteX79" fmla="*/ 324512 w 1117355"/>
                <a:gd name="connsiteY79" fmla="*/ 1033458 h 1117355"/>
                <a:gd name="connsiteX80" fmla="*/ 318796 w 1117355"/>
                <a:gd name="connsiteY80" fmla="*/ 974164 h 1117355"/>
                <a:gd name="connsiteX81" fmla="*/ 264588 w 1117355"/>
                <a:gd name="connsiteY81" fmla="*/ 998861 h 1117355"/>
                <a:gd name="connsiteX82" fmla="*/ 237009 w 1117355"/>
                <a:gd name="connsiteY82" fmla="*/ 1018067 h 1117355"/>
                <a:gd name="connsiteX83" fmla="*/ 245625 w 1117355"/>
                <a:gd name="connsiteY83" fmla="*/ 985583 h 1117355"/>
                <a:gd name="connsiteX84" fmla="*/ 250293 w 1117355"/>
                <a:gd name="connsiteY84" fmla="*/ 926196 h 1117355"/>
                <a:gd name="connsiteX85" fmla="*/ 192619 w 1117355"/>
                <a:gd name="connsiteY85" fmla="*/ 941105 h 1117355"/>
                <a:gd name="connsiteX86" fmla="*/ 162124 w 1117355"/>
                <a:gd name="connsiteY86" fmla="*/ 955230 h 1117355"/>
                <a:gd name="connsiteX87" fmla="*/ 176250 w 1117355"/>
                <a:gd name="connsiteY87" fmla="*/ 924736 h 1117355"/>
                <a:gd name="connsiteX88" fmla="*/ 191158 w 1117355"/>
                <a:gd name="connsiteY88" fmla="*/ 867062 h 1117355"/>
                <a:gd name="connsiteX89" fmla="*/ 131772 w 1117355"/>
                <a:gd name="connsiteY89" fmla="*/ 871729 h 1117355"/>
                <a:gd name="connsiteX90" fmla="*/ 99288 w 1117355"/>
                <a:gd name="connsiteY90" fmla="*/ 880346 h 1117355"/>
                <a:gd name="connsiteX91" fmla="*/ 118495 w 1117355"/>
                <a:gd name="connsiteY91" fmla="*/ 852766 h 1117355"/>
                <a:gd name="connsiteX92" fmla="*/ 143192 w 1117355"/>
                <a:gd name="connsiteY92" fmla="*/ 798558 h 1117355"/>
                <a:gd name="connsiteX93" fmla="*/ 83897 w 1117355"/>
                <a:gd name="connsiteY93" fmla="*/ 792842 h 1117355"/>
                <a:gd name="connsiteX94" fmla="*/ 50411 w 1117355"/>
                <a:gd name="connsiteY94" fmla="*/ 795685 h 1117355"/>
                <a:gd name="connsiteX95" fmla="*/ 74115 w 1117355"/>
                <a:gd name="connsiteY95" fmla="*/ 771862 h 1117355"/>
                <a:gd name="connsiteX96" fmla="*/ 107850 w 1117355"/>
                <a:gd name="connsiteY96" fmla="*/ 722765 h 1117355"/>
                <a:gd name="connsiteX97" fmla="*/ 50448 w 1117355"/>
                <a:gd name="connsiteY97" fmla="*/ 706840 h 1117355"/>
                <a:gd name="connsiteX98" fmla="*/ 16975 w 1117355"/>
                <a:gd name="connsiteY98" fmla="*/ 703826 h 1117355"/>
                <a:gd name="connsiteX99" fmla="*/ 44457 w 1117355"/>
                <a:gd name="connsiteY99" fmla="*/ 684480 h 1117355"/>
                <a:gd name="connsiteX100" fmla="*/ 86205 w 1117355"/>
                <a:gd name="connsiteY100" fmla="*/ 641988 h 1117355"/>
                <a:gd name="connsiteX101" fmla="*/ 32441 w 1117355"/>
                <a:gd name="connsiteY101" fmla="*/ 616336 h 1117355"/>
                <a:gd name="connsiteX102" fmla="*/ 0 w 1117355"/>
                <a:gd name="connsiteY102" fmla="*/ 607555 h 1117355"/>
                <a:gd name="connsiteX103" fmla="*/ 30424 w 1117355"/>
                <a:gd name="connsiteY103" fmla="*/ 593275 h 1117355"/>
                <a:gd name="connsiteX104" fmla="*/ 78916 w 1117355"/>
                <a:gd name="connsiteY104" fmla="*/ 558677 h 1117355"/>
                <a:gd name="connsiteX105" fmla="*/ 30424 w 1117355"/>
                <a:gd name="connsiteY105" fmla="*/ 524080 h 1117355"/>
                <a:gd name="connsiteX106" fmla="*/ 1 w 1117355"/>
                <a:gd name="connsiteY106" fmla="*/ 509800 h 1117355"/>
                <a:gd name="connsiteX107" fmla="*/ 32441 w 1117355"/>
                <a:gd name="connsiteY107" fmla="*/ 501019 h 1117355"/>
                <a:gd name="connsiteX108" fmla="*/ 86205 w 1117355"/>
                <a:gd name="connsiteY108" fmla="*/ 475369 h 1117355"/>
                <a:gd name="connsiteX109" fmla="*/ 44457 w 1117355"/>
                <a:gd name="connsiteY109" fmla="*/ 432875 h 1117355"/>
                <a:gd name="connsiteX110" fmla="*/ 16976 w 1117355"/>
                <a:gd name="connsiteY110" fmla="*/ 413530 h 1117355"/>
                <a:gd name="connsiteX111" fmla="*/ 50449 w 1117355"/>
                <a:gd name="connsiteY111" fmla="*/ 410515 h 1117355"/>
                <a:gd name="connsiteX112" fmla="*/ 107850 w 1117355"/>
                <a:gd name="connsiteY112" fmla="*/ 394590 h 1117355"/>
                <a:gd name="connsiteX113" fmla="*/ 74114 w 1117355"/>
                <a:gd name="connsiteY113" fmla="*/ 345493 h 1117355"/>
                <a:gd name="connsiteX114" fmla="*/ 50410 w 1117355"/>
                <a:gd name="connsiteY114" fmla="*/ 321668 h 1117355"/>
                <a:gd name="connsiteX115" fmla="*/ 83898 w 1117355"/>
                <a:gd name="connsiteY115" fmla="*/ 324512 h 1117355"/>
                <a:gd name="connsiteX116" fmla="*/ 143192 w 1117355"/>
                <a:gd name="connsiteY116" fmla="*/ 318797 h 1117355"/>
                <a:gd name="connsiteX117" fmla="*/ 118495 w 1117355"/>
                <a:gd name="connsiteY117" fmla="*/ 264588 h 1117355"/>
                <a:gd name="connsiteX118" fmla="*/ 99289 w 1117355"/>
                <a:gd name="connsiteY118" fmla="*/ 237010 h 1117355"/>
                <a:gd name="connsiteX119" fmla="*/ 131773 w 1117355"/>
                <a:gd name="connsiteY119" fmla="*/ 245625 h 1117355"/>
                <a:gd name="connsiteX120" fmla="*/ 191158 w 1117355"/>
                <a:gd name="connsiteY120" fmla="*/ 250293 h 1117355"/>
                <a:gd name="connsiteX121" fmla="*/ 176250 w 1117355"/>
                <a:gd name="connsiteY121" fmla="*/ 192620 h 1117355"/>
                <a:gd name="connsiteX122" fmla="*/ 162125 w 1117355"/>
                <a:gd name="connsiteY122" fmla="*/ 162124 h 1117355"/>
                <a:gd name="connsiteX123" fmla="*/ 192619 w 1117355"/>
                <a:gd name="connsiteY123" fmla="*/ 176251 h 1117355"/>
                <a:gd name="connsiteX124" fmla="*/ 250292 w 1117355"/>
                <a:gd name="connsiteY124" fmla="*/ 191159 h 1117355"/>
                <a:gd name="connsiteX125" fmla="*/ 245625 w 1117355"/>
                <a:gd name="connsiteY125" fmla="*/ 131774 h 1117355"/>
                <a:gd name="connsiteX126" fmla="*/ 237009 w 1117355"/>
                <a:gd name="connsiteY126" fmla="*/ 99287 h 1117355"/>
                <a:gd name="connsiteX127" fmla="*/ 264588 w 1117355"/>
                <a:gd name="connsiteY127" fmla="*/ 118495 h 1117355"/>
                <a:gd name="connsiteX128" fmla="*/ 318796 w 1117355"/>
                <a:gd name="connsiteY128" fmla="*/ 143192 h 1117355"/>
                <a:gd name="connsiteX129" fmla="*/ 324513 w 1117355"/>
                <a:gd name="connsiteY129" fmla="*/ 83897 h 1117355"/>
                <a:gd name="connsiteX130" fmla="*/ 321669 w 1117355"/>
                <a:gd name="connsiteY130" fmla="*/ 50411 h 1117355"/>
                <a:gd name="connsiteX131" fmla="*/ 345493 w 1117355"/>
                <a:gd name="connsiteY131" fmla="*/ 74115 h 1117355"/>
                <a:gd name="connsiteX132" fmla="*/ 394589 w 1117355"/>
                <a:gd name="connsiteY132" fmla="*/ 107850 h 1117355"/>
                <a:gd name="connsiteX133" fmla="*/ 410514 w 1117355"/>
                <a:gd name="connsiteY133" fmla="*/ 50448 h 1117355"/>
                <a:gd name="connsiteX134" fmla="*/ 413529 w 1117355"/>
                <a:gd name="connsiteY134" fmla="*/ 16974 h 1117355"/>
                <a:gd name="connsiteX135" fmla="*/ 432877 w 1117355"/>
                <a:gd name="connsiteY135" fmla="*/ 44457 h 1117355"/>
                <a:gd name="connsiteX136" fmla="*/ 475368 w 1117355"/>
                <a:gd name="connsiteY136" fmla="*/ 86205 h 1117355"/>
                <a:gd name="connsiteX137" fmla="*/ 501019 w 1117355"/>
                <a:gd name="connsiteY137" fmla="*/ 32441 h 1117355"/>
                <a:gd name="connsiteX138" fmla="*/ 509800 w 1117355"/>
                <a:gd name="connsiteY138" fmla="*/ 1 h 1117355"/>
                <a:gd name="connsiteX139" fmla="*/ 524080 w 1117355"/>
                <a:gd name="connsiteY139" fmla="*/ 30424 h 1117355"/>
                <a:gd name="connsiteX140" fmla="*/ 558677 w 1117355"/>
                <a:gd name="connsiteY140" fmla="*/ 78916 h 1117355"/>
                <a:gd name="connsiteX141" fmla="*/ 593275 w 1117355"/>
                <a:gd name="connsiteY141" fmla="*/ 30423 h 11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17355" h="1117355">
                  <a:moveTo>
                    <a:pt x="607556" y="0"/>
                  </a:moveTo>
                  <a:lnTo>
                    <a:pt x="616337" y="32441"/>
                  </a:lnTo>
                  <a:cubicBezTo>
                    <a:pt x="623336" y="51367"/>
                    <a:pt x="631935" y="69370"/>
                    <a:pt x="641988" y="86205"/>
                  </a:cubicBezTo>
                  <a:cubicBezTo>
                    <a:pt x="657192" y="73824"/>
                    <a:pt x="671430" y="59848"/>
                    <a:pt x="684480" y="44457"/>
                  </a:cubicBezTo>
                  <a:lnTo>
                    <a:pt x="703827" y="16976"/>
                  </a:lnTo>
                  <a:lnTo>
                    <a:pt x="706841" y="50449"/>
                  </a:lnTo>
                  <a:cubicBezTo>
                    <a:pt x="710447" y="70302"/>
                    <a:pt x="715790" y="89525"/>
                    <a:pt x="722767" y="107849"/>
                  </a:cubicBezTo>
                  <a:cubicBezTo>
                    <a:pt x="739889" y="98297"/>
                    <a:pt x="756338" y="87005"/>
                    <a:pt x="771862" y="74114"/>
                  </a:cubicBezTo>
                  <a:lnTo>
                    <a:pt x="795686" y="50411"/>
                  </a:lnTo>
                  <a:lnTo>
                    <a:pt x="792843" y="83897"/>
                  </a:lnTo>
                  <a:cubicBezTo>
                    <a:pt x="792946" y="104075"/>
                    <a:pt x="794869" y="123935"/>
                    <a:pt x="798558" y="143192"/>
                  </a:cubicBezTo>
                  <a:cubicBezTo>
                    <a:pt x="817080" y="136758"/>
                    <a:pt x="835240" y="128494"/>
                    <a:pt x="852767" y="118495"/>
                  </a:cubicBezTo>
                  <a:lnTo>
                    <a:pt x="880346" y="99288"/>
                  </a:lnTo>
                  <a:lnTo>
                    <a:pt x="871730" y="131774"/>
                  </a:lnTo>
                  <a:cubicBezTo>
                    <a:pt x="868328" y="151663"/>
                    <a:pt x="866774" y="171555"/>
                    <a:pt x="867062" y="191159"/>
                  </a:cubicBezTo>
                  <a:cubicBezTo>
                    <a:pt x="886420" y="188040"/>
                    <a:pt x="905740" y="183055"/>
                    <a:pt x="924737" y="176251"/>
                  </a:cubicBezTo>
                  <a:lnTo>
                    <a:pt x="955231" y="162125"/>
                  </a:lnTo>
                  <a:lnTo>
                    <a:pt x="941105" y="192620"/>
                  </a:lnTo>
                  <a:cubicBezTo>
                    <a:pt x="934301" y="211617"/>
                    <a:pt x="929316" y="230936"/>
                    <a:pt x="926196" y="250293"/>
                  </a:cubicBezTo>
                  <a:cubicBezTo>
                    <a:pt x="945801" y="250582"/>
                    <a:pt x="965692" y="249027"/>
                    <a:pt x="985583" y="245626"/>
                  </a:cubicBezTo>
                  <a:lnTo>
                    <a:pt x="1018066" y="237010"/>
                  </a:lnTo>
                  <a:lnTo>
                    <a:pt x="998860" y="264588"/>
                  </a:lnTo>
                  <a:cubicBezTo>
                    <a:pt x="988861" y="282115"/>
                    <a:pt x="980597" y="300275"/>
                    <a:pt x="974163" y="318796"/>
                  </a:cubicBezTo>
                  <a:cubicBezTo>
                    <a:pt x="993421" y="322486"/>
                    <a:pt x="1013279" y="324408"/>
                    <a:pt x="1033458" y="324513"/>
                  </a:cubicBezTo>
                  <a:lnTo>
                    <a:pt x="1066945" y="321669"/>
                  </a:lnTo>
                  <a:lnTo>
                    <a:pt x="1043241" y="345493"/>
                  </a:lnTo>
                  <a:cubicBezTo>
                    <a:pt x="1030350" y="361018"/>
                    <a:pt x="1019057" y="377467"/>
                    <a:pt x="1009506" y="394590"/>
                  </a:cubicBezTo>
                  <a:cubicBezTo>
                    <a:pt x="1027829" y="401567"/>
                    <a:pt x="1047052" y="406909"/>
                    <a:pt x="1066906" y="410515"/>
                  </a:cubicBezTo>
                  <a:lnTo>
                    <a:pt x="1100380" y="413529"/>
                  </a:lnTo>
                  <a:lnTo>
                    <a:pt x="1072898" y="432875"/>
                  </a:lnTo>
                  <a:cubicBezTo>
                    <a:pt x="1057507" y="445926"/>
                    <a:pt x="1043531" y="460165"/>
                    <a:pt x="1031151" y="475368"/>
                  </a:cubicBezTo>
                  <a:cubicBezTo>
                    <a:pt x="1047984" y="485421"/>
                    <a:pt x="1065988" y="494020"/>
                    <a:pt x="1084914" y="501019"/>
                  </a:cubicBezTo>
                  <a:lnTo>
                    <a:pt x="1117353" y="509800"/>
                  </a:lnTo>
                  <a:lnTo>
                    <a:pt x="1086932" y="524080"/>
                  </a:lnTo>
                  <a:cubicBezTo>
                    <a:pt x="1069509" y="534259"/>
                    <a:pt x="1053271" y="545854"/>
                    <a:pt x="1038439" y="558677"/>
                  </a:cubicBezTo>
                  <a:cubicBezTo>
                    <a:pt x="1053272" y="571501"/>
                    <a:pt x="1069509" y="583096"/>
                    <a:pt x="1086931" y="593274"/>
                  </a:cubicBezTo>
                  <a:lnTo>
                    <a:pt x="1117355" y="607555"/>
                  </a:lnTo>
                  <a:lnTo>
                    <a:pt x="1084914" y="616336"/>
                  </a:lnTo>
                  <a:cubicBezTo>
                    <a:pt x="1065988" y="623335"/>
                    <a:pt x="1047984" y="631934"/>
                    <a:pt x="1031150" y="641988"/>
                  </a:cubicBezTo>
                  <a:cubicBezTo>
                    <a:pt x="1043531" y="657191"/>
                    <a:pt x="1057507" y="671430"/>
                    <a:pt x="1072898" y="684480"/>
                  </a:cubicBezTo>
                  <a:lnTo>
                    <a:pt x="1100380" y="703827"/>
                  </a:lnTo>
                  <a:lnTo>
                    <a:pt x="1066906" y="706840"/>
                  </a:lnTo>
                  <a:cubicBezTo>
                    <a:pt x="1047052" y="710447"/>
                    <a:pt x="1027829" y="715789"/>
                    <a:pt x="1009506" y="722766"/>
                  </a:cubicBezTo>
                  <a:cubicBezTo>
                    <a:pt x="1019057" y="739889"/>
                    <a:pt x="1030349" y="756338"/>
                    <a:pt x="1043241" y="771862"/>
                  </a:cubicBezTo>
                  <a:lnTo>
                    <a:pt x="1066944" y="795686"/>
                  </a:lnTo>
                  <a:lnTo>
                    <a:pt x="1033457" y="792842"/>
                  </a:lnTo>
                  <a:cubicBezTo>
                    <a:pt x="1013279" y="792946"/>
                    <a:pt x="993420" y="794869"/>
                    <a:pt x="974163" y="798558"/>
                  </a:cubicBezTo>
                  <a:cubicBezTo>
                    <a:pt x="980597" y="817079"/>
                    <a:pt x="988861" y="835239"/>
                    <a:pt x="998861" y="852767"/>
                  </a:cubicBezTo>
                  <a:lnTo>
                    <a:pt x="1018067" y="880346"/>
                  </a:lnTo>
                  <a:lnTo>
                    <a:pt x="985583" y="871730"/>
                  </a:lnTo>
                  <a:cubicBezTo>
                    <a:pt x="965693" y="868328"/>
                    <a:pt x="945802" y="866773"/>
                    <a:pt x="926197" y="867062"/>
                  </a:cubicBezTo>
                  <a:cubicBezTo>
                    <a:pt x="929316" y="886420"/>
                    <a:pt x="934301" y="905738"/>
                    <a:pt x="941106" y="924736"/>
                  </a:cubicBezTo>
                  <a:lnTo>
                    <a:pt x="955230" y="955231"/>
                  </a:lnTo>
                  <a:lnTo>
                    <a:pt x="924736" y="941105"/>
                  </a:lnTo>
                  <a:cubicBezTo>
                    <a:pt x="905739" y="934301"/>
                    <a:pt x="886420" y="929316"/>
                    <a:pt x="867062" y="926196"/>
                  </a:cubicBezTo>
                  <a:cubicBezTo>
                    <a:pt x="866773" y="945801"/>
                    <a:pt x="868328" y="965692"/>
                    <a:pt x="871730" y="985583"/>
                  </a:cubicBezTo>
                  <a:lnTo>
                    <a:pt x="881237" y="1021426"/>
                  </a:lnTo>
                  <a:lnTo>
                    <a:pt x="798559" y="974163"/>
                  </a:lnTo>
                  <a:cubicBezTo>
                    <a:pt x="794870" y="993421"/>
                    <a:pt x="792946" y="1013280"/>
                    <a:pt x="792843" y="1033459"/>
                  </a:cubicBezTo>
                  <a:lnTo>
                    <a:pt x="795980" y="1070407"/>
                  </a:lnTo>
                  <a:lnTo>
                    <a:pt x="722766" y="1009507"/>
                  </a:lnTo>
                  <a:cubicBezTo>
                    <a:pt x="715790" y="1027830"/>
                    <a:pt x="710446" y="1047053"/>
                    <a:pt x="706840" y="1066907"/>
                  </a:cubicBezTo>
                  <a:lnTo>
                    <a:pt x="703827" y="1100380"/>
                  </a:lnTo>
                  <a:lnTo>
                    <a:pt x="684480" y="1072899"/>
                  </a:lnTo>
                  <a:cubicBezTo>
                    <a:pt x="671430" y="1057508"/>
                    <a:pt x="657192" y="1043531"/>
                    <a:pt x="641988" y="1031150"/>
                  </a:cubicBezTo>
                  <a:cubicBezTo>
                    <a:pt x="631934" y="1047985"/>
                    <a:pt x="623336" y="1065989"/>
                    <a:pt x="616336" y="1084915"/>
                  </a:cubicBezTo>
                  <a:lnTo>
                    <a:pt x="607556" y="1117355"/>
                  </a:lnTo>
                  <a:lnTo>
                    <a:pt x="593275" y="1086932"/>
                  </a:lnTo>
                  <a:cubicBezTo>
                    <a:pt x="583096" y="1069509"/>
                    <a:pt x="571501" y="1053271"/>
                    <a:pt x="558678" y="1038439"/>
                  </a:cubicBezTo>
                  <a:cubicBezTo>
                    <a:pt x="545854" y="1053271"/>
                    <a:pt x="534259" y="1069508"/>
                    <a:pt x="524080" y="1086931"/>
                  </a:cubicBezTo>
                  <a:lnTo>
                    <a:pt x="509800" y="1117354"/>
                  </a:lnTo>
                  <a:lnTo>
                    <a:pt x="501019" y="1084915"/>
                  </a:lnTo>
                  <a:cubicBezTo>
                    <a:pt x="494020" y="1065988"/>
                    <a:pt x="485422" y="1047985"/>
                    <a:pt x="475369" y="1031151"/>
                  </a:cubicBezTo>
                  <a:cubicBezTo>
                    <a:pt x="460165" y="1043532"/>
                    <a:pt x="445926" y="1057508"/>
                    <a:pt x="432876" y="1072898"/>
                  </a:cubicBezTo>
                  <a:lnTo>
                    <a:pt x="413529" y="1100382"/>
                  </a:lnTo>
                  <a:lnTo>
                    <a:pt x="410514" y="1066908"/>
                  </a:lnTo>
                  <a:cubicBezTo>
                    <a:pt x="406908" y="1047053"/>
                    <a:pt x="401566" y="1027831"/>
                    <a:pt x="394589" y="1009506"/>
                  </a:cubicBezTo>
                  <a:cubicBezTo>
                    <a:pt x="377466" y="1019058"/>
                    <a:pt x="361017" y="1030350"/>
                    <a:pt x="345493" y="1043241"/>
                  </a:cubicBezTo>
                  <a:lnTo>
                    <a:pt x="321668" y="1066945"/>
                  </a:lnTo>
                  <a:lnTo>
                    <a:pt x="324512" y="1033458"/>
                  </a:lnTo>
                  <a:cubicBezTo>
                    <a:pt x="324409" y="1013280"/>
                    <a:pt x="322485" y="993421"/>
                    <a:pt x="318796" y="974164"/>
                  </a:cubicBezTo>
                  <a:cubicBezTo>
                    <a:pt x="300275" y="980597"/>
                    <a:pt x="282115" y="988861"/>
                    <a:pt x="264588" y="998861"/>
                  </a:cubicBezTo>
                  <a:lnTo>
                    <a:pt x="237009" y="1018067"/>
                  </a:lnTo>
                  <a:lnTo>
                    <a:pt x="245625" y="985583"/>
                  </a:lnTo>
                  <a:cubicBezTo>
                    <a:pt x="249026" y="965692"/>
                    <a:pt x="250582" y="945802"/>
                    <a:pt x="250293" y="926196"/>
                  </a:cubicBezTo>
                  <a:cubicBezTo>
                    <a:pt x="230935" y="929316"/>
                    <a:pt x="211616" y="934301"/>
                    <a:pt x="192619" y="941105"/>
                  </a:cubicBezTo>
                  <a:lnTo>
                    <a:pt x="162124" y="955230"/>
                  </a:lnTo>
                  <a:lnTo>
                    <a:pt x="176250" y="924736"/>
                  </a:lnTo>
                  <a:cubicBezTo>
                    <a:pt x="183053" y="905739"/>
                    <a:pt x="188039" y="886420"/>
                    <a:pt x="191158" y="867062"/>
                  </a:cubicBezTo>
                  <a:cubicBezTo>
                    <a:pt x="171553" y="866773"/>
                    <a:pt x="151663" y="868328"/>
                    <a:pt x="131772" y="871729"/>
                  </a:cubicBezTo>
                  <a:lnTo>
                    <a:pt x="99288" y="880346"/>
                  </a:lnTo>
                  <a:lnTo>
                    <a:pt x="118495" y="852766"/>
                  </a:lnTo>
                  <a:cubicBezTo>
                    <a:pt x="128494" y="835239"/>
                    <a:pt x="136758" y="817079"/>
                    <a:pt x="143192" y="798558"/>
                  </a:cubicBezTo>
                  <a:cubicBezTo>
                    <a:pt x="123935" y="794869"/>
                    <a:pt x="104076" y="792946"/>
                    <a:pt x="83897" y="792842"/>
                  </a:cubicBezTo>
                  <a:lnTo>
                    <a:pt x="50411" y="795685"/>
                  </a:lnTo>
                  <a:lnTo>
                    <a:pt x="74115" y="771862"/>
                  </a:lnTo>
                  <a:cubicBezTo>
                    <a:pt x="87006" y="756338"/>
                    <a:pt x="98298" y="739889"/>
                    <a:pt x="107850" y="722765"/>
                  </a:cubicBezTo>
                  <a:cubicBezTo>
                    <a:pt x="89526" y="715788"/>
                    <a:pt x="70303" y="710446"/>
                    <a:pt x="50448" y="706840"/>
                  </a:cubicBezTo>
                  <a:lnTo>
                    <a:pt x="16975" y="703826"/>
                  </a:lnTo>
                  <a:lnTo>
                    <a:pt x="44457" y="684480"/>
                  </a:lnTo>
                  <a:cubicBezTo>
                    <a:pt x="59848" y="671429"/>
                    <a:pt x="73825" y="657192"/>
                    <a:pt x="86205" y="641988"/>
                  </a:cubicBezTo>
                  <a:cubicBezTo>
                    <a:pt x="69371" y="631934"/>
                    <a:pt x="51368" y="623335"/>
                    <a:pt x="32441" y="616336"/>
                  </a:cubicBezTo>
                  <a:lnTo>
                    <a:pt x="0" y="607555"/>
                  </a:lnTo>
                  <a:lnTo>
                    <a:pt x="30424" y="593275"/>
                  </a:lnTo>
                  <a:cubicBezTo>
                    <a:pt x="47847" y="583095"/>
                    <a:pt x="64084" y="571500"/>
                    <a:pt x="78916" y="558677"/>
                  </a:cubicBezTo>
                  <a:cubicBezTo>
                    <a:pt x="64083" y="545854"/>
                    <a:pt x="47846" y="534259"/>
                    <a:pt x="30424" y="524080"/>
                  </a:cubicBezTo>
                  <a:lnTo>
                    <a:pt x="1" y="509800"/>
                  </a:lnTo>
                  <a:lnTo>
                    <a:pt x="32441" y="501019"/>
                  </a:lnTo>
                  <a:cubicBezTo>
                    <a:pt x="51367" y="494020"/>
                    <a:pt x="69371" y="485421"/>
                    <a:pt x="86205" y="475369"/>
                  </a:cubicBezTo>
                  <a:cubicBezTo>
                    <a:pt x="73825" y="460164"/>
                    <a:pt x="59848" y="445926"/>
                    <a:pt x="44457" y="432875"/>
                  </a:cubicBezTo>
                  <a:lnTo>
                    <a:pt x="16976" y="413530"/>
                  </a:lnTo>
                  <a:lnTo>
                    <a:pt x="50449" y="410515"/>
                  </a:lnTo>
                  <a:cubicBezTo>
                    <a:pt x="70302" y="406909"/>
                    <a:pt x="89526" y="401567"/>
                    <a:pt x="107850" y="394590"/>
                  </a:cubicBezTo>
                  <a:cubicBezTo>
                    <a:pt x="98298" y="377467"/>
                    <a:pt x="87005" y="361018"/>
                    <a:pt x="74114" y="345493"/>
                  </a:cubicBezTo>
                  <a:lnTo>
                    <a:pt x="50410" y="321668"/>
                  </a:lnTo>
                  <a:lnTo>
                    <a:pt x="83898" y="324512"/>
                  </a:lnTo>
                  <a:cubicBezTo>
                    <a:pt x="104076" y="324409"/>
                    <a:pt x="123935" y="322486"/>
                    <a:pt x="143192" y="318797"/>
                  </a:cubicBezTo>
                  <a:cubicBezTo>
                    <a:pt x="136758" y="300275"/>
                    <a:pt x="128494" y="282115"/>
                    <a:pt x="118495" y="264588"/>
                  </a:cubicBezTo>
                  <a:lnTo>
                    <a:pt x="99289" y="237010"/>
                  </a:lnTo>
                  <a:lnTo>
                    <a:pt x="131773" y="245625"/>
                  </a:lnTo>
                  <a:cubicBezTo>
                    <a:pt x="151663" y="249028"/>
                    <a:pt x="171554" y="250582"/>
                    <a:pt x="191158" y="250293"/>
                  </a:cubicBezTo>
                  <a:cubicBezTo>
                    <a:pt x="188040" y="230936"/>
                    <a:pt x="183054" y="211617"/>
                    <a:pt x="176250" y="192620"/>
                  </a:cubicBezTo>
                  <a:lnTo>
                    <a:pt x="162125" y="162124"/>
                  </a:lnTo>
                  <a:lnTo>
                    <a:pt x="192619" y="176251"/>
                  </a:lnTo>
                  <a:cubicBezTo>
                    <a:pt x="211616" y="183054"/>
                    <a:pt x="230935" y="188040"/>
                    <a:pt x="250292" y="191159"/>
                  </a:cubicBezTo>
                  <a:cubicBezTo>
                    <a:pt x="250581" y="171554"/>
                    <a:pt x="249027" y="151663"/>
                    <a:pt x="245625" y="131774"/>
                  </a:cubicBezTo>
                  <a:lnTo>
                    <a:pt x="237009" y="99287"/>
                  </a:lnTo>
                  <a:lnTo>
                    <a:pt x="264588" y="118495"/>
                  </a:lnTo>
                  <a:cubicBezTo>
                    <a:pt x="282116" y="128494"/>
                    <a:pt x="300275" y="136758"/>
                    <a:pt x="318796" y="143192"/>
                  </a:cubicBezTo>
                  <a:cubicBezTo>
                    <a:pt x="322486" y="123935"/>
                    <a:pt x="324409" y="104076"/>
                    <a:pt x="324513" y="83897"/>
                  </a:cubicBezTo>
                  <a:lnTo>
                    <a:pt x="321669" y="50411"/>
                  </a:lnTo>
                  <a:lnTo>
                    <a:pt x="345493" y="74115"/>
                  </a:lnTo>
                  <a:cubicBezTo>
                    <a:pt x="361017" y="87006"/>
                    <a:pt x="377466" y="98297"/>
                    <a:pt x="394589" y="107850"/>
                  </a:cubicBezTo>
                  <a:cubicBezTo>
                    <a:pt x="401566" y="89526"/>
                    <a:pt x="406909" y="70302"/>
                    <a:pt x="410514" y="50448"/>
                  </a:cubicBezTo>
                  <a:lnTo>
                    <a:pt x="413529" y="16974"/>
                  </a:lnTo>
                  <a:lnTo>
                    <a:pt x="432877" y="44457"/>
                  </a:lnTo>
                  <a:cubicBezTo>
                    <a:pt x="445926" y="59848"/>
                    <a:pt x="460165" y="73825"/>
                    <a:pt x="475368" y="86205"/>
                  </a:cubicBezTo>
                  <a:cubicBezTo>
                    <a:pt x="485422" y="69371"/>
                    <a:pt x="494020" y="51368"/>
                    <a:pt x="501019" y="32441"/>
                  </a:cubicBezTo>
                  <a:lnTo>
                    <a:pt x="509800" y="1"/>
                  </a:lnTo>
                  <a:lnTo>
                    <a:pt x="524080" y="30424"/>
                  </a:lnTo>
                  <a:cubicBezTo>
                    <a:pt x="534259" y="47847"/>
                    <a:pt x="545854" y="64083"/>
                    <a:pt x="558677" y="78916"/>
                  </a:cubicBezTo>
                  <a:cubicBezTo>
                    <a:pt x="571502" y="64083"/>
                    <a:pt x="583096" y="47846"/>
                    <a:pt x="593275" y="30423"/>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75000"/>
                    <a:lumOff val="25000"/>
                  </a:schemeClr>
                </a:solidFill>
              </a:endParaRPr>
            </a:p>
          </p:txBody>
        </p:sp>
        <p:sp>
          <p:nvSpPr>
            <p:cNvPr id="23" name="KSO_Shape"/>
            <p:cNvSpPr/>
            <p:nvPr/>
          </p:nvSpPr>
          <p:spPr>
            <a:xfrm>
              <a:off x="1569722" y="1772530"/>
              <a:ext cx="822373" cy="822373"/>
            </a:xfrm>
            <a:prstGeom prst="ellipse">
              <a:avLst/>
            </a:prstGeom>
            <a:solidFill>
              <a:srgbClr val="C70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75000"/>
                    <a:lumOff val="25000"/>
                  </a:schemeClr>
                </a:solidFill>
              </a:endParaRPr>
            </a:p>
          </p:txBody>
        </p:sp>
      </p:grpSp>
      <p:sp>
        <p:nvSpPr>
          <p:cNvPr id="24" name="矩形 23"/>
          <p:cNvSpPr/>
          <p:nvPr/>
        </p:nvSpPr>
        <p:spPr>
          <a:xfrm>
            <a:off x="8743012" y="4865964"/>
            <a:ext cx="2565009" cy="954107"/>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bwMode="auto">
          <a:xfrm>
            <a:off x="8691429" y="3960626"/>
            <a:ext cx="0" cy="2160000"/>
          </a:xfrm>
          <a:prstGeom prst="line">
            <a:avLst/>
          </a:prstGeom>
          <a:solidFill>
            <a:schemeClr val="accent1"/>
          </a:solidFill>
          <a:ln w="9525" cap="flat" cmpd="sng" algn="ctr">
            <a:solidFill>
              <a:srgbClr val="5D2884"/>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连接符 25"/>
          <p:cNvCxnSpPr/>
          <p:nvPr/>
        </p:nvCxnSpPr>
        <p:spPr bwMode="auto">
          <a:xfrm>
            <a:off x="10302767" y="1866791"/>
            <a:ext cx="0" cy="2160000"/>
          </a:xfrm>
          <a:prstGeom prst="line">
            <a:avLst/>
          </a:prstGeom>
          <a:solidFill>
            <a:schemeClr val="accent1"/>
          </a:solidFill>
          <a:ln w="9525" cap="flat" cmpd="sng" algn="ctr">
            <a:solidFill>
              <a:srgbClr val="5D2884"/>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矩形 26"/>
          <p:cNvSpPr/>
          <p:nvPr/>
        </p:nvSpPr>
        <p:spPr>
          <a:xfrm>
            <a:off x="7708658" y="2093891"/>
            <a:ext cx="2565009" cy="954107"/>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点击此处添加内容点击此处添加内容点击此处添加内容点击此处添加内容点击此处添加内容点击此处添加内容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1678653" y="7491663"/>
            <a:ext cx="242374" cy="369332"/>
          </a:xfrm>
          <a:prstGeom prst="rect">
            <a:avLst/>
          </a:prstGeom>
          <a:noFill/>
        </p:spPr>
        <p:txBody>
          <a:bodyPr wrap="none" rtlCol="0">
            <a:spAutoFit/>
          </a:bodyPr>
          <a:lstStyle/>
          <a:p>
            <a:r>
              <a:rPr lang="en-US" altLang="zh-CN" dirty="0" smtClean="0"/>
              <a:t>.</a:t>
            </a:r>
            <a:endParaRPr lang="zh-CN" altLang="en-US" dirty="0"/>
          </a:p>
        </p:txBody>
      </p:sp>
      <p:sp>
        <p:nvSpPr>
          <p:cNvPr id="29" name="矩形 28"/>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heel(1)">
                                      <p:cBhvr>
                                        <p:cTn id="50" dur="10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up)">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heel(1)">
                                      <p:cBhvr>
                                        <p:cTn id="65" dur="10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down)">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0" nodeType="clickEffect">
                                  <p:stCondLst>
                                    <p:cond delay="1500"/>
                                  </p:stCondLst>
                                  <p:childTnLst>
                                    <p:animEffect transition="out" filter="fade">
                                      <p:cBhvr>
                                        <p:cTn id="79" dur="500"/>
                                        <p:tgtEl>
                                          <p:spTgt spid="28"/>
                                        </p:tgtEl>
                                      </p:cBhvr>
                                    </p:animEffect>
                                    <p:set>
                                      <p:cBhvr>
                                        <p:cTn id="80"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p:bldP spid="17" grpId="0"/>
      <p:bldP spid="24"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993911" y="1842051"/>
            <a:ext cx="5168347" cy="3750366"/>
          </a:xfrm>
          <a:prstGeom prst="roundRect">
            <a:avLst>
              <a:gd name="adj" fmla="val 8170"/>
            </a:avLst>
          </a:prstGeom>
          <a:blipFill dpi="0" rotWithShape="1">
            <a:blip r:embed="rId1">
              <a:extLst>
                <a:ext uri="{28A0092B-C50C-407E-A947-70E740481C1C}">
                  <a14:useLocalDpi xmlns:a14="http://schemas.microsoft.com/office/drawing/2010/main" val="0"/>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420656" y="2146289"/>
            <a:ext cx="3877985" cy="646331"/>
          </a:xfrm>
          <a:prstGeom prst="rect">
            <a:avLst/>
          </a:prstGeom>
          <a:noFill/>
        </p:spPr>
        <p:txBody>
          <a:bodyPr wrap="none" rtlCol="0">
            <a:spAutoFit/>
          </a:bodyPr>
          <a:lstStyle/>
          <a:p>
            <a:r>
              <a:rPr lang="zh-CN" altLang="en-US" sz="3600" b="1" dirty="0">
                <a:solidFill>
                  <a:srgbClr val="C70F7D"/>
                </a:solidFill>
                <a:latin typeface="微软雅黑" panose="020B0503020204020204" pitchFamily="34" charset="-122"/>
                <a:ea typeface="微软雅黑" panose="020B0503020204020204" pitchFamily="34" charset="-122"/>
              </a:rPr>
              <a:t>此处添加目录标题</a:t>
            </a:r>
            <a:endParaRPr lang="zh-CN" altLang="en-US" sz="3600" b="1" dirty="0">
              <a:solidFill>
                <a:srgbClr val="C70F7D"/>
              </a:solidFill>
              <a:latin typeface="微软雅黑" panose="020B0503020204020204" pitchFamily="34" charset="-122"/>
              <a:ea typeface="微软雅黑" panose="020B0503020204020204" pitchFamily="34" charset="-122"/>
            </a:endParaRPr>
          </a:p>
        </p:txBody>
      </p:sp>
      <p:sp>
        <p:nvSpPr>
          <p:cNvPr id="8" name="矩形 7"/>
          <p:cNvSpPr/>
          <p:nvPr/>
        </p:nvSpPr>
        <p:spPr>
          <a:xfrm>
            <a:off x="6465481" y="2990720"/>
            <a:ext cx="4573578" cy="1061829"/>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点击此处添加内容点击此处添加内容点击此处添加内容点击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圆角矩形 8"/>
          <p:cNvSpPr/>
          <p:nvPr/>
        </p:nvSpPr>
        <p:spPr>
          <a:xfrm>
            <a:off x="4452333" y="4189238"/>
            <a:ext cx="2698791" cy="1044741"/>
          </a:xfrm>
          <a:prstGeom prst="roundRect">
            <a:avLst/>
          </a:prstGeom>
          <a:solidFill>
            <a:srgbClr val="C70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rPr>
              <a:t>此处添加目录标题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7282384" y="4167959"/>
            <a:ext cx="3743424" cy="1023742"/>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点击此处添加内容点击此处添加内容点击此处添加内容点击</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1678653" y="7491663"/>
            <a:ext cx="242374" cy="369332"/>
          </a:xfrm>
          <a:prstGeom prst="rect">
            <a:avLst/>
          </a:prstGeom>
          <a:noFill/>
        </p:spPr>
        <p:txBody>
          <a:bodyPr wrap="none" rtlCol="0">
            <a:spAutoFit/>
          </a:bodyPr>
          <a:lstStyle/>
          <a:p>
            <a:r>
              <a:rPr lang="en-US" altLang="zh-CN" dirty="0" smtClean="0"/>
              <a:t>.</a:t>
            </a:r>
            <a:endParaRPr lang="zh-CN" altLang="en-US" dirty="0"/>
          </a:p>
        </p:txBody>
      </p:sp>
      <p:sp>
        <p:nvSpPr>
          <p:cNvPr id="12" name="矩形 11"/>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150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470451" y="642970"/>
            <a:ext cx="11251097" cy="621503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478036" y="4149117"/>
            <a:ext cx="3262432" cy="830997"/>
          </a:xfrm>
          <a:prstGeom prst="rect">
            <a:avLst/>
          </a:prstGeom>
          <a:noFill/>
        </p:spPr>
        <p:txBody>
          <a:bodyPr wrap="none" rtlCol="0">
            <a:spAutoFit/>
          </a:bodyPr>
          <a:lstStyle/>
          <a:p>
            <a:pPr algn="ctr"/>
            <a:r>
              <a:rPr lang="zh-CN" altLang="en-US" sz="4800" dirty="0" smtClean="0">
                <a:ln w="28575">
                  <a:noFill/>
                </a:ln>
                <a:solidFill>
                  <a:srgbClr val="CC0000"/>
                </a:solidFill>
                <a:latin typeface="叶根友毛笔行书" panose="02010601030101010101" pitchFamily="2" charset="-122"/>
                <a:ea typeface="叶根友毛笔行书" panose="02010601030101010101" pitchFamily="2" charset="-122"/>
              </a:rPr>
              <a:t>教师节快乐</a:t>
            </a:r>
            <a:endParaRPr lang="zh-CN" altLang="en-US" sz="4800" dirty="0">
              <a:ln w="28575">
                <a:noFill/>
              </a:ln>
              <a:solidFill>
                <a:srgbClr val="CC0000"/>
              </a:solidFill>
              <a:latin typeface="叶根友毛笔行书" panose="02010601030101010101" pitchFamily="2" charset="-122"/>
              <a:ea typeface="叶根友毛笔行书" panose="02010601030101010101" pitchFamily="2" charset="-122"/>
            </a:endParaRPr>
          </a:p>
        </p:txBody>
      </p:sp>
      <p:sp>
        <p:nvSpPr>
          <p:cNvPr id="8" name="文本框 7"/>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800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2" grpId="1"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93096" y="367748"/>
            <a:ext cx="3405808" cy="3366052"/>
            <a:chOff x="1577009" y="1745974"/>
            <a:chExt cx="3405808" cy="3366052"/>
          </a:xfrm>
        </p:grpSpPr>
        <p:sp>
          <p:nvSpPr>
            <p:cNvPr id="3" name="菱形 2"/>
            <p:cNvSpPr/>
            <p:nvPr/>
          </p:nvSpPr>
          <p:spPr>
            <a:xfrm>
              <a:off x="1577009" y="1745974"/>
              <a:ext cx="3405808" cy="3366052"/>
            </a:xfrm>
            <a:prstGeom prst="diamond">
              <a:avLst/>
            </a:prstGeom>
            <a:blipFill dpi="0" rotWithShape="1">
              <a:blip r:embed="rId1">
                <a:extLst>
                  <a:ext uri="{28A0092B-C50C-407E-A947-70E740481C1C}">
                    <a14:useLocalDpi xmlns:a14="http://schemas.microsoft.com/office/drawing/2010/main" val="0"/>
                  </a:ext>
                </a:extLst>
              </a:blip>
              <a:srcRect/>
              <a:stretch>
                <a:fillRect/>
              </a:stretch>
            </a:blip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622522" y="2648012"/>
              <a:ext cx="1314782" cy="1569660"/>
            </a:xfrm>
            <a:prstGeom prst="rect">
              <a:avLst/>
            </a:prstGeom>
            <a:noFill/>
          </p:spPr>
          <p:txBody>
            <a:bodyPr wrap="none" rtlCol="0">
              <a:spAutoFit/>
            </a:bodyPr>
            <a:lstStyle/>
            <a:p>
              <a:pPr algn="ctr"/>
              <a:r>
                <a:rPr lang="en-US" altLang="zh-CN" sz="9600" dirty="0" smtClean="0">
                  <a:ln w="28575">
                    <a:solidFill>
                      <a:srgbClr val="F03CA7"/>
                    </a:solidFill>
                  </a:ln>
                  <a:solidFill>
                    <a:schemeClr val="bg1"/>
                  </a:solidFill>
                  <a:effectLst/>
                  <a:latin typeface="Impact" panose="020B0806030902050204" pitchFamily="34" charset="0"/>
                </a:rPr>
                <a:t>01</a:t>
              </a:r>
              <a:endParaRPr lang="zh-CN" altLang="en-US" sz="9600" dirty="0">
                <a:ln w="28575">
                  <a:solidFill>
                    <a:srgbClr val="F03CA7"/>
                  </a:solidFill>
                </a:ln>
                <a:solidFill>
                  <a:schemeClr val="bg1"/>
                </a:solidFill>
                <a:effectLst/>
                <a:latin typeface="Impact" panose="020B0806030902050204" pitchFamily="34" charset="0"/>
              </a:endParaRPr>
            </a:p>
          </p:txBody>
        </p:sp>
        <p:sp>
          <p:nvSpPr>
            <p:cNvPr id="5" name="文本框 4"/>
            <p:cNvSpPr txBox="1"/>
            <p:nvPr/>
          </p:nvSpPr>
          <p:spPr>
            <a:xfrm>
              <a:off x="2947372" y="2438401"/>
              <a:ext cx="694229" cy="461665"/>
            </a:xfrm>
            <a:prstGeom prst="rect">
              <a:avLst/>
            </a:prstGeom>
            <a:noFill/>
          </p:spPr>
          <p:txBody>
            <a:bodyPr wrap="none" rtlCol="0">
              <a:spAutoFit/>
            </a:bodyPr>
            <a:lstStyle/>
            <a:p>
              <a:pPr algn="ctr"/>
              <a:r>
                <a:rPr lang="en-US" altLang="zh-CN" sz="2400" dirty="0" smtClean="0">
                  <a:solidFill>
                    <a:schemeClr val="bg1"/>
                  </a:solidFill>
                </a:rPr>
                <a:t>Part</a:t>
              </a:r>
              <a:endParaRPr lang="zh-CN" altLang="en-US" sz="2400" dirty="0">
                <a:solidFill>
                  <a:schemeClr val="bg1"/>
                </a:solidFill>
              </a:endParaRPr>
            </a:p>
          </p:txBody>
        </p:sp>
      </p:grpSp>
      <p:sp>
        <p:nvSpPr>
          <p:cNvPr id="10" name="菱形 9"/>
          <p:cNvSpPr/>
          <p:nvPr/>
        </p:nvSpPr>
        <p:spPr>
          <a:xfrm rot="1360821">
            <a:off x="4452731" y="367747"/>
            <a:ext cx="3405808" cy="3366052"/>
          </a:xfrm>
          <a:prstGeom prst="diamond">
            <a:avLst/>
          </a:prstGeom>
          <a:noFill/>
          <a:ln w="3175">
            <a:solidFill>
              <a:srgbClr val="F03CA7"/>
            </a:solidFill>
            <a:prstDash val="dash"/>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
        <p:nvSpPr>
          <p:cNvPr id="17" name="圆角矩形 16"/>
          <p:cNvSpPr/>
          <p:nvPr/>
        </p:nvSpPr>
        <p:spPr>
          <a:xfrm>
            <a:off x="3336235" y="3949146"/>
            <a:ext cx="5519530" cy="755375"/>
          </a:xfrm>
          <a:prstGeom prst="roundRect">
            <a:avLst>
              <a:gd name="adj" fmla="val 50000"/>
            </a:avLst>
          </a:prstGeom>
          <a:solidFill>
            <a:srgbClr val="F03CA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900" algn="ctr"/>
            <a:r>
              <a:rPr lang="zh-CN" altLang="en-US" sz="3600" b="1" dirty="0" smtClean="0">
                <a:latin typeface="微软雅黑" panose="020B0503020204020204" pitchFamily="34" charset="-122"/>
                <a:ea typeface="微软雅黑" panose="020B0503020204020204" pitchFamily="34" charset="-122"/>
              </a:rPr>
              <a:t>点击添加目录标题内容</a:t>
            </a:r>
            <a:endParaRPr lang="zh-CN" altLang="en-US" sz="3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150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sp>
        <p:nvSpPr>
          <p:cNvPr id="6" name="矩形 5"/>
          <p:cNvSpPr/>
          <p:nvPr/>
        </p:nvSpPr>
        <p:spPr>
          <a:xfrm>
            <a:off x="2193234" y="2355806"/>
            <a:ext cx="7805532" cy="1023742"/>
          </a:xfrm>
          <a:prstGeom prst="rect">
            <a:avLst/>
          </a:prstGeom>
        </p:spPr>
        <p:txBody>
          <a:bodyPr wrap="square">
            <a:spAutoFit/>
          </a:bodyPr>
          <a:lstStyle/>
          <a:p>
            <a:pPr algn="ctr">
              <a:lnSpc>
                <a:spcPct val="150000"/>
              </a:lnSpc>
            </a:pP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细化。这些需求也要记述项目所创造的产品或服务与业务要求或其他因其产品要求的刺激因素之间的关系</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7" name="矩形 6"/>
          <p:cNvSpPr/>
          <p:nvPr/>
        </p:nvSpPr>
        <p:spPr>
          <a:xfrm>
            <a:off x="4307690" y="1627563"/>
            <a:ext cx="3576620" cy="584775"/>
          </a:xfrm>
          <a:prstGeom prst="rect">
            <a:avLst/>
          </a:prstGeom>
        </p:spPr>
        <p:txBody>
          <a:bodyPr wrap="none">
            <a:spAutoFit/>
          </a:bodyPr>
          <a:lstStyle/>
          <a:p>
            <a:pPr marL="107950" algn="ctr"/>
            <a:r>
              <a:rPr lang="zh-CN" altLang="en-US" sz="3200" dirty="0">
                <a:solidFill>
                  <a:srgbClr val="C70F7D"/>
                </a:solidFill>
                <a:latin typeface="微软雅黑" panose="020B0503020204020204" pitchFamily="34" charset="-122"/>
                <a:ea typeface="微软雅黑" panose="020B0503020204020204" pitchFamily="34" charset="-122"/>
              </a:rPr>
              <a:t>点击添加标题内容</a:t>
            </a:r>
            <a:endParaRPr lang="zh-CN" altLang="en-US" sz="3200" dirty="0">
              <a:solidFill>
                <a:srgbClr val="C70F7D"/>
              </a:solidFill>
              <a:latin typeface="微软雅黑" panose="020B0503020204020204" pitchFamily="34" charset="-122"/>
              <a:ea typeface="微软雅黑" panose="020B0503020204020204" pitchFamily="34" charset="-122"/>
            </a:endParaRPr>
          </a:p>
        </p:txBody>
      </p:sp>
      <p:sp>
        <p:nvSpPr>
          <p:cNvPr id="8" name="矩形 7"/>
          <p:cNvSpPr/>
          <p:nvPr/>
        </p:nvSpPr>
        <p:spPr>
          <a:xfrm>
            <a:off x="622849" y="3747048"/>
            <a:ext cx="2683567" cy="1885122"/>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385927" y="3747048"/>
            <a:ext cx="2683567" cy="188512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149005" y="3747048"/>
            <a:ext cx="2683567" cy="188512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912083" y="3747048"/>
            <a:ext cx="2683567" cy="188512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150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sp>
        <p:nvSpPr>
          <p:cNvPr id="12" name="KSO_Shape"/>
          <p:cNvSpPr/>
          <p:nvPr/>
        </p:nvSpPr>
        <p:spPr>
          <a:xfrm rot="16200000">
            <a:off x="4458593" y="2887318"/>
            <a:ext cx="1336675" cy="19050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3" name="KSO_Shape"/>
          <p:cNvSpPr/>
          <p:nvPr/>
        </p:nvSpPr>
        <p:spPr>
          <a:xfrm rot="10800000">
            <a:off x="5416065" y="3848102"/>
            <a:ext cx="1336675" cy="19050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4" name="KSO_Shape"/>
          <p:cNvSpPr/>
          <p:nvPr/>
        </p:nvSpPr>
        <p:spPr>
          <a:xfrm>
            <a:off x="5412751" y="1933160"/>
            <a:ext cx="1336675" cy="19050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5" name="KSO_Shape"/>
          <p:cNvSpPr/>
          <p:nvPr/>
        </p:nvSpPr>
        <p:spPr>
          <a:xfrm rot="5400000">
            <a:off x="6380162" y="2887317"/>
            <a:ext cx="1336675" cy="19050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grpSp>
        <p:nvGrpSpPr>
          <p:cNvPr id="6" name="组合 5"/>
          <p:cNvGrpSpPr>
            <a:grpSpLocks noChangeAspect="1"/>
          </p:cNvGrpSpPr>
          <p:nvPr/>
        </p:nvGrpSpPr>
        <p:grpSpPr>
          <a:xfrm>
            <a:off x="7056481" y="3497461"/>
            <a:ext cx="648000" cy="636431"/>
            <a:chOff x="8781773" y="4651513"/>
            <a:chExt cx="742122" cy="728870"/>
          </a:xfrm>
        </p:grpSpPr>
        <p:sp>
          <p:nvSpPr>
            <p:cNvPr id="7" name="椭圆 6"/>
            <p:cNvSpPr/>
            <p:nvPr/>
          </p:nvSpPr>
          <p:spPr>
            <a:xfrm>
              <a:off x="8781773" y="4651513"/>
              <a:ext cx="742122" cy="72887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5">
                <a:solidFill>
                  <a:schemeClr val="tx2">
                    <a:lumMod val="10000"/>
                  </a:schemeClr>
                </a:solidFill>
              </a:endParaRPr>
            </a:p>
          </p:txBody>
        </p:sp>
        <p:sp>
          <p:nvSpPr>
            <p:cNvPr id="8" name="KSO_Shape"/>
            <p:cNvSpPr/>
            <p:nvPr/>
          </p:nvSpPr>
          <p:spPr bwMode="auto">
            <a:xfrm>
              <a:off x="9021072" y="4837043"/>
              <a:ext cx="263693" cy="392595"/>
            </a:xfrm>
            <a:custGeom>
              <a:avLst/>
              <a:gdLst>
                <a:gd name="T0" fmla="*/ 1179344 w 4117"/>
                <a:gd name="T1" fmla="*/ 1550 h 6144"/>
                <a:gd name="T2" fmla="*/ 1212250 w 4117"/>
                <a:gd name="T3" fmla="*/ 11472 h 6144"/>
                <a:gd name="T4" fmla="*/ 1239878 w 4117"/>
                <a:gd name="T5" fmla="*/ 30076 h 6144"/>
                <a:gd name="T6" fmla="*/ 1260988 w 4117"/>
                <a:gd name="T7" fmla="*/ 56121 h 6144"/>
                <a:gd name="T8" fmla="*/ 1274337 w 4117"/>
                <a:gd name="T9" fmla="*/ 87126 h 6144"/>
                <a:gd name="T10" fmla="*/ 1278062 w 4117"/>
                <a:gd name="T11" fmla="*/ 1788728 h 6144"/>
                <a:gd name="T12" fmla="*/ 1274337 w 4117"/>
                <a:gd name="T13" fmla="*/ 1817874 h 6144"/>
                <a:gd name="T14" fmla="*/ 1260988 w 4117"/>
                <a:gd name="T15" fmla="*/ 1848879 h 6144"/>
                <a:gd name="T16" fmla="*/ 1239878 w 4117"/>
                <a:gd name="T17" fmla="*/ 1874924 h 6144"/>
                <a:gd name="T18" fmla="*/ 1212250 w 4117"/>
                <a:gd name="T19" fmla="*/ 1893528 h 6144"/>
                <a:gd name="T20" fmla="*/ 1179344 w 4117"/>
                <a:gd name="T21" fmla="*/ 1903450 h 6144"/>
                <a:gd name="T22" fmla="*/ 109894 w 4117"/>
                <a:gd name="T23" fmla="*/ 1905000 h 6144"/>
                <a:gd name="T24" fmla="*/ 76057 w 4117"/>
                <a:gd name="T25" fmla="*/ 1898179 h 6144"/>
                <a:gd name="T26" fmla="*/ 46565 w 4117"/>
                <a:gd name="T27" fmla="*/ 1881746 h 6144"/>
                <a:gd name="T28" fmla="*/ 22972 w 4117"/>
                <a:gd name="T29" fmla="*/ 1858181 h 6144"/>
                <a:gd name="T30" fmla="*/ 6830 w 4117"/>
                <a:gd name="T31" fmla="*/ 1829036 h 6144"/>
                <a:gd name="T32" fmla="*/ 0 w 4117"/>
                <a:gd name="T33" fmla="*/ 1794929 h 6144"/>
                <a:gd name="T34" fmla="*/ 1242 w 4117"/>
                <a:gd name="T35" fmla="*/ 98599 h 6144"/>
                <a:gd name="T36" fmla="*/ 11486 w 4117"/>
                <a:gd name="T37" fmla="*/ 65732 h 6144"/>
                <a:gd name="T38" fmla="*/ 30112 w 4117"/>
                <a:gd name="T39" fmla="*/ 38137 h 6144"/>
                <a:gd name="T40" fmla="*/ 55878 w 4117"/>
                <a:gd name="T41" fmla="*/ 17053 h 6144"/>
                <a:gd name="T42" fmla="*/ 87232 w 4117"/>
                <a:gd name="T43" fmla="*/ 4031 h 6144"/>
                <a:gd name="T44" fmla="*/ 115792 w 4117"/>
                <a:gd name="T45" fmla="*/ 0 h 6144"/>
                <a:gd name="T46" fmla="*/ 1013882 w 4117"/>
                <a:gd name="T47" fmla="*/ 1284883 h 6144"/>
                <a:gd name="T48" fmla="*/ 1016055 w 4117"/>
                <a:gd name="T49" fmla="*/ 1263179 h 6144"/>
                <a:gd name="T50" fmla="*/ 1005500 w 4117"/>
                <a:gd name="T51" fmla="*/ 1240854 h 6144"/>
                <a:gd name="T52" fmla="*/ 851214 w 4117"/>
                <a:gd name="T53" fmla="*/ 1085515 h 6144"/>
                <a:gd name="T54" fmla="*/ 827000 w 4117"/>
                <a:gd name="T55" fmla="*/ 1072803 h 6144"/>
                <a:gd name="T56" fmla="*/ 805580 w 4117"/>
                <a:gd name="T57" fmla="*/ 1072803 h 6144"/>
                <a:gd name="T58" fmla="*/ 701894 w 4117"/>
                <a:gd name="T59" fmla="*/ 1132954 h 6144"/>
                <a:gd name="T60" fmla="*/ 634840 w 4117"/>
                <a:gd name="T61" fmla="*/ 1053579 h 6144"/>
                <a:gd name="T62" fmla="*/ 585170 w 4117"/>
                <a:gd name="T63" fmla="*/ 976375 h 6144"/>
                <a:gd name="T64" fmla="*/ 550712 w 4117"/>
                <a:gd name="T65" fmla="*/ 900410 h 6144"/>
                <a:gd name="T66" fmla="*/ 530223 w 4117"/>
                <a:gd name="T67" fmla="*/ 824756 h 6144"/>
                <a:gd name="T68" fmla="*/ 521531 w 4117"/>
                <a:gd name="T69" fmla="*/ 748481 h 6144"/>
                <a:gd name="T70" fmla="*/ 619318 w 4117"/>
                <a:gd name="T71" fmla="*/ 667556 h 6144"/>
                <a:gd name="T72" fmla="*/ 632978 w 4117"/>
                <a:gd name="T73" fmla="*/ 651433 h 6144"/>
                <a:gd name="T74" fmla="*/ 637324 w 4117"/>
                <a:gd name="T75" fmla="*/ 626938 h 6144"/>
                <a:gd name="T76" fmla="*/ 582687 w 4117"/>
                <a:gd name="T77" fmla="*/ 415168 h 6144"/>
                <a:gd name="T78" fmla="*/ 570270 w 4117"/>
                <a:gd name="T79" fmla="*/ 391294 h 6144"/>
                <a:gd name="T80" fmla="*/ 552264 w 4117"/>
                <a:gd name="T81" fmla="*/ 378582 h 6144"/>
                <a:gd name="T82" fmla="*/ 380283 w 4117"/>
                <a:gd name="T83" fmla="*/ 388193 h 6144"/>
                <a:gd name="T84" fmla="*/ 347377 w 4117"/>
                <a:gd name="T85" fmla="*/ 395015 h 6144"/>
                <a:gd name="T86" fmla="*/ 329061 w 4117"/>
                <a:gd name="T87" fmla="*/ 414548 h 6144"/>
                <a:gd name="T88" fmla="*/ 325336 w 4117"/>
                <a:gd name="T89" fmla="*/ 441213 h 6144"/>
                <a:gd name="T90" fmla="*/ 327509 w 4117"/>
                <a:gd name="T91" fmla="*/ 570818 h 6144"/>
                <a:gd name="T92" fmla="*/ 340237 w 4117"/>
                <a:gd name="T93" fmla="*/ 689880 h 6144"/>
                <a:gd name="T94" fmla="*/ 362278 w 4117"/>
                <a:gd name="T95" fmla="*/ 799951 h 6144"/>
                <a:gd name="T96" fmla="*/ 393942 w 4117"/>
                <a:gd name="T97" fmla="*/ 901650 h 6144"/>
                <a:gd name="T98" fmla="*/ 435541 w 4117"/>
                <a:gd name="T99" fmla="*/ 996218 h 6144"/>
                <a:gd name="T100" fmla="*/ 486452 w 4117"/>
                <a:gd name="T101" fmla="*/ 1084275 h 6144"/>
                <a:gd name="T102" fmla="*/ 546987 w 4117"/>
                <a:gd name="T103" fmla="*/ 1167061 h 6144"/>
                <a:gd name="T104" fmla="*/ 616835 w 4117"/>
                <a:gd name="T105" fmla="*/ 1245815 h 6144"/>
                <a:gd name="T106" fmla="*/ 696306 w 4117"/>
                <a:gd name="T107" fmla="*/ 1321160 h 6144"/>
                <a:gd name="T108" fmla="*/ 848420 w 4117"/>
                <a:gd name="T109" fmla="*/ 1443013 h 6144"/>
                <a:gd name="T110" fmla="*/ 873254 w 4117"/>
                <a:gd name="T111" fmla="*/ 1452935 h 6144"/>
                <a:gd name="T112" fmla="*/ 899331 w 4117"/>
                <a:gd name="T113" fmla="*/ 1446733 h 6144"/>
                <a:gd name="T114" fmla="*/ 921372 w 4117"/>
                <a:gd name="T115" fmla="*/ 1421619 h 6144"/>
                <a:gd name="T116" fmla="*/ 471241 w 4117"/>
                <a:gd name="T117" fmla="*/ 82476 h 61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17" h="6144">
                  <a:moveTo>
                    <a:pt x="373" y="0"/>
                  </a:moveTo>
                  <a:lnTo>
                    <a:pt x="3742" y="0"/>
                  </a:lnTo>
                  <a:lnTo>
                    <a:pt x="3761" y="0"/>
                  </a:lnTo>
                  <a:lnTo>
                    <a:pt x="3780" y="3"/>
                  </a:lnTo>
                  <a:lnTo>
                    <a:pt x="3799" y="5"/>
                  </a:lnTo>
                  <a:lnTo>
                    <a:pt x="3818" y="8"/>
                  </a:lnTo>
                  <a:lnTo>
                    <a:pt x="3836" y="13"/>
                  </a:lnTo>
                  <a:lnTo>
                    <a:pt x="3853" y="17"/>
                  </a:lnTo>
                  <a:lnTo>
                    <a:pt x="3870" y="23"/>
                  </a:lnTo>
                  <a:lnTo>
                    <a:pt x="3888" y="29"/>
                  </a:lnTo>
                  <a:lnTo>
                    <a:pt x="3905" y="37"/>
                  </a:lnTo>
                  <a:lnTo>
                    <a:pt x="3920" y="46"/>
                  </a:lnTo>
                  <a:lnTo>
                    <a:pt x="3936" y="55"/>
                  </a:lnTo>
                  <a:lnTo>
                    <a:pt x="3952" y="64"/>
                  </a:lnTo>
                  <a:lnTo>
                    <a:pt x="3966" y="75"/>
                  </a:lnTo>
                  <a:lnTo>
                    <a:pt x="3981" y="86"/>
                  </a:lnTo>
                  <a:lnTo>
                    <a:pt x="3994" y="97"/>
                  </a:lnTo>
                  <a:lnTo>
                    <a:pt x="4006" y="111"/>
                  </a:lnTo>
                  <a:lnTo>
                    <a:pt x="4020" y="123"/>
                  </a:lnTo>
                  <a:lnTo>
                    <a:pt x="4031" y="136"/>
                  </a:lnTo>
                  <a:lnTo>
                    <a:pt x="4042" y="151"/>
                  </a:lnTo>
                  <a:lnTo>
                    <a:pt x="4053" y="165"/>
                  </a:lnTo>
                  <a:lnTo>
                    <a:pt x="4062" y="181"/>
                  </a:lnTo>
                  <a:lnTo>
                    <a:pt x="4071" y="197"/>
                  </a:lnTo>
                  <a:lnTo>
                    <a:pt x="4080" y="212"/>
                  </a:lnTo>
                  <a:lnTo>
                    <a:pt x="4088" y="229"/>
                  </a:lnTo>
                  <a:lnTo>
                    <a:pt x="4094" y="247"/>
                  </a:lnTo>
                  <a:lnTo>
                    <a:pt x="4100" y="264"/>
                  </a:lnTo>
                  <a:lnTo>
                    <a:pt x="4105" y="281"/>
                  </a:lnTo>
                  <a:lnTo>
                    <a:pt x="4109" y="299"/>
                  </a:lnTo>
                  <a:lnTo>
                    <a:pt x="4112" y="318"/>
                  </a:lnTo>
                  <a:lnTo>
                    <a:pt x="4114" y="336"/>
                  </a:lnTo>
                  <a:lnTo>
                    <a:pt x="4117" y="355"/>
                  </a:lnTo>
                  <a:lnTo>
                    <a:pt x="4117" y="375"/>
                  </a:lnTo>
                  <a:lnTo>
                    <a:pt x="4117" y="5769"/>
                  </a:lnTo>
                  <a:lnTo>
                    <a:pt x="4117" y="5789"/>
                  </a:lnTo>
                  <a:lnTo>
                    <a:pt x="4114" y="5808"/>
                  </a:lnTo>
                  <a:lnTo>
                    <a:pt x="4112" y="5826"/>
                  </a:lnTo>
                  <a:lnTo>
                    <a:pt x="4109" y="5845"/>
                  </a:lnTo>
                  <a:lnTo>
                    <a:pt x="4105" y="5863"/>
                  </a:lnTo>
                  <a:lnTo>
                    <a:pt x="4100" y="5881"/>
                  </a:lnTo>
                  <a:lnTo>
                    <a:pt x="4094" y="5899"/>
                  </a:lnTo>
                  <a:lnTo>
                    <a:pt x="4088" y="5915"/>
                  </a:lnTo>
                  <a:lnTo>
                    <a:pt x="4080" y="5932"/>
                  </a:lnTo>
                  <a:lnTo>
                    <a:pt x="4071" y="5948"/>
                  </a:lnTo>
                  <a:lnTo>
                    <a:pt x="4062" y="5963"/>
                  </a:lnTo>
                  <a:lnTo>
                    <a:pt x="4053" y="5979"/>
                  </a:lnTo>
                  <a:lnTo>
                    <a:pt x="4042" y="5993"/>
                  </a:lnTo>
                  <a:lnTo>
                    <a:pt x="4031" y="6008"/>
                  </a:lnTo>
                  <a:lnTo>
                    <a:pt x="4020" y="6021"/>
                  </a:lnTo>
                  <a:lnTo>
                    <a:pt x="4006" y="6035"/>
                  </a:lnTo>
                  <a:lnTo>
                    <a:pt x="3994" y="6047"/>
                  </a:lnTo>
                  <a:lnTo>
                    <a:pt x="3981" y="6058"/>
                  </a:lnTo>
                  <a:lnTo>
                    <a:pt x="3966" y="6069"/>
                  </a:lnTo>
                  <a:lnTo>
                    <a:pt x="3952" y="6080"/>
                  </a:lnTo>
                  <a:lnTo>
                    <a:pt x="3936" y="6089"/>
                  </a:lnTo>
                  <a:lnTo>
                    <a:pt x="3920" y="6098"/>
                  </a:lnTo>
                  <a:lnTo>
                    <a:pt x="3905" y="6107"/>
                  </a:lnTo>
                  <a:lnTo>
                    <a:pt x="3888" y="6115"/>
                  </a:lnTo>
                  <a:lnTo>
                    <a:pt x="3870" y="6122"/>
                  </a:lnTo>
                  <a:lnTo>
                    <a:pt x="3853" y="6127"/>
                  </a:lnTo>
                  <a:lnTo>
                    <a:pt x="3836" y="6133"/>
                  </a:lnTo>
                  <a:lnTo>
                    <a:pt x="3818" y="6136"/>
                  </a:lnTo>
                  <a:lnTo>
                    <a:pt x="3799" y="6139"/>
                  </a:lnTo>
                  <a:lnTo>
                    <a:pt x="3780" y="6142"/>
                  </a:lnTo>
                  <a:lnTo>
                    <a:pt x="3761" y="6144"/>
                  </a:lnTo>
                  <a:lnTo>
                    <a:pt x="3742" y="6144"/>
                  </a:lnTo>
                  <a:lnTo>
                    <a:pt x="373" y="6144"/>
                  </a:lnTo>
                  <a:lnTo>
                    <a:pt x="354" y="6144"/>
                  </a:lnTo>
                  <a:lnTo>
                    <a:pt x="335" y="6142"/>
                  </a:lnTo>
                  <a:lnTo>
                    <a:pt x="316" y="6139"/>
                  </a:lnTo>
                  <a:lnTo>
                    <a:pt x="299" y="6136"/>
                  </a:lnTo>
                  <a:lnTo>
                    <a:pt x="281" y="6133"/>
                  </a:lnTo>
                  <a:lnTo>
                    <a:pt x="263" y="6127"/>
                  </a:lnTo>
                  <a:lnTo>
                    <a:pt x="245" y="6122"/>
                  </a:lnTo>
                  <a:lnTo>
                    <a:pt x="228" y="6115"/>
                  </a:lnTo>
                  <a:lnTo>
                    <a:pt x="212" y="6107"/>
                  </a:lnTo>
                  <a:lnTo>
                    <a:pt x="196" y="6098"/>
                  </a:lnTo>
                  <a:lnTo>
                    <a:pt x="180" y="6089"/>
                  </a:lnTo>
                  <a:lnTo>
                    <a:pt x="165" y="6080"/>
                  </a:lnTo>
                  <a:lnTo>
                    <a:pt x="150" y="6069"/>
                  </a:lnTo>
                  <a:lnTo>
                    <a:pt x="136" y="6058"/>
                  </a:lnTo>
                  <a:lnTo>
                    <a:pt x="122" y="6047"/>
                  </a:lnTo>
                  <a:lnTo>
                    <a:pt x="109" y="6035"/>
                  </a:lnTo>
                  <a:lnTo>
                    <a:pt x="97" y="6021"/>
                  </a:lnTo>
                  <a:lnTo>
                    <a:pt x="86" y="6008"/>
                  </a:lnTo>
                  <a:lnTo>
                    <a:pt x="74" y="5993"/>
                  </a:lnTo>
                  <a:lnTo>
                    <a:pt x="63" y="5979"/>
                  </a:lnTo>
                  <a:lnTo>
                    <a:pt x="53" y="5963"/>
                  </a:lnTo>
                  <a:lnTo>
                    <a:pt x="44" y="5948"/>
                  </a:lnTo>
                  <a:lnTo>
                    <a:pt x="37" y="5932"/>
                  </a:lnTo>
                  <a:lnTo>
                    <a:pt x="29" y="5915"/>
                  </a:lnTo>
                  <a:lnTo>
                    <a:pt x="22" y="5899"/>
                  </a:lnTo>
                  <a:lnTo>
                    <a:pt x="17" y="5881"/>
                  </a:lnTo>
                  <a:lnTo>
                    <a:pt x="11" y="5863"/>
                  </a:lnTo>
                  <a:lnTo>
                    <a:pt x="6" y="5845"/>
                  </a:lnTo>
                  <a:lnTo>
                    <a:pt x="4" y="5826"/>
                  </a:lnTo>
                  <a:lnTo>
                    <a:pt x="1" y="5808"/>
                  </a:lnTo>
                  <a:lnTo>
                    <a:pt x="0" y="5789"/>
                  </a:lnTo>
                  <a:lnTo>
                    <a:pt x="0" y="5769"/>
                  </a:lnTo>
                  <a:lnTo>
                    <a:pt x="0" y="375"/>
                  </a:lnTo>
                  <a:lnTo>
                    <a:pt x="0" y="355"/>
                  </a:lnTo>
                  <a:lnTo>
                    <a:pt x="1" y="336"/>
                  </a:lnTo>
                  <a:lnTo>
                    <a:pt x="4" y="318"/>
                  </a:lnTo>
                  <a:lnTo>
                    <a:pt x="6" y="299"/>
                  </a:lnTo>
                  <a:lnTo>
                    <a:pt x="11" y="281"/>
                  </a:lnTo>
                  <a:lnTo>
                    <a:pt x="17" y="264"/>
                  </a:lnTo>
                  <a:lnTo>
                    <a:pt x="22" y="247"/>
                  </a:lnTo>
                  <a:lnTo>
                    <a:pt x="29" y="229"/>
                  </a:lnTo>
                  <a:lnTo>
                    <a:pt x="37" y="212"/>
                  </a:lnTo>
                  <a:lnTo>
                    <a:pt x="44" y="197"/>
                  </a:lnTo>
                  <a:lnTo>
                    <a:pt x="53" y="181"/>
                  </a:lnTo>
                  <a:lnTo>
                    <a:pt x="63" y="165"/>
                  </a:lnTo>
                  <a:lnTo>
                    <a:pt x="74" y="151"/>
                  </a:lnTo>
                  <a:lnTo>
                    <a:pt x="86" y="136"/>
                  </a:lnTo>
                  <a:lnTo>
                    <a:pt x="97" y="123"/>
                  </a:lnTo>
                  <a:lnTo>
                    <a:pt x="109" y="111"/>
                  </a:lnTo>
                  <a:lnTo>
                    <a:pt x="122" y="97"/>
                  </a:lnTo>
                  <a:lnTo>
                    <a:pt x="136" y="86"/>
                  </a:lnTo>
                  <a:lnTo>
                    <a:pt x="150" y="75"/>
                  </a:lnTo>
                  <a:lnTo>
                    <a:pt x="165" y="64"/>
                  </a:lnTo>
                  <a:lnTo>
                    <a:pt x="180" y="55"/>
                  </a:lnTo>
                  <a:lnTo>
                    <a:pt x="196" y="46"/>
                  </a:lnTo>
                  <a:lnTo>
                    <a:pt x="212" y="37"/>
                  </a:lnTo>
                  <a:lnTo>
                    <a:pt x="228" y="29"/>
                  </a:lnTo>
                  <a:lnTo>
                    <a:pt x="245" y="23"/>
                  </a:lnTo>
                  <a:lnTo>
                    <a:pt x="263" y="17"/>
                  </a:lnTo>
                  <a:lnTo>
                    <a:pt x="281" y="13"/>
                  </a:lnTo>
                  <a:lnTo>
                    <a:pt x="299" y="8"/>
                  </a:lnTo>
                  <a:lnTo>
                    <a:pt x="316" y="5"/>
                  </a:lnTo>
                  <a:lnTo>
                    <a:pt x="335" y="3"/>
                  </a:lnTo>
                  <a:lnTo>
                    <a:pt x="354" y="0"/>
                  </a:lnTo>
                  <a:lnTo>
                    <a:pt x="373" y="0"/>
                  </a:lnTo>
                  <a:close/>
                  <a:moveTo>
                    <a:pt x="2968" y="4585"/>
                  </a:moveTo>
                  <a:lnTo>
                    <a:pt x="2968" y="4585"/>
                  </a:lnTo>
                  <a:lnTo>
                    <a:pt x="3254" y="4168"/>
                  </a:lnTo>
                  <a:lnTo>
                    <a:pt x="3260" y="4157"/>
                  </a:lnTo>
                  <a:lnTo>
                    <a:pt x="3266" y="4144"/>
                  </a:lnTo>
                  <a:lnTo>
                    <a:pt x="3270" y="4133"/>
                  </a:lnTo>
                  <a:lnTo>
                    <a:pt x="3274" y="4121"/>
                  </a:lnTo>
                  <a:lnTo>
                    <a:pt x="3275" y="4110"/>
                  </a:lnTo>
                  <a:lnTo>
                    <a:pt x="3275" y="4098"/>
                  </a:lnTo>
                  <a:lnTo>
                    <a:pt x="3275" y="4085"/>
                  </a:lnTo>
                  <a:lnTo>
                    <a:pt x="3273" y="4074"/>
                  </a:lnTo>
                  <a:lnTo>
                    <a:pt x="3269" y="4062"/>
                  </a:lnTo>
                  <a:lnTo>
                    <a:pt x="3266" y="4050"/>
                  </a:lnTo>
                  <a:lnTo>
                    <a:pt x="3260" y="4037"/>
                  </a:lnTo>
                  <a:lnTo>
                    <a:pt x="3255" y="4026"/>
                  </a:lnTo>
                  <a:lnTo>
                    <a:pt x="3247" y="4014"/>
                  </a:lnTo>
                  <a:lnTo>
                    <a:pt x="3239" y="4002"/>
                  </a:lnTo>
                  <a:lnTo>
                    <a:pt x="3230" y="3989"/>
                  </a:lnTo>
                  <a:lnTo>
                    <a:pt x="3219" y="3977"/>
                  </a:lnTo>
                  <a:lnTo>
                    <a:pt x="2757" y="3512"/>
                  </a:lnTo>
                  <a:lnTo>
                    <a:pt x="2742" y="3501"/>
                  </a:lnTo>
                  <a:lnTo>
                    <a:pt x="2729" y="3491"/>
                  </a:lnTo>
                  <a:lnTo>
                    <a:pt x="2715" y="3483"/>
                  </a:lnTo>
                  <a:lnTo>
                    <a:pt x="2702" y="3476"/>
                  </a:lnTo>
                  <a:lnTo>
                    <a:pt x="2690" y="3469"/>
                  </a:lnTo>
                  <a:lnTo>
                    <a:pt x="2676" y="3465"/>
                  </a:lnTo>
                  <a:lnTo>
                    <a:pt x="2664" y="3460"/>
                  </a:lnTo>
                  <a:lnTo>
                    <a:pt x="2652" y="3458"/>
                  </a:lnTo>
                  <a:lnTo>
                    <a:pt x="2641" y="3456"/>
                  </a:lnTo>
                  <a:lnTo>
                    <a:pt x="2628" y="3456"/>
                  </a:lnTo>
                  <a:lnTo>
                    <a:pt x="2617" y="3456"/>
                  </a:lnTo>
                  <a:lnTo>
                    <a:pt x="2606" y="3458"/>
                  </a:lnTo>
                  <a:lnTo>
                    <a:pt x="2595" y="3460"/>
                  </a:lnTo>
                  <a:lnTo>
                    <a:pt x="2584" y="3463"/>
                  </a:lnTo>
                  <a:lnTo>
                    <a:pt x="2574" y="3468"/>
                  </a:lnTo>
                  <a:lnTo>
                    <a:pt x="2563" y="3473"/>
                  </a:lnTo>
                  <a:lnTo>
                    <a:pt x="2261" y="3654"/>
                  </a:lnTo>
                  <a:lnTo>
                    <a:pt x="2220" y="3611"/>
                  </a:lnTo>
                  <a:lnTo>
                    <a:pt x="2182" y="3567"/>
                  </a:lnTo>
                  <a:lnTo>
                    <a:pt x="2146" y="3525"/>
                  </a:lnTo>
                  <a:lnTo>
                    <a:pt x="2111" y="3482"/>
                  </a:lnTo>
                  <a:lnTo>
                    <a:pt x="2078" y="3440"/>
                  </a:lnTo>
                  <a:lnTo>
                    <a:pt x="2045" y="3398"/>
                  </a:lnTo>
                  <a:lnTo>
                    <a:pt x="2015" y="3356"/>
                  </a:lnTo>
                  <a:lnTo>
                    <a:pt x="1986" y="3314"/>
                  </a:lnTo>
                  <a:lnTo>
                    <a:pt x="1958" y="3273"/>
                  </a:lnTo>
                  <a:lnTo>
                    <a:pt x="1933" y="3232"/>
                  </a:lnTo>
                  <a:lnTo>
                    <a:pt x="1908" y="3190"/>
                  </a:lnTo>
                  <a:lnTo>
                    <a:pt x="1885" y="3149"/>
                  </a:lnTo>
                  <a:lnTo>
                    <a:pt x="1864" y="3108"/>
                  </a:lnTo>
                  <a:lnTo>
                    <a:pt x="1842" y="3067"/>
                  </a:lnTo>
                  <a:lnTo>
                    <a:pt x="1824" y="3025"/>
                  </a:lnTo>
                  <a:lnTo>
                    <a:pt x="1806" y="2985"/>
                  </a:lnTo>
                  <a:lnTo>
                    <a:pt x="1789" y="2944"/>
                  </a:lnTo>
                  <a:lnTo>
                    <a:pt x="1774" y="2904"/>
                  </a:lnTo>
                  <a:lnTo>
                    <a:pt x="1760" y="2863"/>
                  </a:lnTo>
                  <a:lnTo>
                    <a:pt x="1748" y="2823"/>
                  </a:lnTo>
                  <a:lnTo>
                    <a:pt x="1735" y="2781"/>
                  </a:lnTo>
                  <a:lnTo>
                    <a:pt x="1725" y="2741"/>
                  </a:lnTo>
                  <a:lnTo>
                    <a:pt x="1715" y="2700"/>
                  </a:lnTo>
                  <a:lnTo>
                    <a:pt x="1708" y="2660"/>
                  </a:lnTo>
                  <a:lnTo>
                    <a:pt x="1700" y="2619"/>
                  </a:lnTo>
                  <a:lnTo>
                    <a:pt x="1694" y="2578"/>
                  </a:lnTo>
                  <a:lnTo>
                    <a:pt x="1689" y="2537"/>
                  </a:lnTo>
                  <a:lnTo>
                    <a:pt x="1684" y="2496"/>
                  </a:lnTo>
                  <a:lnTo>
                    <a:pt x="1682" y="2455"/>
                  </a:lnTo>
                  <a:lnTo>
                    <a:pt x="1680" y="2414"/>
                  </a:lnTo>
                  <a:lnTo>
                    <a:pt x="1677" y="2372"/>
                  </a:lnTo>
                  <a:lnTo>
                    <a:pt x="1677" y="2331"/>
                  </a:lnTo>
                  <a:lnTo>
                    <a:pt x="1985" y="2159"/>
                  </a:lnTo>
                  <a:lnTo>
                    <a:pt x="1995" y="2153"/>
                  </a:lnTo>
                  <a:lnTo>
                    <a:pt x="2004" y="2146"/>
                  </a:lnTo>
                  <a:lnTo>
                    <a:pt x="2012" y="2138"/>
                  </a:lnTo>
                  <a:lnTo>
                    <a:pt x="2020" y="2130"/>
                  </a:lnTo>
                  <a:lnTo>
                    <a:pt x="2028" y="2121"/>
                  </a:lnTo>
                  <a:lnTo>
                    <a:pt x="2033" y="2111"/>
                  </a:lnTo>
                  <a:lnTo>
                    <a:pt x="2039" y="2101"/>
                  </a:lnTo>
                  <a:lnTo>
                    <a:pt x="2043" y="2090"/>
                  </a:lnTo>
                  <a:lnTo>
                    <a:pt x="2046" y="2078"/>
                  </a:lnTo>
                  <a:lnTo>
                    <a:pt x="2050" y="2066"/>
                  </a:lnTo>
                  <a:lnTo>
                    <a:pt x="2052" y="2052"/>
                  </a:lnTo>
                  <a:lnTo>
                    <a:pt x="2053" y="2038"/>
                  </a:lnTo>
                  <a:lnTo>
                    <a:pt x="2053" y="2022"/>
                  </a:lnTo>
                  <a:lnTo>
                    <a:pt x="2052" y="2007"/>
                  </a:lnTo>
                  <a:lnTo>
                    <a:pt x="2050" y="1990"/>
                  </a:lnTo>
                  <a:lnTo>
                    <a:pt x="2048" y="1972"/>
                  </a:lnTo>
                  <a:lnTo>
                    <a:pt x="1877" y="1339"/>
                  </a:lnTo>
                  <a:lnTo>
                    <a:pt x="1871" y="1325"/>
                  </a:lnTo>
                  <a:lnTo>
                    <a:pt x="1866" y="1310"/>
                  </a:lnTo>
                  <a:lnTo>
                    <a:pt x="1859" y="1297"/>
                  </a:lnTo>
                  <a:lnTo>
                    <a:pt x="1853" y="1284"/>
                  </a:lnTo>
                  <a:lnTo>
                    <a:pt x="1845" y="1273"/>
                  </a:lnTo>
                  <a:lnTo>
                    <a:pt x="1837" y="1262"/>
                  </a:lnTo>
                  <a:lnTo>
                    <a:pt x="1829" y="1253"/>
                  </a:lnTo>
                  <a:lnTo>
                    <a:pt x="1820" y="1244"/>
                  </a:lnTo>
                  <a:lnTo>
                    <a:pt x="1810" y="1237"/>
                  </a:lnTo>
                  <a:lnTo>
                    <a:pt x="1800" y="1231"/>
                  </a:lnTo>
                  <a:lnTo>
                    <a:pt x="1790" y="1225"/>
                  </a:lnTo>
                  <a:lnTo>
                    <a:pt x="1779" y="1221"/>
                  </a:lnTo>
                  <a:lnTo>
                    <a:pt x="1768" y="1218"/>
                  </a:lnTo>
                  <a:lnTo>
                    <a:pt x="1756" y="1215"/>
                  </a:lnTo>
                  <a:lnTo>
                    <a:pt x="1742" y="1213"/>
                  </a:lnTo>
                  <a:lnTo>
                    <a:pt x="1729" y="1213"/>
                  </a:lnTo>
                  <a:lnTo>
                    <a:pt x="1225" y="1252"/>
                  </a:lnTo>
                  <a:lnTo>
                    <a:pt x="1199" y="1254"/>
                  </a:lnTo>
                  <a:lnTo>
                    <a:pt x="1175" y="1258"/>
                  </a:lnTo>
                  <a:lnTo>
                    <a:pt x="1154" y="1262"/>
                  </a:lnTo>
                  <a:lnTo>
                    <a:pt x="1135" y="1268"/>
                  </a:lnTo>
                  <a:lnTo>
                    <a:pt x="1119" y="1274"/>
                  </a:lnTo>
                  <a:lnTo>
                    <a:pt x="1105" y="1281"/>
                  </a:lnTo>
                  <a:lnTo>
                    <a:pt x="1092" y="1290"/>
                  </a:lnTo>
                  <a:lnTo>
                    <a:pt x="1081" y="1300"/>
                  </a:lnTo>
                  <a:lnTo>
                    <a:pt x="1072" y="1311"/>
                  </a:lnTo>
                  <a:lnTo>
                    <a:pt x="1065" y="1323"/>
                  </a:lnTo>
                  <a:lnTo>
                    <a:pt x="1060" y="1337"/>
                  </a:lnTo>
                  <a:lnTo>
                    <a:pt x="1055" y="1351"/>
                  </a:lnTo>
                  <a:lnTo>
                    <a:pt x="1052" y="1367"/>
                  </a:lnTo>
                  <a:lnTo>
                    <a:pt x="1050" y="1384"/>
                  </a:lnTo>
                  <a:lnTo>
                    <a:pt x="1049" y="1403"/>
                  </a:lnTo>
                  <a:lnTo>
                    <a:pt x="1048" y="1423"/>
                  </a:lnTo>
                  <a:lnTo>
                    <a:pt x="1047" y="1494"/>
                  </a:lnTo>
                  <a:lnTo>
                    <a:pt x="1047" y="1565"/>
                  </a:lnTo>
                  <a:lnTo>
                    <a:pt x="1048" y="1636"/>
                  </a:lnTo>
                  <a:lnTo>
                    <a:pt x="1049" y="1705"/>
                  </a:lnTo>
                  <a:lnTo>
                    <a:pt x="1052" y="1773"/>
                  </a:lnTo>
                  <a:lnTo>
                    <a:pt x="1055" y="1841"/>
                  </a:lnTo>
                  <a:lnTo>
                    <a:pt x="1060" y="1906"/>
                  </a:lnTo>
                  <a:lnTo>
                    <a:pt x="1065" y="1972"/>
                  </a:lnTo>
                  <a:lnTo>
                    <a:pt x="1071" y="2037"/>
                  </a:lnTo>
                  <a:lnTo>
                    <a:pt x="1079" y="2100"/>
                  </a:lnTo>
                  <a:lnTo>
                    <a:pt x="1087" y="2163"/>
                  </a:lnTo>
                  <a:lnTo>
                    <a:pt x="1096" y="2225"/>
                  </a:lnTo>
                  <a:lnTo>
                    <a:pt x="1105" y="2286"/>
                  </a:lnTo>
                  <a:lnTo>
                    <a:pt x="1116" y="2347"/>
                  </a:lnTo>
                  <a:lnTo>
                    <a:pt x="1127" y="2406"/>
                  </a:lnTo>
                  <a:lnTo>
                    <a:pt x="1139" y="2465"/>
                  </a:lnTo>
                  <a:lnTo>
                    <a:pt x="1152" y="2523"/>
                  </a:lnTo>
                  <a:lnTo>
                    <a:pt x="1167" y="2580"/>
                  </a:lnTo>
                  <a:lnTo>
                    <a:pt x="1181" y="2636"/>
                  </a:lnTo>
                  <a:lnTo>
                    <a:pt x="1197" y="2692"/>
                  </a:lnTo>
                  <a:lnTo>
                    <a:pt x="1214" y="2747"/>
                  </a:lnTo>
                  <a:lnTo>
                    <a:pt x="1232" y="2801"/>
                  </a:lnTo>
                  <a:lnTo>
                    <a:pt x="1251" y="2855"/>
                  </a:lnTo>
                  <a:lnTo>
                    <a:pt x="1269" y="2908"/>
                  </a:lnTo>
                  <a:lnTo>
                    <a:pt x="1290" y="2960"/>
                  </a:lnTo>
                  <a:lnTo>
                    <a:pt x="1311" y="3012"/>
                  </a:lnTo>
                  <a:lnTo>
                    <a:pt x="1332" y="3063"/>
                  </a:lnTo>
                  <a:lnTo>
                    <a:pt x="1355" y="3113"/>
                  </a:lnTo>
                  <a:lnTo>
                    <a:pt x="1379" y="3164"/>
                  </a:lnTo>
                  <a:lnTo>
                    <a:pt x="1403" y="3213"/>
                  </a:lnTo>
                  <a:lnTo>
                    <a:pt x="1429" y="3262"/>
                  </a:lnTo>
                  <a:lnTo>
                    <a:pt x="1455" y="3310"/>
                  </a:lnTo>
                  <a:lnTo>
                    <a:pt x="1481" y="3356"/>
                  </a:lnTo>
                  <a:lnTo>
                    <a:pt x="1509" y="3404"/>
                  </a:lnTo>
                  <a:lnTo>
                    <a:pt x="1538" y="3451"/>
                  </a:lnTo>
                  <a:lnTo>
                    <a:pt x="1567" y="3497"/>
                  </a:lnTo>
                  <a:lnTo>
                    <a:pt x="1598" y="3543"/>
                  </a:lnTo>
                  <a:lnTo>
                    <a:pt x="1630" y="3587"/>
                  </a:lnTo>
                  <a:lnTo>
                    <a:pt x="1662" y="3633"/>
                  </a:lnTo>
                  <a:lnTo>
                    <a:pt x="1694" y="3676"/>
                  </a:lnTo>
                  <a:lnTo>
                    <a:pt x="1728" y="3721"/>
                  </a:lnTo>
                  <a:lnTo>
                    <a:pt x="1762" y="3764"/>
                  </a:lnTo>
                  <a:lnTo>
                    <a:pt x="1798" y="3808"/>
                  </a:lnTo>
                  <a:lnTo>
                    <a:pt x="1835" y="3850"/>
                  </a:lnTo>
                  <a:lnTo>
                    <a:pt x="1871" y="3893"/>
                  </a:lnTo>
                  <a:lnTo>
                    <a:pt x="1909" y="3935"/>
                  </a:lnTo>
                  <a:lnTo>
                    <a:pt x="1948" y="3976"/>
                  </a:lnTo>
                  <a:lnTo>
                    <a:pt x="1987" y="4018"/>
                  </a:lnTo>
                  <a:lnTo>
                    <a:pt x="2028" y="4060"/>
                  </a:lnTo>
                  <a:lnTo>
                    <a:pt x="2069" y="4100"/>
                  </a:lnTo>
                  <a:lnTo>
                    <a:pt x="2111" y="4141"/>
                  </a:lnTo>
                  <a:lnTo>
                    <a:pt x="2155" y="4181"/>
                  </a:lnTo>
                  <a:lnTo>
                    <a:pt x="2198" y="4221"/>
                  </a:lnTo>
                  <a:lnTo>
                    <a:pt x="2243" y="4261"/>
                  </a:lnTo>
                  <a:lnTo>
                    <a:pt x="2288" y="4302"/>
                  </a:lnTo>
                  <a:lnTo>
                    <a:pt x="2334" y="4341"/>
                  </a:lnTo>
                  <a:lnTo>
                    <a:pt x="2429" y="4420"/>
                  </a:lnTo>
                  <a:lnTo>
                    <a:pt x="2527" y="4498"/>
                  </a:lnTo>
                  <a:lnTo>
                    <a:pt x="2628" y="4576"/>
                  </a:lnTo>
                  <a:lnTo>
                    <a:pt x="2733" y="4654"/>
                  </a:lnTo>
                  <a:lnTo>
                    <a:pt x="2750" y="4663"/>
                  </a:lnTo>
                  <a:lnTo>
                    <a:pt x="2767" y="4670"/>
                  </a:lnTo>
                  <a:lnTo>
                    <a:pt x="2783" y="4677"/>
                  </a:lnTo>
                  <a:lnTo>
                    <a:pt x="2799" y="4683"/>
                  </a:lnTo>
                  <a:lnTo>
                    <a:pt x="2813" y="4686"/>
                  </a:lnTo>
                  <a:lnTo>
                    <a:pt x="2828" y="4687"/>
                  </a:lnTo>
                  <a:lnTo>
                    <a:pt x="2842" y="4687"/>
                  </a:lnTo>
                  <a:lnTo>
                    <a:pt x="2856" y="4685"/>
                  </a:lnTo>
                  <a:lnTo>
                    <a:pt x="2869" y="4682"/>
                  </a:lnTo>
                  <a:lnTo>
                    <a:pt x="2884" y="4675"/>
                  </a:lnTo>
                  <a:lnTo>
                    <a:pt x="2897" y="4666"/>
                  </a:lnTo>
                  <a:lnTo>
                    <a:pt x="2910" y="4655"/>
                  </a:lnTo>
                  <a:lnTo>
                    <a:pt x="2925" y="4641"/>
                  </a:lnTo>
                  <a:lnTo>
                    <a:pt x="2939" y="4625"/>
                  </a:lnTo>
                  <a:lnTo>
                    <a:pt x="2954" y="4606"/>
                  </a:lnTo>
                  <a:lnTo>
                    <a:pt x="2968" y="4585"/>
                  </a:lnTo>
                  <a:close/>
                  <a:moveTo>
                    <a:pt x="1518" y="266"/>
                  </a:moveTo>
                  <a:lnTo>
                    <a:pt x="1518" y="398"/>
                  </a:lnTo>
                  <a:lnTo>
                    <a:pt x="2656" y="398"/>
                  </a:lnTo>
                  <a:lnTo>
                    <a:pt x="2656" y="266"/>
                  </a:lnTo>
                  <a:lnTo>
                    <a:pt x="1518" y="266"/>
                  </a:lnTo>
                  <a:close/>
                  <a:moveTo>
                    <a:pt x="525" y="656"/>
                  </a:moveTo>
                  <a:lnTo>
                    <a:pt x="525" y="5209"/>
                  </a:lnTo>
                  <a:lnTo>
                    <a:pt x="3595" y="5209"/>
                  </a:lnTo>
                  <a:lnTo>
                    <a:pt x="3595" y="656"/>
                  </a:lnTo>
                  <a:lnTo>
                    <a:pt x="525" y="65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5405">
                <a:solidFill>
                  <a:schemeClr val="tx2">
                    <a:lumMod val="10000"/>
                  </a:schemeClr>
                </a:solidFill>
              </a:endParaRPr>
            </a:p>
          </p:txBody>
        </p:sp>
      </p:grpSp>
      <p:grpSp>
        <p:nvGrpSpPr>
          <p:cNvPr id="9" name="组合 8"/>
          <p:cNvGrpSpPr>
            <a:grpSpLocks noChangeAspect="1"/>
          </p:cNvGrpSpPr>
          <p:nvPr/>
        </p:nvGrpSpPr>
        <p:grpSpPr>
          <a:xfrm>
            <a:off x="5772000" y="2291511"/>
            <a:ext cx="648000" cy="636431"/>
            <a:chOff x="9919250" y="4651513"/>
            <a:chExt cx="742122" cy="728870"/>
          </a:xfrm>
        </p:grpSpPr>
        <p:sp>
          <p:nvSpPr>
            <p:cNvPr id="10" name="椭圆 9"/>
            <p:cNvSpPr/>
            <p:nvPr/>
          </p:nvSpPr>
          <p:spPr>
            <a:xfrm>
              <a:off x="9919250" y="4651513"/>
              <a:ext cx="742122" cy="72887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5">
                <a:solidFill>
                  <a:schemeClr val="tx2">
                    <a:lumMod val="10000"/>
                  </a:schemeClr>
                </a:solidFill>
              </a:endParaRPr>
            </a:p>
          </p:txBody>
        </p:sp>
        <p:sp>
          <p:nvSpPr>
            <p:cNvPr id="11" name="KSO_Shape"/>
            <p:cNvSpPr/>
            <p:nvPr/>
          </p:nvSpPr>
          <p:spPr bwMode="auto">
            <a:xfrm>
              <a:off x="10139569" y="4860234"/>
              <a:ext cx="316396" cy="316396"/>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5405">
                <a:solidFill>
                  <a:schemeClr val="tx2">
                    <a:lumMod val="10000"/>
                  </a:schemeClr>
                </a:solidFill>
              </a:endParaRPr>
            </a:p>
          </p:txBody>
        </p:sp>
      </p:grpSp>
      <p:grpSp>
        <p:nvGrpSpPr>
          <p:cNvPr id="16" name="组合 15"/>
          <p:cNvGrpSpPr>
            <a:grpSpLocks noChangeAspect="1"/>
          </p:cNvGrpSpPr>
          <p:nvPr/>
        </p:nvGrpSpPr>
        <p:grpSpPr>
          <a:xfrm>
            <a:off x="4505437" y="3521601"/>
            <a:ext cx="648000" cy="636431"/>
            <a:chOff x="8781773" y="4651513"/>
            <a:chExt cx="742122" cy="728870"/>
          </a:xfrm>
        </p:grpSpPr>
        <p:sp>
          <p:nvSpPr>
            <p:cNvPr id="17" name="椭圆 16"/>
            <p:cNvSpPr/>
            <p:nvPr/>
          </p:nvSpPr>
          <p:spPr>
            <a:xfrm>
              <a:off x="8781773" y="4651513"/>
              <a:ext cx="742122" cy="72887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5">
                <a:solidFill>
                  <a:schemeClr val="tx2">
                    <a:lumMod val="10000"/>
                  </a:schemeClr>
                </a:solidFill>
              </a:endParaRPr>
            </a:p>
          </p:txBody>
        </p:sp>
        <p:sp>
          <p:nvSpPr>
            <p:cNvPr id="18" name="KSO_Shape"/>
            <p:cNvSpPr/>
            <p:nvPr/>
          </p:nvSpPr>
          <p:spPr bwMode="auto">
            <a:xfrm>
              <a:off x="9021072" y="4837043"/>
              <a:ext cx="263693" cy="392595"/>
            </a:xfrm>
            <a:custGeom>
              <a:avLst/>
              <a:gdLst>
                <a:gd name="T0" fmla="*/ 1179344 w 4117"/>
                <a:gd name="T1" fmla="*/ 1550 h 6144"/>
                <a:gd name="T2" fmla="*/ 1212250 w 4117"/>
                <a:gd name="T3" fmla="*/ 11472 h 6144"/>
                <a:gd name="T4" fmla="*/ 1239878 w 4117"/>
                <a:gd name="T5" fmla="*/ 30076 h 6144"/>
                <a:gd name="T6" fmla="*/ 1260988 w 4117"/>
                <a:gd name="T7" fmla="*/ 56121 h 6144"/>
                <a:gd name="T8" fmla="*/ 1274337 w 4117"/>
                <a:gd name="T9" fmla="*/ 87126 h 6144"/>
                <a:gd name="T10" fmla="*/ 1278062 w 4117"/>
                <a:gd name="T11" fmla="*/ 1788728 h 6144"/>
                <a:gd name="T12" fmla="*/ 1274337 w 4117"/>
                <a:gd name="T13" fmla="*/ 1817874 h 6144"/>
                <a:gd name="T14" fmla="*/ 1260988 w 4117"/>
                <a:gd name="T15" fmla="*/ 1848879 h 6144"/>
                <a:gd name="T16" fmla="*/ 1239878 w 4117"/>
                <a:gd name="T17" fmla="*/ 1874924 h 6144"/>
                <a:gd name="T18" fmla="*/ 1212250 w 4117"/>
                <a:gd name="T19" fmla="*/ 1893528 h 6144"/>
                <a:gd name="T20" fmla="*/ 1179344 w 4117"/>
                <a:gd name="T21" fmla="*/ 1903450 h 6144"/>
                <a:gd name="T22" fmla="*/ 109894 w 4117"/>
                <a:gd name="T23" fmla="*/ 1905000 h 6144"/>
                <a:gd name="T24" fmla="*/ 76057 w 4117"/>
                <a:gd name="T25" fmla="*/ 1898179 h 6144"/>
                <a:gd name="T26" fmla="*/ 46565 w 4117"/>
                <a:gd name="T27" fmla="*/ 1881746 h 6144"/>
                <a:gd name="T28" fmla="*/ 22972 w 4117"/>
                <a:gd name="T29" fmla="*/ 1858181 h 6144"/>
                <a:gd name="T30" fmla="*/ 6830 w 4117"/>
                <a:gd name="T31" fmla="*/ 1829036 h 6144"/>
                <a:gd name="T32" fmla="*/ 0 w 4117"/>
                <a:gd name="T33" fmla="*/ 1794929 h 6144"/>
                <a:gd name="T34" fmla="*/ 1242 w 4117"/>
                <a:gd name="T35" fmla="*/ 98599 h 6144"/>
                <a:gd name="T36" fmla="*/ 11486 w 4117"/>
                <a:gd name="T37" fmla="*/ 65732 h 6144"/>
                <a:gd name="T38" fmla="*/ 30112 w 4117"/>
                <a:gd name="T39" fmla="*/ 38137 h 6144"/>
                <a:gd name="T40" fmla="*/ 55878 w 4117"/>
                <a:gd name="T41" fmla="*/ 17053 h 6144"/>
                <a:gd name="T42" fmla="*/ 87232 w 4117"/>
                <a:gd name="T43" fmla="*/ 4031 h 6144"/>
                <a:gd name="T44" fmla="*/ 115792 w 4117"/>
                <a:gd name="T45" fmla="*/ 0 h 6144"/>
                <a:gd name="T46" fmla="*/ 1013882 w 4117"/>
                <a:gd name="T47" fmla="*/ 1284883 h 6144"/>
                <a:gd name="T48" fmla="*/ 1016055 w 4117"/>
                <a:gd name="T49" fmla="*/ 1263179 h 6144"/>
                <a:gd name="T50" fmla="*/ 1005500 w 4117"/>
                <a:gd name="T51" fmla="*/ 1240854 h 6144"/>
                <a:gd name="T52" fmla="*/ 851214 w 4117"/>
                <a:gd name="T53" fmla="*/ 1085515 h 6144"/>
                <a:gd name="T54" fmla="*/ 827000 w 4117"/>
                <a:gd name="T55" fmla="*/ 1072803 h 6144"/>
                <a:gd name="T56" fmla="*/ 805580 w 4117"/>
                <a:gd name="T57" fmla="*/ 1072803 h 6144"/>
                <a:gd name="T58" fmla="*/ 701894 w 4117"/>
                <a:gd name="T59" fmla="*/ 1132954 h 6144"/>
                <a:gd name="T60" fmla="*/ 634840 w 4117"/>
                <a:gd name="T61" fmla="*/ 1053579 h 6144"/>
                <a:gd name="T62" fmla="*/ 585170 w 4117"/>
                <a:gd name="T63" fmla="*/ 976375 h 6144"/>
                <a:gd name="T64" fmla="*/ 550712 w 4117"/>
                <a:gd name="T65" fmla="*/ 900410 h 6144"/>
                <a:gd name="T66" fmla="*/ 530223 w 4117"/>
                <a:gd name="T67" fmla="*/ 824756 h 6144"/>
                <a:gd name="T68" fmla="*/ 521531 w 4117"/>
                <a:gd name="T69" fmla="*/ 748481 h 6144"/>
                <a:gd name="T70" fmla="*/ 619318 w 4117"/>
                <a:gd name="T71" fmla="*/ 667556 h 6144"/>
                <a:gd name="T72" fmla="*/ 632978 w 4117"/>
                <a:gd name="T73" fmla="*/ 651433 h 6144"/>
                <a:gd name="T74" fmla="*/ 637324 w 4117"/>
                <a:gd name="T75" fmla="*/ 626938 h 6144"/>
                <a:gd name="T76" fmla="*/ 582687 w 4117"/>
                <a:gd name="T77" fmla="*/ 415168 h 6144"/>
                <a:gd name="T78" fmla="*/ 570270 w 4117"/>
                <a:gd name="T79" fmla="*/ 391294 h 6144"/>
                <a:gd name="T80" fmla="*/ 552264 w 4117"/>
                <a:gd name="T81" fmla="*/ 378582 h 6144"/>
                <a:gd name="T82" fmla="*/ 380283 w 4117"/>
                <a:gd name="T83" fmla="*/ 388193 h 6144"/>
                <a:gd name="T84" fmla="*/ 347377 w 4117"/>
                <a:gd name="T85" fmla="*/ 395015 h 6144"/>
                <a:gd name="T86" fmla="*/ 329061 w 4117"/>
                <a:gd name="T87" fmla="*/ 414548 h 6144"/>
                <a:gd name="T88" fmla="*/ 325336 w 4117"/>
                <a:gd name="T89" fmla="*/ 441213 h 6144"/>
                <a:gd name="T90" fmla="*/ 327509 w 4117"/>
                <a:gd name="T91" fmla="*/ 570818 h 6144"/>
                <a:gd name="T92" fmla="*/ 340237 w 4117"/>
                <a:gd name="T93" fmla="*/ 689880 h 6144"/>
                <a:gd name="T94" fmla="*/ 362278 w 4117"/>
                <a:gd name="T95" fmla="*/ 799951 h 6144"/>
                <a:gd name="T96" fmla="*/ 393942 w 4117"/>
                <a:gd name="T97" fmla="*/ 901650 h 6144"/>
                <a:gd name="T98" fmla="*/ 435541 w 4117"/>
                <a:gd name="T99" fmla="*/ 996218 h 6144"/>
                <a:gd name="T100" fmla="*/ 486452 w 4117"/>
                <a:gd name="T101" fmla="*/ 1084275 h 6144"/>
                <a:gd name="T102" fmla="*/ 546987 w 4117"/>
                <a:gd name="T103" fmla="*/ 1167061 h 6144"/>
                <a:gd name="T104" fmla="*/ 616835 w 4117"/>
                <a:gd name="T105" fmla="*/ 1245815 h 6144"/>
                <a:gd name="T106" fmla="*/ 696306 w 4117"/>
                <a:gd name="T107" fmla="*/ 1321160 h 6144"/>
                <a:gd name="T108" fmla="*/ 848420 w 4117"/>
                <a:gd name="T109" fmla="*/ 1443013 h 6144"/>
                <a:gd name="T110" fmla="*/ 873254 w 4117"/>
                <a:gd name="T111" fmla="*/ 1452935 h 6144"/>
                <a:gd name="T112" fmla="*/ 899331 w 4117"/>
                <a:gd name="T113" fmla="*/ 1446733 h 6144"/>
                <a:gd name="T114" fmla="*/ 921372 w 4117"/>
                <a:gd name="T115" fmla="*/ 1421619 h 6144"/>
                <a:gd name="T116" fmla="*/ 471241 w 4117"/>
                <a:gd name="T117" fmla="*/ 82476 h 61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17" h="6144">
                  <a:moveTo>
                    <a:pt x="373" y="0"/>
                  </a:moveTo>
                  <a:lnTo>
                    <a:pt x="3742" y="0"/>
                  </a:lnTo>
                  <a:lnTo>
                    <a:pt x="3761" y="0"/>
                  </a:lnTo>
                  <a:lnTo>
                    <a:pt x="3780" y="3"/>
                  </a:lnTo>
                  <a:lnTo>
                    <a:pt x="3799" y="5"/>
                  </a:lnTo>
                  <a:lnTo>
                    <a:pt x="3818" y="8"/>
                  </a:lnTo>
                  <a:lnTo>
                    <a:pt x="3836" y="13"/>
                  </a:lnTo>
                  <a:lnTo>
                    <a:pt x="3853" y="17"/>
                  </a:lnTo>
                  <a:lnTo>
                    <a:pt x="3870" y="23"/>
                  </a:lnTo>
                  <a:lnTo>
                    <a:pt x="3888" y="29"/>
                  </a:lnTo>
                  <a:lnTo>
                    <a:pt x="3905" y="37"/>
                  </a:lnTo>
                  <a:lnTo>
                    <a:pt x="3920" y="46"/>
                  </a:lnTo>
                  <a:lnTo>
                    <a:pt x="3936" y="55"/>
                  </a:lnTo>
                  <a:lnTo>
                    <a:pt x="3952" y="64"/>
                  </a:lnTo>
                  <a:lnTo>
                    <a:pt x="3966" y="75"/>
                  </a:lnTo>
                  <a:lnTo>
                    <a:pt x="3981" y="86"/>
                  </a:lnTo>
                  <a:lnTo>
                    <a:pt x="3994" y="97"/>
                  </a:lnTo>
                  <a:lnTo>
                    <a:pt x="4006" y="111"/>
                  </a:lnTo>
                  <a:lnTo>
                    <a:pt x="4020" y="123"/>
                  </a:lnTo>
                  <a:lnTo>
                    <a:pt x="4031" y="136"/>
                  </a:lnTo>
                  <a:lnTo>
                    <a:pt x="4042" y="151"/>
                  </a:lnTo>
                  <a:lnTo>
                    <a:pt x="4053" y="165"/>
                  </a:lnTo>
                  <a:lnTo>
                    <a:pt x="4062" y="181"/>
                  </a:lnTo>
                  <a:lnTo>
                    <a:pt x="4071" y="197"/>
                  </a:lnTo>
                  <a:lnTo>
                    <a:pt x="4080" y="212"/>
                  </a:lnTo>
                  <a:lnTo>
                    <a:pt x="4088" y="229"/>
                  </a:lnTo>
                  <a:lnTo>
                    <a:pt x="4094" y="247"/>
                  </a:lnTo>
                  <a:lnTo>
                    <a:pt x="4100" y="264"/>
                  </a:lnTo>
                  <a:lnTo>
                    <a:pt x="4105" y="281"/>
                  </a:lnTo>
                  <a:lnTo>
                    <a:pt x="4109" y="299"/>
                  </a:lnTo>
                  <a:lnTo>
                    <a:pt x="4112" y="318"/>
                  </a:lnTo>
                  <a:lnTo>
                    <a:pt x="4114" y="336"/>
                  </a:lnTo>
                  <a:lnTo>
                    <a:pt x="4117" y="355"/>
                  </a:lnTo>
                  <a:lnTo>
                    <a:pt x="4117" y="375"/>
                  </a:lnTo>
                  <a:lnTo>
                    <a:pt x="4117" y="5769"/>
                  </a:lnTo>
                  <a:lnTo>
                    <a:pt x="4117" y="5789"/>
                  </a:lnTo>
                  <a:lnTo>
                    <a:pt x="4114" y="5808"/>
                  </a:lnTo>
                  <a:lnTo>
                    <a:pt x="4112" y="5826"/>
                  </a:lnTo>
                  <a:lnTo>
                    <a:pt x="4109" y="5845"/>
                  </a:lnTo>
                  <a:lnTo>
                    <a:pt x="4105" y="5863"/>
                  </a:lnTo>
                  <a:lnTo>
                    <a:pt x="4100" y="5881"/>
                  </a:lnTo>
                  <a:lnTo>
                    <a:pt x="4094" y="5899"/>
                  </a:lnTo>
                  <a:lnTo>
                    <a:pt x="4088" y="5915"/>
                  </a:lnTo>
                  <a:lnTo>
                    <a:pt x="4080" y="5932"/>
                  </a:lnTo>
                  <a:lnTo>
                    <a:pt x="4071" y="5948"/>
                  </a:lnTo>
                  <a:lnTo>
                    <a:pt x="4062" y="5963"/>
                  </a:lnTo>
                  <a:lnTo>
                    <a:pt x="4053" y="5979"/>
                  </a:lnTo>
                  <a:lnTo>
                    <a:pt x="4042" y="5993"/>
                  </a:lnTo>
                  <a:lnTo>
                    <a:pt x="4031" y="6008"/>
                  </a:lnTo>
                  <a:lnTo>
                    <a:pt x="4020" y="6021"/>
                  </a:lnTo>
                  <a:lnTo>
                    <a:pt x="4006" y="6035"/>
                  </a:lnTo>
                  <a:lnTo>
                    <a:pt x="3994" y="6047"/>
                  </a:lnTo>
                  <a:lnTo>
                    <a:pt x="3981" y="6058"/>
                  </a:lnTo>
                  <a:lnTo>
                    <a:pt x="3966" y="6069"/>
                  </a:lnTo>
                  <a:lnTo>
                    <a:pt x="3952" y="6080"/>
                  </a:lnTo>
                  <a:lnTo>
                    <a:pt x="3936" y="6089"/>
                  </a:lnTo>
                  <a:lnTo>
                    <a:pt x="3920" y="6098"/>
                  </a:lnTo>
                  <a:lnTo>
                    <a:pt x="3905" y="6107"/>
                  </a:lnTo>
                  <a:lnTo>
                    <a:pt x="3888" y="6115"/>
                  </a:lnTo>
                  <a:lnTo>
                    <a:pt x="3870" y="6122"/>
                  </a:lnTo>
                  <a:lnTo>
                    <a:pt x="3853" y="6127"/>
                  </a:lnTo>
                  <a:lnTo>
                    <a:pt x="3836" y="6133"/>
                  </a:lnTo>
                  <a:lnTo>
                    <a:pt x="3818" y="6136"/>
                  </a:lnTo>
                  <a:lnTo>
                    <a:pt x="3799" y="6139"/>
                  </a:lnTo>
                  <a:lnTo>
                    <a:pt x="3780" y="6142"/>
                  </a:lnTo>
                  <a:lnTo>
                    <a:pt x="3761" y="6144"/>
                  </a:lnTo>
                  <a:lnTo>
                    <a:pt x="3742" y="6144"/>
                  </a:lnTo>
                  <a:lnTo>
                    <a:pt x="373" y="6144"/>
                  </a:lnTo>
                  <a:lnTo>
                    <a:pt x="354" y="6144"/>
                  </a:lnTo>
                  <a:lnTo>
                    <a:pt x="335" y="6142"/>
                  </a:lnTo>
                  <a:lnTo>
                    <a:pt x="316" y="6139"/>
                  </a:lnTo>
                  <a:lnTo>
                    <a:pt x="299" y="6136"/>
                  </a:lnTo>
                  <a:lnTo>
                    <a:pt x="281" y="6133"/>
                  </a:lnTo>
                  <a:lnTo>
                    <a:pt x="263" y="6127"/>
                  </a:lnTo>
                  <a:lnTo>
                    <a:pt x="245" y="6122"/>
                  </a:lnTo>
                  <a:lnTo>
                    <a:pt x="228" y="6115"/>
                  </a:lnTo>
                  <a:lnTo>
                    <a:pt x="212" y="6107"/>
                  </a:lnTo>
                  <a:lnTo>
                    <a:pt x="196" y="6098"/>
                  </a:lnTo>
                  <a:lnTo>
                    <a:pt x="180" y="6089"/>
                  </a:lnTo>
                  <a:lnTo>
                    <a:pt x="165" y="6080"/>
                  </a:lnTo>
                  <a:lnTo>
                    <a:pt x="150" y="6069"/>
                  </a:lnTo>
                  <a:lnTo>
                    <a:pt x="136" y="6058"/>
                  </a:lnTo>
                  <a:lnTo>
                    <a:pt x="122" y="6047"/>
                  </a:lnTo>
                  <a:lnTo>
                    <a:pt x="109" y="6035"/>
                  </a:lnTo>
                  <a:lnTo>
                    <a:pt x="97" y="6021"/>
                  </a:lnTo>
                  <a:lnTo>
                    <a:pt x="86" y="6008"/>
                  </a:lnTo>
                  <a:lnTo>
                    <a:pt x="74" y="5993"/>
                  </a:lnTo>
                  <a:lnTo>
                    <a:pt x="63" y="5979"/>
                  </a:lnTo>
                  <a:lnTo>
                    <a:pt x="53" y="5963"/>
                  </a:lnTo>
                  <a:lnTo>
                    <a:pt x="44" y="5948"/>
                  </a:lnTo>
                  <a:lnTo>
                    <a:pt x="37" y="5932"/>
                  </a:lnTo>
                  <a:lnTo>
                    <a:pt x="29" y="5915"/>
                  </a:lnTo>
                  <a:lnTo>
                    <a:pt x="22" y="5899"/>
                  </a:lnTo>
                  <a:lnTo>
                    <a:pt x="17" y="5881"/>
                  </a:lnTo>
                  <a:lnTo>
                    <a:pt x="11" y="5863"/>
                  </a:lnTo>
                  <a:lnTo>
                    <a:pt x="6" y="5845"/>
                  </a:lnTo>
                  <a:lnTo>
                    <a:pt x="4" y="5826"/>
                  </a:lnTo>
                  <a:lnTo>
                    <a:pt x="1" y="5808"/>
                  </a:lnTo>
                  <a:lnTo>
                    <a:pt x="0" y="5789"/>
                  </a:lnTo>
                  <a:lnTo>
                    <a:pt x="0" y="5769"/>
                  </a:lnTo>
                  <a:lnTo>
                    <a:pt x="0" y="375"/>
                  </a:lnTo>
                  <a:lnTo>
                    <a:pt x="0" y="355"/>
                  </a:lnTo>
                  <a:lnTo>
                    <a:pt x="1" y="336"/>
                  </a:lnTo>
                  <a:lnTo>
                    <a:pt x="4" y="318"/>
                  </a:lnTo>
                  <a:lnTo>
                    <a:pt x="6" y="299"/>
                  </a:lnTo>
                  <a:lnTo>
                    <a:pt x="11" y="281"/>
                  </a:lnTo>
                  <a:lnTo>
                    <a:pt x="17" y="264"/>
                  </a:lnTo>
                  <a:lnTo>
                    <a:pt x="22" y="247"/>
                  </a:lnTo>
                  <a:lnTo>
                    <a:pt x="29" y="229"/>
                  </a:lnTo>
                  <a:lnTo>
                    <a:pt x="37" y="212"/>
                  </a:lnTo>
                  <a:lnTo>
                    <a:pt x="44" y="197"/>
                  </a:lnTo>
                  <a:lnTo>
                    <a:pt x="53" y="181"/>
                  </a:lnTo>
                  <a:lnTo>
                    <a:pt x="63" y="165"/>
                  </a:lnTo>
                  <a:lnTo>
                    <a:pt x="74" y="151"/>
                  </a:lnTo>
                  <a:lnTo>
                    <a:pt x="86" y="136"/>
                  </a:lnTo>
                  <a:lnTo>
                    <a:pt x="97" y="123"/>
                  </a:lnTo>
                  <a:lnTo>
                    <a:pt x="109" y="111"/>
                  </a:lnTo>
                  <a:lnTo>
                    <a:pt x="122" y="97"/>
                  </a:lnTo>
                  <a:lnTo>
                    <a:pt x="136" y="86"/>
                  </a:lnTo>
                  <a:lnTo>
                    <a:pt x="150" y="75"/>
                  </a:lnTo>
                  <a:lnTo>
                    <a:pt x="165" y="64"/>
                  </a:lnTo>
                  <a:lnTo>
                    <a:pt x="180" y="55"/>
                  </a:lnTo>
                  <a:lnTo>
                    <a:pt x="196" y="46"/>
                  </a:lnTo>
                  <a:lnTo>
                    <a:pt x="212" y="37"/>
                  </a:lnTo>
                  <a:lnTo>
                    <a:pt x="228" y="29"/>
                  </a:lnTo>
                  <a:lnTo>
                    <a:pt x="245" y="23"/>
                  </a:lnTo>
                  <a:lnTo>
                    <a:pt x="263" y="17"/>
                  </a:lnTo>
                  <a:lnTo>
                    <a:pt x="281" y="13"/>
                  </a:lnTo>
                  <a:lnTo>
                    <a:pt x="299" y="8"/>
                  </a:lnTo>
                  <a:lnTo>
                    <a:pt x="316" y="5"/>
                  </a:lnTo>
                  <a:lnTo>
                    <a:pt x="335" y="3"/>
                  </a:lnTo>
                  <a:lnTo>
                    <a:pt x="354" y="0"/>
                  </a:lnTo>
                  <a:lnTo>
                    <a:pt x="373" y="0"/>
                  </a:lnTo>
                  <a:close/>
                  <a:moveTo>
                    <a:pt x="2968" y="4585"/>
                  </a:moveTo>
                  <a:lnTo>
                    <a:pt x="2968" y="4585"/>
                  </a:lnTo>
                  <a:lnTo>
                    <a:pt x="3254" y="4168"/>
                  </a:lnTo>
                  <a:lnTo>
                    <a:pt x="3260" y="4157"/>
                  </a:lnTo>
                  <a:lnTo>
                    <a:pt x="3266" y="4144"/>
                  </a:lnTo>
                  <a:lnTo>
                    <a:pt x="3270" y="4133"/>
                  </a:lnTo>
                  <a:lnTo>
                    <a:pt x="3274" y="4121"/>
                  </a:lnTo>
                  <a:lnTo>
                    <a:pt x="3275" y="4110"/>
                  </a:lnTo>
                  <a:lnTo>
                    <a:pt x="3275" y="4098"/>
                  </a:lnTo>
                  <a:lnTo>
                    <a:pt x="3275" y="4085"/>
                  </a:lnTo>
                  <a:lnTo>
                    <a:pt x="3273" y="4074"/>
                  </a:lnTo>
                  <a:lnTo>
                    <a:pt x="3269" y="4062"/>
                  </a:lnTo>
                  <a:lnTo>
                    <a:pt x="3266" y="4050"/>
                  </a:lnTo>
                  <a:lnTo>
                    <a:pt x="3260" y="4037"/>
                  </a:lnTo>
                  <a:lnTo>
                    <a:pt x="3255" y="4026"/>
                  </a:lnTo>
                  <a:lnTo>
                    <a:pt x="3247" y="4014"/>
                  </a:lnTo>
                  <a:lnTo>
                    <a:pt x="3239" y="4002"/>
                  </a:lnTo>
                  <a:lnTo>
                    <a:pt x="3230" y="3989"/>
                  </a:lnTo>
                  <a:lnTo>
                    <a:pt x="3219" y="3977"/>
                  </a:lnTo>
                  <a:lnTo>
                    <a:pt x="2757" y="3512"/>
                  </a:lnTo>
                  <a:lnTo>
                    <a:pt x="2742" y="3501"/>
                  </a:lnTo>
                  <a:lnTo>
                    <a:pt x="2729" y="3491"/>
                  </a:lnTo>
                  <a:lnTo>
                    <a:pt x="2715" y="3483"/>
                  </a:lnTo>
                  <a:lnTo>
                    <a:pt x="2702" y="3476"/>
                  </a:lnTo>
                  <a:lnTo>
                    <a:pt x="2690" y="3469"/>
                  </a:lnTo>
                  <a:lnTo>
                    <a:pt x="2676" y="3465"/>
                  </a:lnTo>
                  <a:lnTo>
                    <a:pt x="2664" y="3460"/>
                  </a:lnTo>
                  <a:lnTo>
                    <a:pt x="2652" y="3458"/>
                  </a:lnTo>
                  <a:lnTo>
                    <a:pt x="2641" y="3456"/>
                  </a:lnTo>
                  <a:lnTo>
                    <a:pt x="2628" y="3456"/>
                  </a:lnTo>
                  <a:lnTo>
                    <a:pt x="2617" y="3456"/>
                  </a:lnTo>
                  <a:lnTo>
                    <a:pt x="2606" y="3458"/>
                  </a:lnTo>
                  <a:lnTo>
                    <a:pt x="2595" y="3460"/>
                  </a:lnTo>
                  <a:lnTo>
                    <a:pt x="2584" y="3463"/>
                  </a:lnTo>
                  <a:lnTo>
                    <a:pt x="2574" y="3468"/>
                  </a:lnTo>
                  <a:lnTo>
                    <a:pt x="2563" y="3473"/>
                  </a:lnTo>
                  <a:lnTo>
                    <a:pt x="2261" y="3654"/>
                  </a:lnTo>
                  <a:lnTo>
                    <a:pt x="2220" y="3611"/>
                  </a:lnTo>
                  <a:lnTo>
                    <a:pt x="2182" y="3567"/>
                  </a:lnTo>
                  <a:lnTo>
                    <a:pt x="2146" y="3525"/>
                  </a:lnTo>
                  <a:lnTo>
                    <a:pt x="2111" y="3482"/>
                  </a:lnTo>
                  <a:lnTo>
                    <a:pt x="2078" y="3440"/>
                  </a:lnTo>
                  <a:lnTo>
                    <a:pt x="2045" y="3398"/>
                  </a:lnTo>
                  <a:lnTo>
                    <a:pt x="2015" y="3356"/>
                  </a:lnTo>
                  <a:lnTo>
                    <a:pt x="1986" y="3314"/>
                  </a:lnTo>
                  <a:lnTo>
                    <a:pt x="1958" y="3273"/>
                  </a:lnTo>
                  <a:lnTo>
                    <a:pt x="1933" y="3232"/>
                  </a:lnTo>
                  <a:lnTo>
                    <a:pt x="1908" y="3190"/>
                  </a:lnTo>
                  <a:lnTo>
                    <a:pt x="1885" y="3149"/>
                  </a:lnTo>
                  <a:lnTo>
                    <a:pt x="1864" y="3108"/>
                  </a:lnTo>
                  <a:lnTo>
                    <a:pt x="1842" y="3067"/>
                  </a:lnTo>
                  <a:lnTo>
                    <a:pt x="1824" y="3025"/>
                  </a:lnTo>
                  <a:lnTo>
                    <a:pt x="1806" y="2985"/>
                  </a:lnTo>
                  <a:lnTo>
                    <a:pt x="1789" y="2944"/>
                  </a:lnTo>
                  <a:lnTo>
                    <a:pt x="1774" y="2904"/>
                  </a:lnTo>
                  <a:lnTo>
                    <a:pt x="1760" y="2863"/>
                  </a:lnTo>
                  <a:lnTo>
                    <a:pt x="1748" y="2823"/>
                  </a:lnTo>
                  <a:lnTo>
                    <a:pt x="1735" y="2781"/>
                  </a:lnTo>
                  <a:lnTo>
                    <a:pt x="1725" y="2741"/>
                  </a:lnTo>
                  <a:lnTo>
                    <a:pt x="1715" y="2700"/>
                  </a:lnTo>
                  <a:lnTo>
                    <a:pt x="1708" y="2660"/>
                  </a:lnTo>
                  <a:lnTo>
                    <a:pt x="1700" y="2619"/>
                  </a:lnTo>
                  <a:lnTo>
                    <a:pt x="1694" y="2578"/>
                  </a:lnTo>
                  <a:lnTo>
                    <a:pt x="1689" y="2537"/>
                  </a:lnTo>
                  <a:lnTo>
                    <a:pt x="1684" y="2496"/>
                  </a:lnTo>
                  <a:lnTo>
                    <a:pt x="1682" y="2455"/>
                  </a:lnTo>
                  <a:lnTo>
                    <a:pt x="1680" y="2414"/>
                  </a:lnTo>
                  <a:lnTo>
                    <a:pt x="1677" y="2372"/>
                  </a:lnTo>
                  <a:lnTo>
                    <a:pt x="1677" y="2331"/>
                  </a:lnTo>
                  <a:lnTo>
                    <a:pt x="1985" y="2159"/>
                  </a:lnTo>
                  <a:lnTo>
                    <a:pt x="1995" y="2153"/>
                  </a:lnTo>
                  <a:lnTo>
                    <a:pt x="2004" y="2146"/>
                  </a:lnTo>
                  <a:lnTo>
                    <a:pt x="2012" y="2138"/>
                  </a:lnTo>
                  <a:lnTo>
                    <a:pt x="2020" y="2130"/>
                  </a:lnTo>
                  <a:lnTo>
                    <a:pt x="2028" y="2121"/>
                  </a:lnTo>
                  <a:lnTo>
                    <a:pt x="2033" y="2111"/>
                  </a:lnTo>
                  <a:lnTo>
                    <a:pt x="2039" y="2101"/>
                  </a:lnTo>
                  <a:lnTo>
                    <a:pt x="2043" y="2090"/>
                  </a:lnTo>
                  <a:lnTo>
                    <a:pt x="2046" y="2078"/>
                  </a:lnTo>
                  <a:lnTo>
                    <a:pt x="2050" y="2066"/>
                  </a:lnTo>
                  <a:lnTo>
                    <a:pt x="2052" y="2052"/>
                  </a:lnTo>
                  <a:lnTo>
                    <a:pt x="2053" y="2038"/>
                  </a:lnTo>
                  <a:lnTo>
                    <a:pt x="2053" y="2022"/>
                  </a:lnTo>
                  <a:lnTo>
                    <a:pt x="2052" y="2007"/>
                  </a:lnTo>
                  <a:lnTo>
                    <a:pt x="2050" y="1990"/>
                  </a:lnTo>
                  <a:lnTo>
                    <a:pt x="2048" y="1972"/>
                  </a:lnTo>
                  <a:lnTo>
                    <a:pt x="1877" y="1339"/>
                  </a:lnTo>
                  <a:lnTo>
                    <a:pt x="1871" y="1325"/>
                  </a:lnTo>
                  <a:lnTo>
                    <a:pt x="1866" y="1310"/>
                  </a:lnTo>
                  <a:lnTo>
                    <a:pt x="1859" y="1297"/>
                  </a:lnTo>
                  <a:lnTo>
                    <a:pt x="1853" y="1284"/>
                  </a:lnTo>
                  <a:lnTo>
                    <a:pt x="1845" y="1273"/>
                  </a:lnTo>
                  <a:lnTo>
                    <a:pt x="1837" y="1262"/>
                  </a:lnTo>
                  <a:lnTo>
                    <a:pt x="1829" y="1253"/>
                  </a:lnTo>
                  <a:lnTo>
                    <a:pt x="1820" y="1244"/>
                  </a:lnTo>
                  <a:lnTo>
                    <a:pt x="1810" y="1237"/>
                  </a:lnTo>
                  <a:lnTo>
                    <a:pt x="1800" y="1231"/>
                  </a:lnTo>
                  <a:lnTo>
                    <a:pt x="1790" y="1225"/>
                  </a:lnTo>
                  <a:lnTo>
                    <a:pt x="1779" y="1221"/>
                  </a:lnTo>
                  <a:lnTo>
                    <a:pt x="1768" y="1218"/>
                  </a:lnTo>
                  <a:lnTo>
                    <a:pt x="1756" y="1215"/>
                  </a:lnTo>
                  <a:lnTo>
                    <a:pt x="1742" y="1213"/>
                  </a:lnTo>
                  <a:lnTo>
                    <a:pt x="1729" y="1213"/>
                  </a:lnTo>
                  <a:lnTo>
                    <a:pt x="1225" y="1252"/>
                  </a:lnTo>
                  <a:lnTo>
                    <a:pt x="1199" y="1254"/>
                  </a:lnTo>
                  <a:lnTo>
                    <a:pt x="1175" y="1258"/>
                  </a:lnTo>
                  <a:lnTo>
                    <a:pt x="1154" y="1262"/>
                  </a:lnTo>
                  <a:lnTo>
                    <a:pt x="1135" y="1268"/>
                  </a:lnTo>
                  <a:lnTo>
                    <a:pt x="1119" y="1274"/>
                  </a:lnTo>
                  <a:lnTo>
                    <a:pt x="1105" y="1281"/>
                  </a:lnTo>
                  <a:lnTo>
                    <a:pt x="1092" y="1290"/>
                  </a:lnTo>
                  <a:lnTo>
                    <a:pt x="1081" y="1300"/>
                  </a:lnTo>
                  <a:lnTo>
                    <a:pt x="1072" y="1311"/>
                  </a:lnTo>
                  <a:lnTo>
                    <a:pt x="1065" y="1323"/>
                  </a:lnTo>
                  <a:lnTo>
                    <a:pt x="1060" y="1337"/>
                  </a:lnTo>
                  <a:lnTo>
                    <a:pt x="1055" y="1351"/>
                  </a:lnTo>
                  <a:lnTo>
                    <a:pt x="1052" y="1367"/>
                  </a:lnTo>
                  <a:lnTo>
                    <a:pt x="1050" y="1384"/>
                  </a:lnTo>
                  <a:lnTo>
                    <a:pt x="1049" y="1403"/>
                  </a:lnTo>
                  <a:lnTo>
                    <a:pt x="1048" y="1423"/>
                  </a:lnTo>
                  <a:lnTo>
                    <a:pt x="1047" y="1494"/>
                  </a:lnTo>
                  <a:lnTo>
                    <a:pt x="1047" y="1565"/>
                  </a:lnTo>
                  <a:lnTo>
                    <a:pt x="1048" y="1636"/>
                  </a:lnTo>
                  <a:lnTo>
                    <a:pt x="1049" y="1705"/>
                  </a:lnTo>
                  <a:lnTo>
                    <a:pt x="1052" y="1773"/>
                  </a:lnTo>
                  <a:lnTo>
                    <a:pt x="1055" y="1841"/>
                  </a:lnTo>
                  <a:lnTo>
                    <a:pt x="1060" y="1906"/>
                  </a:lnTo>
                  <a:lnTo>
                    <a:pt x="1065" y="1972"/>
                  </a:lnTo>
                  <a:lnTo>
                    <a:pt x="1071" y="2037"/>
                  </a:lnTo>
                  <a:lnTo>
                    <a:pt x="1079" y="2100"/>
                  </a:lnTo>
                  <a:lnTo>
                    <a:pt x="1087" y="2163"/>
                  </a:lnTo>
                  <a:lnTo>
                    <a:pt x="1096" y="2225"/>
                  </a:lnTo>
                  <a:lnTo>
                    <a:pt x="1105" y="2286"/>
                  </a:lnTo>
                  <a:lnTo>
                    <a:pt x="1116" y="2347"/>
                  </a:lnTo>
                  <a:lnTo>
                    <a:pt x="1127" y="2406"/>
                  </a:lnTo>
                  <a:lnTo>
                    <a:pt x="1139" y="2465"/>
                  </a:lnTo>
                  <a:lnTo>
                    <a:pt x="1152" y="2523"/>
                  </a:lnTo>
                  <a:lnTo>
                    <a:pt x="1167" y="2580"/>
                  </a:lnTo>
                  <a:lnTo>
                    <a:pt x="1181" y="2636"/>
                  </a:lnTo>
                  <a:lnTo>
                    <a:pt x="1197" y="2692"/>
                  </a:lnTo>
                  <a:lnTo>
                    <a:pt x="1214" y="2747"/>
                  </a:lnTo>
                  <a:lnTo>
                    <a:pt x="1232" y="2801"/>
                  </a:lnTo>
                  <a:lnTo>
                    <a:pt x="1251" y="2855"/>
                  </a:lnTo>
                  <a:lnTo>
                    <a:pt x="1269" y="2908"/>
                  </a:lnTo>
                  <a:lnTo>
                    <a:pt x="1290" y="2960"/>
                  </a:lnTo>
                  <a:lnTo>
                    <a:pt x="1311" y="3012"/>
                  </a:lnTo>
                  <a:lnTo>
                    <a:pt x="1332" y="3063"/>
                  </a:lnTo>
                  <a:lnTo>
                    <a:pt x="1355" y="3113"/>
                  </a:lnTo>
                  <a:lnTo>
                    <a:pt x="1379" y="3164"/>
                  </a:lnTo>
                  <a:lnTo>
                    <a:pt x="1403" y="3213"/>
                  </a:lnTo>
                  <a:lnTo>
                    <a:pt x="1429" y="3262"/>
                  </a:lnTo>
                  <a:lnTo>
                    <a:pt x="1455" y="3310"/>
                  </a:lnTo>
                  <a:lnTo>
                    <a:pt x="1481" y="3356"/>
                  </a:lnTo>
                  <a:lnTo>
                    <a:pt x="1509" y="3404"/>
                  </a:lnTo>
                  <a:lnTo>
                    <a:pt x="1538" y="3451"/>
                  </a:lnTo>
                  <a:lnTo>
                    <a:pt x="1567" y="3497"/>
                  </a:lnTo>
                  <a:lnTo>
                    <a:pt x="1598" y="3543"/>
                  </a:lnTo>
                  <a:lnTo>
                    <a:pt x="1630" y="3587"/>
                  </a:lnTo>
                  <a:lnTo>
                    <a:pt x="1662" y="3633"/>
                  </a:lnTo>
                  <a:lnTo>
                    <a:pt x="1694" y="3676"/>
                  </a:lnTo>
                  <a:lnTo>
                    <a:pt x="1728" y="3721"/>
                  </a:lnTo>
                  <a:lnTo>
                    <a:pt x="1762" y="3764"/>
                  </a:lnTo>
                  <a:lnTo>
                    <a:pt x="1798" y="3808"/>
                  </a:lnTo>
                  <a:lnTo>
                    <a:pt x="1835" y="3850"/>
                  </a:lnTo>
                  <a:lnTo>
                    <a:pt x="1871" y="3893"/>
                  </a:lnTo>
                  <a:lnTo>
                    <a:pt x="1909" y="3935"/>
                  </a:lnTo>
                  <a:lnTo>
                    <a:pt x="1948" y="3976"/>
                  </a:lnTo>
                  <a:lnTo>
                    <a:pt x="1987" y="4018"/>
                  </a:lnTo>
                  <a:lnTo>
                    <a:pt x="2028" y="4060"/>
                  </a:lnTo>
                  <a:lnTo>
                    <a:pt x="2069" y="4100"/>
                  </a:lnTo>
                  <a:lnTo>
                    <a:pt x="2111" y="4141"/>
                  </a:lnTo>
                  <a:lnTo>
                    <a:pt x="2155" y="4181"/>
                  </a:lnTo>
                  <a:lnTo>
                    <a:pt x="2198" y="4221"/>
                  </a:lnTo>
                  <a:lnTo>
                    <a:pt x="2243" y="4261"/>
                  </a:lnTo>
                  <a:lnTo>
                    <a:pt x="2288" y="4302"/>
                  </a:lnTo>
                  <a:lnTo>
                    <a:pt x="2334" y="4341"/>
                  </a:lnTo>
                  <a:lnTo>
                    <a:pt x="2429" y="4420"/>
                  </a:lnTo>
                  <a:lnTo>
                    <a:pt x="2527" y="4498"/>
                  </a:lnTo>
                  <a:lnTo>
                    <a:pt x="2628" y="4576"/>
                  </a:lnTo>
                  <a:lnTo>
                    <a:pt x="2733" y="4654"/>
                  </a:lnTo>
                  <a:lnTo>
                    <a:pt x="2750" y="4663"/>
                  </a:lnTo>
                  <a:lnTo>
                    <a:pt x="2767" y="4670"/>
                  </a:lnTo>
                  <a:lnTo>
                    <a:pt x="2783" y="4677"/>
                  </a:lnTo>
                  <a:lnTo>
                    <a:pt x="2799" y="4683"/>
                  </a:lnTo>
                  <a:lnTo>
                    <a:pt x="2813" y="4686"/>
                  </a:lnTo>
                  <a:lnTo>
                    <a:pt x="2828" y="4687"/>
                  </a:lnTo>
                  <a:lnTo>
                    <a:pt x="2842" y="4687"/>
                  </a:lnTo>
                  <a:lnTo>
                    <a:pt x="2856" y="4685"/>
                  </a:lnTo>
                  <a:lnTo>
                    <a:pt x="2869" y="4682"/>
                  </a:lnTo>
                  <a:lnTo>
                    <a:pt x="2884" y="4675"/>
                  </a:lnTo>
                  <a:lnTo>
                    <a:pt x="2897" y="4666"/>
                  </a:lnTo>
                  <a:lnTo>
                    <a:pt x="2910" y="4655"/>
                  </a:lnTo>
                  <a:lnTo>
                    <a:pt x="2925" y="4641"/>
                  </a:lnTo>
                  <a:lnTo>
                    <a:pt x="2939" y="4625"/>
                  </a:lnTo>
                  <a:lnTo>
                    <a:pt x="2954" y="4606"/>
                  </a:lnTo>
                  <a:lnTo>
                    <a:pt x="2968" y="4585"/>
                  </a:lnTo>
                  <a:close/>
                  <a:moveTo>
                    <a:pt x="1518" y="266"/>
                  </a:moveTo>
                  <a:lnTo>
                    <a:pt x="1518" y="398"/>
                  </a:lnTo>
                  <a:lnTo>
                    <a:pt x="2656" y="398"/>
                  </a:lnTo>
                  <a:lnTo>
                    <a:pt x="2656" y="266"/>
                  </a:lnTo>
                  <a:lnTo>
                    <a:pt x="1518" y="266"/>
                  </a:lnTo>
                  <a:close/>
                  <a:moveTo>
                    <a:pt x="525" y="656"/>
                  </a:moveTo>
                  <a:lnTo>
                    <a:pt x="525" y="5209"/>
                  </a:lnTo>
                  <a:lnTo>
                    <a:pt x="3595" y="5209"/>
                  </a:lnTo>
                  <a:lnTo>
                    <a:pt x="3595" y="656"/>
                  </a:lnTo>
                  <a:lnTo>
                    <a:pt x="525" y="65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5405">
                <a:solidFill>
                  <a:schemeClr val="tx2">
                    <a:lumMod val="10000"/>
                  </a:schemeClr>
                </a:solidFill>
              </a:endParaRPr>
            </a:p>
          </p:txBody>
        </p:sp>
      </p:grpSp>
      <p:grpSp>
        <p:nvGrpSpPr>
          <p:cNvPr id="19" name="组合 18"/>
          <p:cNvGrpSpPr>
            <a:grpSpLocks noChangeAspect="1"/>
          </p:cNvGrpSpPr>
          <p:nvPr/>
        </p:nvGrpSpPr>
        <p:grpSpPr>
          <a:xfrm>
            <a:off x="5772000" y="4749790"/>
            <a:ext cx="648000" cy="636431"/>
            <a:chOff x="9919250" y="4651513"/>
            <a:chExt cx="742122" cy="728870"/>
          </a:xfrm>
        </p:grpSpPr>
        <p:sp>
          <p:nvSpPr>
            <p:cNvPr id="20" name="椭圆 19"/>
            <p:cNvSpPr/>
            <p:nvPr/>
          </p:nvSpPr>
          <p:spPr>
            <a:xfrm>
              <a:off x="9919250" y="4651513"/>
              <a:ext cx="742122" cy="72887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5">
                <a:solidFill>
                  <a:schemeClr val="tx2">
                    <a:lumMod val="10000"/>
                  </a:schemeClr>
                </a:solidFill>
              </a:endParaRPr>
            </a:p>
          </p:txBody>
        </p:sp>
        <p:sp>
          <p:nvSpPr>
            <p:cNvPr id="21" name="KSO_Shape"/>
            <p:cNvSpPr/>
            <p:nvPr/>
          </p:nvSpPr>
          <p:spPr bwMode="auto">
            <a:xfrm>
              <a:off x="10139569" y="4860234"/>
              <a:ext cx="316396" cy="316396"/>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5405">
                <a:solidFill>
                  <a:schemeClr val="tx2">
                    <a:lumMod val="10000"/>
                  </a:schemeClr>
                </a:solidFill>
              </a:endParaRPr>
            </a:p>
          </p:txBody>
        </p:sp>
      </p:grpSp>
      <p:sp>
        <p:nvSpPr>
          <p:cNvPr id="22" name="矩形 21"/>
          <p:cNvSpPr/>
          <p:nvPr/>
        </p:nvSpPr>
        <p:spPr>
          <a:xfrm>
            <a:off x="4068417" y="1327188"/>
            <a:ext cx="4055165" cy="492443"/>
          </a:xfrm>
          <a:prstGeom prst="rect">
            <a:avLst/>
          </a:prstGeom>
        </p:spPr>
        <p:txBody>
          <a:bodyPr wrap="square">
            <a:spAutoFit/>
          </a:bodyPr>
          <a:lstStyle/>
          <a:p>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23" name="矩形 22"/>
          <p:cNvSpPr/>
          <p:nvPr/>
        </p:nvSpPr>
        <p:spPr>
          <a:xfrm>
            <a:off x="1623394" y="3393541"/>
            <a:ext cx="2226365" cy="892552"/>
          </a:xfrm>
          <a:prstGeom prst="rect">
            <a:avLst/>
          </a:prstGeom>
        </p:spPr>
        <p:txBody>
          <a:bodyPr wrap="square">
            <a:spAutoFit/>
          </a:bodyPr>
          <a:lstStyle/>
          <a:p>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24" name="矩形 23"/>
          <p:cNvSpPr/>
          <p:nvPr/>
        </p:nvSpPr>
        <p:spPr>
          <a:xfrm>
            <a:off x="8236226" y="3393541"/>
            <a:ext cx="2226365" cy="892552"/>
          </a:xfrm>
          <a:prstGeom prst="rect">
            <a:avLst/>
          </a:prstGeom>
        </p:spPr>
        <p:txBody>
          <a:bodyPr wrap="square">
            <a:spAutoFit/>
          </a:bodyPr>
          <a:lstStyle/>
          <a:p>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25" name="矩形 24"/>
          <p:cNvSpPr/>
          <p:nvPr/>
        </p:nvSpPr>
        <p:spPr>
          <a:xfrm>
            <a:off x="3988905" y="5899188"/>
            <a:ext cx="4214190" cy="492443"/>
          </a:xfrm>
          <a:prstGeom prst="rect">
            <a:avLst/>
          </a:prstGeom>
        </p:spPr>
        <p:txBody>
          <a:bodyPr wrap="square">
            <a:spAutoFit/>
          </a:bodyPr>
          <a:lstStyle/>
          <a:p>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26" name="椭圆 25"/>
          <p:cNvSpPr/>
          <p:nvPr/>
        </p:nvSpPr>
        <p:spPr>
          <a:xfrm>
            <a:off x="5466000" y="3167269"/>
            <a:ext cx="1260000" cy="1260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ppt_w</p:attrName>
                                        </p:attrNameLst>
                                      </p:cBhvr>
                                      <p:tavLst>
                                        <p:tav tm="0">
                                          <p:val>
                                            <p:fltVal val="0"/>
                                          </p:val>
                                        </p:tav>
                                        <p:tav tm="100000">
                                          <p:val>
                                            <p:strVal val="#ppt_w"/>
                                          </p:val>
                                        </p:tav>
                                      </p:tavLst>
                                    </p:anim>
                                    <p:anim calcmode="lin" valueType="num">
                                      <p:cBhvr>
                                        <p:cTn id="72" dur="500" fill="hold"/>
                                        <p:tgtEl>
                                          <p:spTgt spid="24"/>
                                        </p:tgtEl>
                                        <p:attrNameLst>
                                          <p:attrName>ppt_h</p:attrName>
                                        </p:attrNameLst>
                                      </p:cBhvr>
                                      <p:tavLst>
                                        <p:tav tm="0">
                                          <p:val>
                                            <p:fltVal val="0"/>
                                          </p:val>
                                        </p:tav>
                                        <p:tav tm="100000">
                                          <p:val>
                                            <p:strVal val="#ppt_h"/>
                                          </p:val>
                                        </p:tav>
                                      </p:tavLst>
                                    </p:anim>
                                    <p:animEffect transition="in" filter="fade">
                                      <p:cBhvr>
                                        <p:cTn id="73" dur="500"/>
                                        <p:tgtEl>
                                          <p:spTgt spid="24"/>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0" nodeType="clickEffect">
                                  <p:stCondLst>
                                    <p:cond delay="1500"/>
                                  </p:stCondLst>
                                  <p:childTnLst>
                                    <p:animEffect transition="out" filter="fade">
                                      <p:cBhvr>
                                        <p:cTn id="87" dur="500"/>
                                        <p:tgtEl>
                                          <p:spTgt spid="27"/>
                                        </p:tgtEl>
                                      </p:cBhvr>
                                    </p:animEffect>
                                    <p:set>
                                      <p:cBhvr>
                                        <p:cTn id="88"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p:bldP spid="23" grpId="0"/>
      <p:bldP spid="24" grpId="0"/>
      <p:bldP spid="25" grpId="0"/>
      <p:bldP spid="26"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4408003" y="1741003"/>
            <a:ext cx="3375993" cy="3375993"/>
          </a:xfrm>
          <a:prstGeom prst="ellipse">
            <a:avLst/>
          </a:prstGeom>
          <a:noFill/>
          <a:ln>
            <a:solidFill>
              <a:schemeClr val="tx1">
                <a:lumMod val="50000"/>
                <a:lumOff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sp>
        <p:nvSpPr>
          <p:cNvPr id="6" name="椭圆 5"/>
          <p:cNvSpPr/>
          <p:nvPr/>
        </p:nvSpPr>
        <p:spPr>
          <a:xfrm>
            <a:off x="4656000" y="1988999"/>
            <a:ext cx="2880000" cy="2880000"/>
          </a:xfrm>
          <a:prstGeom prst="ellipse">
            <a:avLst/>
          </a:prstGeom>
          <a:solidFill>
            <a:srgbClr val="F03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73825" y="2971799"/>
            <a:ext cx="914401" cy="914401"/>
          </a:xfrm>
          <a:prstGeom prst="ellipse">
            <a:avLst/>
          </a:prstGeom>
          <a:solidFill>
            <a:srgbClr val="FF006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003774" y="2971799"/>
            <a:ext cx="914401" cy="914401"/>
          </a:xfrm>
          <a:prstGeom prst="ellipse">
            <a:avLst/>
          </a:prstGeom>
          <a:solidFill>
            <a:srgbClr val="008E4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337" y="2596557"/>
            <a:ext cx="2031325"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点击添加标题内容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KSO_Shape"/>
          <p:cNvSpPr/>
          <p:nvPr/>
        </p:nvSpPr>
        <p:spPr bwMode="auto">
          <a:xfrm>
            <a:off x="5454098" y="3429000"/>
            <a:ext cx="1283804" cy="88154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1" name="矩形 10"/>
          <p:cNvSpPr/>
          <p:nvPr/>
        </p:nvSpPr>
        <p:spPr>
          <a:xfrm>
            <a:off x="1117912" y="2950407"/>
            <a:ext cx="2890871" cy="957185"/>
          </a:xfrm>
          <a:prstGeom prst="rect">
            <a:avLst/>
          </a:prstGeom>
        </p:spPr>
        <p:txBody>
          <a:bodyPr wrap="square">
            <a:spAutoFit/>
          </a:bodyPr>
          <a:lstStyle/>
          <a:p>
            <a:pPr>
              <a:lnSpc>
                <a:spcPct val="150000"/>
              </a:lnSpc>
            </a:pPr>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12" name="矩形 11"/>
          <p:cNvSpPr/>
          <p:nvPr/>
        </p:nvSpPr>
        <p:spPr>
          <a:xfrm>
            <a:off x="1800399" y="4162981"/>
            <a:ext cx="2890871" cy="957185"/>
          </a:xfrm>
          <a:prstGeom prst="rect">
            <a:avLst/>
          </a:prstGeom>
        </p:spPr>
        <p:txBody>
          <a:bodyPr wrap="square">
            <a:spAutoFit/>
          </a:bodyPr>
          <a:lstStyle/>
          <a:p>
            <a:pPr>
              <a:lnSpc>
                <a:spcPct val="150000"/>
              </a:lnSpc>
            </a:pPr>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13" name="矩形 12"/>
          <p:cNvSpPr/>
          <p:nvPr/>
        </p:nvSpPr>
        <p:spPr>
          <a:xfrm>
            <a:off x="7518712" y="4162981"/>
            <a:ext cx="2890871" cy="957185"/>
          </a:xfrm>
          <a:prstGeom prst="rect">
            <a:avLst/>
          </a:prstGeom>
        </p:spPr>
        <p:txBody>
          <a:bodyPr wrap="square">
            <a:spAutoFit/>
          </a:bodyPr>
          <a:lstStyle/>
          <a:p>
            <a:pPr>
              <a:lnSpc>
                <a:spcPct val="150000"/>
              </a:lnSpc>
            </a:pPr>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14" name="矩形 13"/>
          <p:cNvSpPr/>
          <p:nvPr/>
        </p:nvSpPr>
        <p:spPr>
          <a:xfrm>
            <a:off x="8201199" y="2950407"/>
            <a:ext cx="2890871" cy="957185"/>
          </a:xfrm>
          <a:prstGeom prst="rect">
            <a:avLst/>
          </a:prstGeom>
        </p:spPr>
        <p:txBody>
          <a:bodyPr wrap="square">
            <a:spAutoFit/>
          </a:bodyPr>
          <a:lstStyle/>
          <a:p>
            <a:pPr>
              <a:lnSpc>
                <a:spcPct val="150000"/>
              </a:lnSpc>
            </a:pPr>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15" name="KSO_Shape"/>
          <p:cNvSpPr>
            <a:spLocks noChangeArrowheads="1"/>
          </p:cNvSpPr>
          <p:nvPr/>
        </p:nvSpPr>
        <p:spPr bwMode="auto">
          <a:xfrm>
            <a:off x="4533899" y="3282811"/>
            <a:ext cx="382657" cy="318881"/>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bg1"/>
          </a:solidFill>
          <a:ln>
            <a:noFill/>
          </a:ln>
        </p:spPr>
        <p:txBody>
          <a:bodyPr b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16" name="KSO_Shape"/>
          <p:cNvSpPr/>
          <p:nvPr/>
        </p:nvSpPr>
        <p:spPr bwMode="auto">
          <a:xfrm>
            <a:off x="7263847" y="3266419"/>
            <a:ext cx="434515" cy="325162"/>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18" name="矩形 17"/>
          <p:cNvSpPr/>
          <p:nvPr/>
        </p:nvSpPr>
        <p:spPr>
          <a:xfrm>
            <a:off x="1663440" y="2364646"/>
            <a:ext cx="2236510" cy="400110"/>
          </a:xfrm>
          <a:prstGeom prst="rect">
            <a:avLst/>
          </a:prstGeom>
        </p:spPr>
        <p:txBody>
          <a:bodyPr wrap="none">
            <a:spAutoFit/>
          </a:bodyPr>
          <a:lstStyle/>
          <a:p>
            <a:pPr algn="r"/>
            <a:r>
              <a:rPr lang="zh-CN" altLang="en-US" sz="2000" dirty="0">
                <a:latin typeface="微软雅黑" panose="020B0503020204020204" pitchFamily="34" charset="-122"/>
                <a:ea typeface="微软雅黑" panose="020B0503020204020204" pitchFamily="34" charset="-122"/>
              </a:rPr>
              <a:t>点击添加标题内容</a:t>
            </a:r>
            <a:endParaRPr lang="zh-CN" altLang="en-US" sz="2000" dirty="0">
              <a:latin typeface="微软雅黑" panose="020B0503020204020204" pitchFamily="34" charset="-122"/>
              <a:ea typeface="微软雅黑" panose="020B0503020204020204" pitchFamily="34" charset="-122"/>
            </a:endParaRPr>
          </a:p>
        </p:txBody>
      </p:sp>
      <p:sp>
        <p:nvSpPr>
          <p:cNvPr id="19" name="矩形 18"/>
          <p:cNvSpPr/>
          <p:nvPr/>
        </p:nvSpPr>
        <p:spPr>
          <a:xfrm>
            <a:off x="8150379" y="2364646"/>
            <a:ext cx="2236510" cy="400110"/>
          </a:xfrm>
          <a:prstGeom prst="rect">
            <a:avLst/>
          </a:prstGeom>
        </p:spPr>
        <p:txBody>
          <a:bodyPr wrap="none">
            <a:spAutoFit/>
          </a:bodyPr>
          <a:lstStyle/>
          <a:p>
            <a:pPr algn="ctr"/>
            <a:r>
              <a:rPr lang="zh-CN" altLang="en-US" sz="2000" dirty="0">
                <a:latin typeface="微软雅黑" panose="020B0503020204020204" pitchFamily="34" charset="-122"/>
                <a:ea typeface="微软雅黑" panose="020B0503020204020204" pitchFamily="34" charset="-122"/>
              </a:rPr>
              <a:t>点击添加标题内容</a:t>
            </a:r>
            <a:endParaRPr lang="zh-CN" altLang="en-US" sz="2000"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right)">
                                      <p:cBhvr>
                                        <p:cTn id="49" dur="500"/>
                                        <p:tgtEl>
                                          <p:spTgt spid="11"/>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right)">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1500"/>
                                  </p:stCondLst>
                                  <p:childTnLst>
                                    <p:animEffect transition="out" filter="fade">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7" grpId="0" animBg="1"/>
      <p:bldP spid="8" grpId="0" animBg="1"/>
      <p:bldP spid="9" grpId="0"/>
      <p:bldP spid="10" grpId="0" animBg="1"/>
      <p:bldP spid="11" grpId="0"/>
      <p:bldP spid="12" grpId="0"/>
      <p:bldP spid="13" grpId="0"/>
      <p:bldP spid="14" grpId="0"/>
      <p:bldP spid="15" grpId="0" animBg="1"/>
      <p:bldP spid="16" grpId="0" animBg="1"/>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sp>
        <p:nvSpPr>
          <p:cNvPr id="8" name="六边形 7"/>
          <p:cNvSpPr/>
          <p:nvPr/>
        </p:nvSpPr>
        <p:spPr>
          <a:xfrm>
            <a:off x="6791743" y="3429000"/>
            <a:ext cx="1362947" cy="1196009"/>
          </a:xfrm>
          <a:prstGeom prst="hexagon">
            <a:avLst/>
          </a:prstGeom>
          <a:solidFill>
            <a:srgbClr val="FF99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5420140" y="4293705"/>
            <a:ext cx="1362947" cy="1196009"/>
          </a:xfrm>
          <a:prstGeom prst="hexagon">
            <a:avLst/>
          </a:prstGeom>
          <a:solidFill>
            <a:schemeClr val="accent6">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a:off x="4035284" y="3429000"/>
            <a:ext cx="1362947" cy="1196009"/>
          </a:xfrm>
          <a:prstGeom prst="hexagon">
            <a:avLst/>
          </a:prstGeom>
          <a:solidFill>
            <a:srgbClr val="FF006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550502" y="3429000"/>
            <a:ext cx="2365513" cy="1292662"/>
          </a:xfrm>
          <a:prstGeom prst="rect">
            <a:avLst/>
          </a:prstGeom>
        </p:spPr>
        <p:txBody>
          <a:bodyPr wrap="square">
            <a:spAutoFit/>
          </a:bodyPr>
          <a:lstStyle/>
          <a:p>
            <a:pPr>
              <a:lnSpc>
                <a:spcPct val="150000"/>
              </a:lnSpc>
            </a:pPr>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13" name="矩形 12"/>
          <p:cNvSpPr/>
          <p:nvPr/>
        </p:nvSpPr>
        <p:spPr>
          <a:xfrm>
            <a:off x="2697110" y="2651204"/>
            <a:ext cx="2236510" cy="400110"/>
          </a:xfrm>
          <a:prstGeom prst="rect">
            <a:avLst/>
          </a:prstGeom>
        </p:spPr>
        <p:txBody>
          <a:bodyPr wrap="none">
            <a:spAutoFit/>
          </a:bodyPr>
          <a:lstStyle/>
          <a:p>
            <a:pPr algn="r"/>
            <a:r>
              <a:rPr lang="zh-CN" altLang="en-US" sz="2000" dirty="0">
                <a:latin typeface="微软雅黑" panose="020B0503020204020204" pitchFamily="34" charset="-122"/>
                <a:ea typeface="微软雅黑" panose="020B0503020204020204" pitchFamily="34" charset="-122"/>
              </a:rPr>
              <a:t>点击添加标题内容</a:t>
            </a:r>
            <a:endParaRPr lang="zh-CN" altLang="en-US" sz="2000" dirty="0">
              <a:latin typeface="微软雅黑" panose="020B0503020204020204" pitchFamily="34" charset="-122"/>
              <a:ea typeface="微软雅黑" panose="020B0503020204020204" pitchFamily="34" charset="-122"/>
            </a:endParaRPr>
          </a:p>
        </p:txBody>
      </p:sp>
      <p:sp>
        <p:nvSpPr>
          <p:cNvPr id="14" name="矩形 13"/>
          <p:cNvSpPr/>
          <p:nvPr/>
        </p:nvSpPr>
        <p:spPr>
          <a:xfrm>
            <a:off x="7182970" y="2651204"/>
            <a:ext cx="2236510" cy="400110"/>
          </a:xfrm>
          <a:prstGeom prst="rect">
            <a:avLst/>
          </a:prstGeom>
        </p:spPr>
        <p:txBody>
          <a:bodyPr wrap="none">
            <a:spAutoFit/>
          </a:bodyPr>
          <a:lstStyle/>
          <a:p>
            <a:pPr algn="r"/>
            <a:r>
              <a:rPr lang="zh-CN" altLang="en-US" sz="2000" dirty="0">
                <a:latin typeface="微软雅黑" panose="020B0503020204020204" pitchFamily="34" charset="-122"/>
                <a:ea typeface="微软雅黑" panose="020B0503020204020204" pitchFamily="34" charset="-122"/>
              </a:rPr>
              <a:t>点击添加标题内容</a:t>
            </a:r>
            <a:endParaRPr lang="zh-CN" altLang="en-US" sz="2000" dirty="0">
              <a:latin typeface="微软雅黑" panose="020B0503020204020204" pitchFamily="34" charset="-122"/>
              <a:ea typeface="微软雅黑" panose="020B0503020204020204" pitchFamily="34" charset="-122"/>
            </a:endParaRPr>
          </a:p>
        </p:txBody>
      </p:sp>
      <p:sp>
        <p:nvSpPr>
          <p:cNvPr id="15" name="矩形 14"/>
          <p:cNvSpPr/>
          <p:nvPr/>
        </p:nvSpPr>
        <p:spPr>
          <a:xfrm>
            <a:off x="8315742" y="3429000"/>
            <a:ext cx="2365513" cy="1292662"/>
          </a:xfrm>
          <a:prstGeom prst="rect">
            <a:avLst/>
          </a:prstGeom>
        </p:spPr>
        <p:txBody>
          <a:bodyPr wrap="square">
            <a:spAutoFit/>
          </a:bodyPr>
          <a:lstStyle/>
          <a:p>
            <a:pPr>
              <a:lnSpc>
                <a:spcPct val="150000"/>
              </a:lnSpc>
            </a:pPr>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16" name="矩形 15"/>
          <p:cNvSpPr/>
          <p:nvPr/>
        </p:nvSpPr>
        <p:spPr>
          <a:xfrm>
            <a:off x="3677478" y="5582481"/>
            <a:ext cx="4837043" cy="657103"/>
          </a:xfrm>
          <a:prstGeom prst="rect">
            <a:avLst/>
          </a:prstGeom>
        </p:spPr>
        <p:txBody>
          <a:bodyPr wrap="square">
            <a:spAutoFit/>
          </a:bodyPr>
          <a:lstStyle/>
          <a:p>
            <a:pPr algn="ctr">
              <a:lnSpc>
                <a:spcPct val="150000"/>
              </a:lnSpc>
            </a:pPr>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17" name="矩形 16"/>
          <p:cNvSpPr/>
          <p:nvPr/>
        </p:nvSpPr>
        <p:spPr>
          <a:xfrm>
            <a:off x="2193234" y="1401654"/>
            <a:ext cx="7805532" cy="738664"/>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详细，在后续的过程中随着产品的特性的明晰会逐渐细化。这些需求也要记述项目所创造的产品或服务与业务要求或其他因其产品要求的刺激因素之间的关系</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9" name="KSO_Shape"/>
          <p:cNvSpPr/>
          <p:nvPr/>
        </p:nvSpPr>
        <p:spPr bwMode="auto">
          <a:xfrm>
            <a:off x="4467637" y="3816627"/>
            <a:ext cx="521256" cy="420480"/>
          </a:xfrm>
          <a:custGeom>
            <a:avLst/>
            <a:gdLst>
              <a:gd name="T0" fmla="*/ 1038534 w 1908175"/>
              <a:gd name="T1" fmla="*/ 1254798 h 1538287"/>
              <a:gd name="T2" fmla="*/ 1021765 w 1908175"/>
              <a:gd name="T3" fmla="*/ 1280033 h 1538287"/>
              <a:gd name="T4" fmla="*/ 298181 w 1908175"/>
              <a:gd name="T5" fmla="*/ 1355739 h 1538287"/>
              <a:gd name="T6" fmla="*/ 309965 w 1908175"/>
              <a:gd name="T7" fmla="*/ 1328701 h 1538287"/>
              <a:gd name="T8" fmla="*/ 511914 w 1908175"/>
              <a:gd name="T9" fmla="*/ 1149564 h 1538287"/>
              <a:gd name="T10" fmla="*/ 509878 w 1908175"/>
              <a:gd name="T11" fmla="*/ 1182862 h 1538287"/>
              <a:gd name="T12" fmla="*/ 284589 w 1908175"/>
              <a:gd name="T13" fmla="*/ 1207950 h 1538287"/>
              <a:gd name="T14" fmla="*/ 281422 w 1908175"/>
              <a:gd name="T15" fmla="*/ 1174424 h 1538287"/>
              <a:gd name="T16" fmla="*/ 822326 w 1908175"/>
              <a:gd name="T17" fmla="*/ 1105351 h 1538287"/>
              <a:gd name="T18" fmla="*/ 832279 w 1908175"/>
              <a:gd name="T19" fmla="*/ 1136947 h 1538287"/>
              <a:gd name="T20" fmla="*/ 609024 w 1908175"/>
              <a:gd name="T21" fmla="*/ 1171498 h 1538287"/>
              <a:gd name="T22" fmla="*/ 594774 w 1908175"/>
              <a:gd name="T23" fmla="*/ 1141493 h 1538287"/>
              <a:gd name="T24" fmla="*/ 1130126 w 1908175"/>
              <a:gd name="T25" fmla="*/ 1065699 h 1538287"/>
              <a:gd name="T26" fmla="*/ 1150599 w 1908175"/>
              <a:gd name="T27" fmla="*/ 1078471 h 1538287"/>
              <a:gd name="T28" fmla="*/ 1137179 w 1908175"/>
              <a:gd name="T29" fmla="*/ 1108576 h 1538287"/>
              <a:gd name="T30" fmla="*/ 914024 w 1908175"/>
              <a:gd name="T31" fmla="*/ 1123629 h 1538287"/>
              <a:gd name="T32" fmla="*/ 922895 w 1908175"/>
              <a:gd name="T33" fmla="*/ 1091927 h 1538287"/>
              <a:gd name="T34" fmla="*/ 1465323 w 1908175"/>
              <a:gd name="T35" fmla="*/ 1033327 h 1538287"/>
              <a:gd name="T36" fmla="*/ 1461029 w 1908175"/>
              <a:gd name="T37" fmla="*/ 1066514 h 1538287"/>
              <a:gd name="T38" fmla="*/ 1235726 w 1908175"/>
              <a:gd name="T39" fmla="*/ 1089244 h 1538287"/>
              <a:gd name="T40" fmla="*/ 1235274 w 1908175"/>
              <a:gd name="T41" fmla="*/ 1055830 h 1538287"/>
              <a:gd name="T42" fmla="*/ 236823 w 1908175"/>
              <a:gd name="T43" fmla="*/ 997710 h 1538287"/>
              <a:gd name="T44" fmla="*/ 235917 w 1908175"/>
              <a:gd name="T45" fmla="*/ 994680 h 1538287"/>
              <a:gd name="T46" fmla="*/ 516664 w 1908175"/>
              <a:gd name="T47" fmla="*/ 905313 h 1538287"/>
              <a:gd name="T48" fmla="*/ 220295 w 1908175"/>
              <a:gd name="T49" fmla="*/ 759376 h 1538287"/>
              <a:gd name="T50" fmla="*/ 210992 w 1908175"/>
              <a:gd name="T51" fmla="*/ 776117 h 1538287"/>
              <a:gd name="T52" fmla="*/ 412091 w 1908175"/>
              <a:gd name="T53" fmla="*/ 726757 h 1538287"/>
              <a:gd name="T54" fmla="*/ 493344 w 1908175"/>
              <a:gd name="T55" fmla="*/ 678500 h 1538287"/>
              <a:gd name="T56" fmla="*/ 540663 w 1908175"/>
              <a:gd name="T57" fmla="*/ 722553 h 1538287"/>
              <a:gd name="T58" fmla="*/ 570097 w 1908175"/>
              <a:gd name="T59" fmla="*/ 973989 h 1538287"/>
              <a:gd name="T60" fmla="*/ 531154 w 1908175"/>
              <a:gd name="T61" fmla="*/ 1027981 h 1538287"/>
              <a:gd name="T62" fmla="*/ 261954 w 1908175"/>
              <a:gd name="T63" fmla="*/ 1067968 h 1538287"/>
              <a:gd name="T64" fmla="*/ 206258 w 1908175"/>
              <a:gd name="T65" fmla="*/ 1040858 h 1538287"/>
              <a:gd name="T66" fmla="*/ 157127 w 1908175"/>
              <a:gd name="T67" fmla="*/ 795296 h 1538287"/>
              <a:gd name="T68" fmla="*/ 178410 w 1908175"/>
              <a:gd name="T69" fmla="*/ 729330 h 1538287"/>
              <a:gd name="T70" fmla="*/ 240899 w 1908175"/>
              <a:gd name="T71" fmla="*/ 696347 h 1538287"/>
              <a:gd name="T72" fmla="*/ 54987 w 1908175"/>
              <a:gd name="T73" fmla="*/ 576484 h 1538287"/>
              <a:gd name="T74" fmla="*/ 170620 w 1908175"/>
              <a:gd name="T75" fmla="*/ 1478216 h 1538287"/>
              <a:gd name="T76" fmla="*/ 1603233 w 1908175"/>
              <a:gd name="T77" fmla="*/ 1306394 h 1538287"/>
              <a:gd name="T78" fmla="*/ 1505477 w 1908175"/>
              <a:gd name="T79" fmla="*/ 402620 h 1538287"/>
              <a:gd name="T80" fmla="*/ 1485791 w 1908175"/>
              <a:gd name="T81" fmla="*/ 335297 h 1538287"/>
              <a:gd name="T82" fmla="*/ 1543719 w 1908175"/>
              <a:gd name="T83" fmla="*/ 368165 h 1538287"/>
              <a:gd name="T84" fmla="*/ 1667046 w 1908175"/>
              <a:gd name="T85" fmla="*/ 1285313 h 1538287"/>
              <a:gd name="T86" fmla="*/ 1636723 w 1908175"/>
              <a:gd name="T87" fmla="*/ 1344929 h 1538287"/>
              <a:gd name="T88" fmla="*/ 190080 w 1908175"/>
              <a:gd name="T89" fmla="*/ 1536700 h 1538287"/>
              <a:gd name="T90" fmla="*/ 129210 w 1908175"/>
              <a:gd name="T91" fmla="*/ 1509725 h 1538287"/>
              <a:gd name="T92" fmla="*/ 0 w 1908175"/>
              <a:gd name="T93" fmla="*/ 594845 h 1538287"/>
              <a:gd name="T94" fmla="*/ 23986 w 1908175"/>
              <a:gd name="T95" fmla="*/ 532281 h 1538287"/>
              <a:gd name="T96" fmla="*/ 1468140 w 1908175"/>
              <a:gd name="T97" fmla="*/ 334843 h 1538287"/>
              <a:gd name="T98" fmla="*/ 498976 w 1908175"/>
              <a:gd name="T99" fmla="*/ 310829 h 1538287"/>
              <a:gd name="T100" fmla="*/ 1849764 w 1908175"/>
              <a:gd name="T101" fmla="*/ 191436 h 1538287"/>
              <a:gd name="T102" fmla="*/ 1897529 w 1908175"/>
              <a:gd name="T103" fmla="*/ 237879 h 1538287"/>
              <a:gd name="T104" fmla="*/ 1787058 w 1908175"/>
              <a:gd name="T105" fmla="*/ 1153828 h 1538287"/>
              <a:gd name="T106" fmla="*/ 1752876 w 1908175"/>
              <a:gd name="T107" fmla="*/ 1199592 h 1538287"/>
              <a:gd name="T108" fmla="*/ 1607315 w 1908175"/>
              <a:gd name="T109" fmla="*/ 350929 h 1538287"/>
              <a:gd name="T110" fmla="*/ 1574038 w 1908175"/>
              <a:gd name="T111" fmla="*/ 292251 h 1538287"/>
              <a:gd name="T112" fmla="*/ 1509068 w 1908175"/>
              <a:gd name="T113" fmla="*/ 274128 h 1538287"/>
              <a:gd name="T114" fmla="*/ 758856 w 1908175"/>
              <a:gd name="T115" fmla="*/ 305618 h 1538287"/>
              <a:gd name="T116" fmla="*/ 345945 w 1908175"/>
              <a:gd name="T117" fmla="*/ 67739 h 1538287"/>
              <a:gd name="T118" fmla="*/ 385108 w 1908175"/>
              <a:gd name="T119" fmla="*/ 13139 h 1538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8175" h="1538287">
                <a:moveTo>
                  <a:pt x="1018928" y="1243012"/>
                </a:moveTo>
                <a:lnTo>
                  <a:pt x="1020971" y="1243012"/>
                </a:lnTo>
                <a:lnTo>
                  <a:pt x="1023241" y="1243238"/>
                </a:lnTo>
                <a:lnTo>
                  <a:pt x="1025284" y="1243689"/>
                </a:lnTo>
                <a:lnTo>
                  <a:pt x="1027327" y="1244140"/>
                </a:lnTo>
                <a:lnTo>
                  <a:pt x="1029143" y="1244591"/>
                </a:lnTo>
                <a:lnTo>
                  <a:pt x="1030959" y="1245268"/>
                </a:lnTo>
                <a:lnTo>
                  <a:pt x="1032547" y="1245944"/>
                </a:lnTo>
                <a:lnTo>
                  <a:pt x="1034363" y="1246846"/>
                </a:lnTo>
                <a:lnTo>
                  <a:pt x="1035725" y="1247974"/>
                </a:lnTo>
                <a:lnTo>
                  <a:pt x="1036860" y="1249102"/>
                </a:lnTo>
                <a:lnTo>
                  <a:pt x="1037995" y="1250230"/>
                </a:lnTo>
                <a:lnTo>
                  <a:pt x="1038903" y="1251808"/>
                </a:lnTo>
                <a:lnTo>
                  <a:pt x="1039584" y="1253162"/>
                </a:lnTo>
                <a:lnTo>
                  <a:pt x="1040038" y="1254515"/>
                </a:lnTo>
                <a:lnTo>
                  <a:pt x="1040265" y="1256094"/>
                </a:lnTo>
                <a:lnTo>
                  <a:pt x="1041400" y="1263311"/>
                </a:lnTo>
                <a:lnTo>
                  <a:pt x="1041400" y="1264890"/>
                </a:lnTo>
                <a:lnTo>
                  <a:pt x="1041400" y="1266695"/>
                </a:lnTo>
                <a:lnTo>
                  <a:pt x="1040946" y="1268273"/>
                </a:lnTo>
                <a:lnTo>
                  <a:pt x="1040265" y="1269627"/>
                </a:lnTo>
                <a:lnTo>
                  <a:pt x="1039584" y="1270980"/>
                </a:lnTo>
                <a:lnTo>
                  <a:pt x="1038676" y="1272333"/>
                </a:lnTo>
                <a:lnTo>
                  <a:pt x="1037541" y="1273912"/>
                </a:lnTo>
                <a:lnTo>
                  <a:pt x="1036179" y="1275265"/>
                </a:lnTo>
                <a:lnTo>
                  <a:pt x="1034817" y="1276393"/>
                </a:lnTo>
                <a:lnTo>
                  <a:pt x="1033455" y="1277295"/>
                </a:lnTo>
                <a:lnTo>
                  <a:pt x="1031412" y="1278423"/>
                </a:lnTo>
                <a:lnTo>
                  <a:pt x="1029597" y="1279100"/>
                </a:lnTo>
                <a:lnTo>
                  <a:pt x="1027781" y="1280002"/>
                </a:lnTo>
                <a:lnTo>
                  <a:pt x="1025738" y="1280904"/>
                </a:lnTo>
                <a:lnTo>
                  <a:pt x="1023468" y="1281355"/>
                </a:lnTo>
                <a:lnTo>
                  <a:pt x="1021198" y="1281581"/>
                </a:lnTo>
                <a:lnTo>
                  <a:pt x="321605" y="1366612"/>
                </a:lnTo>
                <a:lnTo>
                  <a:pt x="319335" y="1366837"/>
                </a:lnTo>
                <a:lnTo>
                  <a:pt x="317065" y="1366837"/>
                </a:lnTo>
                <a:lnTo>
                  <a:pt x="315022" y="1366837"/>
                </a:lnTo>
                <a:lnTo>
                  <a:pt x="312752" y="1366612"/>
                </a:lnTo>
                <a:lnTo>
                  <a:pt x="310936" y="1366160"/>
                </a:lnTo>
                <a:lnTo>
                  <a:pt x="309120" y="1365484"/>
                </a:lnTo>
                <a:lnTo>
                  <a:pt x="307304" y="1364807"/>
                </a:lnTo>
                <a:lnTo>
                  <a:pt x="305488" y="1364131"/>
                </a:lnTo>
                <a:lnTo>
                  <a:pt x="303899" y="1363228"/>
                </a:lnTo>
                <a:lnTo>
                  <a:pt x="302537" y="1362326"/>
                </a:lnTo>
                <a:lnTo>
                  <a:pt x="301402" y="1360973"/>
                </a:lnTo>
                <a:lnTo>
                  <a:pt x="300267" y="1359620"/>
                </a:lnTo>
                <a:lnTo>
                  <a:pt x="299359" y="1358492"/>
                </a:lnTo>
                <a:lnTo>
                  <a:pt x="298678" y="1357139"/>
                </a:lnTo>
                <a:lnTo>
                  <a:pt x="297997" y="1355560"/>
                </a:lnTo>
                <a:lnTo>
                  <a:pt x="297770" y="1353755"/>
                </a:lnTo>
                <a:lnTo>
                  <a:pt x="296862" y="1346538"/>
                </a:lnTo>
                <a:lnTo>
                  <a:pt x="296862" y="1344959"/>
                </a:lnTo>
                <a:lnTo>
                  <a:pt x="296862" y="1343380"/>
                </a:lnTo>
                <a:lnTo>
                  <a:pt x="297316" y="1342027"/>
                </a:lnTo>
                <a:lnTo>
                  <a:pt x="297770" y="1340448"/>
                </a:lnTo>
                <a:lnTo>
                  <a:pt x="298678" y="1338869"/>
                </a:lnTo>
                <a:lnTo>
                  <a:pt x="299586" y="1337516"/>
                </a:lnTo>
                <a:lnTo>
                  <a:pt x="300721" y="1336163"/>
                </a:lnTo>
                <a:lnTo>
                  <a:pt x="302083" y="1335035"/>
                </a:lnTo>
                <a:lnTo>
                  <a:pt x="303445" y="1333907"/>
                </a:lnTo>
                <a:lnTo>
                  <a:pt x="304807" y="1332780"/>
                </a:lnTo>
                <a:lnTo>
                  <a:pt x="306850" y="1331652"/>
                </a:lnTo>
                <a:lnTo>
                  <a:pt x="308666" y="1330750"/>
                </a:lnTo>
                <a:lnTo>
                  <a:pt x="310482" y="1330073"/>
                </a:lnTo>
                <a:lnTo>
                  <a:pt x="312525" y="1329396"/>
                </a:lnTo>
                <a:lnTo>
                  <a:pt x="314795" y="1328945"/>
                </a:lnTo>
                <a:lnTo>
                  <a:pt x="316838" y="1328494"/>
                </a:lnTo>
                <a:lnTo>
                  <a:pt x="1016431" y="1243238"/>
                </a:lnTo>
                <a:lnTo>
                  <a:pt x="1018928" y="1243012"/>
                </a:lnTo>
                <a:close/>
                <a:moveTo>
                  <a:pt x="497360" y="1144587"/>
                </a:moveTo>
                <a:lnTo>
                  <a:pt x="499400" y="1144587"/>
                </a:lnTo>
                <a:lnTo>
                  <a:pt x="501212" y="1144815"/>
                </a:lnTo>
                <a:lnTo>
                  <a:pt x="502798" y="1145044"/>
                </a:lnTo>
                <a:lnTo>
                  <a:pt x="504611" y="1145500"/>
                </a:lnTo>
                <a:lnTo>
                  <a:pt x="506197" y="1145957"/>
                </a:lnTo>
                <a:lnTo>
                  <a:pt x="507783" y="1146642"/>
                </a:lnTo>
                <a:lnTo>
                  <a:pt x="509142" y="1147783"/>
                </a:lnTo>
                <a:lnTo>
                  <a:pt x="510502" y="1148697"/>
                </a:lnTo>
                <a:lnTo>
                  <a:pt x="511634" y="1149610"/>
                </a:lnTo>
                <a:lnTo>
                  <a:pt x="512767" y="1150751"/>
                </a:lnTo>
                <a:lnTo>
                  <a:pt x="513900" y="1151893"/>
                </a:lnTo>
                <a:lnTo>
                  <a:pt x="514580" y="1153263"/>
                </a:lnTo>
                <a:lnTo>
                  <a:pt x="515260" y="1154861"/>
                </a:lnTo>
                <a:lnTo>
                  <a:pt x="515713" y="1156231"/>
                </a:lnTo>
                <a:lnTo>
                  <a:pt x="515939" y="1157829"/>
                </a:lnTo>
                <a:lnTo>
                  <a:pt x="517525" y="1170614"/>
                </a:lnTo>
                <a:lnTo>
                  <a:pt x="517525" y="1172212"/>
                </a:lnTo>
                <a:lnTo>
                  <a:pt x="517525" y="1173582"/>
                </a:lnTo>
                <a:lnTo>
                  <a:pt x="517299" y="1175180"/>
                </a:lnTo>
                <a:lnTo>
                  <a:pt x="516846" y="1176550"/>
                </a:lnTo>
                <a:lnTo>
                  <a:pt x="516166" y="1178148"/>
                </a:lnTo>
                <a:lnTo>
                  <a:pt x="515486" y="1179518"/>
                </a:lnTo>
                <a:lnTo>
                  <a:pt x="514580" y="1180659"/>
                </a:lnTo>
                <a:lnTo>
                  <a:pt x="513220" y="1182029"/>
                </a:lnTo>
                <a:lnTo>
                  <a:pt x="512088" y="1182942"/>
                </a:lnTo>
                <a:lnTo>
                  <a:pt x="510728" y="1184084"/>
                </a:lnTo>
                <a:lnTo>
                  <a:pt x="509369" y="1185225"/>
                </a:lnTo>
                <a:lnTo>
                  <a:pt x="508009" y="1186139"/>
                </a:lnTo>
                <a:lnTo>
                  <a:pt x="506197" y="1186823"/>
                </a:lnTo>
                <a:lnTo>
                  <a:pt x="504384" y="1187280"/>
                </a:lnTo>
                <a:lnTo>
                  <a:pt x="502572" y="1187737"/>
                </a:lnTo>
                <a:lnTo>
                  <a:pt x="500759" y="1187965"/>
                </a:lnTo>
                <a:lnTo>
                  <a:pt x="300016" y="1212850"/>
                </a:lnTo>
                <a:lnTo>
                  <a:pt x="297977" y="1212850"/>
                </a:lnTo>
                <a:lnTo>
                  <a:pt x="296165" y="1212850"/>
                </a:lnTo>
                <a:lnTo>
                  <a:pt x="294352" y="1212850"/>
                </a:lnTo>
                <a:lnTo>
                  <a:pt x="292539" y="1212394"/>
                </a:lnTo>
                <a:lnTo>
                  <a:pt x="290727" y="1211937"/>
                </a:lnTo>
                <a:lnTo>
                  <a:pt x="289141" y="1211480"/>
                </a:lnTo>
                <a:lnTo>
                  <a:pt x="287555" y="1210795"/>
                </a:lnTo>
                <a:lnTo>
                  <a:pt x="286195" y="1210110"/>
                </a:lnTo>
                <a:lnTo>
                  <a:pt x="285063" y="1209197"/>
                </a:lnTo>
                <a:lnTo>
                  <a:pt x="283477" y="1208056"/>
                </a:lnTo>
                <a:lnTo>
                  <a:pt x="282570" y="1206686"/>
                </a:lnTo>
                <a:lnTo>
                  <a:pt x="281664" y="1205544"/>
                </a:lnTo>
                <a:lnTo>
                  <a:pt x="280758" y="1204175"/>
                </a:lnTo>
                <a:lnTo>
                  <a:pt x="280305" y="1202805"/>
                </a:lnTo>
                <a:lnTo>
                  <a:pt x="279851" y="1201435"/>
                </a:lnTo>
                <a:lnTo>
                  <a:pt x="279398" y="1200065"/>
                </a:lnTo>
                <a:lnTo>
                  <a:pt x="278039" y="1187280"/>
                </a:lnTo>
                <a:lnTo>
                  <a:pt x="277812" y="1185682"/>
                </a:lnTo>
                <a:lnTo>
                  <a:pt x="278039" y="1183855"/>
                </a:lnTo>
                <a:lnTo>
                  <a:pt x="278265" y="1182486"/>
                </a:lnTo>
                <a:lnTo>
                  <a:pt x="278719" y="1181116"/>
                </a:lnTo>
                <a:lnTo>
                  <a:pt x="279398" y="1179746"/>
                </a:lnTo>
                <a:lnTo>
                  <a:pt x="280078" y="1178376"/>
                </a:lnTo>
                <a:lnTo>
                  <a:pt x="280984" y="1176778"/>
                </a:lnTo>
                <a:lnTo>
                  <a:pt x="281891" y="1175637"/>
                </a:lnTo>
                <a:lnTo>
                  <a:pt x="283250" y="1174495"/>
                </a:lnTo>
                <a:lnTo>
                  <a:pt x="284609" y="1173582"/>
                </a:lnTo>
                <a:lnTo>
                  <a:pt x="285969" y="1172669"/>
                </a:lnTo>
                <a:lnTo>
                  <a:pt x="287555" y="1171755"/>
                </a:lnTo>
                <a:lnTo>
                  <a:pt x="289141" y="1171070"/>
                </a:lnTo>
                <a:lnTo>
                  <a:pt x="290727" y="1170386"/>
                </a:lnTo>
                <a:lnTo>
                  <a:pt x="292766" y="1169929"/>
                </a:lnTo>
                <a:lnTo>
                  <a:pt x="294579" y="1169472"/>
                </a:lnTo>
                <a:lnTo>
                  <a:pt x="495548" y="1144815"/>
                </a:lnTo>
                <a:lnTo>
                  <a:pt x="497360" y="1144587"/>
                </a:lnTo>
                <a:close/>
                <a:moveTo>
                  <a:pt x="814860" y="1104900"/>
                </a:moveTo>
                <a:lnTo>
                  <a:pt x="816673" y="1104900"/>
                </a:lnTo>
                <a:lnTo>
                  <a:pt x="818712" y="1105128"/>
                </a:lnTo>
                <a:lnTo>
                  <a:pt x="820298" y="1105355"/>
                </a:lnTo>
                <a:lnTo>
                  <a:pt x="822111" y="1105810"/>
                </a:lnTo>
                <a:lnTo>
                  <a:pt x="823697" y="1106493"/>
                </a:lnTo>
                <a:lnTo>
                  <a:pt x="825283" y="1107176"/>
                </a:lnTo>
                <a:lnTo>
                  <a:pt x="826642" y="1107858"/>
                </a:lnTo>
                <a:lnTo>
                  <a:pt x="828002" y="1108768"/>
                </a:lnTo>
                <a:lnTo>
                  <a:pt x="829134" y="1110134"/>
                </a:lnTo>
                <a:lnTo>
                  <a:pt x="830267" y="1111044"/>
                </a:lnTo>
                <a:lnTo>
                  <a:pt x="831174" y="1112409"/>
                </a:lnTo>
                <a:lnTo>
                  <a:pt x="832080" y="1113547"/>
                </a:lnTo>
                <a:lnTo>
                  <a:pt x="832760" y="1114912"/>
                </a:lnTo>
                <a:lnTo>
                  <a:pt x="833213" y="1116505"/>
                </a:lnTo>
                <a:lnTo>
                  <a:pt x="833439" y="1118098"/>
                </a:lnTo>
                <a:lnTo>
                  <a:pt x="835025" y="1130613"/>
                </a:lnTo>
                <a:lnTo>
                  <a:pt x="835025" y="1132433"/>
                </a:lnTo>
                <a:lnTo>
                  <a:pt x="835025" y="1133798"/>
                </a:lnTo>
                <a:lnTo>
                  <a:pt x="834799" y="1135391"/>
                </a:lnTo>
                <a:lnTo>
                  <a:pt x="834346" y="1136756"/>
                </a:lnTo>
                <a:lnTo>
                  <a:pt x="833666" y="1138121"/>
                </a:lnTo>
                <a:lnTo>
                  <a:pt x="832986" y="1139714"/>
                </a:lnTo>
                <a:lnTo>
                  <a:pt x="832080" y="1141080"/>
                </a:lnTo>
                <a:lnTo>
                  <a:pt x="830720" y="1142217"/>
                </a:lnTo>
                <a:lnTo>
                  <a:pt x="829588" y="1143355"/>
                </a:lnTo>
                <a:lnTo>
                  <a:pt x="828228" y="1144265"/>
                </a:lnTo>
                <a:lnTo>
                  <a:pt x="826869" y="1145175"/>
                </a:lnTo>
                <a:lnTo>
                  <a:pt x="825509" y="1146085"/>
                </a:lnTo>
                <a:lnTo>
                  <a:pt x="823697" y="1146996"/>
                </a:lnTo>
                <a:lnTo>
                  <a:pt x="821884" y="1147451"/>
                </a:lnTo>
                <a:lnTo>
                  <a:pt x="820072" y="1147906"/>
                </a:lnTo>
                <a:lnTo>
                  <a:pt x="818259" y="1148361"/>
                </a:lnTo>
                <a:lnTo>
                  <a:pt x="617516" y="1172936"/>
                </a:lnTo>
                <a:lnTo>
                  <a:pt x="615477" y="1173163"/>
                </a:lnTo>
                <a:lnTo>
                  <a:pt x="613665" y="1173163"/>
                </a:lnTo>
                <a:lnTo>
                  <a:pt x="611852" y="1172936"/>
                </a:lnTo>
                <a:lnTo>
                  <a:pt x="610039" y="1172708"/>
                </a:lnTo>
                <a:lnTo>
                  <a:pt x="608227" y="1172253"/>
                </a:lnTo>
                <a:lnTo>
                  <a:pt x="606641" y="1171570"/>
                </a:lnTo>
                <a:lnTo>
                  <a:pt x="605055" y="1170888"/>
                </a:lnTo>
                <a:lnTo>
                  <a:pt x="603695" y="1170205"/>
                </a:lnTo>
                <a:lnTo>
                  <a:pt x="602563" y="1169295"/>
                </a:lnTo>
                <a:lnTo>
                  <a:pt x="600977" y="1168157"/>
                </a:lnTo>
                <a:lnTo>
                  <a:pt x="600070" y="1167019"/>
                </a:lnTo>
                <a:lnTo>
                  <a:pt x="599164" y="1165654"/>
                </a:lnTo>
                <a:lnTo>
                  <a:pt x="598258" y="1164516"/>
                </a:lnTo>
                <a:lnTo>
                  <a:pt x="597805" y="1163151"/>
                </a:lnTo>
                <a:lnTo>
                  <a:pt x="597351" y="1161786"/>
                </a:lnTo>
                <a:lnTo>
                  <a:pt x="596898" y="1159966"/>
                </a:lnTo>
                <a:lnTo>
                  <a:pt x="595539" y="1147451"/>
                </a:lnTo>
                <a:lnTo>
                  <a:pt x="595312" y="1145630"/>
                </a:lnTo>
                <a:lnTo>
                  <a:pt x="595539" y="1144265"/>
                </a:lnTo>
                <a:lnTo>
                  <a:pt x="595765" y="1142672"/>
                </a:lnTo>
                <a:lnTo>
                  <a:pt x="596219" y="1141307"/>
                </a:lnTo>
                <a:lnTo>
                  <a:pt x="596672" y="1139942"/>
                </a:lnTo>
                <a:lnTo>
                  <a:pt x="597578" y="1138349"/>
                </a:lnTo>
                <a:lnTo>
                  <a:pt x="598484" y="1136984"/>
                </a:lnTo>
                <a:lnTo>
                  <a:pt x="599391" y="1135846"/>
                </a:lnTo>
                <a:lnTo>
                  <a:pt x="600523" y="1134708"/>
                </a:lnTo>
                <a:lnTo>
                  <a:pt x="601883" y="1133798"/>
                </a:lnTo>
                <a:lnTo>
                  <a:pt x="603469" y="1132888"/>
                </a:lnTo>
                <a:lnTo>
                  <a:pt x="605055" y="1131750"/>
                </a:lnTo>
                <a:lnTo>
                  <a:pt x="606641" y="1131068"/>
                </a:lnTo>
                <a:lnTo>
                  <a:pt x="608227" y="1130613"/>
                </a:lnTo>
                <a:lnTo>
                  <a:pt x="610266" y="1130157"/>
                </a:lnTo>
                <a:lnTo>
                  <a:pt x="612079" y="1129702"/>
                </a:lnTo>
                <a:lnTo>
                  <a:pt x="813048" y="1105128"/>
                </a:lnTo>
                <a:lnTo>
                  <a:pt x="814860" y="1104900"/>
                </a:lnTo>
                <a:close/>
                <a:moveTo>
                  <a:pt x="1132010" y="1066800"/>
                </a:moveTo>
                <a:lnTo>
                  <a:pt x="1133833" y="1066800"/>
                </a:lnTo>
                <a:lnTo>
                  <a:pt x="1135656" y="1066800"/>
                </a:lnTo>
                <a:lnTo>
                  <a:pt x="1137707" y="1066800"/>
                </a:lnTo>
                <a:lnTo>
                  <a:pt x="1139302" y="1067257"/>
                </a:lnTo>
                <a:lnTo>
                  <a:pt x="1141124" y="1067713"/>
                </a:lnTo>
                <a:lnTo>
                  <a:pt x="1142719" y="1068170"/>
                </a:lnTo>
                <a:lnTo>
                  <a:pt x="1144087" y="1068855"/>
                </a:lnTo>
                <a:lnTo>
                  <a:pt x="1145682" y="1069768"/>
                </a:lnTo>
                <a:lnTo>
                  <a:pt x="1147049" y="1070453"/>
                </a:lnTo>
                <a:lnTo>
                  <a:pt x="1148188" y="1071595"/>
                </a:lnTo>
                <a:lnTo>
                  <a:pt x="1149327" y="1072736"/>
                </a:lnTo>
                <a:lnTo>
                  <a:pt x="1150239" y="1074106"/>
                </a:lnTo>
                <a:lnTo>
                  <a:pt x="1150922" y="1075476"/>
                </a:lnTo>
                <a:lnTo>
                  <a:pt x="1151834" y="1076846"/>
                </a:lnTo>
                <a:lnTo>
                  <a:pt x="1152289" y="1078215"/>
                </a:lnTo>
                <a:lnTo>
                  <a:pt x="1152517" y="1079585"/>
                </a:lnTo>
                <a:lnTo>
                  <a:pt x="1154112" y="1092370"/>
                </a:lnTo>
                <a:lnTo>
                  <a:pt x="1154112" y="1093968"/>
                </a:lnTo>
                <a:lnTo>
                  <a:pt x="1154112" y="1095795"/>
                </a:lnTo>
                <a:lnTo>
                  <a:pt x="1153657" y="1097165"/>
                </a:lnTo>
                <a:lnTo>
                  <a:pt x="1153429" y="1098763"/>
                </a:lnTo>
                <a:lnTo>
                  <a:pt x="1152745" y="1100133"/>
                </a:lnTo>
                <a:lnTo>
                  <a:pt x="1152062" y="1101274"/>
                </a:lnTo>
                <a:lnTo>
                  <a:pt x="1150922" y="1102644"/>
                </a:lnTo>
                <a:lnTo>
                  <a:pt x="1149783" y="1104014"/>
                </a:lnTo>
                <a:lnTo>
                  <a:pt x="1148644" y="1105155"/>
                </a:lnTo>
                <a:lnTo>
                  <a:pt x="1147277" y="1106297"/>
                </a:lnTo>
                <a:lnTo>
                  <a:pt x="1145909" y="1107210"/>
                </a:lnTo>
                <a:lnTo>
                  <a:pt x="1144542" y="1107895"/>
                </a:lnTo>
                <a:lnTo>
                  <a:pt x="1142719" y="1108580"/>
                </a:lnTo>
                <a:lnTo>
                  <a:pt x="1140897" y="1109265"/>
                </a:lnTo>
                <a:lnTo>
                  <a:pt x="1139074" y="1109721"/>
                </a:lnTo>
                <a:lnTo>
                  <a:pt x="1137251" y="1109950"/>
                </a:lnTo>
                <a:lnTo>
                  <a:pt x="935142" y="1134835"/>
                </a:lnTo>
                <a:lnTo>
                  <a:pt x="933319" y="1135063"/>
                </a:lnTo>
                <a:lnTo>
                  <a:pt x="931496" y="1135063"/>
                </a:lnTo>
                <a:lnTo>
                  <a:pt x="929674" y="1134835"/>
                </a:lnTo>
                <a:lnTo>
                  <a:pt x="927623" y="1134607"/>
                </a:lnTo>
                <a:lnTo>
                  <a:pt x="926028" y="1134150"/>
                </a:lnTo>
                <a:lnTo>
                  <a:pt x="924433" y="1133693"/>
                </a:lnTo>
                <a:lnTo>
                  <a:pt x="922838" y="1132780"/>
                </a:lnTo>
                <a:lnTo>
                  <a:pt x="921471" y="1131867"/>
                </a:lnTo>
                <a:lnTo>
                  <a:pt x="920104" y="1130954"/>
                </a:lnTo>
                <a:lnTo>
                  <a:pt x="918737" y="1130040"/>
                </a:lnTo>
                <a:lnTo>
                  <a:pt x="917825" y="1128899"/>
                </a:lnTo>
                <a:lnTo>
                  <a:pt x="916914" y="1127757"/>
                </a:lnTo>
                <a:lnTo>
                  <a:pt x="916002" y="1126388"/>
                </a:lnTo>
                <a:lnTo>
                  <a:pt x="915547" y="1124789"/>
                </a:lnTo>
                <a:lnTo>
                  <a:pt x="915091" y="1123420"/>
                </a:lnTo>
                <a:lnTo>
                  <a:pt x="914635" y="1121821"/>
                </a:lnTo>
                <a:lnTo>
                  <a:pt x="913040" y="1109036"/>
                </a:lnTo>
                <a:lnTo>
                  <a:pt x="912812" y="1107667"/>
                </a:lnTo>
                <a:lnTo>
                  <a:pt x="913040" y="1106068"/>
                </a:lnTo>
                <a:lnTo>
                  <a:pt x="913496" y="1104699"/>
                </a:lnTo>
                <a:lnTo>
                  <a:pt x="913952" y="1102872"/>
                </a:lnTo>
                <a:lnTo>
                  <a:pt x="914635" y="1101502"/>
                </a:lnTo>
                <a:lnTo>
                  <a:pt x="915319" y="1100133"/>
                </a:lnTo>
                <a:lnTo>
                  <a:pt x="916230" y="1098991"/>
                </a:lnTo>
                <a:lnTo>
                  <a:pt x="917142" y="1097850"/>
                </a:lnTo>
                <a:lnTo>
                  <a:pt x="918281" y="1096708"/>
                </a:lnTo>
                <a:lnTo>
                  <a:pt x="919648" y="1095338"/>
                </a:lnTo>
                <a:lnTo>
                  <a:pt x="921243" y="1094425"/>
                </a:lnTo>
                <a:lnTo>
                  <a:pt x="922838" y="1093740"/>
                </a:lnTo>
                <a:lnTo>
                  <a:pt x="924433" y="1093055"/>
                </a:lnTo>
                <a:lnTo>
                  <a:pt x="926028" y="1092370"/>
                </a:lnTo>
                <a:lnTo>
                  <a:pt x="927851" y="1091914"/>
                </a:lnTo>
                <a:lnTo>
                  <a:pt x="929901" y="1091685"/>
                </a:lnTo>
                <a:lnTo>
                  <a:pt x="1132010" y="1066800"/>
                </a:lnTo>
                <a:close/>
                <a:moveTo>
                  <a:pt x="1451467" y="1027112"/>
                </a:moveTo>
                <a:lnTo>
                  <a:pt x="1453278" y="1027112"/>
                </a:lnTo>
                <a:lnTo>
                  <a:pt x="1455315" y="1027340"/>
                </a:lnTo>
                <a:lnTo>
                  <a:pt x="1456900" y="1027567"/>
                </a:lnTo>
                <a:lnTo>
                  <a:pt x="1458711" y="1028022"/>
                </a:lnTo>
                <a:lnTo>
                  <a:pt x="1460295" y="1028705"/>
                </a:lnTo>
                <a:lnTo>
                  <a:pt x="1461653" y="1029388"/>
                </a:lnTo>
                <a:lnTo>
                  <a:pt x="1463238" y="1030298"/>
                </a:lnTo>
                <a:lnTo>
                  <a:pt x="1464596" y="1031208"/>
                </a:lnTo>
                <a:lnTo>
                  <a:pt x="1465728" y="1032118"/>
                </a:lnTo>
                <a:lnTo>
                  <a:pt x="1466860" y="1033256"/>
                </a:lnTo>
                <a:lnTo>
                  <a:pt x="1467765" y="1034394"/>
                </a:lnTo>
                <a:lnTo>
                  <a:pt x="1468444" y="1035986"/>
                </a:lnTo>
                <a:lnTo>
                  <a:pt x="1469123" y="1037352"/>
                </a:lnTo>
                <a:lnTo>
                  <a:pt x="1469576" y="1038717"/>
                </a:lnTo>
                <a:lnTo>
                  <a:pt x="1470029" y="1040310"/>
                </a:lnTo>
                <a:lnTo>
                  <a:pt x="1471613" y="1053052"/>
                </a:lnTo>
                <a:lnTo>
                  <a:pt x="1471613" y="1054645"/>
                </a:lnTo>
                <a:lnTo>
                  <a:pt x="1471613" y="1056010"/>
                </a:lnTo>
                <a:lnTo>
                  <a:pt x="1471161" y="1057603"/>
                </a:lnTo>
                <a:lnTo>
                  <a:pt x="1470934" y="1059196"/>
                </a:lnTo>
                <a:lnTo>
                  <a:pt x="1470255" y="1060561"/>
                </a:lnTo>
                <a:lnTo>
                  <a:pt x="1469350" y="1061926"/>
                </a:lnTo>
                <a:lnTo>
                  <a:pt x="1468444" y="1063064"/>
                </a:lnTo>
                <a:lnTo>
                  <a:pt x="1467312" y="1064429"/>
                </a:lnTo>
                <a:lnTo>
                  <a:pt x="1466181" y="1065339"/>
                </a:lnTo>
                <a:lnTo>
                  <a:pt x="1464823" y="1066705"/>
                </a:lnTo>
                <a:lnTo>
                  <a:pt x="1463464" y="1067615"/>
                </a:lnTo>
                <a:lnTo>
                  <a:pt x="1461880" y="1068525"/>
                </a:lnTo>
                <a:lnTo>
                  <a:pt x="1460295" y="1069208"/>
                </a:lnTo>
                <a:lnTo>
                  <a:pt x="1458484" y="1069663"/>
                </a:lnTo>
                <a:lnTo>
                  <a:pt x="1456674" y="1070118"/>
                </a:lnTo>
                <a:lnTo>
                  <a:pt x="1454636" y="1070345"/>
                </a:lnTo>
                <a:lnTo>
                  <a:pt x="1254083" y="1095375"/>
                </a:lnTo>
                <a:lnTo>
                  <a:pt x="1252046" y="1095375"/>
                </a:lnTo>
                <a:lnTo>
                  <a:pt x="1250235" y="1095375"/>
                </a:lnTo>
                <a:lnTo>
                  <a:pt x="1248651" y="1095375"/>
                </a:lnTo>
                <a:lnTo>
                  <a:pt x="1246614" y="1094692"/>
                </a:lnTo>
                <a:lnTo>
                  <a:pt x="1245029" y="1094465"/>
                </a:lnTo>
                <a:lnTo>
                  <a:pt x="1243445" y="1093782"/>
                </a:lnTo>
                <a:lnTo>
                  <a:pt x="1241860" y="1093100"/>
                </a:lnTo>
                <a:lnTo>
                  <a:pt x="1240275" y="1092417"/>
                </a:lnTo>
                <a:lnTo>
                  <a:pt x="1238917" y="1091507"/>
                </a:lnTo>
                <a:lnTo>
                  <a:pt x="1237786" y="1090369"/>
                </a:lnTo>
                <a:lnTo>
                  <a:pt x="1236880" y="1089231"/>
                </a:lnTo>
                <a:lnTo>
                  <a:pt x="1235975" y="1088094"/>
                </a:lnTo>
                <a:lnTo>
                  <a:pt x="1235069" y="1086728"/>
                </a:lnTo>
                <a:lnTo>
                  <a:pt x="1234390" y="1085363"/>
                </a:lnTo>
                <a:lnTo>
                  <a:pt x="1233937" y="1083770"/>
                </a:lnTo>
                <a:lnTo>
                  <a:pt x="1233711" y="1082405"/>
                </a:lnTo>
                <a:lnTo>
                  <a:pt x="1232127" y="1069663"/>
                </a:lnTo>
                <a:lnTo>
                  <a:pt x="1231900" y="1068070"/>
                </a:lnTo>
                <a:lnTo>
                  <a:pt x="1232127" y="1066477"/>
                </a:lnTo>
                <a:lnTo>
                  <a:pt x="1232353" y="1064884"/>
                </a:lnTo>
                <a:lnTo>
                  <a:pt x="1232806" y="1063519"/>
                </a:lnTo>
                <a:lnTo>
                  <a:pt x="1233485" y="1062154"/>
                </a:lnTo>
                <a:lnTo>
                  <a:pt x="1234390" y="1060789"/>
                </a:lnTo>
                <a:lnTo>
                  <a:pt x="1235296" y="1059423"/>
                </a:lnTo>
                <a:lnTo>
                  <a:pt x="1236201" y="1058286"/>
                </a:lnTo>
                <a:lnTo>
                  <a:pt x="1237333" y="1056920"/>
                </a:lnTo>
                <a:lnTo>
                  <a:pt x="1238691" y="1056010"/>
                </a:lnTo>
                <a:lnTo>
                  <a:pt x="1240049" y="1055100"/>
                </a:lnTo>
                <a:lnTo>
                  <a:pt x="1241860" y="1054190"/>
                </a:lnTo>
                <a:lnTo>
                  <a:pt x="1243445" y="1053507"/>
                </a:lnTo>
                <a:lnTo>
                  <a:pt x="1245029" y="1052825"/>
                </a:lnTo>
                <a:lnTo>
                  <a:pt x="1246840" y="1052369"/>
                </a:lnTo>
                <a:lnTo>
                  <a:pt x="1248877" y="1052142"/>
                </a:lnTo>
                <a:lnTo>
                  <a:pt x="1449657" y="1027340"/>
                </a:lnTo>
                <a:lnTo>
                  <a:pt x="1451467" y="1027112"/>
                </a:lnTo>
                <a:close/>
                <a:moveTo>
                  <a:pt x="520020" y="928184"/>
                </a:moveTo>
                <a:lnTo>
                  <a:pt x="229280" y="963688"/>
                </a:lnTo>
                <a:lnTo>
                  <a:pt x="232002" y="983589"/>
                </a:lnTo>
                <a:lnTo>
                  <a:pt x="232682" y="987885"/>
                </a:lnTo>
                <a:lnTo>
                  <a:pt x="233816" y="991730"/>
                </a:lnTo>
                <a:lnTo>
                  <a:pt x="235403" y="995348"/>
                </a:lnTo>
                <a:lnTo>
                  <a:pt x="237218" y="998740"/>
                </a:lnTo>
                <a:lnTo>
                  <a:pt x="239712" y="1002132"/>
                </a:lnTo>
                <a:lnTo>
                  <a:pt x="242207" y="1005072"/>
                </a:lnTo>
                <a:lnTo>
                  <a:pt x="244928" y="1008012"/>
                </a:lnTo>
                <a:lnTo>
                  <a:pt x="248330" y="1010500"/>
                </a:lnTo>
                <a:lnTo>
                  <a:pt x="251505" y="1012761"/>
                </a:lnTo>
                <a:lnTo>
                  <a:pt x="255361" y="1014796"/>
                </a:lnTo>
                <a:lnTo>
                  <a:pt x="259216" y="1016153"/>
                </a:lnTo>
                <a:lnTo>
                  <a:pt x="259463" y="1016235"/>
                </a:lnTo>
                <a:lnTo>
                  <a:pt x="256268" y="1015113"/>
                </a:lnTo>
                <a:lnTo>
                  <a:pt x="252412" y="1013082"/>
                </a:lnTo>
                <a:lnTo>
                  <a:pt x="249237" y="1010826"/>
                </a:lnTo>
                <a:lnTo>
                  <a:pt x="245835" y="1008344"/>
                </a:lnTo>
                <a:lnTo>
                  <a:pt x="243114" y="1005410"/>
                </a:lnTo>
                <a:lnTo>
                  <a:pt x="240619" y="1002477"/>
                </a:lnTo>
                <a:lnTo>
                  <a:pt x="238125" y="999092"/>
                </a:lnTo>
                <a:lnTo>
                  <a:pt x="236310" y="995707"/>
                </a:lnTo>
                <a:lnTo>
                  <a:pt x="234723" y="992096"/>
                </a:lnTo>
                <a:lnTo>
                  <a:pt x="233589" y="988260"/>
                </a:lnTo>
                <a:lnTo>
                  <a:pt x="232909" y="983973"/>
                </a:lnTo>
                <a:lnTo>
                  <a:pt x="230187" y="964115"/>
                </a:lnTo>
                <a:lnTo>
                  <a:pt x="520101" y="928788"/>
                </a:lnTo>
                <a:lnTo>
                  <a:pt x="520020" y="928184"/>
                </a:lnTo>
                <a:close/>
                <a:moveTo>
                  <a:pt x="216449" y="857984"/>
                </a:moveTo>
                <a:lnTo>
                  <a:pt x="226786" y="941752"/>
                </a:lnTo>
                <a:lnTo>
                  <a:pt x="303439" y="932254"/>
                </a:lnTo>
                <a:lnTo>
                  <a:pt x="303424" y="932127"/>
                </a:lnTo>
                <a:lnTo>
                  <a:pt x="226976" y="941388"/>
                </a:lnTo>
                <a:lnTo>
                  <a:pt x="216449" y="857984"/>
                </a:lnTo>
                <a:close/>
                <a:moveTo>
                  <a:pt x="510268" y="848808"/>
                </a:moveTo>
                <a:lnTo>
                  <a:pt x="428171" y="858984"/>
                </a:lnTo>
                <a:lnTo>
                  <a:pt x="435202" y="916198"/>
                </a:lnTo>
                <a:lnTo>
                  <a:pt x="517525" y="906248"/>
                </a:lnTo>
                <a:lnTo>
                  <a:pt x="517512" y="906144"/>
                </a:lnTo>
                <a:lnTo>
                  <a:pt x="435620" y="915987"/>
                </a:lnTo>
                <a:lnTo>
                  <a:pt x="428625" y="859380"/>
                </a:lnTo>
                <a:lnTo>
                  <a:pt x="510305" y="849312"/>
                </a:lnTo>
                <a:lnTo>
                  <a:pt x="515147" y="887422"/>
                </a:lnTo>
                <a:lnTo>
                  <a:pt x="510268" y="848808"/>
                </a:lnTo>
                <a:close/>
                <a:moveTo>
                  <a:pt x="291193" y="831395"/>
                </a:moveTo>
                <a:lnTo>
                  <a:pt x="214312" y="840667"/>
                </a:lnTo>
                <a:lnTo>
                  <a:pt x="214359" y="841048"/>
                </a:lnTo>
                <a:lnTo>
                  <a:pt x="291264" y="831980"/>
                </a:lnTo>
                <a:lnTo>
                  <a:pt x="291193" y="831395"/>
                </a:lnTo>
                <a:close/>
                <a:moveTo>
                  <a:pt x="231342" y="752595"/>
                </a:moveTo>
                <a:lnTo>
                  <a:pt x="230641" y="752923"/>
                </a:lnTo>
                <a:lnTo>
                  <a:pt x="227012" y="754959"/>
                </a:lnTo>
                <a:lnTo>
                  <a:pt x="223837" y="757672"/>
                </a:lnTo>
                <a:lnTo>
                  <a:pt x="220662" y="760160"/>
                </a:lnTo>
                <a:lnTo>
                  <a:pt x="217941" y="763326"/>
                </a:lnTo>
                <a:lnTo>
                  <a:pt x="215219" y="766492"/>
                </a:lnTo>
                <a:lnTo>
                  <a:pt x="213178" y="769658"/>
                </a:lnTo>
                <a:lnTo>
                  <a:pt x="211364" y="773502"/>
                </a:lnTo>
                <a:lnTo>
                  <a:pt x="210003" y="777121"/>
                </a:lnTo>
                <a:lnTo>
                  <a:pt x="209096" y="780965"/>
                </a:lnTo>
                <a:lnTo>
                  <a:pt x="208189" y="785036"/>
                </a:lnTo>
                <a:lnTo>
                  <a:pt x="208189" y="789106"/>
                </a:lnTo>
                <a:lnTo>
                  <a:pt x="208416" y="793403"/>
                </a:lnTo>
                <a:lnTo>
                  <a:pt x="211591" y="818731"/>
                </a:lnTo>
                <a:lnTo>
                  <a:pt x="212844" y="818580"/>
                </a:lnTo>
                <a:lnTo>
                  <a:pt x="209774" y="793444"/>
                </a:lnTo>
                <a:lnTo>
                  <a:pt x="209550" y="789083"/>
                </a:lnTo>
                <a:lnTo>
                  <a:pt x="209550" y="784952"/>
                </a:lnTo>
                <a:lnTo>
                  <a:pt x="210447" y="780821"/>
                </a:lnTo>
                <a:lnTo>
                  <a:pt x="211344" y="776919"/>
                </a:lnTo>
                <a:lnTo>
                  <a:pt x="212689" y="773247"/>
                </a:lnTo>
                <a:lnTo>
                  <a:pt x="214483" y="769345"/>
                </a:lnTo>
                <a:lnTo>
                  <a:pt x="216501" y="766131"/>
                </a:lnTo>
                <a:lnTo>
                  <a:pt x="219192" y="762918"/>
                </a:lnTo>
                <a:lnTo>
                  <a:pt x="221883" y="759705"/>
                </a:lnTo>
                <a:lnTo>
                  <a:pt x="225022" y="757180"/>
                </a:lnTo>
                <a:lnTo>
                  <a:pt x="228161" y="754426"/>
                </a:lnTo>
                <a:lnTo>
                  <a:pt x="231342" y="752595"/>
                </a:lnTo>
                <a:close/>
                <a:moveTo>
                  <a:pt x="390071" y="730309"/>
                </a:moveTo>
                <a:lnTo>
                  <a:pt x="302305" y="741164"/>
                </a:lnTo>
                <a:lnTo>
                  <a:pt x="325437" y="929767"/>
                </a:lnTo>
                <a:lnTo>
                  <a:pt x="326316" y="929660"/>
                </a:lnTo>
                <a:lnTo>
                  <a:pt x="303212" y="741136"/>
                </a:lnTo>
                <a:lnTo>
                  <a:pt x="390080" y="730383"/>
                </a:lnTo>
                <a:lnTo>
                  <a:pt x="390071" y="730309"/>
                </a:lnTo>
                <a:close/>
                <a:moveTo>
                  <a:pt x="412778" y="727508"/>
                </a:moveTo>
                <a:lnTo>
                  <a:pt x="412070" y="727595"/>
                </a:lnTo>
                <a:lnTo>
                  <a:pt x="425450" y="837048"/>
                </a:lnTo>
                <a:lnTo>
                  <a:pt x="507773" y="826872"/>
                </a:lnTo>
                <a:lnTo>
                  <a:pt x="507726" y="826481"/>
                </a:lnTo>
                <a:lnTo>
                  <a:pt x="426067" y="836612"/>
                </a:lnTo>
                <a:lnTo>
                  <a:pt x="412778" y="727508"/>
                </a:lnTo>
                <a:close/>
                <a:moveTo>
                  <a:pt x="456293" y="671512"/>
                </a:moveTo>
                <a:lnTo>
                  <a:pt x="460602" y="671512"/>
                </a:lnTo>
                <a:lnTo>
                  <a:pt x="465138" y="671964"/>
                </a:lnTo>
                <a:lnTo>
                  <a:pt x="469673" y="672417"/>
                </a:lnTo>
                <a:lnTo>
                  <a:pt x="473755" y="673095"/>
                </a:lnTo>
                <a:lnTo>
                  <a:pt x="478064" y="673774"/>
                </a:lnTo>
                <a:lnTo>
                  <a:pt x="482147" y="675130"/>
                </a:lnTo>
                <a:lnTo>
                  <a:pt x="486455" y="676261"/>
                </a:lnTo>
                <a:lnTo>
                  <a:pt x="490311" y="677618"/>
                </a:lnTo>
                <a:lnTo>
                  <a:pt x="494166" y="679201"/>
                </a:lnTo>
                <a:lnTo>
                  <a:pt x="498248" y="680784"/>
                </a:lnTo>
                <a:lnTo>
                  <a:pt x="501877" y="682819"/>
                </a:lnTo>
                <a:lnTo>
                  <a:pt x="505732" y="684855"/>
                </a:lnTo>
                <a:lnTo>
                  <a:pt x="509134" y="686890"/>
                </a:lnTo>
                <a:lnTo>
                  <a:pt x="512309" y="689377"/>
                </a:lnTo>
                <a:lnTo>
                  <a:pt x="515938" y="691865"/>
                </a:lnTo>
                <a:lnTo>
                  <a:pt x="518886" y="694353"/>
                </a:lnTo>
                <a:lnTo>
                  <a:pt x="522061" y="697292"/>
                </a:lnTo>
                <a:lnTo>
                  <a:pt x="525009" y="700006"/>
                </a:lnTo>
                <a:lnTo>
                  <a:pt x="527957" y="702946"/>
                </a:lnTo>
                <a:lnTo>
                  <a:pt x="530452" y="706112"/>
                </a:lnTo>
                <a:lnTo>
                  <a:pt x="532947" y="709278"/>
                </a:lnTo>
                <a:lnTo>
                  <a:pt x="535441" y="712896"/>
                </a:lnTo>
                <a:lnTo>
                  <a:pt x="537709" y="716062"/>
                </a:lnTo>
                <a:lnTo>
                  <a:pt x="539750" y="719907"/>
                </a:lnTo>
                <a:lnTo>
                  <a:pt x="541564" y="723299"/>
                </a:lnTo>
                <a:lnTo>
                  <a:pt x="543379" y="727143"/>
                </a:lnTo>
                <a:lnTo>
                  <a:pt x="544966" y="730988"/>
                </a:lnTo>
                <a:lnTo>
                  <a:pt x="546327" y="735058"/>
                </a:lnTo>
                <a:lnTo>
                  <a:pt x="547461" y="738903"/>
                </a:lnTo>
                <a:lnTo>
                  <a:pt x="548595" y="742973"/>
                </a:lnTo>
                <a:lnTo>
                  <a:pt x="549275" y="747044"/>
                </a:lnTo>
                <a:lnTo>
                  <a:pt x="550182" y="751340"/>
                </a:lnTo>
                <a:lnTo>
                  <a:pt x="564923" y="871422"/>
                </a:lnTo>
                <a:lnTo>
                  <a:pt x="574675" y="950798"/>
                </a:lnTo>
                <a:lnTo>
                  <a:pt x="574222" y="950798"/>
                </a:lnTo>
                <a:lnTo>
                  <a:pt x="574222" y="955095"/>
                </a:lnTo>
                <a:lnTo>
                  <a:pt x="573995" y="958939"/>
                </a:lnTo>
                <a:lnTo>
                  <a:pt x="573541" y="963236"/>
                </a:lnTo>
                <a:lnTo>
                  <a:pt x="573088" y="967080"/>
                </a:lnTo>
                <a:lnTo>
                  <a:pt x="571954" y="971151"/>
                </a:lnTo>
                <a:lnTo>
                  <a:pt x="571047" y="974995"/>
                </a:lnTo>
                <a:lnTo>
                  <a:pt x="569913" y="979066"/>
                </a:lnTo>
                <a:lnTo>
                  <a:pt x="568779" y="982910"/>
                </a:lnTo>
                <a:lnTo>
                  <a:pt x="567418" y="986755"/>
                </a:lnTo>
                <a:lnTo>
                  <a:pt x="565831" y="990373"/>
                </a:lnTo>
                <a:lnTo>
                  <a:pt x="563789" y="994217"/>
                </a:lnTo>
                <a:lnTo>
                  <a:pt x="561748" y="997610"/>
                </a:lnTo>
                <a:lnTo>
                  <a:pt x="559707" y="1001454"/>
                </a:lnTo>
                <a:lnTo>
                  <a:pt x="557213" y="1004620"/>
                </a:lnTo>
                <a:lnTo>
                  <a:pt x="554718" y="1008238"/>
                </a:lnTo>
                <a:lnTo>
                  <a:pt x="552223" y="1011404"/>
                </a:lnTo>
                <a:lnTo>
                  <a:pt x="549048" y="1014796"/>
                </a:lnTo>
                <a:lnTo>
                  <a:pt x="545873" y="1017962"/>
                </a:lnTo>
                <a:lnTo>
                  <a:pt x="542698" y="1020902"/>
                </a:lnTo>
                <a:lnTo>
                  <a:pt x="539297" y="1023842"/>
                </a:lnTo>
                <a:lnTo>
                  <a:pt x="535668" y="1026556"/>
                </a:lnTo>
                <a:lnTo>
                  <a:pt x="532039" y="1029043"/>
                </a:lnTo>
                <a:lnTo>
                  <a:pt x="528411" y="1031531"/>
                </a:lnTo>
                <a:lnTo>
                  <a:pt x="524329" y="1033566"/>
                </a:lnTo>
                <a:lnTo>
                  <a:pt x="520473" y="1035601"/>
                </a:lnTo>
                <a:lnTo>
                  <a:pt x="516164" y="1037411"/>
                </a:lnTo>
                <a:lnTo>
                  <a:pt x="511856" y="1038994"/>
                </a:lnTo>
                <a:lnTo>
                  <a:pt x="507773" y="1040577"/>
                </a:lnTo>
                <a:lnTo>
                  <a:pt x="503238" y="1041707"/>
                </a:lnTo>
                <a:lnTo>
                  <a:pt x="498929" y="1042838"/>
                </a:lnTo>
                <a:lnTo>
                  <a:pt x="494393" y="1043743"/>
                </a:lnTo>
                <a:lnTo>
                  <a:pt x="489857" y="1044421"/>
                </a:lnTo>
                <a:lnTo>
                  <a:pt x="286884" y="1069297"/>
                </a:lnTo>
                <a:lnTo>
                  <a:pt x="280761" y="1069749"/>
                </a:lnTo>
                <a:lnTo>
                  <a:pt x="274637" y="1069975"/>
                </a:lnTo>
                <a:lnTo>
                  <a:pt x="270555" y="1069749"/>
                </a:lnTo>
                <a:lnTo>
                  <a:pt x="266473" y="1069523"/>
                </a:lnTo>
                <a:lnTo>
                  <a:pt x="262391" y="1069071"/>
                </a:lnTo>
                <a:lnTo>
                  <a:pt x="258309" y="1068618"/>
                </a:lnTo>
                <a:lnTo>
                  <a:pt x="254453" y="1067940"/>
                </a:lnTo>
                <a:lnTo>
                  <a:pt x="250371" y="1067035"/>
                </a:lnTo>
                <a:lnTo>
                  <a:pt x="246743" y="1065905"/>
                </a:lnTo>
                <a:lnTo>
                  <a:pt x="242887" y="1064548"/>
                </a:lnTo>
                <a:lnTo>
                  <a:pt x="239259" y="1063191"/>
                </a:lnTo>
                <a:lnTo>
                  <a:pt x="235403" y="1061608"/>
                </a:lnTo>
                <a:lnTo>
                  <a:pt x="232002" y="1060025"/>
                </a:lnTo>
                <a:lnTo>
                  <a:pt x="228373" y="1058442"/>
                </a:lnTo>
                <a:lnTo>
                  <a:pt x="225198" y="1056180"/>
                </a:lnTo>
                <a:lnTo>
                  <a:pt x="221569" y="1054145"/>
                </a:lnTo>
                <a:lnTo>
                  <a:pt x="218621" y="1052110"/>
                </a:lnTo>
                <a:lnTo>
                  <a:pt x="215219" y="1049622"/>
                </a:lnTo>
                <a:lnTo>
                  <a:pt x="212498" y="1047361"/>
                </a:lnTo>
                <a:lnTo>
                  <a:pt x="209550" y="1044873"/>
                </a:lnTo>
                <a:lnTo>
                  <a:pt x="206602" y="1041933"/>
                </a:lnTo>
                <a:lnTo>
                  <a:pt x="204107" y="1039220"/>
                </a:lnTo>
                <a:lnTo>
                  <a:pt x="201612" y="1036506"/>
                </a:lnTo>
                <a:lnTo>
                  <a:pt x="199118" y="1033340"/>
                </a:lnTo>
                <a:lnTo>
                  <a:pt x="196850" y="1030400"/>
                </a:lnTo>
                <a:lnTo>
                  <a:pt x="194809" y="1027008"/>
                </a:lnTo>
                <a:lnTo>
                  <a:pt x="192541" y="1023842"/>
                </a:lnTo>
                <a:lnTo>
                  <a:pt x="190727" y="1020450"/>
                </a:lnTo>
                <a:lnTo>
                  <a:pt x="188912" y="1017058"/>
                </a:lnTo>
                <a:lnTo>
                  <a:pt x="187552" y="1013440"/>
                </a:lnTo>
                <a:lnTo>
                  <a:pt x="185964" y="1009821"/>
                </a:lnTo>
                <a:lnTo>
                  <a:pt x="184603" y="1006429"/>
                </a:lnTo>
                <a:lnTo>
                  <a:pt x="183469" y="1002359"/>
                </a:lnTo>
                <a:lnTo>
                  <a:pt x="182562" y="998514"/>
                </a:lnTo>
                <a:lnTo>
                  <a:pt x="182109" y="998514"/>
                </a:lnTo>
                <a:lnTo>
                  <a:pt x="172584" y="919364"/>
                </a:lnTo>
                <a:lnTo>
                  <a:pt x="157389" y="796117"/>
                </a:lnTo>
                <a:lnTo>
                  <a:pt x="157162" y="791594"/>
                </a:lnTo>
                <a:lnTo>
                  <a:pt x="157162" y="787297"/>
                </a:lnTo>
                <a:lnTo>
                  <a:pt x="157389" y="782774"/>
                </a:lnTo>
                <a:lnTo>
                  <a:pt x="157616" y="778478"/>
                </a:lnTo>
                <a:lnTo>
                  <a:pt x="158296" y="773955"/>
                </a:lnTo>
                <a:lnTo>
                  <a:pt x="159203" y="769658"/>
                </a:lnTo>
                <a:lnTo>
                  <a:pt x="160110" y="765361"/>
                </a:lnTo>
                <a:lnTo>
                  <a:pt x="161471" y="761065"/>
                </a:lnTo>
                <a:lnTo>
                  <a:pt x="162832" y="756994"/>
                </a:lnTo>
                <a:lnTo>
                  <a:pt x="164646" y="752923"/>
                </a:lnTo>
                <a:lnTo>
                  <a:pt x="166460" y="748853"/>
                </a:lnTo>
                <a:lnTo>
                  <a:pt x="168502" y="744782"/>
                </a:lnTo>
                <a:lnTo>
                  <a:pt x="170769" y="741164"/>
                </a:lnTo>
                <a:lnTo>
                  <a:pt x="173491" y="737320"/>
                </a:lnTo>
                <a:lnTo>
                  <a:pt x="175985" y="733701"/>
                </a:lnTo>
                <a:lnTo>
                  <a:pt x="178707" y="730083"/>
                </a:lnTo>
                <a:lnTo>
                  <a:pt x="181882" y="726917"/>
                </a:lnTo>
                <a:lnTo>
                  <a:pt x="185057" y="723525"/>
                </a:lnTo>
                <a:lnTo>
                  <a:pt x="188459" y="720585"/>
                </a:lnTo>
                <a:lnTo>
                  <a:pt x="191861" y="717645"/>
                </a:lnTo>
                <a:lnTo>
                  <a:pt x="195489" y="714931"/>
                </a:lnTo>
                <a:lnTo>
                  <a:pt x="198891" y="712444"/>
                </a:lnTo>
                <a:lnTo>
                  <a:pt x="202973" y="709956"/>
                </a:lnTo>
                <a:lnTo>
                  <a:pt x="206602" y="707921"/>
                </a:lnTo>
                <a:lnTo>
                  <a:pt x="210911" y="705886"/>
                </a:lnTo>
                <a:lnTo>
                  <a:pt x="214766" y="704077"/>
                </a:lnTo>
                <a:lnTo>
                  <a:pt x="219075" y="702268"/>
                </a:lnTo>
                <a:lnTo>
                  <a:pt x="223157" y="700911"/>
                </a:lnTo>
                <a:lnTo>
                  <a:pt x="227693" y="699554"/>
                </a:lnTo>
                <a:lnTo>
                  <a:pt x="232228" y="698649"/>
                </a:lnTo>
                <a:lnTo>
                  <a:pt x="236537" y="697745"/>
                </a:lnTo>
                <a:lnTo>
                  <a:pt x="241300" y="697066"/>
                </a:lnTo>
                <a:lnTo>
                  <a:pt x="444046" y="672191"/>
                </a:lnTo>
                <a:lnTo>
                  <a:pt x="450170" y="671738"/>
                </a:lnTo>
                <a:lnTo>
                  <a:pt x="456293" y="671512"/>
                </a:lnTo>
                <a:close/>
                <a:moveTo>
                  <a:pt x="1474667" y="386245"/>
                </a:moveTo>
                <a:lnTo>
                  <a:pt x="1472400" y="386472"/>
                </a:lnTo>
                <a:lnTo>
                  <a:pt x="83865" y="556884"/>
                </a:lnTo>
                <a:lnTo>
                  <a:pt x="80012" y="557338"/>
                </a:lnTo>
                <a:lnTo>
                  <a:pt x="76612" y="558246"/>
                </a:lnTo>
                <a:lnTo>
                  <a:pt x="73212" y="559607"/>
                </a:lnTo>
                <a:lnTo>
                  <a:pt x="70039" y="561195"/>
                </a:lnTo>
                <a:lnTo>
                  <a:pt x="66866" y="563238"/>
                </a:lnTo>
                <a:lnTo>
                  <a:pt x="64146" y="565507"/>
                </a:lnTo>
                <a:lnTo>
                  <a:pt x="61652" y="568003"/>
                </a:lnTo>
                <a:lnTo>
                  <a:pt x="58933" y="570953"/>
                </a:lnTo>
                <a:lnTo>
                  <a:pt x="56893" y="573676"/>
                </a:lnTo>
                <a:lnTo>
                  <a:pt x="55079" y="577079"/>
                </a:lnTo>
                <a:lnTo>
                  <a:pt x="53493" y="580256"/>
                </a:lnTo>
                <a:lnTo>
                  <a:pt x="52359" y="583660"/>
                </a:lnTo>
                <a:lnTo>
                  <a:pt x="51679" y="587291"/>
                </a:lnTo>
                <a:lnTo>
                  <a:pt x="51226" y="590694"/>
                </a:lnTo>
                <a:lnTo>
                  <a:pt x="50999" y="594552"/>
                </a:lnTo>
                <a:lnTo>
                  <a:pt x="51453" y="598182"/>
                </a:lnTo>
                <a:lnTo>
                  <a:pt x="156171" y="1454556"/>
                </a:lnTo>
                <a:lnTo>
                  <a:pt x="156624" y="1457733"/>
                </a:lnTo>
                <a:lnTo>
                  <a:pt x="157531" y="1461363"/>
                </a:lnTo>
                <a:lnTo>
                  <a:pt x="158891" y="1464313"/>
                </a:lnTo>
                <a:lnTo>
                  <a:pt x="160251" y="1467490"/>
                </a:lnTo>
                <a:lnTo>
                  <a:pt x="161837" y="1470213"/>
                </a:lnTo>
                <a:lnTo>
                  <a:pt x="163877" y="1472936"/>
                </a:lnTo>
                <a:lnTo>
                  <a:pt x="166144" y="1475659"/>
                </a:lnTo>
                <a:lnTo>
                  <a:pt x="168411" y="1477928"/>
                </a:lnTo>
                <a:lnTo>
                  <a:pt x="170904" y="1479743"/>
                </a:lnTo>
                <a:lnTo>
                  <a:pt x="173850" y="1481786"/>
                </a:lnTo>
                <a:lnTo>
                  <a:pt x="176570" y="1483374"/>
                </a:lnTo>
                <a:lnTo>
                  <a:pt x="179517" y="1484736"/>
                </a:lnTo>
                <a:lnTo>
                  <a:pt x="182917" y="1485643"/>
                </a:lnTo>
                <a:lnTo>
                  <a:pt x="186090" y="1486551"/>
                </a:lnTo>
                <a:lnTo>
                  <a:pt x="189490" y="1487005"/>
                </a:lnTo>
                <a:lnTo>
                  <a:pt x="192890" y="1487232"/>
                </a:lnTo>
                <a:lnTo>
                  <a:pt x="195383" y="1487005"/>
                </a:lnTo>
                <a:lnTo>
                  <a:pt x="197650" y="1486778"/>
                </a:lnTo>
                <a:lnTo>
                  <a:pt x="1586185" y="1316592"/>
                </a:lnTo>
                <a:lnTo>
                  <a:pt x="1590038" y="1315911"/>
                </a:lnTo>
                <a:lnTo>
                  <a:pt x="1593438" y="1315004"/>
                </a:lnTo>
                <a:lnTo>
                  <a:pt x="1597065" y="1313642"/>
                </a:lnTo>
                <a:lnTo>
                  <a:pt x="1600011" y="1312054"/>
                </a:lnTo>
                <a:lnTo>
                  <a:pt x="1603185" y="1309785"/>
                </a:lnTo>
                <a:lnTo>
                  <a:pt x="1605905" y="1307743"/>
                </a:lnTo>
                <a:lnTo>
                  <a:pt x="1608398" y="1305246"/>
                </a:lnTo>
                <a:lnTo>
                  <a:pt x="1610891" y="1302524"/>
                </a:lnTo>
                <a:lnTo>
                  <a:pt x="1612931" y="1299574"/>
                </a:lnTo>
                <a:lnTo>
                  <a:pt x="1614745" y="1296624"/>
                </a:lnTo>
                <a:lnTo>
                  <a:pt x="1616105" y="1293220"/>
                </a:lnTo>
                <a:lnTo>
                  <a:pt x="1617238" y="1289816"/>
                </a:lnTo>
                <a:lnTo>
                  <a:pt x="1618371" y="1286186"/>
                </a:lnTo>
                <a:lnTo>
                  <a:pt x="1618824" y="1282782"/>
                </a:lnTo>
                <a:lnTo>
                  <a:pt x="1618824" y="1278924"/>
                </a:lnTo>
                <a:lnTo>
                  <a:pt x="1618598" y="1275067"/>
                </a:lnTo>
                <a:lnTo>
                  <a:pt x="1513653" y="418693"/>
                </a:lnTo>
                <a:lnTo>
                  <a:pt x="1512973" y="415517"/>
                </a:lnTo>
                <a:lnTo>
                  <a:pt x="1512066" y="412113"/>
                </a:lnTo>
                <a:lnTo>
                  <a:pt x="1510933" y="408936"/>
                </a:lnTo>
                <a:lnTo>
                  <a:pt x="1509573" y="405759"/>
                </a:lnTo>
                <a:lnTo>
                  <a:pt x="1507986" y="403036"/>
                </a:lnTo>
                <a:lnTo>
                  <a:pt x="1505946" y="400313"/>
                </a:lnTo>
                <a:lnTo>
                  <a:pt x="1503907" y="397817"/>
                </a:lnTo>
                <a:lnTo>
                  <a:pt x="1501413" y="395548"/>
                </a:lnTo>
                <a:lnTo>
                  <a:pt x="1498693" y="393506"/>
                </a:lnTo>
                <a:lnTo>
                  <a:pt x="1496200" y="391691"/>
                </a:lnTo>
                <a:lnTo>
                  <a:pt x="1493253" y="389875"/>
                </a:lnTo>
                <a:lnTo>
                  <a:pt x="1490080" y="388514"/>
                </a:lnTo>
                <a:lnTo>
                  <a:pt x="1487133" y="387606"/>
                </a:lnTo>
                <a:lnTo>
                  <a:pt x="1483734" y="386925"/>
                </a:lnTo>
                <a:lnTo>
                  <a:pt x="1480334" y="386472"/>
                </a:lnTo>
                <a:lnTo>
                  <a:pt x="1476707" y="386245"/>
                </a:lnTo>
                <a:lnTo>
                  <a:pt x="1474667" y="386245"/>
                </a:lnTo>
                <a:close/>
                <a:moveTo>
                  <a:pt x="1475120" y="334962"/>
                </a:moveTo>
                <a:lnTo>
                  <a:pt x="1479654" y="334962"/>
                </a:lnTo>
                <a:lnTo>
                  <a:pt x="1483960" y="335189"/>
                </a:lnTo>
                <a:lnTo>
                  <a:pt x="1488267" y="335643"/>
                </a:lnTo>
                <a:lnTo>
                  <a:pt x="1492800" y="336324"/>
                </a:lnTo>
                <a:lnTo>
                  <a:pt x="1496880" y="337231"/>
                </a:lnTo>
                <a:lnTo>
                  <a:pt x="1501187" y="338139"/>
                </a:lnTo>
                <a:lnTo>
                  <a:pt x="1505040" y="339727"/>
                </a:lnTo>
                <a:lnTo>
                  <a:pt x="1509120" y="341089"/>
                </a:lnTo>
                <a:lnTo>
                  <a:pt x="1512973" y="342677"/>
                </a:lnTo>
                <a:lnTo>
                  <a:pt x="1517053" y="344493"/>
                </a:lnTo>
                <a:lnTo>
                  <a:pt x="1520680" y="346535"/>
                </a:lnTo>
                <a:lnTo>
                  <a:pt x="1524306" y="348804"/>
                </a:lnTo>
                <a:lnTo>
                  <a:pt x="1527706" y="351073"/>
                </a:lnTo>
                <a:lnTo>
                  <a:pt x="1531333" y="353569"/>
                </a:lnTo>
                <a:lnTo>
                  <a:pt x="1534506" y="356519"/>
                </a:lnTo>
                <a:lnTo>
                  <a:pt x="1537679" y="359242"/>
                </a:lnTo>
                <a:lnTo>
                  <a:pt x="1540626" y="362419"/>
                </a:lnTo>
                <a:lnTo>
                  <a:pt x="1543346" y="365369"/>
                </a:lnTo>
                <a:lnTo>
                  <a:pt x="1546292" y="368545"/>
                </a:lnTo>
                <a:lnTo>
                  <a:pt x="1548786" y="372176"/>
                </a:lnTo>
                <a:lnTo>
                  <a:pt x="1551279" y="375580"/>
                </a:lnTo>
                <a:lnTo>
                  <a:pt x="1553546" y="379210"/>
                </a:lnTo>
                <a:lnTo>
                  <a:pt x="1555359" y="383068"/>
                </a:lnTo>
                <a:lnTo>
                  <a:pt x="1557399" y="386925"/>
                </a:lnTo>
                <a:lnTo>
                  <a:pt x="1559212" y="391010"/>
                </a:lnTo>
                <a:lnTo>
                  <a:pt x="1560572" y="395094"/>
                </a:lnTo>
                <a:lnTo>
                  <a:pt x="1561932" y="399406"/>
                </a:lnTo>
                <a:lnTo>
                  <a:pt x="1562839" y="403717"/>
                </a:lnTo>
                <a:lnTo>
                  <a:pt x="1563745" y="408255"/>
                </a:lnTo>
                <a:lnTo>
                  <a:pt x="1564425" y="412567"/>
                </a:lnTo>
                <a:lnTo>
                  <a:pt x="1669144" y="1268940"/>
                </a:lnTo>
                <a:lnTo>
                  <a:pt x="1669824" y="1273479"/>
                </a:lnTo>
                <a:lnTo>
                  <a:pt x="1670050" y="1277790"/>
                </a:lnTo>
                <a:lnTo>
                  <a:pt x="1670050" y="1282328"/>
                </a:lnTo>
                <a:lnTo>
                  <a:pt x="1669824" y="1286640"/>
                </a:lnTo>
                <a:lnTo>
                  <a:pt x="1669144" y="1291178"/>
                </a:lnTo>
                <a:lnTo>
                  <a:pt x="1668464" y="1295489"/>
                </a:lnTo>
                <a:lnTo>
                  <a:pt x="1667557" y="1299801"/>
                </a:lnTo>
                <a:lnTo>
                  <a:pt x="1666650" y="1303885"/>
                </a:lnTo>
                <a:lnTo>
                  <a:pt x="1665290" y="1307969"/>
                </a:lnTo>
                <a:lnTo>
                  <a:pt x="1663930" y="1312054"/>
                </a:lnTo>
                <a:lnTo>
                  <a:pt x="1662344" y="1315911"/>
                </a:lnTo>
                <a:lnTo>
                  <a:pt x="1660304" y="1319769"/>
                </a:lnTo>
                <a:lnTo>
                  <a:pt x="1658264" y="1323400"/>
                </a:lnTo>
                <a:lnTo>
                  <a:pt x="1656224" y="1327257"/>
                </a:lnTo>
                <a:lnTo>
                  <a:pt x="1653730" y="1330661"/>
                </a:lnTo>
                <a:lnTo>
                  <a:pt x="1651237" y="1334065"/>
                </a:lnTo>
                <a:lnTo>
                  <a:pt x="1648517" y="1337468"/>
                </a:lnTo>
                <a:lnTo>
                  <a:pt x="1645571" y="1340645"/>
                </a:lnTo>
                <a:lnTo>
                  <a:pt x="1642624" y="1343595"/>
                </a:lnTo>
                <a:lnTo>
                  <a:pt x="1639451" y="1346318"/>
                </a:lnTo>
                <a:lnTo>
                  <a:pt x="1636277" y="1349268"/>
                </a:lnTo>
                <a:lnTo>
                  <a:pt x="1632878" y="1351764"/>
                </a:lnTo>
                <a:lnTo>
                  <a:pt x="1629251" y="1354033"/>
                </a:lnTo>
                <a:lnTo>
                  <a:pt x="1625851" y="1356529"/>
                </a:lnTo>
                <a:lnTo>
                  <a:pt x="1621771" y="1358344"/>
                </a:lnTo>
                <a:lnTo>
                  <a:pt x="1618144" y="1360160"/>
                </a:lnTo>
                <a:lnTo>
                  <a:pt x="1613838" y="1362202"/>
                </a:lnTo>
                <a:lnTo>
                  <a:pt x="1609758" y="1363563"/>
                </a:lnTo>
                <a:lnTo>
                  <a:pt x="1605678" y="1364925"/>
                </a:lnTo>
                <a:lnTo>
                  <a:pt x="1601145" y="1365833"/>
                </a:lnTo>
                <a:lnTo>
                  <a:pt x="1596838" y="1366740"/>
                </a:lnTo>
                <a:lnTo>
                  <a:pt x="1592305" y="1367421"/>
                </a:lnTo>
                <a:lnTo>
                  <a:pt x="203997" y="1537833"/>
                </a:lnTo>
                <a:lnTo>
                  <a:pt x="199237" y="1538060"/>
                </a:lnTo>
                <a:lnTo>
                  <a:pt x="194703" y="1538287"/>
                </a:lnTo>
                <a:lnTo>
                  <a:pt x="190397" y="1538287"/>
                </a:lnTo>
                <a:lnTo>
                  <a:pt x="185864" y="1538060"/>
                </a:lnTo>
                <a:lnTo>
                  <a:pt x="181557" y="1537606"/>
                </a:lnTo>
                <a:lnTo>
                  <a:pt x="177250" y="1536926"/>
                </a:lnTo>
                <a:lnTo>
                  <a:pt x="173170" y="1536245"/>
                </a:lnTo>
                <a:lnTo>
                  <a:pt x="168864" y="1535110"/>
                </a:lnTo>
                <a:lnTo>
                  <a:pt x="164557" y="1533749"/>
                </a:lnTo>
                <a:lnTo>
                  <a:pt x="160704" y="1532161"/>
                </a:lnTo>
                <a:lnTo>
                  <a:pt x="156624" y="1530572"/>
                </a:lnTo>
                <a:lnTo>
                  <a:pt x="152997" y="1528757"/>
                </a:lnTo>
                <a:lnTo>
                  <a:pt x="149144" y="1526942"/>
                </a:lnTo>
                <a:lnTo>
                  <a:pt x="145744" y="1524445"/>
                </a:lnTo>
                <a:lnTo>
                  <a:pt x="141891" y="1522176"/>
                </a:lnTo>
                <a:lnTo>
                  <a:pt x="138718" y="1519680"/>
                </a:lnTo>
                <a:lnTo>
                  <a:pt x="135318" y="1516957"/>
                </a:lnTo>
                <a:lnTo>
                  <a:pt x="132145" y="1514234"/>
                </a:lnTo>
                <a:lnTo>
                  <a:pt x="129425" y="1511284"/>
                </a:lnTo>
                <a:lnTo>
                  <a:pt x="126251" y="1507881"/>
                </a:lnTo>
                <a:lnTo>
                  <a:pt x="123758" y="1504704"/>
                </a:lnTo>
                <a:lnTo>
                  <a:pt x="121265" y="1501300"/>
                </a:lnTo>
                <a:lnTo>
                  <a:pt x="118545" y="1497670"/>
                </a:lnTo>
                <a:lnTo>
                  <a:pt x="116505" y="1494039"/>
                </a:lnTo>
                <a:lnTo>
                  <a:pt x="114465" y="1490408"/>
                </a:lnTo>
                <a:lnTo>
                  <a:pt x="112425" y="1486324"/>
                </a:lnTo>
                <a:lnTo>
                  <a:pt x="110838" y="1482466"/>
                </a:lnTo>
                <a:lnTo>
                  <a:pt x="109252" y="1478155"/>
                </a:lnTo>
                <a:lnTo>
                  <a:pt x="108118" y="1474071"/>
                </a:lnTo>
                <a:lnTo>
                  <a:pt x="106985" y="1469759"/>
                </a:lnTo>
                <a:lnTo>
                  <a:pt x="106078" y="1465221"/>
                </a:lnTo>
                <a:lnTo>
                  <a:pt x="105172" y="1460683"/>
                </a:lnTo>
                <a:lnTo>
                  <a:pt x="454" y="604536"/>
                </a:lnTo>
                <a:lnTo>
                  <a:pt x="0" y="599998"/>
                </a:lnTo>
                <a:lnTo>
                  <a:pt x="0" y="595459"/>
                </a:lnTo>
                <a:lnTo>
                  <a:pt x="0" y="590921"/>
                </a:lnTo>
                <a:lnTo>
                  <a:pt x="227" y="586610"/>
                </a:lnTo>
                <a:lnTo>
                  <a:pt x="680" y="582071"/>
                </a:lnTo>
                <a:lnTo>
                  <a:pt x="1360" y="577987"/>
                </a:lnTo>
                <a:lnTo>
                  <a:pt x="2040" y="573676"/>
                </a:lnTo>
                <a:lnTo>
                  <a:pt x="3400" y="569591"/>
                </a:lnTo>
                <a:lnTo>
                  <a:pt x="4534" y="565280"/>
                </a:lnTo>
                <a:lnTo>
                  <a:pt x="6120" y="561195"/>
                </a:lnTo>
                <a:lnTo>
                  <a:pt x="7707" y="557338"/>
                </a:lnTo>
                <a:lnTo>
                  <a:pt x="9747" y="553480"/>
                </a:lnTo>
                <a:lnTo>
                  <a:pt x="11560" y="549850"/>
                </a:lnTo>
                <a:lnTo>
                  <a:pt x="13827" y="545992"/>
                </a:lnTo>
                <a:lnTo>
                  <a:pt x="16093" y="542588"/>
                </a:lnTo>
                <a:lnTo>
                  <a:pt x="18813" y="539185"/>
                </a:lnTo>
                <a:lnTo>
                  <a:pt x="21307" y="536008"/>
                </a:lnTo>
                <a:lnTo>
                  <a:pt x="24026" y="532831"/>
                </a:lnTo>
                <a:lnTo>
                  <a:pt x="27200" y="529654"/>
                </a:lnTo>
                <a:lnTo>
                  <a:pt x="30373" y="526931"/>
                </a:lnTo>
                <a:lnTo>
                  <a:pt x="33773" y="524208"/>
                </a:lnTo>
                <a:lnTo>
                  <a:pt x="36946" y="521712"/>
                </a:lnTo>
                <a:lnTo>
                  <a:pt x="40573" y="519216"/>
                </a:lnTo>
                <a:lnTo>
                  <a:pt x="44199" y="516947"/>
                </a:lnTo>
                <a:lnTo>
                  <a:pt x="48053" y="514905"/>
                </a:lnTo>
                <a:lnTo>
                  <a:pt x="51906" y="513090"/>
                </a:lnTo>
                <a:lnTo>
                  <a:pt x="55986" y="511501"/>
                </a:lnTo>
                <a:lnTo>
                  <a:pt x="60066" y="509913"/>
                </a:lnTo>
                <a:lnTo>
                  <a:pt x="64372" y="508551"/>
                </a:lnTo>
                <a:lnTo>
                  <a:pt x="68452" y="507417"/>
                </a:lnTo>
                <a:lnTo>
                  <a:pt x="72986" y="506509"/>
                </a:lnTo>
                <a:lnTo>
                  <a:pt x="77519" y="505828"/>
                </a:lnTo>
                <a:lnTo>
                  <a:pt x="1466054" y="335643"/>
                </a:lnTo>
                <a:lnTo>
                  <a:pt x="1470587" y="335189"/>
                </a:lnTo>
                <a:lnTo>
                  <a:pt x="1475120" y="334962"/>
                </a:lnTo>
                <a:close/>
                <a:moveTo>
                  <a:pt x="539943" y="276452"/>
                </a:moveTo>
                <a:lnTo>
                  <a:pt x="535408" y="276905"/>
                </a:lnTo>
                <a:lnTo>
                  <a:pt x="531326" y="277586"/>
                </a:lnTo>
                <a:lnTo>
                  <a:pt x="527245" y="278720"/>
                </a:lnTo>
                <a:lnTo>
                  <a:pt x="523390" y="280307"/>
                </a:lnTo>
                <a:lnTo>
                  <a:pt x="519535" y="282348"/>
                </a:lnTo>
                <a:lnTo>
                  <a:pt x="516361" y="284389"/>
                </a:lnTo>
                <a:lnTo>
                  <a:pt x="512959" y="286884"/>
                </a:lnTo>
                <a:lnTo>
                  <a:pt x="510012" y="289832"/>
                </a:lnTo>
                <a:lnTo>
                  <a:pt x="507517" y="292553"/>
                </a:lnTo>
                <a:lnTo>
                  <a:pt x="505023" y="295955"/>
                </a:lnTo>
                <a:lnTo>
                  <a:pt x="503209" y="299357"/>
                </a:lnTo>
                <a:lnTo>
                  <a:pt x="501622" y="302986"/>
                </a:lnTo>
                <a:lnTo>
                  <a:pt x="500488" y="307068"/>
                </a:lnTo>
                <a:lnTo>
                  <a:pt x="499808" y="311150"/>
                </a:lnTo>
                <a:lnTo>
                  <a:pt x="496180" y="336777"/>
                </a:lnTo>
                <a:lnTo>
                  <a:pt x="572822" y="346756"/>
                </a:lnTo>
                <a:lnTo>
                  <a:pt x="581666" y="281214"/>
                </a:lnTo>
                <a:lnTo>
                  <a:pt x="548786" y="276905"/>
                </a:lnTo>
                <a:lnTo>
                  <a:pt x="544251" y="276452"/>
                </a:lnTo>
                <a:lnTo>
                  <a:pt x="539943" y="276452"/>
                </a:lnTo>
                <a:close/>
                <a:moveTo>
                  <a:pt x="430648" y="0"/>
                </a:moveTo>
                <a:lnTo>
                  <a:pt x="435183" y="227"/>
                </a:lnTo>
                <a:lnTo>
                  <a:pt x="439491" y="453"/>
                </a:lnTo>
                <a:lnTo>
                  <a:pt x="444253" y="907"/>
                </a:lnTo>
                <a:lnTo>
                  <a:pt x="1831306" y="185964"/>
                </a:lnTo>
                <a:lnTo>
                  <a:pt x="1835841" y="186645"/>
                </a:lnTo>
                <a:lnTo>
                  <a:pt x="1840149" y="187552"/>
                </a:lnTo>
                <a:lnTo>
                  <a:pt x="1844457" y="188686"/>
                </a:lnTo>
                <a:lnTo>
                  <a:pt x="1848766" y="190046"/>
                </a:lnTo>
                <a:lnTo>
                  <a:pt x="1852847" y="191634"/>
                </a:lnTo>
                <a:lnTo>
                  <a:pt x="1856929" y="193448"/>
                </a:lnTo>
                <a:lnTo>
                  <a:pt x="1860784" y="195262"/>
                </a:lnTo>
                <a:lnTo>
                  <a:pt x="1864638" y="197303"/>
                </a:lnTo>
                <a:lnTo>
                  <a:pt x="1868040" y="199798"/>
                </a:lnTo>
                <a:lnTo>
                  <a:pt x="1871895" y="202066"/>
                </a:lnTo>
                <a:lnTo>
                  <a:pt x="1875069" y="204561"/>
                </a:lnTo>
                <a:lnTo>
                  <a:pt x="1878470" y="207509"/>
                </a:lnTo>
                <a:lnTo>
                  <a:pt x="1881418" y="210457"/>
                </a:lnTo>
                <a:lnTo>
                  <a:pt x="1884366" y="213405"/>
                </a:lnTo>
                <a:lnTo>
                  <a:pt x="1887314" y="216580"/>
                </a:lnTo>
                <a:lnTo>
                  <a:pt x="1889808" y="219755"/>
                </a:lnTo>
                <a:lnTo>
                  <a:pt x="1892302" y="223384"/>
                </a:lnTo>
                <a:lnTo>
                  <a:pt x="1894796" y="226786"/>
                </a:lnTo>
                <a:lnTo>
                  <a:pt x="1896837" y="230641"/>
                </a:lnTo>
                <a:lnTo>
                  <a:pt x="1898878" y="234270"/>
                </a:lnTo>
                <a:lnTo>
                  <a:pt x="1900692" y="238125"/>
                </a:lnTo>
                <a:lnTo>
                  <a:pt x="1902279" y="241980"/>
                </a:lnTo>
                <a:lnTo>
                  <a:pt x="1903640" y="246289"/>
                </a:lnTo>
                <a:lnTo>
                  <a:pt x="1905000" y="250145"/>
                </a:lnTo>
                <a:lnTo>
                  <a:pt x="1905908" y="254453"/>
                </a:lnTo>
                <a:lnTo>
                  <a:pt x="1906814" y="258536"/>
                </a:lnTo>
                <a:lnTo>
                  <a:pt x="1907268" y="263071"/>
                </a:lnTo>
                <a:lnTo>
                  <a:pt x="1907722" y="267380"/>
                </a:lnTo>
                <a:lnTo>
                  <a:pt x="1908175" y="271689"/>
                </a:lnTo>
                <a:lnTo>
                  <a:pt x="1908175" y="276225"/>
                </a:lnTo>
                <a:lnTo>
                  <a:pt x="1907722" y="280761"/>
                </a:lnTo>
                <a:lnTo>
                  <a:pt x="1907041" y="285296"/>
                </a:lnTo>
                <a:lnTo>
                  <a:pt x="1793211" y="1139825"/>
                </a:lnTo>
                <a:lnTo>
                  <a:pt x="1792758" y="1143681"/>
                </a:lnTo>
                <a:lnTo>
                  <a:pt x="1791851" y="1147309"/>
                </a:lnTo>
                <a:lnTo>
                  <a:pt x="1791170" y="1151165"/>
                </a:lnTo>
                <a:lnTo>
                  <a:pt x="1790036" y="1155020"/>
                </a:lnTo>
                <a:lnTo>
                  <a:pt x="1788676" y="1158422"/>
                </a:lnTo>
                <a:lnTo>
                  <a:pt x="1787315" y="1161823"/>
                </a:lnTo>
                <a:lnTo>
                  <a:pt x="1785955" y="1165225"/>
                </a:lnTo>
                <a:lnTo>
                  <a:pt x="1784368" y="1168400"/>
                </a:lnTo>
                <a:lnTo>
                  <a:pt x="1782554" y="1171802"/>
                </a:lnTo>
                <a:lnTo>
                  <a:pt x="1780513" y="1174977"/>
                </a:lnTo>
                <a:lnTo>
                  <a:pt x="1778699" y="1178152"/>
                </a:lnTo>
                <a:lnTo>
                  <a:pt x="1776658" y="1180873"/>
                </a:lnTo>
                <a:lnTo>
                  <a:pt x="1774164" y="1183595"/>
                </a:lnTo>
                <a:lnTo>
                  <a:pt x="1771896" y="1186543"/>
                </a:lnTo>
                <a:lnTo>
                  <a:pt x="1769402" y="1189265"/>
                </a:lnTo>
                <a:lnTo>
                  <a:pt x="1766908" y="1191532"/>
                </a:lnTo>
                <a:lnTo>
                  <a:pt x="1764187" y="1194254"/>
                </a:lnTo>
                <a:lnTo>
                  <a:pt x="1761466" y="1196522"/>
                </a:lnTo>
                <a:lnTo>
                  <a:pt x="1758518" y="1198563"/>
                </a:lnTo>
                <a:lnTo>
                  <a:pt x="1755797" y="1200831"/>
                </a:lnTo>
                <a:lnTo>
                  <a:pt x="1752849" y="1202872"/>
                </a:lnTo>
                <a:lnTo>
                  <a:pt x="1749448" y="1204686"/>
                </a:lnTo>
                <a:lnTo>
                  <a:pt x="1746500" y="1206273"/>
                </a:lnTo>
                <a:lnTo>
                  <a:pt x="1743098" y="1208088"/>
                </a:lnTo>
                <a:lnTo>
                  <a:pt x="1739924" y="1209448"/>
                </a:lnTo>
                <a:lnTo>
                  <a:pt x="1736296" y="1210809"/>
                </a:lnTo>
                <a:lnTo>
                  <a:pt x="1733121" y="1211943"/>
                </a:lnTo>
                <a:lnTo>
                  <a:pt x="1729493" y="1213077"/>
                </a:lnTo>
                <a:lnTo>
                  <a:pt x="1725865" y="1213984"/>
                </a:lnTo>
                <a:lnTo>
                  <a:pt x="1722237" y="1214891"/>
                </a:lnTo>
                <a:lnTo>
                  <a:pt x="1718609" y="1215572"/>
                </a:lnTo>
                <a:lnTo>
                  <a:pt x="1714981" y="1216025"/>
                </a:lnTo>
                <a:lnTo>
                  <a:pt x="1714981" y="1211490"/>
                </a:lnTo>
                <a:lnTo>
                  <a:pt x="1714981" y="1209448"/>
                </a:lnTo>
                <a:lnTo>
                  <a:pt x="1714754" y="1207181"/>
                </a:lnTo>
                <a:lnTo>
                  <a:pt x="1609994" y="351291"/>
                </a:lnTo>
                <a:lnTo>
                  <a:pt x="1609314" y="346756"/>
                </a:lnTo>
                <a:lnTo>
                  <a:pt x="1608407" y="342447"/>
                </a:lnTo>
                <a:lnTo>
                  <a:pt x="1607273" y="338138"/>
                </a:lnTo>
                <a:lnTo>
                  <a:pt x="1606139" y="334055"/>
                </a:lnTo>
                <a:lnTo>
                  <a:pt x="1604552" y="329746"/>
                </a:lnTo>
                <a:lnTo>
                  <a:pt x="1602738" y="325891"/>
                </a:lnTo>
                <a:lnTo>
                  <a:pt x="1600924" y="321809"/>
                </a:lnTo>
                <a:lnTo>
                  <a:pt x="1598883" y="318180"/>
                </a:lnTo>
                <a:lnTo>
                  <a:pt x="1596842" y="314325"/>
                </a:lnTo>
                <a:lnTo>
                  <a:pt x="1594348" y="310923"/>
                </a:lnTo>
                <a:lnTo>
                  <a:pt x="1591854" y="307521"/>
                </a:lnTo>
                <a:lnTo>
                  <a:pt x="1588906" y="304346"/>
                </a:lnTo>
                <a:lnTo>
                  <a:pt x="1586185" y="300945"/>
                </a:lnTo>
                <a:lnTo>
                  <a:pt x="1583237" y="297996"/>
                </a:lnTo>
                <a:lnTo>
                  <a:pt x="1579836" y="295048"/>
                </a:lnTo>
                <a:lnTo>
                  <a:pt x="1576661" y="292553"/>
                </a:lnTo>
                <a:lnTo>
                  <a:pt x="1573260" y="290059"/>
                </a:lnTo>
                <a:lnTo>
                  <a:pt x="1569859" y="287564"/>
                </a:lnTo>
                <a:lnTo>
                  <a:pt x="1566004" y="285296"/>
                </a:lnTo>
                <a:lnTo>
                  <a:pt x="1562376" y="283482"/>
                </a:lnTo>
                <a:lnTo>
                  <a:pt x="1558521" y="281668"/>
                </a:lnTo>
                <a:lnTo>
                  <a:pt x="1554666" y="279853"/>
                </a:lnTo>
                <a:lnTo>
                  <a:pt x="1550584" y="278266"/>
                </a:lnTo>
                <a:lnTo>
                  <a:pt x="1546503" y="277132"/>
                </a:lnTo>
                <a:lnTo>
                  <a:pt x="1542195" y="275998"/>
                </a:lnTo>
                <a:lnTo>
                  <a:pt x="1538113" y="275091"/>
                </a:lnTo>
                <a:lnTo>
                  <a:pt x="1533805" y="274637"/>
                </a:lnTo>
                <a:lnTo>
                  <a:pt x="1529270" y="274184"/>
                </a:lnTo>
                <a:lnTo>
                  <a:pt x="1524961" y="273957"/>
                </a:lnTo>
                <a:lnTo>
                  <a:pt x="1520426" y="273730"/>
                </a:lnTo>
                <a:lnTo>
                  <a:pt x="1516118" y="273957"/>
                </a:lnTo>
                <a:lnTo>
                  <a:pt x="1511583" y="274411"/>
                </a:lnTo>
                <a:lnTo>
                  <a:pt x="788012" y="363084"/>
                </a:lnTo>
                <a:lnTo>
                  <a:pt x="790052" y="349931"/>
                </a:lnTo>
                <a:lnTo>
                  <a:pt x="790279" y="345622"/>
                </a:lnTo>
                <a:lnTo>
                  <a:pt x="790052" y="341766"/>
                </a:lnTo>
                <a:lnTo>
                  <a:pt x="789599" y="337684"/>
                </a:lnTo>
                <a:lnTo>
                  <a:pt x="788692" y="333828"/>
                </a:lnTo>
                <a:lnTo>
                  <a:pt x="787105" y="329973"/>
                </a:lnTo>
                <a:lnTo>
                  <a:pt x="785291" y="326571"/>
                </a:lnTo>
                <a:lnTo>
                  <a:pt x="783250" y="322943"/>
                </a:lnTo>
                <a:lnTo>
                  <a:pt x="780756" y="319768"/>
                </a:lnTo>
                <a:lnTo>
                  <a:pt x="778034" y="316593"/>
                </a:lnTo>
                <a:lnTo>
                  <a:pt x="775087" y="313871"/>
                </a:lnTo>
                <a:lnTo>
                  <a:pt x="771685" y="311603"/>
                </a:lnTo>
                <a:lnTo>
                  <a:pt x="768057" y="309109"/>
                </a:lnTo>
                <a:lnTo>
                  <a:pt x="764202" y="307295"/>
                </a:lnTo>
                <a:lnTo>
                  <a:pt x="760121" y="305934"/>
                </a:lnTo>
                <a:lnTo>
                  <a:pt x="755813" y="304800"/>
                </a:lnTo>
                <a:lnTo>
                  <a:pt x="751278" y="303893"/>
                </a:lnTo>
                <a:lnTo>
                  <a:pt x="712956" y="298677"/>
                </a:lnTo>
                <a:lnTo>
                  <a:pt x="703206" y="373516"/>
                </a:lnTo>
                <a:lnTo>
                  <a:pt x="680530" y="376238"/>
                </a:lnTo>
                <a:lnTo>
                  <a:pt x="691188" y="295955"/>
                </a:lnTo>
                <a:lnTo>
                  <a:pt x="603661" y="284162"/>
                </a:lnTo>
                <a:lnTo>
                  <a:pt x="589829" y="387350"/>
                </a:lnTo>
                <a:lnTo>
                  <a:pt x="567153" y="390072"/>
                </a:lnTo>
                <a:lnTo>
                  <a:pt x="569874" y="368754"/>
                </a:lnTo>
                <a:lnTo>
                  <a:pt x="493232" y="358548"/>
                </a:lnTo>
                <a:lnTo>
                  <a:pt x="487790" y="400050"/>
                </a:lnTo>
                <a:lnTo>
                  <a:pt x="298450" y="423182"/>
                </a:lnTo>
                <a:lnTo>
                  <a:pt x="344935" y="76653"/>
                </a:lnTo>
                <a:lnTo>
                  <a:pt x="345615" y="72118"/>
                </a:lnTo>
                <a:lnTo>
                  <a:pt x="346522" y="67809"/>
                </a:lnTo>
                <a:lnTo>
                  <a:pt x="347656" y="63500"/>
                </a:lnTo>
                <a:lnTo>
                  <a:pt x="349016" y="59418"/>
                </a:lnTo>
                <a:lnTo>
                  <a:pt x="350377" y="55109"/>
                </a:lnTo>
                <a:lnTo>
                  <a:pt x="352418" y="51027"/>
                </a:lnTo>
                <a:lnTo>
                  <a:pt x="354232" y="47398"/>
                </a:lnTo>
                <a:lnTo>
                  <a:pt x="356272" y="43316"/>
                </a:lnTo>
                <a:lnTo>
                  <a:pt x="358767" y="39914"/>
                </a:lnTo>
                <a:lnTo>
                  <a:pt x="361034" y="36286"/>
                </a:lnTo>
                <a:lnTo>
                  <a:pt x="363529" y="32884"/>
                </a:lnTo>
                <a:lnTo>
                  <a:pt x="366476" y="29709"/>
                </a:lnTo>
                <a:lnTo>
                  <a:pt x="369197" y="26534"/>
                </a:lnTo>
                <a:lnTo>
                  <a:pt x="372145" y="23586"/>
                </a:lnTo>
                <a:lnTo>
                  <a:pt x="375547" y="20637"/>
                </a:lnTo>
                <a:lnTo>
                  <a:pt x="378721" y="18143"/>
                </a:lnTo>
                <a:lnTo>
                  <a:pt x="382349" y="15648"/>
                </a:lnTo>
                <a:lnTo>
                  <a:pt x="385750" y="13153"/>
                </a:lnTo>
                <a:lnTo>
                  <a:pt x="389605" y="11112"/>
                </a:lnTo>
                <a:lnTo>
                  <a:pt x="393233" y="9298"/>
                </a:lnTo>
                <a:lnTo>
                  <a:pt x="397088" y="7484"/>
                </a:lnTo>
                <a:lnTo>
                  <a:pt x="400943" y="5670"/>
                </a:lnTo>
                <a:lnTo>
                  <a:pt x="405025" y="4309"/>
                </a:lnTo>
                <a:lnTo>
                  <a:pt x="409106" y="3175"/>
                </a:lnTo>
                <a:lnTo>
                  <a:pt x="413414" y="2041"/>
                </a:lnTo>
                <a:lnTo>
                  <a:pt x="417496" y="1361"/>
                </a:lnTo>
                <a:lnTo>
                  <a:pt x="421804" y="680"/>
                </a:lnTo>
                <a:lnTo>
                  <a:pt x="426339" y="227"/>
                </a:lnTo>
                <a:lnTo>
                  <a:pt x="43064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0" name="KSO_Shape"/>
          <p:cNvSpPr/>
          <p:nvPr/>
        </p:nvSpPr>
        <p:spPr bwMode="auto">
          <a:xfrm>
            <a:off x="5884793" y="4676474"/>
            <a:ext cx="422413" cy="402700"/>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1" name="KSO_Shape"/>
          <p:cNvSpPr/>
          <p:nvPr/>
        </p:nvSpPr>
        <p:spPr bwMode="auto">
          <a:xfrm>
            <a:off x="7322657" y="3811305"/>
            <a:ext cx="323850" cy="490682"/>
          </a:xfrm>
          <a:custGeom>
            <a:avLst/>
            <a:gdLst>
              <a:gd name="T0" fmla="*/ 523549 w 1017588"/>
              <a:gd name="T1" fmla="*/ 1727615 h 1541463"/>
              <a:gd name="T2" fmla="*/ 500286 w 1017588"/>
              <a:gd name="T3" fmla="*/ 1754797 h 1541463"/>
              <a:gd name="T4" fmla="*/ 514299 w 1017588"/>
              <a:gd name="T5" fmla="*/ 1785062 h 1541463"/>
              <a:gd name="T6" fmla="*/ 565870 w 1017588"/>
              <a:gd name="T7" fmla="*/ 1799914 h 1541463"/>
              <a:gd name="T8" fmla="*/ 727866 w 1017588"/>
              <a:gd name="T9" fmla="*/ 1792908 h 1541463"/>
              <a:gd name="T10" fmla="*/ 755894 w 1017588"/>
              <a:gd name="T11" fmla="*/ 1767127 h 1541463"/>
              <a:gd name="T12" fmla="*/ 746644 w 1017588"/>
              <a:gd name="T13" fmla="*/ 1736302 h 1541463"/>
              <a:gd name="T14" fmla="*/ 699840 w 1017588"/>
              <a:gd name="T15" fmla="*/ 1718928 h 1541463"/>
              <a:gd name="T16" fmla="*/ 676426 w 1017588"/>
              <a:gd name="T17" fmla="*/ 1022988 h 1541463"/>
              <a:gd name="T18" fmla="*/ 599649 w 1017588"/>
              <a:gd name="T19" fmla="*/ 995802 h 1541463"/>
              <a:gd name="T20" fmla="*/ 553373 w 1017588"/>
              <a:gd name="T21" fmla="*/ 800995 h 1541463"/>
              <a:gd name="T22" fmla="*/ 485472 w 1017588"/>
              <a:gd name="T23" fmla="*/ 832354 h 1541463"/>
              <a:gd name="T24" fmla="*/ 596776 w 1017588"/>
              <a:gd name="T25" fmla="*/ 784482 h 1541463"/>
              <a:gd name="T26" fmla="*/ 728604 w 1017588"/>
              <a:gd name="T27" fmla="*/ 580721 h 1541463"/>
              <a:gd name="T28" fmla="*/ 843030 w 1017588"/>
              <a:gd name="T29" fmla="*/ 784482 h 1541463"/>
              <a:gd name="T30" fmla="*/ 843030 w 1017588"/>
              <a:gd name="T31" fmla="*/ 918269 h 1541463"/>
              <a:gd name="T32" fmla="*/ 843030 w 1017588"/>
              <a:gd name="T33" fmla="*/ 1045900 h 1541463"/>
              <a:gd name="T34" fmla="*/ 482521 w 1017588"/>
              <a:gd name="T35" fmla="*/ 1074558 h 1541463"/>
              <a:gd name="T36" fmla="*/ 311872 w 1017588"/>
              <a:gd name="T37" fmla="*/ 1174370 h 1541463"/>
              <a:gd name="T38" fmla="*/ 239632 w 1017588"/>
              <a:gd name="T39" fmla="*/ 174303 h 1541463"/>
              <a:gd name="T40" fmla="*/ 199554 w 1017588"/>
              <a:gd name="T41" fmla="*/ 196161 h 1541463"/>
              <a:gd name="T42" fmla="*/ 170686 w 1017588"/>
              <a:gd name="T43" fmla="*/ 231190 h 1541463"/>
              <a:gd name="T44" fmla="*/ 157232 w 1017588"/>
              <a:gd name="T45" fmla="*/ 275185 h 1541463"/>
              <a:gd name="T46" fmla="*/ 160036 w 1017588"/>
              <a:gd name="T47" fmla="*/ 1511278 h 1541463"/>
              <a:gd name="T48" fmla="*/ 179935 w 1017588"/>
              <a:gd name="T49" fmla="*/ 1552472 h 1541463"/>
              <a:gd name="T50" fmla="*/ 213568 w 1017588"/>
              <a:gd name="T51" fmla="*/ 1582736 h 1541463"/>
              <a:gd name="T52" fmla="*/ 257009 w 1017588"/>
              <a:gd name="T53" fmla="*/ 1598710 h 1541463"/>
              <a:gd name="T54" fmla="*/ 1006177 w 1017588"/>
              <a:gd name="T55" fmla="*/ 1597589 h 1541463"/>
              <a:gd name="T56" fmla="*/ 1048498 w 1017588"/>
              <a:gd name="T57" fmla="*/ 1579934 h 1541463"/>
              <a:gd name="T58" fmla="*/ 1080729 w 1017588"/>
              <a:gd name="T59" fmla="*/ 1547708 h 1541463"/>
              <a:gd name="T60" fmla="*/ 1098106 w 1017588"/>
              <a:gd name="T61" fmla="*/ 1505673 h 1541463"/>
              <a:gd name="T62" fmla="*/ 1099507 w 1017588"/>
              <a:gd name="T63" fmla="*/ 269581 h 1541463"/>
              <a:gd name="T64" fmla="*/ 1083532 w 1017588"/>
              <a:gd name="T65" fmla="*/ 226145 h 1541463"/>
              <a:gd name="T66" fmla="*/ 1053262 w 1017588"/>
              <a:gd name="T67" fmla="*/ 192518 h 1541463"/>
              <a:gd name="T68" fmla="*/ 1011783 w 1017588"/>
              <a:gd name="T69" fmla="*/ 172622 h 1541463"/>
              <a:gd name="T70" fmla="*/ 624727 w 1017588"/>
              <a:gd name="T71" fmla="*/ 43436 h 1541463"/>
              <a:gd name="T72" fmla="*/ 598662 w 1017588"/>
              <a:gd name="T73" fmla="*/ 57447 h 1541463"/>
              <a:gd name="T74" fmla="*/ 589973 w 1017588"/>
              <a:gd name="T75" fmla="*/ 86311 h 1541463"/>
              <a:gd name="T76" fmla="*/ 603706 w 1017588"/>
              <a:gd name="T77" fmla="*/ 112372 h 1541463"/>
              <a:gd name="T78" fmla="*/ 632574 w 1017588"/>
              <a:gd name="T79" fmla="*/ 120780 h 1541463"/>
              <a:gd name="T80" fmla="*/ 658359 w 1017588"/>
              <a:gd name="T81" fmla="*/ 107048 h 1541463"/>
              <a:gd name="T82" fmla="*/ 667048 w 1017588"/>
              <a:gd name="T83" fmla="*/ 78184 h 1541463"/>
              <a:gd name="T84" fmla="*/ 653314 w 1017588"/>
              <a:gd name="T85" fmla="*/ 52123 h 1541463"/>
              <a:gd name="T86" fmla="*/ 144340 w 1017588"/>
              <a:gd name="T87" fmla="*/ 0 h 1541463"/>
              <a:gd name="T88" fmla="*/ 1150237 w 1017588"/>
              <a:gd name="T89" fmla="*/ 6725 h 1541463"/>
              <a:gd name="T90" fmla="*/ 1202086 w 1017588"/>
              <a:gd name="T91" fmla="*/ 34749 h 1541463"/>
              <a:gd name="T92" fmla="*/ 1239083 w 1017588"/>
              <a:gd name="T93" fmla="*/ 79586 h 1541463"/>
              <a:gd name="T94" fmla="*/ 1256740 w 1017588"/>
              <a:gd name="T95" fmla="*/ 136752 h 1541463"/>
              <a:gd name="T96" fmla="*/ 1252536 w 1017588"/>
              <a:gd name="T97" fmla="*/ 1790947 h 1541463"/>
              <a:gd name="T98" fmla="*/ 1227312 w 1017588"/>
              <a:gd name="T99" fmla="*/ 1843910 h 1541463"/>
              <a:gd name="T100" fmla="*/ 1184149 w 1017588"/>
              <a:gd name="T101" fmla="*/ 1883142 h 1541463"/>
              <a:gd name="T102" fmla="*/ 1128095 w 1017588"/>
              <a:gd name="T103" fmla="*/ 1903319 h 1541463"/>
              <a:gd name="T104" fmla="*/ 121638 w 1017588"/>
              <a:gd name="T105" fmla="*/ 1901918 h 1541463"/>
              <a:gd name="T106" fmla="*/ 66985 w 1017588"/>
              <a:gd name="T107" fmla="*/ 1879219 h 1541463"/>
              <a:gd name="T108" fmla="*/ 25785 w 1017588"/>
              <a:gd name="T109" fmla="*/ 1838025 h 1541463"/>
              <a:gd name="T110" fmla="*/ 2802 w 1017588"/>
              <a:gd name="T111" fmla="*/ 1783381 h 1541463"/>
              <a:gd name="T112" fmla="*/ 1682 w 1017588"/>
              <a:gd name="T113" fmla="*/ 128905 h 1541463"/>
              <a:gd name="T114" fmla="*/ 21861 w 1017588"/>
              <a:gd name="T115" fmla="*/ 73141 h 1541463"/>
              <a:gd name="T116" fmla="*/ 60820 w 1017588"/>
              <a:gd name="T117" fmla="*/ 30266 h 1541463"/>
              <a:gd name="T118" fmla="*/ 114071 w 1017588"/>
              <a:gd name="T119" fmla="*/ 4764 h 15414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17588" h="1541463">
                <a:moveTo>
                  <a:pt x="465468" y="1390219"/>
                </a:moveTo>
                <a:lnTo>
                  <a:pt x="457983" y="1390446"/>
                </a:lnTo>
                <a:lnTo>
                  <a:pt x="450951" y="1390900"/>
                </a:lnTo>
                <a:lnTo>
                  <a:pt x="444826" y="1391807"/>
                </a:lnTo>
                <a:lnTo>
                  <a:pt x="438702" y="1392940"/>
                </a:lnTo>
                <a:lnTo>
                  <a:pt x="433258" y="1394528"/>
                </a:lnTo>
                <a:lnTo>
                  <a:pt x="428267" y="1396115"/>
                </a:lnTo>
                <a:lnTo>
                  <a:pt x="423731" y="1397929"/>
                </a:lnTo>
                <a:lnTo>
                  <a:pt x="419648" y="1399970"/>
                </a:lnTo>
                <a:lnTo>
                  <a:pt x="416245" y="1402464"/>
                </a:lnTo>
                <a:lnTo>
                  <a:pt x="413069" y="1404958"/>
                </a:lnTo>
                <a:lnTo>
                  <a:pt x="410574" y="1407452"/>
                </a:lnTo>
                <a:lnTo>
                  <a:pt x="408533" y="1410627"/>
                </a:lnTo>
                <a:lnTo>
                  <a:pt x="406718" y="1413575"/>
                </a:lnTo>
                <a:lnTo>
                  <a:pt x="405584" y="1416749"/>
                </a:lnTo>
                <a:lnTo>
                  <a:pt x="404903" y="1419924"/>
                </a:lnTo>
                <a:lnTo>
                  <a:pt x="404676" y="1423325"/>
                </a:lnTo>
                <a:lnTo>
                  <a:pt x="404903" y="1426726"/>
                </a:lnTo>
                <a:lnTo>
                  <a:pt x="405584" y="1429901"/>
                </a:lnTo>
                <a:lnTo>
                  <a:pt x="406718" y="1433302"/>
                </a:lnTo>
                <a:lnTo>
                  <a:pt x="408533" y="1436250"/>
                </a:lnTo>
                <a:lnTo>
                  <a:pt x="410574" y="1439198"/>
                </a:lnTo>
                <a:lnTo>
                  <a:pt x="413069" y="1441919"/>
                </a:lnTo>
                <a:lnTo>
                  <a:pt x="416245" y="1444413"/>
                </a:lnTo>
                <a:lnTo>
                  <a:pt x="419648" y="1446907"/>
                </a:lnTo>
                <a:lnTo>
                  <a:pt x="423731" y="1448948"/>
                </a:lnTo>
                <a:lnTo>
                  <a:pt x="428267" y="1450762"/>
                </a:lnTo>
                <a:lnTo>
                  <a:pt x="433258" y="1452349"/>
                </a:lnTo>
                <a:lnTo>
                  <a:pt x="438702" y="1453937"/>
                </a:lnTo>
                <a:lnTo>
                  <a:pt x="444826" y="1455071"/>
                </a:lnTo>
                <a:lnTo>
                  <a:pt x="450951" y="1455751"/>
                </a:lnTo>
                <a:lnTo>
                  <a:pt x="457983" y="1456431"/>
                </a:lnTo>
                <a:lnTo>
                  <a:pt x="465468" y="1456431"/>
                </a:lnTo>
                <a:lnTo>
                  <a:pt x="551893" y="1456431"/>
                </a:lnTo>
                <a:lnTo>
                  <a:pt x="559379" y="1456431"/>
                </a:lnTo>
                <a:lnTo>
                  <a:pt x="566411" y="1455751"/>
                </a:lnTo>
                <a:lnTo>
                  <a:pt x="572762" y="1455071"/>
                </a:lnTo>
                <a:lnTo>
                  <a:pt x="578887" y="1453937"/>
                </a:lnTo>
                <a:lnTo>
                  <a:pt x="584104" y="1452349"/>
                </a:lnTo>
                <a:lnTo>
                  <a:pt x="589094" y="1450762"/>
                </a:lnTo>
                <a:lnTo>
                  <a:pt x="593858" y="1448948"/>
                </a:lnTo>
                <a:lnTo>
                  <a:pt x="597714" y="1446907"/>
                </a:lnTo>
                <a:lnTo>
                  <a:pt x="601343" y="1444413"/>
                </a:lnTo>
                <a:lnTo>
                  <a:pt x="604292" y="1441919"/>
                </a:lnTo>
                <a:lnTo>
                  <a:pt x="606788" y="1439198"/>
                </a:lnTo>
                <a:lnTo>
                  <a:pt x="609056" y="1436250"/>
                </a:lnTo>
                <a:lnTo>
                  <a:pt x="610644" y="1433302"/>
                </a:lnTo>
                <a:lnTo>
                  <a:pt x="611778" y="1429901"/>
                </a:lnTo>
                <a:lnTo>
                  <a:pt x="612458" y="1426726"/>
                </a:lnTo>
                <a:lnTo>
                  <a:pt x="612685" y="1423325"/>
                </a:lnTo>
                <a:lnTo>
                  <a:pt x="612458" y="1419924"/>
                </a:lnTo>
                <a:lnTo>
                  <a:pt x="611778" y="1416749"/>
                </a:lnTo>
                <a:lnTo>
                  <a:pt x="610644" y="1413575"/>
                </a:lnTo>
                <a:lnTo>
                  <a:pt x="609056" y="1410627"/>
                </a:lnTo>
                <a:lnTo>
                  <a:pt x="606788" y="1407452"/>
                </a:lnTo>
                <a:lnTo>
                  <a:pt x="604292" y="1404958"/>
                </a:lnTo>
                <a:lnTo>
                  <a:pt x="601343" y="1402464"/>
                </a:lnTo>
                <a:lnTo>
                  <a:pt x="597714" y="1399970"/>
                </a:lnTo>
                <a:lnTo>
                  <a:pt x="593858" y="1397929"/>
                </a:lnTo>
                <a:lnTo>
                  <a:pt x="589094" y="1396115"/>
                </a:lnTo>
                <a:lnTo>
                  <a:pt x="584104" y="1394528"/>
                </a:lnTo>
                <a:lnTo>
                  <a:pt x="578887" y="1392940"/>
                </a:lnTo>
                <a:lnTo>
                  <a:pt x="572762" y="1391807"/>
                </a:lnTo>
                <a:lnTo>
                  <a:pt x="566411" y="1390900"/>
                </a:lnTo>
                <a:lnTo>
                  <a:pt x="559379" y="1390446"/>
                </a:lnTo>
                <a:lnTo>
                  <a:pt x="551893" y="1390219"/>
                </a:lnTo>
                <a:lnTo>
                  <a:pt x="465468" y="1390219"/>
                </a:lnTo>
                <a:close/>
                <a:moveTo>
                  <a:pt x="547461" y="827768"/>
                </a:moveTo>
                <a:lnTo>
                  <a:pt x="519798" y="846308"/>
                </a:lnTo>
                <a:lnTo>
                  <a:pt x="559944" y="846308"/>
                </a:lnTo>
                <a:lnTo>
                  <a:pt x="551997" y="834345"/>
                </a:lnTo>
                <a:lnTo>
                  <a:pt x="547461" y="827768"/>
                </a:lnTo>
                <a:close/>
                <a:moveTo>
                  <a:pt x="564727" y="755943"/>
                </a:moveTo>
                <a:lnTo>
                  <a:pt x="598942" y="808038"/>
                </a:lnTo>
                <a:lnTo>
                  <a:pt x="679127" y="755943"/>
                </a:lnTo>
                <a:lnTo>
                  <a:pt x="564727" y="755943"/>
                </a:lnTo>
                <a:close/>
                <a:moveTo>
                  <a:pt x="273918" y="755943"/>
                </a:moveTo>
                <a:lnTo>
                  <a:pt x="273918" y="846308"/>
                </a:lnTo>
                <a:lnTo>
                  <a:pt x="425020" y="846308"/>
                </a:lnTo>
                <a:lnTo>
                  <a:pt x="485322" y="805770"/>
                </a:lnTo>
                <a:lnTo>
                  <a:pt x="524556" y="779916"/>
                </a:lnTo>
                <a:lnTo>
                  <a:pt x="561586" y="755943"/>
                </a:lnTo>
                <a:lnTo>
                  <a:pt x="411666" y="755943"/>
                </a:lnTo>
                <a:lnTo>
                  <a:pt x="370497" y="842963"/>
                </a:lnTo>
                <a:lnTo>
                  <a:pt x="323850" y="818756"/>
                </a:lnTo>
                <a:lnTo>
                  <a:pt x="353355" y="755943"/>
                </a:lnTo>
                <a:lnTo>
                  <a:pt x="273918" y="755943"/>
                </a:lnTo>
                <a:close/>
                <a:moveTo>
                  <a:pt x="447869" y="648139"/>
                </a:moveTo>
                <a:lnTo>
                  <a:pt x="471036" y="659260"/>
                </a:lnTo>
                <a:lnTo>
                  <a:pt x="476469" y="648139"/>
                </a:lnTo>
                <a:lnTo>
                  <a:pt x="447869" y="648139"/>
                </a:lnTo>
                <a:close/>
                <a:moveTo>
                  <a:pt x="273918" y="648139"/>
                </a:moveTo>
                <a:lnTo>
                  <a:pt x="273918" y="743033"/>
                </a:lnTo>
                <a:lnTo>
                  <a:pt x="359419" y="743033"/>
                </a:lnTo>
                <a:lnTo>
                  <a:pt x="372308" y="715592"/>
                </a:lnTo>
                <a:lnTo>
                  <a:pt x="392914" y="673513"/>
                </a:lnTo>
                <a:lnTo>
                  <a:pt x="405067" y="648139"/>
                </a:lnTo>
                <a:lnTo>
                  <a:pt x="273918" y="648139"/>
                </a:lnTo>
                <a:close/>
                <a:moveTo>
                  <a:pt x="273918" y="548715"/>
                </a:moveTo>
                <a:lnTo>
                  <a:pt x="273918" y="634777"/>
                </a:lnTo>
                <a:lnTo>
                  <a:pt x="411466" y="634777"/>
                </a:lnTo>
                <a:lnTo>
                  <a:pt x="413068" y="631433"/>
                </a:lnTo>
                <a:lnTo>
                  <a:pt x="420034" y="634777"/>
                </a:lnTo>
                <a:lnTo>
                  <a:pt x="482997" y="634777"/>
                </a:lnTo>
                <a:lnTo>
                  <a:pt x="525042" y="548715"/>
                </a:lnTo>
                <a:lnTo>
                  <a:pt x="273918" y="548715"/>
                </a:lnTo>
                <a:close/>
                <a:moveTo>
                  <a:pt x="252412" y="469900"/>
                </a:moveTo>
                <a:lnTo>
                  <a:pt x="273918" y="469900"/>
                </a:lnTo>
                <a:lnTo>
                  <a:pt x="273918" y="535353"/>
                </a:lnTo>
                <a:lnTo>
                  <a:pt x="507374" y="535353"/>
                </a:lnTo>
                <a:lnTo>
                  <a:pt x="474433" y="518541"/>
                </a:lnTo>
                <a:lnTo>
                  <a:pt x="589691" y="469900"/>
                </a:lnTo>
                <a:lnTo>
                  <a:pt x="606435" y="535353"/>
                </a:lnTo>
                <a:lnTo>
                  <a:pt x="682527" y="535353"/>
                </a:lnTo>
                <a:lnTo>
                  <a:pt x="682527" y="548715"/>
                </a:lnTo>
                <a:lnTo>
                  <a:pt x="609854" y="548715"/>
                </a:lnTo>
                <a:lnTo>
                  <a:pt x="620713" y="591163"/>
                </a:lnTo>
                <a:lnTo>
                  <a:pt x="568406" y="564693"/>
                </a:lnTo>
                <a:lnTo>
                  <a:pt x="534887" y="634777"/>
                </a:lnTo>
                <a:lnTo>
                  <a:pt x="682301" y="634777"/>
                </a:lnTo>
                <a:lnTo>
                  <a:pt x="682301" y="648139"/>
                </a:lnTo>
                <a:lnTo>
                  <a:pt x="528496" y="648139"/>
                </a:lnTo>
                <a:lnTo>
                  <a:pt x="490284" y="728035"/>
                </a:lnTo>
                <a:lnTo>
                  <a:pt x="478282" y="722380"/>
                </a:lnTo>
                <a:lnTo>
                  <a:pt x="444316" y="705864"/>
                </a:lnTo>
                <a:lnTo>
                  <a:pt x="437070" y="702245"/>
                </a:lnTo>
                <a:lnTo>
                  <a:pt x="417773" y="743033"/>
                </a:lnTo>
                <a:lnTo>
                  <a:pt x="682301" y="743033"/>
                </a:lnTo>
                <a:lnTo>
                  <a:pt x="682301" y="753881"/>
                </a:lnTo>
                <a:lnTo>
                  <a:pt x="705758" y="738641"/>
                </a:lnTo>
                <a:lnTo>
                  <a:pt x="674461" y="688975"/>
                </a:lnTo>
                <a:lnTo>
                  <a:pt x="798513" y="706438"/>
                </a:lnTo>
                <a:lnTo>
                  <a:pt x="762681" y="826634"/>
                </a:lnTo>
                <a:lnTo>
                  <a:pt x="731385" y="776968"/>
                </a:lnTo>
                <a:lnTo>
                  <a:pt x="626904" y="846308"/>
                </a:lnTo>
                <a:lnTo>
                  <a:pt x="682301" y="846308"/>
                </a:lnTo>
                <a:lnTo>
                  <a:pt x="682301" y="859670"/>
                </a:lnTo>
                <a:lnTo>
                  <a:pt x="606771" y="859670"/>
                </a:lnTo>
                <a:lnTo>
                  <a:pt x="580345" y="877207"/>
                </a:lnTo>
                <a:lnTo>
                  <a:pt x="573088" y="866095"/>
                </a:lnTo>
                <a:lnTo>
                  <a:pt x="568820" y="859670"/>
                </a:lnTo>
                <a:lnTo>
                  <a:pt x="499859" y="859670"/>
                </a:lnTo>
                <a:lnTo>
                  <a:pt x="418193" y="914400"/>
                </a:lnTo>
                <a:lnTo>
                  <a:pt x="390525" y="869497"/>
                </a:lnTo>
                <a:lnTo>
                  <a:pt x="405143" y="859670"/>
                </a:lnTo>
                <a:lnTo>
                  <a:pt x="273918" y="859670"/>
                </a:lnTo>
                <a:lnTo>
                  <a:pt x="273918" y="950261"/>
                </a:lnTo>
                <a:lnTo>
                  <a:pt x="754062" y="950261"/>
                </a:lnTo>
                <a:lnTo>
                  <a:pt x="754062" y="971550"/>
                </a:lnTo>
                <a:lnTo>
                  <a:pt x="273918" y="971550"/>
                </a:lnTo>
                <a:lnTo>
                  <a:pt x="252412" y="971550"/>
                </a:lnTo>
                <a:lnTo>
                  <a:pt x="252412" y="950261"/>
                </a:lnTo>
                <a:lnTo>
                  <a:pt x="252412" y="469900"/>
                </a:lnTo>
                <a:close/>
                <a:moveTo>
                  <a:pt x="222527" y="136732"/>
                </a:moveTo>
                <a:lnTo>
                  <a:pt x="217536" y="136959"/>
                </a:lnTo>
                <a:lnTo>
                  <a:pt x="212546" y="137185"/>
                </a:lnTo>
                <a:lnTo>
                  <a:pt x="208009" y="137866"/>
                </a:lnTo>
                <a:lnTo>
                  <a:pt x="203246" y="138773"/>
                </a:lnTo>
                <a:lnTo>
                  <a:pt x="198482" y="139680"/>
                </a:lnTo>
                <a:lnTo>
                  <a:pt x="193945" y="141040"/>
                </a:lnTo>
                <a:lnTo>
                  <a:pt x="189409" y="142628"/>
                </a:lnTo>
                <a:lnTo>
                  <a:pt x="185326" y="144442"/>
                </a:lnTo>
                <a:lnTo>
                  <a:pt x="181016" y="146256"/>
                </a:lnTo>
                <a:lnTo>
                  <a:pt x="176706" y="148296"/>
                </a:lnTo>
                <a:lnTo>
                  <a:pt x="172850" y="150791"/>
                </a:lnTo>
                <a:lnTo>
                  <a:pt x="168767" y="153058"/>
                </a:lnTo>
                <a:lnTo>
                  <a:pt x="165137" y="155779"/>
                </a:lnTo>
                <a:lnTo>
                  <a:pt x="161508" y="158727"/>
                </a:lnTo>
                <a:lnTo>
                  <a:pt x="158105" y="161675"/>
                </a:lnTo>
                <a:lnTo>
                  <a:pt x="154703" y="164849"/>
                </a:lnTo>
                <a:lnTo>
                  <a:pt x="151527" y="168251"/>
                </a:lnTo>
                <a:lnTo>
                  <a:pt x="148578" y="171425"/>
                </a:lnTo>
                <a:lnTo>
                  <a:pt x="145629" y="175280"/>
                </a:lnTo>
                <a:lnTo>
                  <a:pt x="143134" y="178908"/>
                </a:lnTo>
                <a:lnTo>
                  <a:pt x="140639" y="182989"/>
                </a:lnTo>
                <a:lnTo>
                  <a:pt x="138144" y="187071"/>
                </a:lnTo>
                <a:lnTo>
                  <a:pt x="136102" y="190926"/>
                </a:lnTo>
                <a:lnTo>
                  <a:pt x="134287" y="195461"/>
                </a:lnTo>
                <a:lnTo>
                  <a:pt x="132246" y="199542"/>
                </a:lnTo>
                <a:lnTo>
                  <a:pt x="130885" y="204077"/>
                </a:lnTo>
                <a:lnTo>
                  <a:pt x="129524" y="208612"/>
                </a:lnTo>
                <a:lnTo>
                  <a:pt x="128616" y="213148"/>
                </a:lnTo>
                <a:lnTo>
                  <a:pt x="127709" y="218136"/>
                </a:lnTo>
                <a:lnTo>
                  <a:pt x="127255" y="222671"/>
                </a:lnTo>
                <a:lnTo>
                  <a:pt x="126802" y="227660"/>
                </a:lnTo>
                <a:lnTo>
                  <a:pt x="126802" y="232648"/>
                </a:lnTo>
                <a:lnTo>
                  <a:pt x="126802" y="1198840"/>
                </a:lnTo>
                <a:lnTo>
                  <a:pt x="126802" y="1203829"/>
                </a:lnTo>
                <a:lnTo>
                  <a:pt x="127255" y="1208591"/>
                </a:lnTo>
                <a:lnTo>
                  <a:pt x="127709" y="1213579"/>
                </a:lnTo>
                <a:lnTo>
                  <a:pt x="128616" y="1218341"/>
                </a:lnTo>
                <a:lnTo>
                  <a:pt x="129524" y="1222876"/>
                </a:lnTo>
                <a:lnTo>
                  <a:pt x="130885" y="1227411"/>
                </a:lnTo>
                <a:lnTo>
                  <a:pt x="132246" y="1231946"/>
                </a:lnTo>
                <a:lnTo>
                  <a:pt x="134287" y="1236254"/>
                </a:lnTo>
                <a:lnTo>
                  <a:pt x="136102" y="1240563"/>
                </a:lnTo>
                <a:lnTo>
                  <a:pt x="138144" y="1244418"/>
                </a:lnTo>
                <a:lnTo>
                  <a:pt x="140639" y="1248726"/>
                </a:lnTo>
                <a:lnTo>
                  <a:pt x="143134" y="1252354"/>
                </a:lnTo>
                <a:lnTo>
                  <a:pt x="145629" y="1256209"/>
                </a:lnTo>
                <a:lnTo>
                  <a:pt x="148578" y="1259837"/>
                </a:lnTo>
                <a:lnTo>
                  <a:pt x="151527" y="1263465"/>
                </a:lnTo>
                <a:lnTo>
                  <a:pt x="154703" y="1266639"/>
                </a:lnTo>
                <a:lnTo>
                  <a:pt x="158105" y="1269814"/>
                </a:lnTo>
                <a:lnTo>
                  <a:pt x="161508" y="1272762"/>
                </a:lnTo>
                <a:lnTo>
                  <a:pt x="165137" y="1275709"/>
                </a:lnTo>
                <a:lnTo>
                  <a:pt x="168767" y="1278430"/>
                </a:lnTo>
                <a:lnTo>
                  <a:pt x="172850" y="1280698"/>
                </a:lnTo>
                <a:lnTo>
                  <a:pt x="176706" y="1283192"/>
                </a:lnTo>
                <a:lnTo>
                  <a:pt x="181016" y="1285233"/>
                </a:lnTo>
                <a:lnTo>
                  <a:pt x="185326" y="1287274"/>
                </a:lnTo>
                <a:lnTo>
                  <a:pt x="189409" y="1288861"/>
                </a:lnTo>
                <a:lnTo>
                  <a:pt x="193945" y="1290448"/>
                </a:lnTo>
                <a:lnTo>
                  <a:pt x="198482" y="1291809"/>
                </a:lnTo>
                <a:lnTo>
                  <a:pt x="203246" y="1292716"/>
                </a:lnTo>
                <a:lnTo>
                  <a:pt x="208009" y="1293623"/>
                </a:lnTo>
                <a:lnTo>
                  <a:pt x="212546" y="1294303"/>
                </a:lnTo>
                <a:lnTo>
                  <a:pt x="217536" y="1294530"/>
                </a:lnTo>
                <a:lnTo>
                  <a:pt x="222527" y="1294757"/>
                </a:lnTo>
                <a:lnTo>
                  <a:pt x="795062" y="1294757"/>
                </a:lnTo>
                <a:lnTo>
                  <a:pt x="799825" y="1294530"/>
                </a:lnTo>
                <a:lnTo>
                  <a:pt x="804816" y="1294303"/>
                </a:lnTo>
                <a:lnTo>
                  <a:pt x="809579" y="1293623"/>
                </a:lnTo>
                <a:lnTo>
                  <a:pt x="814343" y="1292716"/>
                </a:lnTo>
                <a:lnTo>
                  <a:pt x="818880" y="1291809"/>
                </a:lnTo>
                <a:lnTo>
                  <a:pt x="823643" y="1290448"/>
                </a:lnTo>
                <a:lnTo>
                  <a:pt x="827953" y="1288861"/>
                </a:lnTo>
                <a:lnTo>
                  <a:pt x="832263" y="1287274"/>
                </a:lnTo>
                <a:lnTo>
                  <a:pt x="836573" y="1285233"/>
                </a:lnTo>
                <a:lnTo>
                  <a:pt x="840656" y="1283192"/>
                </a:lnTo>
                <a:lnTo>
                  <a:pt x="844512" y="1280698"/>
                </a:lnTo>
                <a:lnTo>
                  <a:pt x="848595" y="1278430"/>
                </a:lnTo>
                <a:lnTo>
                  <a:pt x="852451" y="1275709"/>
                </a:lnTo>
                <a:lnTo>
                  <a:pt x="856081" y="1272762"/>
                </a:lnTo>
                <a:lnTo>
                  <a:pt x="859256" y="1269814"/>
                </a:lnTo>
                <a:lnTo>
                  <a:pt x="862886" y="1266639"/>
                </a:lnTo>
                <a:lnTo>
                  <a:pt x="865835" y="1263465"/>
                </a:lnTo>
                <a:lnTo>
                  <a:pt x="869010" y="1259837"/>
                </a:lnTo>
                <a:lnTo>
                  <a:pt x="871732" y="1256209"/>
                </a:lnTo>
                <a:lnTo>
                  <a:pt x="874681" y="1252354"/>
                </a:lnTo>
                <a:lnTo>
                  <a:pt x="876950" y="1248726"/>
                </a:lnTo>
                <a:lnTo>
                  <a:pt x="879218" y="1244418"/>
                </a:lnTo>
                <a:lnTo>
                  <a:pt x="881260" y="1240563"/>
                </a:lnTo>
                <a:lnTo>
                  <a:pt x="883301" y="1236254"/>
                </a:lnTo>
                <a:lnTo>
                  <a:pt x="885116" y="1231946"/>
                </a:lnTo>
                <a:lnTo>
                  <a:pt x="886477" y="1227411"/>
                </a:lnTo>
                <a:lnTo>
                  <a:pt x="887838" y="1222876"/>
                </a:lnTo>
                <a:lnTo>
                  <a:pt x="888745" y="1218341"/>
                </a:lnTo>
                <a:lnTo>
                  <a:pt x="889879" y="1213579"/>
                </a:lnTo>
                <a:lnTo>
                  <a:pt x="890560" y="1208591"/>
                </a:lnTo>
                <a:lnTo>
                  <a:pt x="890787" y="1203829"/>
                </a:lnTo>
                <a:lnTo>
                  <a:pt x="891014" y="1198840"/>
                </a:lnTo>
                <a:lnTo>
                  <a:pt x="891014" y="232648"/>
                </a:lnTo>
                <a:lnTo>
                  <a:pt x="890787" y="227660"/>
                </a:lnTo>
                <a:lnTo>
                  <a:pt x="890560" y="222671"/>
                </a:lnTo>
                <a:lnTo>
                  <a:pt x="889879" y="218136"/>
                </a:lnTo>
                <a:lnTo>
                  <a:pt x="888745" y="213148"/>
                </a:lnTo>
                <a:lnTo>
                  <a:pt x="887838" y="208612"/>
                </a:lnTo>
                <a:lnTo>
                  <a:pt x="886477" y="204077"/>
                </a:lnTo>
                <a:lnTo>
                  <a:pt x="885116" y="199542"/>
                </a:lnTo>
                <a:lnTo>
                  <a:pt x="883301" y="195461"/>
                </a:lnTo>
                <a:lnTo>
                  <a:pt x="881260" y="190926"/>
                </a:lnTo>
                <a:lnTo>
                  <a:pt x="879218" y="187071"/>
                </a:lnTo>
                <a:lnTo>
                  <a:pt x="876950" y="182989"/>
                </a:lnTo>
                <a:lnTo>
                  <a:pt x="874681" y="178908"/>
                </a:lnTo>
                <a:lnTo>
                  <a:pt x="871732" y="175280"/>
                </a:lnTo>
                <a:lnTo>
                  <a:pt x="869010" y="171425"/>
                </a:lnTo>
                <a:lnTo>
                  <a:pt x="865835" y="168251"/>
                </a:lnTo>
                <a:lnTo>
                  <a:pt x="862886" y="164849"/>
                </a:lnTo>
                <a:lnTo>
                  <a:pt x="859256" y="161675"/>
                </a:lnTo>
                <a:lnTo>
                  <a:pt x="856081" y="158727"/>
                </a:lnTo>
                <a:lnTo>
                  <a:pt x="852451" y="155779"/>
                </a:lnTo>
                <a:lnTo>
                  <a:pt x="848595" y="153058"/>
                </a:lnTo>
                <a:lnTo>
                  <a:pt x="844512" y="150791"/>
                </a:lnTo>
                <a:lnTo>
                  <a:pt x="840656" y="148296"/>
                </a:lnTo>
                <a:lnTo>
                  <a:pt x="836573" y="146256"/>
                </a:lnTo>
                <a:lnTo>
                  <a:pt x="832263" y="144442"/>
                </a:lnTo>
                <a:lnTo>
                  <a:pt x="827953" y="142628"/>
                </a:lnTo>
                <a:lnTo>
                  <a:pt x="823643" y="141040"/>
                </a:lnTo>
                <a:lnTo>
                  <a:pt x="818880" y="139680"/>
                </a:lnTo>
                <a:lnTo>
                  <a:pt x="814343" y="138773"/>
                </a:lnTo>
                <a:lnTo>
                  <a:pt x="809579" y="137866"/>
                </a:lnTo>
                <a:lnTo>
                  <a:pt x="804816" y="137185"/>
                </a:lnTo>
                <a:lnTo>
                  <a:pt x="799825" y="136959"/>
                </a:lnTo>
                <a:lnTo>
                  <a:pt x="795062" y="136732"/>
                </a:lnTo>
                <a:lnTo>
                  <a:pt x="222527" y="136732"/>
                </a:lnTo>
                <a:close/>
                <a:moveTo>
                  <a:pt x="508567" y="34920"/>
                </a:moveTo>
                <a:lnTo>
                  <a:pt x="505619" y="35147"/>
                </a:lnTo>
                <a:lnTo>
                  <a:pt x="502216" y="35600"/>
                </a:lnTo>
                <a:lnTo>
                  <a:pt x="499494" y="36507"/>
                </a:lnTo>
                <a:lnTo>
                  <a:pt x="496545" y="37414"/>
                </a:lnTo>
                <a:lnTo>
                  <a:pt x="493596" y="39002"/>
                </a:lnTo>
                <a:lnTo>
                  <a:pt x="491101" y="40362"/>
                </a:lnTo>
                <a:lnTo>
                  <a:pt x="488606" y="42176"/>
                </a:lnTo>
                <a:lnTo>
                  <a:pt x="486337" y="44217"/>
                </a:lnTo>
                <a:lnTo>
                  <a:pt x="484523" y="46484"/>
                </a:lnTo>
                <a:lnTo>
                  <a:pt x="482708" y="48979"/>
                </a:lnTo>
                <a:lnTo>
                  <a:pt x="480893" y="51473"/>
                </a:lnTo>
                <a:lnTo>
                  <a:pt x="479759" y="54421"/>
                </a:lnTo>
                <a:lnTo>
                  <a:pt x="478625" y="57142"/>
                </a:lnTo>
                <a:lnTo>
                  <a:pt x="477944" y="60090"/>
                </a:lnTo>
                <a:lnTo>
                  <a:pt x="477491" y="63264"/>
                </a:lnTo>
                <a:lnTo>
                  <a:pt x="477264" y="66439"/>
                </a:lnTo>
                <a:lnTo>
                  <a:pt x="477491" y="69840"/>
                </a:lnTo>
                <a:lnTo>
                  <a:pt x="477944" y="72788"/>
                </a:lnTo>
                <a:lnTo>
                  <a:pt x="478625" y="75962"/>
                </a:lnTo>
                <a:lnTo>
                  <a:pt x="479759" y="78683"/>
                </a:lnTo>
                <a:lnTo>
                  <a:pt x="480893" y="81404"/>
                </a:lnTo>
                <a:lnTo>
                  <a:pt x="482708" y="84125"/>
                </a:lnTo>
                <a:lnTo>
                  <a:pt x="484523" y="86620"/>
                </a:lnTo>
                <a:lnTo>
                  <a:pt x="486337" y="88660"/>
                </a:lnTo>
                <a:lnTo>
                  <a:pt x="488606" y="90928"/>
                </a:lnTo>
                <a:lnTo>
                  <a:pt x="491101" y="92742"/>
                </a:lnTo>
                <a:lnTo>
                  <a:pt x="493596" y="94103"/>
                </a:lnTo>
                <a:lnTo>
                  <a:pt x="496545" y="95463"/>
                </a:lnTo>
                <a:lnTo>
                  <a:pt x="499494" y="96370"/>
                </a:lnTo>
                <a:lnTo>
                  <a:pt x="502216" y="97277"/>
                </a:lnTo>
                <a:lnTo>
                  <a:pt x="505619" y="97731"/>
                </a:lnTo>
                <a:lnTo>
                  <a:pt x="508567" y="97731"/>
                </a:lnTo>
                <a:lnTo>
                  <a:pt x="511970" y="97731"/>
                </a:lnTo>
                <a:lnTo>
                  <a:pt x="515146" y="97277"/>
                </a:lnTo>
                <a:lnTo>
                  <a:pt x="517868" y="96370"/>
                </a:lnTo>
                <a:lnTo>
                  <a:pt x="521043" y="95463"/>
                </a:lnTo>
                <a:lnTo>
                  <a:pt x="523765" y="94103"/>
                </a:lnTo>
                <a:lnTo>
                  <a:pt x="526487" y="92742"/>
                </a:lnTo>
                <a:lnTo>
                  <a:pt x="528756" y="90928"/>
                </a:lnTo>
                <a:lnTo>
                  <a:pt x="531024" y="88660"/>
                </a:lnTo>
                <a:lnTo>
                  <a:pt x="532839" y="86620"/>
                </a:lnTo>
                <a:lnTo>
                  <a:pt x="534880" y="84125"/>
                </a:lnTo>
                <a:lnTo>
                  <a:pt x="536468" y="81404"/>
                </a:lnTo>
                <a:lnTo>
                  <a:pt x="537602" y="78683"/>
                </a:lnTo>
                <a:lnTo>
                  <a:pt x="538737" y="75962"/>
                </a:lnTo>
                <a:lnTo>
                  <a:pt x="539417" y="72788"/>
                </a:lnTo>
                <a:lnTo>
                  <a:pt x="539871" y="69840"/>
                </a:lnTo>
                <a:lnTo>
                  <a:pt x="540098" y="66439"/>
                </a:lnTo>
                <a:lnTo>
                  <a:pt x="539871" y="63264"/>
                </a:lnTo>
                <a:lnTo>
                  <a:pt x="539417" y="60090"/>
                </a:lnTo>
                <a:lnTo>
                  <a:pt x="538737" y="57142"/>
                </a:lnTo>
                <a:lnTo>
                  <a:pt x="537602" y="54421"/>
                </a:lnTo>
                <a:lnTo>
                  <a:pt x="536468" y="51473"/>
                </a:lnTo>
                <a:lnTo>
                  <a:pt x="534880" y="48979"/>
                </a:lnTo>
                <a:lnTo>
                  <a:pt x="532839" y="46484"/>
                </a:lnTo>
                <a:lnTo>
                  <a:pt x="531024" y="44217"/>
                </a:lnTo>
                <a:lnTo>
                  <a:pt x="528756" y="42176"/>
                </a:lnTo>
                <a:lnTo>
                  <a:pt x="526487" y="40362"/>
                </a:lnTo>
                <a:lnTo>
                  <a:pt x="523765" y="39002"/>
                </a:lnTo>
                <a:lnTo>
                  <a:pt x="521043" y="37414"/>
                </a:lnTo>
                <a:lnTo>
                  <a:pt x="517868" y="36507"/>
                </a:lnTo>
                <a:lnTo>
                  <a:pt x="515146" y="35600"/>
                </a:lnTo>
                <a:lnTo>
                  <a:pt x="511970" y="35147"/>
                </a:lnTo>
                <a:lnTo>
                  <a:pt x="508567" y="34920"/>
                </a:lnTo>
                <a:close/>
                <a:moveTo>
                  <a:pt x="116821" y="0"/>
                </a:moveTo>
                <a:lnTo>
                  <a:pt x="123172" y="0"/>
                </a:lnTo>
                <a:lnTo>
                  <a:pt x="894189" y="0"/>
                </a:lnTo>
                <a:lnTo>
                  <a:pt x="900541" y="0"/>
                </a:lnTo>
                <a:lnTo>
                  <a:pt x="906892" y="454"/>
                </a:lnTo>
                <a:lnTo>
                  <a:pt x="913017" y="1361"/>
                </a:lnTo>
                <a:lnTo>
                  <a:pt x="919141" y="2495"/>
                </a:lnTo>
                <a:lnTo>
                  <a:pt x="925039" y="3855"/>
                </a:lnTo>
                <a:lnTo>
                  <a:pt x="930937" y="5442"/>
                </a:lnTo>
                <a:lnTo>
                  <a:pt x="936608" y="7483"/>
                </a:lnTo>
                <a:lnTo>
                  <a:pt x="942279" y="9751"/>
                </a:lnTo>
                <a:lnTo>
                  <a:pt x="947723" y="12245"/>
                </a:lnTo>
                <a:lnTo>
                  <a:pt x="952940" y="14739"/>
                </a:lnTo>
                <a:lnTo>
                  <a:pt x="958384" y="17914"/>
                </a:lnTo>
                <a:lnTo>
                  <a:pt x="963147" y="21088"/>
                </a:lnTo>
                <a:lnTo>
                  <a:pt x="968138" y="24490"/>
                </a:lnTo>
                <a:lnTo>
                  <a:pt x="972901" y="28118"/>
                </a:lnTo>
                <a:lnTo>
                  <a:pt x="977211" y="32199"/>
                </a:lnTo>
                <a:lnTo>
                  <a:pt x="981521" y="36054"/>
                </a:lnTo>
                <a:lnTo>
                  <a:pt x="985377" y="40362"/>
                </a:lnTo>
                <a:lnTo>
                  <a:pt x="989461" y="44670"/>
                </a:lnTo>
                <a:lnTo>
                  <a:pt x="993317" y="49432"/>
                </a:lnTo>
                <a:lnTo>
                  <a:pt x="996492" y="54421"/>
                </a:lnTo>
                <a:lnTo>
                  <a:pt x="999668" y="59183"/>
                </a:lnTo>
                <a:lnTo>
                  <a:pt x="1002844" y="64398"/>
                </a:lnTo>
                <a:lnTo>
                  <a:pt x="1005339" y="69840"/>
                </a:lnTo>
                <a:lnTo>
                  <a:pt x="1008061" y="75282"/>
                </a:lnTo>
                <a:lnTo>
                  <a:pt x="1010103" y="80724"/>
                </a:lnTo>
                <a:lnTo>
                  <a:pt x="1012144" y="86620"/>
                </a:lnTo>
                <a:lnTo>
                  <a:pt x="1013732" y="92515"/>
                </a:lnTo>
                <a:lnTo>
                  <a:pt x="1015093" y="98638"/>
                </a:lnTo>
                <a:lnTo>
                  <a:pt x="1016227" y="104306"/>
                </a:lnTo>
                <a:lnTo>
                  <a:pt x="1017135" y="110655"/>
                </a:lnTo>
                <a:lnTo>
                  <a:pt x="1017588" y="117004"/>
                </a:lnTo>
                <a:lnTo>
                  <a:pt x="1017588" y="123354"/>
                </a:lnTo>
                <a:lnTo>
                  <a:pt x="1017588" y="1418337"/>
                </a:lnTo>
                <a:lnTo>
                  <a:pt x="1017588" y="1424686"/>
                </a:lnTo>
                <a:lnTo>
                  <a:pt x="1017135" y="1431035"/>
                </a:lnTo>
                <a:lnTo>
                  <a:pt x="1016227" y="1436930"/>
                </a:lnTo>
                <a:lnTo>
                  <a:pt x="1015093" y="1443053"/>
                </a:lnTo>
                <a:lnTo>
                  <a:pt x="1013732" y="1449175"/>
                </a:lnTo>
                <a:lnTo>
                  <a:pt x="1012144" y="1455071"/>
                </a:lnTo>
                <a:lnTo>
                  <a:pt x="1010103" y="1460739"/>
                </a:lnTo>
                <a:lnTo>
                  <a:pt x="1008061" y="1466181"/>
                </a:lnTo>
                <a:lnTo>
                  <a:pt x="1005339" y="1471850"/>
                </a:lnTo>
                <a:lnTo>
                  <a:pt x="1002844" y="1477065"/>
                </a:lnTo>
                <a:lnTo>
                  <a:pt x="999668" y="1482054"/>
                </a:lnTo>
                <a:lnTo>
                  <a:pt x="996492" y="1487269"/>
                </a:lnTo>
                <a:lnTo>
                  <a:pt x="993317" y="1492031"/>
                </a:lnTo>
                <a:lnTo>
                  <a:pt x="989461" y="1496566"/>
                </a:lnTo>
                <a:lnTo>
                  <a:pt x="985377" y="1501101"/>
                </a:lnTo>
                <a:lnTo>
                  <a:pt x="981521" y="1505636"/>
                </a:lnTo>
                <a:lnTo>
                  <a:pt x="977211" y="1509491"/>
                </a:lnTo>
                <a:lnTo>
                  <a:pt x="972901" y="1513573"/>
                </a:lnTo>
                <a:lnTo>
                  <a:pt x="968138" y="1516974"/>
                </a:lnTo>
                <a:lnTo>
                  <a:pt x="963147" y="1520602"/>
                </a:lnTo>
                <a:lnTo>
                  <a:pt x="958384" y="1523776"/>
                </a:lnTo>
                <a:lnTo>
                  <a:pt x="952940" y="1526724"/>
                </a:lnTo>
                <a:lnTo>
                  <a:pt x="947723" y="1529445"/>
                </a:lnTo>
                <a:lnTo>
                  <a:pt x="942279" y="1531940"/>
                </a:lnTo>
                <a:lnTo>
                  <a:pt x="936608" y="1533980"/>
                </a:lnTo>
                <a:lnTo>
                  <a:pt x="930937" y="1536021"/>
                </a:lnTo>
                <a:lnTo>
                  <a:pt x="925039" y="1537835"/>
                </a:lnTo>
                <a:lnTo>
                  <a:pt x="919141" y="1538969"/>
                </a:lnTo>
                <a:lnTo>
                  <a:pt x="913017" y="1540103"/>
                </a:lnTo>
                <a:lnTo>
                  <a:pt x="906892" y="1540783"/>
                </a:lnTo>
                <a:lnTo>
                  <a:pt x="900541" y="1541236"/>
                </a:lnTo>
                <a:lnTo>
                  <a:pt x="894189" y="1541463"/>
                </a:lnTo>
                <a:lnTo>
                  <a:pt x="123172" y="1541463"/>
                </a:lnTo>
                <a:lnTo>
                  <a:pt x="116821" y="1541236"/>
                </a:lnTo>
                <a:lnTo>
                  <a:pt x="110696" y="1540783"/>
                </a:lnTo>
                <a:lnTo>
                  <a:pt x="104572" y="1540103"/>
                </a:lnTo>
                <a:lnTo>
                  <a:pt x="98447" y="1538969"/>
                </a:lnTo>
                <a:lnTo>
                  <a:pt x="92323" y="1537835"/>
                </a:lnTo>
                <a:lnTo>
                  <a:pt x="86425" y="1536021"/>
                </a:lnTo>
                <a:lnTo>
                  <a:pt x="80981" y="1533980"/>
                </a:lnTo>
                <a:lnTo>
                  <a:pt x="75310" y="1531940"/>
                </a:lnTo>
                <a:lnTo>
                  <a:pt x="69639" y="1529445"/>
                </a:lnTo>
                <a:lnTo>
                  <a:pt x="64422" y="1526724"/>
                </a:lnTo>
                <a:lnTo>
                  <a:pt x="59204" y="1523776"/>
                </a:lnTo>
                <a:lnTo>
                  <a:pt x="54214" y="1520602"/>
                </a:lnTo>
                <a:lnTo>
                  <a:pt x="49224" y="1516974"/>
                </a:lnTo>
                <a:lnTo>
                  <a:pt x="44687" y="1513573"/>
                </a:lnTo>
                <a:lnTo>
                  <a:pt x="40150" y="1509491"/>
                </a:lnTo>
                <a:lnTo>
                  <a:pt x="35840" y="1505636"/>
                </a:lnTo>
                <a:lnTo>
                  <a:pt x="31984" y="1501101"/>
                </a:lnTo>
                <a:lnTo>
                  <a:pt x="27901" y="1496566"/>
                </a:lnTo>
                <a:lnTo>
                  <a:pt x="24272" y="1492031"/>
                </a:lnTo>
                <a:lnTo>
                  <a:pt x="20869" y="1487269"/>
                </a:lnTo>
                <a:lnTo>
                  <a:pt x="17693" y="1482054"/>
                </a:lnTo>
                <a:lnTo>
                  <a:pt x="14744" y="1477065"/>
                </a:lnTo>
                <a:lnTo>
                  <a:pt x="12022" y="1471850"/>
                </a:lnTo>
                <a:lnTo>
                  <a:pt x="9527" y="1466181"/>
                </a:lnTo>
                <a:lnTo>
                  <a:pt x="7486" y="1460739"/>
                </a:lnTo>
                <a:lnTo>
                  <a:pt x="5217" y="1455071"/>
                </a:lnTo>
                <a:lnTo>
                  <a:pt x="3630" y="1449175"/>
                </a:lnTo>
                <a:lnTo>
                  <a:pt x="2268" y="1443053"/>
                </a:lnTo>
                <a:lnTo>
                  <a:pt x="1361" y="1436930"/>
                </a:lnTo>
                <a:lnTo>
                  <a:pt x="454" y="1431035"/>
                </a:lnTo>
                <a:lnTo>
                  <a:pt x="0" y="1424686"/>
                </a:lnTo>
                <a:lnTo>
                  <a:pt x="0" y="1418337"/>
                </a:lnTo>
                <a:lnTo>
                  <a:pt x="0" y="123354"/>
                </a:lnTo>
                <a:lnTo>
                  <a:pt x="0" y="117004"/>
                </a:lnTo>
                <a:lnTo>
                  <a:pt x="454" y="110655"/>
                </a:lnTo>
                <a:lnTo>
                  <a:pt x="1361" y="104306"/>
                </a:lnTo>
                <a:lnTo>
                  <a:pt x="2268" y="98638"/>
                </a:lnTo>
                <a:lnTo>
                  <a:pt x="3630" y="92515"/>
                </a:lnTo>
                <a:lnTo>
                  <a:pt x="5217" y="86620"/>
                </a:lnTo>
                <a:lnTo>
                  <a:pt x="7486" y="80724"/>
                </a:lnTo>
                <a:lnTo>
                  <a:pt x="9527" y="75282"/>
                </a:lnTo>
                <a:lnTo>
                  <a:pt x="12022" y="69840"/>
                </a:lnTo>
                <a:lnTo>
                  <a:pt x="14744" y="64398"/>
                </a:lnTo>
                <a:lnTo>
                  <a:pt x="17693" y="59183"/>
                </a:lnTo>
                <a:lnTo>
                  <a:pt x="20869" y="54421"/>
                </a:lnTo>
                <a:lnTo>
                  <a:pt x="24272" y="49432"/>
                </a:lnTo>
                <a:lnTo>
                  <a:pt x="27901" y="44670"/>
                </a:lnTo>
                <a:lnTo>
                  <a:pt x="31984" y="40362"/>
                </a:lnTo>
                <a:lnTo>
                  <a:pt x="35840" y="36054"/>
                </a:lnTo>
                <a:lnTo>
                  <a:pt x="40150" y="32199"/>
                </a:lnTo>
                <a:lnTo>
                  <a:pt x="44687" y="28118"/>
                </a:lnTo>
                <a:lnTo>
                  <a:pt x="49224" y="24490"/>
                </a:lnTo>
                <a:lnTo>
                  <a:pt x="54214" y="21088"/>
                </a:lnTo>
                <a:lnTo>
                  <a:pt x="59204" y="17914"/>
                </a:lnTo>
                <a:lnTo>
                  <a:pt x="64422" y="14739"/>
                </a:lnTo>
                <a:lnTo>
                  <a:pt x="69639" y="12245"/>
                </a:lnTo>
                <a:lnTo>
                  <a:pt x="75310" y="9751"/>
                </a:lnTo>
                <a:lnTo>
                  <a:pt x="80981" y="7483"/>
                </a:lnTo>
                <a:lnTo>
                  <a:pt x="86425" y="5442"/>
                </a:lnTo>
                <a:lnTo>
                  <a:pt x="92323" y="3855"/>
                </a:lnTo>
                <a:lnTo>
                  <a:pt x="98447" y="2495"/>
                </a:lnTo>
                <a:lnTo>
                  <a:pt x="104572" y="1361"/>
                </a:lnTo>
                <a:lnTo>
                  <a:pt x="110696" y="454"/>
                </a:lnTo>
                <a:lnTo>
                  <a:pt x="11682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六边形 5"/>
          <p:cNvSpPr/>
          <p:nvPr/>
        </p:nvSpPr>
        <p:spPr>
          <a:xfrm>
            <a:off x="5108713" y="2531165"/>
            <a:ext cx="1974574" cy="1732722"/>
          </a:xfrm>
          <a:prstGeom prst="hexagon">
            <a:avLst/>
          </a:prstGeom>
          <a:noFill/>
          <a:ln w="57150">
            <a:solidFill>
              <a:srgbClr val="C70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9786" y="2801516"/>
            <a:ext cx="1372428" cy="12549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0">
                                          <p:val>
                                            <p:fltVal val="0"/>
                                          </p:val>
                                        </p:tav>
                                        <p:tav tm="100000">
                                          <p:val>
                                            <p:strVal val="#ppt_w"/>
                                          </p:val>
                                        </p:tav>
                                      </p:tavLst>
                                    </p:anim>
                                    <p:anim calcmode="lin" valueType="num">
                                      <p:cBhvr>
                                        <p:cTn id="68" dur="500" fill="hold"/>
                                        <p:tgtEl>
                                          <p:spTgt spid="6"/>
                                        </p:tgtEl>
                                        <p:attrNameLst>
                                          <p:attrName>ppt_h</p:attrName>
                                        </p:attrNameLst>
                                      </p:cBhvr>
                                      <p:tavLst>
                                        <p:tav tm="0">
                                          <p:val>
                                            <p:fltVal val="0"/>
                                          </p:val>
                                        </p:tav>
                                        <p:tav tm="100000">
                                          <p:val>
                                            <p:strVal val="#ppt_h"/>
                                          </p:val>
                                        </p:tav>
                                      </p:tavLst>
                                    </p:anim>
                                    <p:animEffect transition="in" filter="fade">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1500"/>
                                  </p:stCondLst>
                                  <p:childTnLst>
                                    <p:animEffect transition="out" filter="fade">
                                      <p:cBhvr>
                                        <p:cTn id="73" dur="500"/>
                                        <p:tgtEl>
                                          <p:spTgt spid="22"/>
                                        </p:tgtEl>
                                      </p:cBhvr>
                                    </p:animEffect>
                                    <p:set>
                                      <p:cBhvr>
                                        <p:cTn id="7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14" grpId="0"/>
      <p:bldP spid="15" grpId="0"/>
      <p:bldP spid="16" grpId="0"/>
      <p:bldP spid="17" grpId="0"/>
      <p:bldP spid="19" grpId="0" animBg="1"/>
      <p:bldP spid="20" grpId="0" animBg="1"/>
      <p:bldP spid="21" grpId="0" animBg="1"/>
      <p:bldP spid="6"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60690" y="323809"/>
            <a:ext cx="3057247"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点击添加标题内容</a:t>
            </a:r>
            <a:endParaRPr lang="zh-CN" altLang="en-US" sz="2800" dirty="0">
              <a:latin typeface="微软雅黑" panose="020B0503020204020204" pitchFamily="34" charset="-122"/>
              <a:ea typeface="微软雅黑" panose="020B0503020204020204" pitchFamily="34" charset="-122"/>
            </a:endParaRPr>
          </a:p>
        </p:txBody>
      </p:sp>
      <p:sp>
        <p:nvSpPr>
          <p:cNvPr id="6" name="六边形 5"/>
          <p:cNvSpPr/>
          <p:nvPr/>
        </p:nvSpPr>
        <p:spPr>
          <a:xfrm>
            <a:off x="4956311" y="2425145"/>
            <a:ext cx="1590261" cy="1414670"/>
          </a:xfrm>
          <a:prstGeom prst="hexagon">
            <a:avLst/>
          </a:prstGeom>
          <a:noFill/>
          <a:ln w="28575">
            <a:solidFill>
              <a:srgbClr val="C70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a:off x="8501268" y="2425145"/>
            <a:ext cx="1590261" cy="1414670"/>
          </a:xfrm>
          <a:prstGeom prst="hexagon">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7619998" y="3839815"/>
            <a:ext cx="1590261" cy="1414670"/>
          </a:xfrm>
          <a:prstGeom prst="hexagon">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a:off x="6732103" y="2425145"/>
            <a:ext cx="1590261" cy="1414670"/>
          </a:xfrm>
          <a:prstGeom prst="hexagon">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a:off x="5844206" y="3839815"/>
            <a:ext cx="1590261" cy="1414670"/>
          </a:xfrm>
          <a:prstGeom prst="hexagon">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a:off x="9382539" y="3839815"/>
            <a:ext cx="1590261" cy="1414670"/>
          </a:xfrm>
          <a:prstGeom prst="hexagon">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70312" y="2259780"/>
            <a:ext cx="3261932" cy="861774"/>
          </a:xfrm>
          <a:prstGeom prst="rect">
            <a:avLst/>
          </a:prstGeom>
        </p:spPr>
        <p:txBody>
          <a:bodyPr wrap="square">
            <a:spAutoFit/>
          </a:bodyPr>
          <a:lstStyle/>
          <a:p>
            <a:pPr>
              <a:lnSpc>
                <a:spcPts val="2000"/>
              </a:lnSpc>
            </a:pPr>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13" name="矩形 12"/>
          <p:cNvSpPr/>
          <p:nvPr/>
        </p:nvSpPr>
        <p:spPr>
          <a:xfrm>
            <a:off x="1265650" y="1912558"/>
            <a:ext cx="2179915" cy="338554"/>
          </a:xfrm>
          <a:prstGeom prst="rect">
            <a:avLst/>
          </a:prstGeom>
          <a:ln>
            <a:solidFill>
              <a:srgbClr val="C70F7D"/>
            </a:solidFill>
          </a:ln>
        </p:spPr>
        <p:txBody>
          <a:bodyPr wrap="square">
            <a:spAutoFit/>
          </a:bodyPr>
          <a:lstStyle/>
          <a:p>
            <a:pPr marL="107950"/>
            <a:r>
              <a:rPr lang="zh-CN" altLang="en-US" sz="1600" dirty="0">
                <a:latin typeface="微软雅黑" panose="020B0503020204020204" pitchFamily="34" charset="-122"/>
                <a:ea typeface="微软雅黑" panose="020B0503020204020204" pitchFamily="34" charset="-122"/>
              </a:rPr>
              <a:t>点击添加标题内容</a:t>
            </a:r>
            <a:endParaRPr lang="zh-CN" altLang="en-US" sz="1600" dirty="0">
              <a:latin typeface="微软雅黑" panose="020B0503020204020204" pitchFamily="34" charset="-122"/>
              <a:ea typeface="微软雅黑" panose="020B0503020204020204" pitchFamily="34" charset="-122"/>
            </a:endParaRPr>
          </a:p>
        </p:txBody>
      </p:sp>
      <p:sp>
        <p:nvSpPr>
          <p:cNvPr id="14" name="矩形 13"/>
          <p:cNvSpPr/>
          <p:nvPr/>
        </p:nvSpPr>
        <p:spPr>
          <a:xfrm>
            <a:off x="1250433" y="3631380"/>
            <a:ext cx="3261932" cy="861774"/>
          </a:xfrm>
          <a:prstGeom prst="rect">
            <a:avLst/>
          </a:prstGeom>
        </p:spPr>
        <p:txBody>
          <a:bodyPr wrap="square">
            <a:spAutoFit/>
          </a:bodyPr>
          <a:lstStyle/>
          <a:p>
            <a:pPr>
              <a:lnSpc>
                <a:spcPts val="2000"/>
              </a:lnSpc>
            </a:pPr>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15" name="矩形 14"/>
          <p:cNvSpPr/>
          <p:nvPr/>
        </p:nvSpPr>
        <p:spPr>
          <a:xfrm>
            <a:off x="1245771" y="3284158"/>
            <a:ext cx="2252803" cy="338554"/>
          </a:xfrm>
          <a:prstGeom prst="rect">
            <a:avLst/>
          </a:prstGeom>
          <a:ln>
            <a:solidFill>
              <a:srgbClr val="FF0066"/>
            </a:solidFill>
          </a:ln>
        </p:spPr>
        <p:txBody>
          <a:bodyPr wrap="square">
            <a:spAutoFit/>
          </a:bodyPr>
          <a:lstStyle/>
          <a:p>
            <a:pPr marL="107950"/>
            <a:r>
              <a:rPr lang="zh-CN" altLang="en-US" sz="1600" dirty="0">
                <a:latin typeface="微软雅黑" panose="020B0503020204020204" pitchFamily="34" charset="-122"/>
                <a:ea typeface="微软雅黑" panose="020B0503020204020204" pitchFamily="34" charset="-122"/>
              </a:rPr>
              <a:t>点击添加标题内容</a:t>
            </a:r>
            <a:endParaRPr lang="zh-CN" altLang="en-US" sz="1600" dirty="0">
              <a:latin typeface="微软雅黑" panose="020B0503020204020204" pitchFamily="34" charset="-122"/>
              <a:ea typeface="微软雅黑" panose="020B0503020204020204" pitchFamily="34" charset="-122"/>
            </a:endParaRPr>
          </a:p>
        </p:txBody>
      </p:sp>
      <p:sp>
        <p:nvSpPr>
          <p:cNvPr id="16" name="矩形 15"/>
          <p:cNvSpPr/>
          <p:nvPr/>
        </p:nvSpPr>
        <p:spPr>
          <a:xfrm>
            <a:off x="1237182" y="5009606"/>
            <a:ext cx="3261932" cy="861774"/>
          </a:xfrm>
          <a:prstGeom prst="rect">
            <a:avLst/>
          </a:prstGeom>
        </p:spPr>
        <p:txBody>
          <a:bodyPr wrap="square">
            <a:spAutoFit/>
          </a:bodyPr>
          <a:lstStyle/>
          <a:p>
            <a:pPr>
              <a:lnSpc>
                <a:spcPts val="2000"/>
              </a:lnSpc>
            </a:pPr>
            <a:r>
              <a:rPr lang="zh-CN" altLang="en-US" sz="1300" dirty="0">
                <a:latin typeface="微软雅黑" panose="020B0503020204020204" pitchFamily="34" charset="-122"/>
                <a:ea typeface="微软雅黑" panose="020B0503020204020204" pitchFamily="34" charset="-122"/>
              </a:rPr>
              <a:t>技术项目所要创建的产品的需求以及产品或服务的特性。通常产品需求在项目的启动过程中并不是很</a:t>
            </a:r>
            <a:r>
              <a:rPr lang="zh-CN" altLang="en-US" sz="1300" dirty="0" smtClean="0">
                <a:latin typeface="微软雅黑" panose="020B0503020204020204" pitchFamily="34" charset="-122"/>
                <a:ea typeface="微软雅黑" panose="020B0503020204020204" pitchFamily="34" charset="-122"/>
              </a:rPr>
              <a:t>详细</a:t>
            </a:r>
            <a:r>
              <a:rPr lang="en-US" altLang="zh-CN" sz="1300" dirty="0" smtClean="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p:txBody>
      </p:sp>
      <p:sp>
        <p:nvSpPr>
          <p:cNvPr id="17" name="矩形 16"/>
          <p:cNvSpPr/>
          <p:nvPr/>
        </p:nvSpPr>
        <p:spPr>
          <a:xfrm>
            <a:off x="1232520" y="4662384"/>
            <a:ext cx="2266054" cy="338554"/>
          </a:xfrm>
          <a:prstGeom prst="rect">
            <a:avLst/>
          </a:prstGeom>
          <a:ln>
            <a:solidFill>
              <a:srgbClr val="008E40"/>
            </a:solidFill>
          </a:ln>
        </p:spPr>
        <p:txBody>
          <a:bodyPr wrap="square">
            <a:spAutoFit/>
          </a:bodyPr>
          <a:lstStyle/>
          <a:p>
            <a:pPr marL="107950"/>
            <a:r>
              <a:rPr lang="zh-CN" altLang="en-US" sz="1600" dirty="0">
                <a:latin typeface="微软雅黑" panose="020B0503020204020204" pitchFamily="34" charset="-122"/>
                <a:ea typeface="微软雅黑" panose="020B0503020204020204" pitchFamily="34" charset="-122"/>
              </a:rPr>
              <a:t>点击添加标题内容</a:t>
            </a:r>
            <a:endParaRPr lang="zh-CN" altLang="en-US" sz="1600" dirty="0">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1086678" y="1912558"/>
            <a:ext cx="0" cy="1073426"/>
          </a:xfrm>
          <a:prstGeom prst="line">
            <a:avLst/>
          </a:prstGeom>
          <a:ln w="38100">
            <a:solidFill>
              <a:srgbClr val="C70F7D"/>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086678" y="3284158"/>
            <a:ext cx="0" cy="1073426"/>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086678" y="4662384"/>
            <a:ext cx="0" cy="1073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880060" y="1958872"/>
            <a:ext cx="1729961" cy="307777"/>
          </a:xfrm>
          <a:prstGeom prst="rect">
            <a:avLst/>
          </a:prstGeom>
        </p:spPr>
        <p:txBody>
          <a:bodyPr wrap="none">
            <a:spAutoFit/>
          </a:bodyPr>
          <a:lstStyle/>
          <a:p>
            <a:pPr marL="107950" algn="ctr"/>
            <a:r>
              <a:rPr lang="zh-CN" altLang="en-US" sz="1400" dirty="0">
                <a:latin typeface="微软雅黑" panose="020B0503020204020204" pitchFamily="34" charset="-122"/>
                <a:ea typeface="微软雅黑" panose="020B0503020204020204" pitchFamily="34" charset="-122"/>
              </a:rPr>
              <a:t>点击添加标题内容</a:t>
            </a:r>
            <a:endParaRPr lang="zh-CN" altLang="en-US" sz="1400" dirty="0">
              <a:latin typeface="微软雅黑" panose="020B0503020204020204" pitchFamily="34" charset="-122"/>
              <a:ea typeface="微软雅黑" panose="020B0503020204020204" pitchFamily="34" charset="-122"/>
            </a:endParaRPr>
          </a:p>
        </p:txBody>
      </p:sp>
      <p:sp>
        <p:nvSpPr>
          <p:cNvPr id="23" name="矩形 22"/>
          <p:cNvSpPr/>
          <p:nvPr/>
        </p:nvSpPr>
        <p:spPr>
          <a:xfrm>
            <a:off x="9259904" y="5397811"/>
            <a:ext cx="1729961" cy="307777"/>
          </a:xfrm>
          <a:prstGeom prst="rect">
            <a:avLst/>
          </a:prstGeom>
        </p:spPr>
        <p:txBody>
          <a:bodyPr wrap="none">
            <a:spAutoFit/>
          </a:bodyPr>
          <a:lstStyle/>
          <a:p>
            <a:pPr marL="107950" algn="ctr"/>
            <a:r>
              <a:rPr lang="zh-CN" altLang="en-US" sz="1400" dirty="0">
                <a:latin typeface="微软雅黑" panose="020B0503020204020204" pitchFamily="34" charset="-122"/>
                <a:ea typeface="微软雅黑" panose="020B0503020204020204" pitchFamily="34" charset="-122"/>
              </a:rPr>
              <a:t>点击添加标题内容</a:t>
            </a:r>
            <a:endParaRPr lang="zh-CN" altLang="en-US" sz="1400" dirty="0">
              <a:latin typeface="微软雅黑" panose="020B0503020204020204" pitchFamily="34" charset="-122"/>
              <a:ea typeface="微软雅黑" panose="020B0503020204020204" pitchFamily="34" charset="-122"/>
            </a:endParaRPr>
          </a:p>
        </p:txBody>
      </p:sp>
      <p:sp>
        <p:nvSpPr>
          <p:cNvPr id="24" name="矩形 23"/>
          <p:cNvSpPr/>
          <p:nvPr/>
        </p:nvSpPr>
        <p:spPr>
          <a:xfrm>
            <a:off x="8352130" y="1958872"/>
            <a:ext cx="1729961" cy="307777"/>
          </a:xfrm>
          <a:prstGeom prst="rect">
            <a:avLst/>
          </a:prstGeom>
        </p:spPr>
        <p:txBody>
          <a:bodyPr wrap="none">
            <a:spAutoFit/>
          </a:bodyPr>
          <a:lstStyle/>
          <a:p>
            <a:pPr marL="107950" algn="ctr"/>
            <a:r>
              <a:rPr lang="zh-CN" altLang="en-US" sz="1400" dirty="0">
                <a:latin typeface="微软雅黑" panose="020B0503020204020204" pitchFamily="34" charset="-122"/>
                <a:ea typeface="微软雅黑" panose="020B0503020204020204" pitchFamily="34" charset="-122"/>
              </a:rPr>
              <a:t>点击添加标题内容</a:t>
            </a:r>
            <a:endParaRPr lang="zh-CN" altLang="en-US" sz="1400" dirty="0">
              <a:latin typeface="微软雅黑" panose="020B0503020204020204" pitchFamily="34" charset="-122"/>
              <a:ea typeface="微软雅黑" panose="020B0503020204020204" pitchFamily="34" charset="-122"/>
            </a:endParaRPr>
          </a:p>
        </p:txBody>
      </p:sp>
      <p:sp>
        <p:nvSpPr>
          <p:cNvPr id="25" name="矩形 24"/>
          <p:cNvSpPr/>
          <p:nvPr/>
        </p:nvSpPr>
        <p:spPr>
          <a:xfrm>
            <a:off x="7470860" y="5397811"/>
            <a:ext cx="1729961" cy="307777"/>
          </a:xfrm>
          <a:prstGeom prst="rect">
            <a:avLst/>
          </a:prstGeom>
        </p:spPr>
        <p:txBody>
          <a:bodyPr wrap="none">
            <a:spAutoFit/>
          </a:bodyPr>
          <a:lstStyle/>
          <a:p>
            <a:pPr marL="107950" algn="ctr"/>
            <a:r>
              <a:rPr lang="zh-CN" altLang="en-US" sz="1400" dirty="0">
                <a:latin typeface="微软雅黑" panose="020B0503020204020204" pitchFamily="34" charset="-122"/>
                <a:ea typeface="微软雅黑" panose="020B0503020204020204" pitchFamily="34" charset="-122"/>
              </a:rPr>
              <a:t>点击添加标题内容</a:t>
            </a:r>
            <a:endParaRPr lang="zh-CN" altLang="en-US" sz="1400" dirty="0">
              <a:latin typeface="微软雅黑" panose="020B0503020204020204" pitchFamily="34" charset="-122"/>
              <a:ea typeface="微软雅黑" panose="020B0503020204020204" pitchFamily="34" charset="-122"/>
            </a:endParaRPr>
          </a:p>
        </p:txBody>
      </p:sp>
      <p:sp>
        <p:nvSpPr>
          <p:cNvPr id="26" name="矩形 25"/>
          <p:cNvSpPr/>
          <p:nvPr/>
        </p:nvSpPr>
        <p:spPr>
          <a:xfrm>
            <a:off x="6616095" y="1958872"/>
            <a:ext cx="1729961" cy="307777"/>
          </a:xfrm>
          <a:prstGeom prst="rect">
            <a:avLst/>
          </a:prstGeom>
        </p:spPr>
        <p:txBody>
          <a:bodyPr wrap="none">
            <a:spAutoFit/>
          </a:bodyPr>
          <a:lstStyle/>
          <a:p>
            <a:pPr marL="107950" algn="ctr"/>
            <a:r>
              <a:rPr lang="zh-CN" altLang="en-US" sz="1400" dirty="0">
                <a:latin typeface="微软雅黑" panose="020B0503020204020204" pitchFamily="34" charset="-122"/>
                <a:ea typeface="微软雅黑" panose="020B0503020204020204" pitchFamily="34" charset="-122"/>
              </a:rPr>
              <a:t>点击添加标题内容</a:t>
            </a:r>
            <a:endParaRPr lang="zh-CN" altLang="en-US" sz="1400" dirty="0">
              <a:latin typeface="微软雅黑" panose="020B0503020204020204" pitchFamily="34" charset="-122"/>
              <a:ea typeface="微软雅黑" panose="020B0503020204020204" pitchFamily="34" charset="-122"/>
            </a:endParaRPr>
          </a:p>
        </p:txBody>
      </p:sp>
      <p:sp>
        <p:nvSpPr>
          <p:cNvPr id="27" name="矩形 26"/>
          <p:cNvSpPr/>
          <p:nvPr/>
        </p:nvSpPr>
        <p:spPr>
          <a:xfrm>
            <a:off x="5721573" y="5397811"/>
            <a:ext cx="1729961" cy="307777"/>
          </a:xfrm>
          <a:prstGeom prst="rect">
            <a:avLst/>
          </a:prstGeom>
        </p:spPr>
        <p:txBody>
          <a:bodyPr wrap="none">
            <a:spAutoFit/>
          </a:bodyPr>
          <a:lstStyle/>
          <a:p>
            <a:pPr marL="107950" algn="ctr"/>
            <a:r>
              <a:rPr lang="zh-CN" altLang="en-US" sz="1400" dirty="0">
                <a:latin typeface="微软雅黑" panose="020B0503020204020204" pitchFamily="34" charset="-122"/>
                <a:ea typeface="微软雅黑" panose="020B0503020204020204" pitchFamily="34" charset="-122"/>
              </a:rPr>
              <a:t>点击添加标题内容</a:t>
            </a:r>
            <a:endParaRPr lang="zh-CN" altLang="en-US" sz="1400" dirty="0">
              <a:latin typeface="微软雅黑" panose="020B0503020204020204" pitchFamily="34" charset="-122"/>
              <a:ea typeface="微软雅黑" panose="020B0503020204020204" pitchFamily="34" charset="-122"/>
            </a:endParaRPr>
          </a:p>
        </p:txBody>
      </p:sp>
      <p:sp>
        <p:nvSpPr>
          <p:cNvPr id="28" name="KSO_Shape"/>
          <p:cNvSpPr/>
          <p:nvPr/>
        </p:nvSpPr>
        <p:spPr bwMode="auto">
          <a:xfrm>
            <a:off x="5474804" y="2807804"/>
            <a:ext cx="634448" cy="634448"/>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C70F7D"/>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9" name="KSO_Shape"/>
          <p:cNvSpPr/>
          <p:nvPr/>
        </p:nvSpPr>
        <p:spPr bwMode="auto">
          <a:xfrm>
            <a:off x="6362699" y="4285091"/>
            <a:ext cx="554935" cy="529038"/>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FF006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0" name="KSO_Shape"/>
          <p:cNvSpPr/>
          <p:nvPr/>
        </p:nvSpPr>
        <p:spPr bwMode="auto">
          <a:xfrm>
            <a:off x="7277100" y="2850468"/>
            <a:ext cx="581439" cy="578532"/>
          </a:xfrm>
          <a:custGeom>
            <a:avLst/>
            <a:gdLst>
              <a:gd name="T0" fmla="*/ 1267997 w 2960688"/>
              <a:gd name="T1" fmla="*/ 2621463 h 2944813"/>
              <a:gd name="T2" fmla="*/ 1724973 w 2960688"/>
              <a:gd name="T3" fmla="*/ 2772289 h 2944813"/>
              <a:gd name="T4" fmla="*/ 1117965 w 2960688"/>
              <a:gd name="T5" fmla="*/ 2801925 h 2944813"/>
              <a:gd name="T6" fmla="*/ 725553 w 2960688"/>
              <a:gd name="T7" fmla="*/ 2471960 h 2944813"/>
              <a:gd name="T8" fmla="*/ 1815734 w 2960688"/>
              <a:gd name="T9" fmla="*/ 2819919 h 2944813"/>
              <a:gd name="T10" fmla="*/ 467880 w 2960688"/>
              <a:gd name="T11" fmla="*/ 2394612 h 2944813"/>
              <a:gd name="T12" fmla="*/ 499083 w 2960688"/>
              <a:gd name="T13" fmla="*/ 2219790 h 2944813"/>
              <a:gd name="T14" fmla="*/ 1457985 w 2960688"/>
              <a:gd name="T15" fmla="*/ 2571717 h 2944813"/>
              <a:gd name="T16" fmla="*/ 1803297 w 2960688"/>
              <a:gd name="T17" fmla="*/ 2541552 h 2944813"/>
              <a:gd name="T18" fmla="*/ 2034299 w 2960688"/>
              <a:gd name="T19" fmla="*/ 2342567 h 2944813"/>
              <a:gd name="T20" fmla="*/ 2768054 w 2960688"/>
              <a:gd name="T21" fmla="*/ 2024510 h 2944813"/>
              <a:gd name="T22" fmla="*/ 2217407 w 2960688"/>
              <a:gd name="T23" fmla="*/ 2617759 h 2944813"/>
              <a:gd name="T24" fmla="*/ 2435972 w 2960688"/>
              <a:gd name="T25" fmla="*/ 2518266 h 2944813"/>
              <a:gd name="T26" fmla="*/ 343071 w 2960688"/>
              <a:gd name="T27" fmla="*/ 1918883 h 2944813"/>
              <a:gd name="T28" fmla="*/ 320859 w 2960688"/>
              <a:gd name="T29" fmla="*/ 2094500 h 2944813"/>
              <a:gd name="T30" fmla="*/ 631825 w 2960688"/>
              <a:gd name="T31" fmla="*/ 2012916 h 2944813"/>
              <a:gd name="T32" fmla="*/ 556463 w 2960688"/>
              <a:gd name="T33" fmla="*/ 2165489 h 2944813"/>
              <a:gd name="T34" fmla="*/ 481102 w 2960688"/>
              <a:gd name="T35" fmla="*/ 2467190 h 2944813"/>
              <a:gd name="T36" fmla="*/ 279079 w 2960688"/>
              <a:gd name="T37" fmla="*/ 2329981 h 2944813"/>
              <a:gd name="T38" fmla="*/ 211386 w 2960688"/>
              <a:gd name="T39" fmla="*/ 2097679 h 2944813"/>
              <a:gd name="T40" fmla="*/ 2834471 w 2960688"/>
              <a:gd name="T41" fmla="*/ 1730531 h 2944813"/>
              <a:gd name="T42" fmla="*/ 2661682 w 2960688"/>
              <a:gd name="T43" fmla="*/ 2064730 h 2944813"/>
              <a:gd name="T44" fmla="*/ 2675442 w 2960688"/>
              <a:gd name="T45" fmla="*/ 1790861 h 2944813"/>
              <a:gd name="T46" fmla="*/ 2131145 w 2960688"/>
              <a:gd name="T47" fmla="*/ 1921842 h 2944813"/>
              <a:gd name="T48" fmla="*/ 1652736 w 2960688"/>
              <a:gd name="T49" fmla="*/ 2080606 h 2944813"/>
              <a:gd name="T50" fmla="*/ 959465 w 2960688"/>
              <a:gd name="T51" fmla="*/ 2043561 h 2944813"/>
              <a:gd name="T52" fmla="*/ 94465 w 2960688"/>
              <a:gd name="T53" fmla="*/ 1341558 h 2944813"/>
              <a:gd name="T54" fmla="*/ 409347 w 2960688"/>
              <a:gd name="T55" fmla="*/ 1200523 h 2944813"/>
              <a:gd name="T56" fmla="*/ 2018158 w 2960688"/>
              <a:gd name="T57" fmla="*/ 907073 h 2944813"/>
              <a:gd name="T58" fmla="*/ 875585 w 2960688"/>
              <a:gd name="T59" fmla="*/ 1408239 h 2944813"/>
              <a:gd name="T60" fmla="*/ 124101 w 2960688"/>
              <a:gd name="T61" fmla="*/ 1147601 h 2944813"/>
              <a:gd name="T62" fmla="*/ 2321467 w 2960688"/>
              <a:gd name="T63" fmla="*/ 506332 h 2944813"/>
              <a:gd name="T64" fmla="*/ 749632 w 2960688"/>
              <a:gd name="T65" fmla="*/ 883788 h 2944813"/>
              <a:gd name="T66" fmla="*/ 1974498 w 2960688"/>
              <a:gd name="T67" fmla="*/ 615476 h 2944813"/>
              <a:gd name="T68" fmla="*/ 1023236 w 2960688"/>
              <a:gd name="T69" fmla="*/ 556204 h 2944813"/>
              <a:gd name="T70" fmla="*/ 689831 w 2960688"/>
              <a:gd name="T71" fmla="*/ 308003 h 2944813"/>
              <a:gd name="T72" fmla="*/ 207717 w 2960688"/>
              <a:gd name="T73" fmla="*/ 878231 h 2944813"/>
              <a:gd name="T74" fmla="*/ 892520 w 2960688"/>
              <a:gd name="T75" fmla="*/ 208775 h 2944813"/>
              <a:gd name="T76" fmla="*/ 2254717 w 2960688"/>
              <a:gd name="T77" fmla="*/ 461210 h 2944813"/>
              <a:gd name="T78" fmla="*/ 1218780 w 2960688"/>
              <a:gd name="T79" fmla="*/ 103726 h 2944813"/>
              <a:gd name="T80" fmla="*/ 913159 w 2960688"/>
              <a:gd name="T81" fmla="*/ 399028 h 2944813"/>
              <a:gd name="T82" fmla="*/ 1859129 w 2960688"/>
              <a:gd name="T83" fmla="*/ 352457 h 2944813"/>
              <a:gd name="T84" fmla="*/ 1370929 w 2960688"/>
              <a:gd name="T85" fmla="*/ 87320 h 2944813"/>
              <a:gd name="T86" fmla="*/ 1506408 w 2960688"/>
              <a:gd name="T87" fmla="*/ 0 h 2944813"/>
              <a:gd name="T88" fmla="*/ 2289115 w 2960688"/>
              <a:gd name="T89" fmla="*/ 236823 h 2944813"/>
              <a:gd name="T90" fmla="*/ 2152049 w 2960688"/>
              <a:gd name="T91" fmla="*/ 225974 h 2944813"/>
              <a:gd name="T92" fmla="*/ 2586424 w 2960688"/>
              <a:gd name="T93" fmla="*/ 728398 h 2944813"/>
              <a:gd name="T94" fmla="*/ 2107066 w 2960688"/>
              <a:gd name="T95" fmla="*/ 490052 h 2944813"/>
              <a:gd name="T96" fmla="*/ 2149932 w 2960688"/>
              <a:gd name="T97" fmla="*/ 1183588 h 2944813"/>
              <a:gd name="T98" fmla="*/ 2827062 w 2960688"/>
              <a:gd name="T99" fmla="*/ 1301338 h 2944813"/>
              <a:gd name="T100" fmla="*/ 2943224 w 2960688"/>
              <a:gd name="T101" fmla="*/ 1247887 h 2944813"/>
              <a:gd name="T102" fmla="*/ 2803776 w 2960688"/>
              <a:gd name="T103" fmla="*/ 2134586 h 2944813"/>
              <a:gd name="T104" fmla="*/ 2229579 w 2960688"/>
              <a:gd name="T105" fmla="*/ 2744770 h 2944813"/>
              <a:gd name="T106" fmla="*/ 1415912 w 2960688"/>
              <a:gd name="T107" fmla="*/ 2943225 h 2944813"/>
              <a:gd name="T108" fmla="*/ 657549 w 2960688"/>
              <a:gd name="T109" fmla="*/ 2688144 h 2944813"/>
              <a:gd name="T110" fmla="*/ 788794 w 2960688"/>
              <a:gd name="T111" fmla="*/ 2647130 h 2944813"/>
              <a:gd name="T112" fmla="*/ 881406 w 2960688"/>
              <a:gd name="T113" fmla="*/ 2118180 h 2944813"/>
              <a:gd name="T114" fmla="*/ 345048 w 2960688"/>
              <a:gd name="T115" fmla="*/ 1724445 h 2944813"/>
              <a:gd name="T116" fmla="*/ 145005 w 2960688"/>
              <a:gd name="T117" fmla="*/ 1766517 h 2944813"/>
              <a:gd name="T118" fmla="*/ 264 w 2960688"/>
              <a:gd name="T119" fmla="*/ 1455075 h 2944813"/>
              <a:gd name="T120" fmla="*/ 264078 w 2960688"/>
              <a:gd name="T121" fmla="*/ 654373 h 2944813"/>
              <a:gd name="T122" fmla="*/ 908131 w 2960688"/>
              <a:gd name="T123" fmla="*/ 118809 h 2944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2944813">
                <a:moveTo>
                  <a:pt x="1121934" y="2599501"/>
                </a:moveTo>
                <a:lnTo>
                  <a:pt x="1133312" y="2618553"/>
                </a:lnTo>
                <a:lnTo>
                  <a:pt x="1144955" y="2637869"/>
                </a:lnTo>
                <a:lnTo>
                  <a:pt x="1157127" y="2656656"/>
                </a:lnTo>
                <a:lnTo>
                  <a:pt x="1169563" y="2675178"/>
                </a:lnTo>
                <a:lnTo>
                  <a:pt x="1177237" y="2685763"/>
                </a:lnTo>
                <a:lnTo>
                  <a:pt x="1184910" y="2695818"/>
                </a:lnTo>
                <a:lnTo>
                  <a:pt x="1192584" y="2705873"/>
                </a:lnTo>
                <a:lnTo>
                  <a:pt x="1200522" y="2715928"/>
                </a:lnTo>
                <a:lnTo>
                  <a:pt x="1208725" y="2725718"/>
                </a:lnTo>
                <a:lnTo>
                  <a:pt x="1216928" y="2735509"/>
                </a:lnTo>
                <a:lnTo>
                  <a:pt x="1225395" y="2745035"/>
                </a:lnTo>
                <a:lnTo>
                  <a:pt x="1234127" y="2754296"/>
                </a:lnTo>
                <a:lnTo>
                  <a:pt x="1242595" y="2763557"/>
                </a:lnTo>
                <a:lnTo>
                  <a:pt x="1251591" y="2772289"/>
                </a:lnTo>
                <a:lnTo>
                  <a:pt x="1260588" y="2781286"/>
                </a:lnTo>
                <a:lnTo>
                  <a:pt x="1269849" y="2789753"/>
                </a:lnTo>
                <a:lnTo>
                  <a:pt x="1279375" y="2797956"/>
                </a:lnTo>
                <a:lnTo>
                  <a:pt x="1289166" y="2805630"/>
                </a:lnTo>
                <a:lnTo>
                  <a:pt x="1298691" y="2813303"/>
                </a:lnTo>
                <a:lnTo>
                  <a:pt x="1308747" y="2820712"/>
                </a:lnTo>
                <a:lnTo>
                  <a:pt x="1317214" y="2826798"/>
                </a:lnTo>
                <a:lnTo>
                  <a:pt x="1325946" y="2832620"/>
                </a:lnTo>
                <a:lnTo>
                  <a:pt x="1334678" y="2838176"/>
                </a:lnTo>
                <a:lnTo>
                  <a:pt x="1343675" y="2843469"/>
                </a:lnTo>
                <a:lnTo>
                  <a:pt x="1352671" y="2848232"/>
                </a:lnTo>
                <a:lnTo>
                  <a:pt x="1361668" y="2852994"/>
                </a:lnTo>
                <a:lnTo>
                  <a:pt x="1370929" y="2857228"/>
                </a:lnTo>
                <a:lnTo>
                  <a:pt x="1380455" y="2861197"/>
                </a:lnTo>
                <a:lnTo>
                  <a:pt x="1389981" y="2864902"/>
                </a:lnTo>
                <a:lnTo>
                  <a:pt x="1399242" y="2868342"/>
                </a:lnTo>
                <a:lnTo>
                  <a:pt x="1409033" y="2871517"/>
                </a:lnTo>
                <a:lnTo>
                  <a:pt x="1418558" y="2874428"/>
                </a:lnTo>
                <a:lnTo>
                  <a:pt x="1428614" y="2876809"/>
                </a:lnTo>
                <a:lnTo>
                  <a:pt x="1438139" y="2879191"/>
                </a:lnTo>
                <a:lnTo>
                  <a:pt x="1448194" y="2880778"/>
                </a:lnTo>
                <a:lnTo>
                  <a:pt x="1457985" y="2882101"/>
                </a:lnTo>
                <a:lnTo>
                  <a:pt x="1457985" y="2632841"/>
                </a:lnTo>
                <a:lnTo>
                  <a:pt x="1436816" y="2632577"/>
                </a:lnTo>
                <a:lnTo>
                  <a:pt x="1415648" y="2632047"/>
                </a:lnTo>
                <a:lnTo>
                  <a:pt x="1394744" y="2631254"/>
                </a:lnTo>
                <a:lnTo>
                  <a:pt x="1373311" y="2630195"/>
                </a:lnTo>
                <a:lnTo>
                  <a:pt x="1352407" y="2628608"/>
                </a:lnTo>
                <a:lnTo>
                  <a:pt x="1331503" y="2627285"/>
                </a:lnTo>
                <a:lnTo>
                  <a:pt x="1310070" y="2625432"/>
                </a:lnTo>
                <a:lnTo>
                  <a:pt x="1289166" y="2623580"/>
                </a:lnTo>
                <a:lnTo>
                  <a:pt x="1267997" y="2621463"/>
                </a:lnTo>
                <a:lnTo>
                  <a:pt x="1247093" y="2619082"/>
                </a:lnTo>
                <a:lnTo>
                  <a:pt x="1226189" y="2616436"/>
                </a:lnTo>
                <a:lnTo>
                  <a:pt x="1205285" y="2613525"/>
                </a:lnTo>
                <a:lnTo>
                  <a:pt x="1184381" y="2610350"/>
                </a:lnTo>
                <a:lnTo>
                  <a:pt x="1163213" y="2606910"/>
                </a:lnTo>
                <a:lnTo>
                  <a:pt x="1142573" y="2603205"/>
                </a:lnTo>
                <a:lnTo>
                  <a:pt x="1121934" y="2599501"/>
                </a:lnTo>
                <a:close/>
                <a:moveTo>
                  <a:pt x="1859129" y="2592356"/>
                </a:moveTo>
                <a:lnTo>
                  <a:pt x="1838225" y="2596590"/>
                </a:lnTo>
                <a:lnTo>
                  <a:pt x="1817057" y="2600824"/>
                </a:lnTo>
                <a:lnTo>
                  <a:pt x="1795888" y="2604528"/>
                </a:lnTo>
                <a:lnTo>
                  <a:pt x="1774720" y="2608233"/>
                </a:lnTo>
                <a:lnTo>
                  <a:pt x="1753551" y="2611408"/>
                </a:lnTo>
                <a:lnTo>
                  <a:pt x="1732382" y="2614583"/>
                </a:lnTo>
                <a:lnTo>
                  <a:pt x="1710949" y="2617494"/>
                </a:lnTo>
                <a:lnTo>
                  <a:pt x="1689781" y="2619876"/>
                </a:lnTo>
                <a:lnTo>
                  <a:pt x="1668347" y="2622257"/>
                </a:lnTo>
                <a:lnTo>
                  <a:pt x="1647179" y="2624374"/>
                </a:lnTo>
                <a:lnTo>
                  <a:pt x="1625481" y="2626226"/>
                </a:lnTo>
                <a:lnTo>
                  <a:pt x="1604313" y="2627814"/>
                </a:lnTo>
                <a:lnTo>
                  <a:pt x="1582879" y="2629401"/>
                </a:lnTo>
                <a:lnTo>
                  <a:pt x="1561446" y="2630460"/>
                </a:lnTo>
                <a:lnTo>
                  <a:pt x="1540013" y="2631518"/>
                </a:lnTo>
                <a:lnTo>
                  <a:pt x="1518580" y="2632047"/>
                </a:lnTo>
                <a:lnTo>
                  <a:pt x="1518580" y="2882101"/>
                </a:lnTo>
                <a:lnTo>
                  <a:pt x="1528635" y="2880778"/>
                </a:lnTo>
                <a:lnTo>
                  <a:pt x="1538425" y="2879191"/>
                </a:lnTo>
                <a:lnTo>
                  <a:pt x="1548216" y="2876809"/>
                </a:lnTo>
                <a:lnTo>
                  <a:pt x="1558006" y="2874428"/>
                </a:lnTo>
                <a:lnTo>
                  <a:pt x="1567532" y="2871517"/>
                </a:lnTo>
                <a:lnTo>
                  <a:pt x="1577323" y="2868342"/>
                </a:lnTo>
                <a:lnTo>
                  <a:pt x="1586849" y="2864902"/>
                </a:lnTo>
                <a:lnTo>
                  <a:pt x="1596374" y="2861197"/>
                </a:lnTo>
                <a:lnTo>
                  <a:pt x="1605636" y="2857228"/>
                </a:lnTo>
                <a:lnTo>
                  <a:pt x="1614897" y="2852994"/>
                </a:lnTo>
                <a:lnTo>
                  <a:pt x="1623893" y="2848232"/>
                </a:lnTo>
                <a:lnTo>
                  <a:pt x="1633155" y="2843469"/>
                </a:lnTo>
                <a:lnTo>
                  <a:pt x="1641887" y="2838176"/>
                </a:lnTo>
                <a:lnTo>
                  <a:pt x="1650619" y="2832620"/>
                </a:lnTo>
                <a:lnTo>
                  <a:pt x="1659351" y="2826798"/>
                </a:lnTo>
                <a:lnTo>
                  <a:pt x="1667818" y="2820712"/>
                </a:lnTo>
                <a:lnTo>
                  <a:pt x="1677609" y="2813303"/>
                </a:lnTo>
                <a:lnTo>
                  <a:pt x="1687664" y="2805630"/>
                </a:lnTo>
                <a:lnTo>
                  <a:pt x="1697190" y="2797956"/>
                </a:lnTo>
                <a:lnTo>
                  <a:pt x="1706715" y="2789753"/>
                </a:lnTo>
                <a:lnTo>
                  <a:pt x="1715977" y="2781286"/>
                </a:lnTo>
                <a:lnTo>
                  <a:pt x="1724973" y="2772289"/>
                </a:lnTo>
                <a:lnTo>
                  <a:pt x="1733970" y="2763557"/>
                </a:lnTo>
                <a:lnTo>
                  <a:pt x="1742702" y="2754296"/>
                </a:lnTo>
                <a:lnTo>
                  <a:pt x="1751434" y="2745035"/>
                </a:lnTo>
                <a:lnTo>
                  <a:pt x="1759637" y="2735509"/>
                </a:lnTo>
                <a:lnTo>
                  <a:pt x="1767840" y="2725718"/>
                </a:lnTo>
                <a:lnTo>
                  <a:pt x="1776043" y="2715928"/>
                </a:lnTo>
                <a:lnTo>
                  <a:pt x="1783981" y="2705873"/>
                </a:lnTo>
                <a:lnTo>
                  <a:pt x="1791919" y="2695818"/>
                </a:lnTo>
                <a:lnTo>
                  <a:pt x="1799328" y="2685763"/>
                </a:lnTo>
                <a:lnTo>
                  <a:pt x="1806737" y="2675178"/>
                </a:lnTo>
                <a:lnTo>
                  <a:pt x="1813881" y="2665123"/>
                </a:lnTo>
                <a:lnTo>
                  <a:pt x="1820497" y="2655068"/>
                </a:lnTo>
                <a:lnTo>
                  <a:pt x="1834256" y="2634429"/>
                </a:lnTo>
                <a:lnTo>
                  <a:pt x="1846957" y="2613525"/>
                </a:lnTo>
                <a:lnTo>
                  <a:pt x="1859129" y="2592356"/>
                </a:lnTo>
                <a:close/>
                <a:moveTo>
                  <a:pt x="704913" y="2462434"/>
                </a:moveTo>
                <a:lnTo>
                  <a:pt x="721848" y="2483867"/>
                </a:lnTo>
                <a:lnTo>
                  <a:pt x="738783" y="2504771"/>
                </a:lnTo>
                <a:lnTo>
                  <a:pt x="756247" y="2525146"/>
                </a:lnTo>
                <a:lnTo>
                  <a:pt x="774505" y="2545521"/>
                </a:lnTo>
                <a:lnTo>
                  <a:pt x="792763" y="2565366"/>
                </a:lnTo>
                <a:lnTo>
                  <a:pt x="811550" y="2584683"/>
                </a:lnTo>
                <a:lnTo>
                  <a:pt x="831131" y="2603735"/>
                </a:lnTo>
                <a:lnTo>
                  <a:pt x="850447" y="2621992"/>
                </a:lnTo>
                <a:lnTo>
                  <a:pt x="860502" y="2631254"/>
                </a:lnTo>
                <a:lnTo>
                  <a:pt x="870822" y="2640250"/>
                </a:lnTo>
                <a:lnTo>
                  <a:pt x="880877" y="2648982"/>
                </a:lnTo>
                <a:lnTo>
                  <a:pt x="891197" y="2657450"/>
                </a:lnTo>
                <a:lnTo>
                  <a:pt x="901516" y="2665917"/>
                </a:lnTo>
                <a:lnTo>
                  <a:pt x="912101" y="2674385"/>
                </a:lnTo>
                <a:lnTo>
                  <a:pt x="922685" y="2682852"/>
                </a:lnTo>
                <a:lnTo>
                  <a:pt x="933534" y="2691055"/>
                </a:lnTo>
                <a:lnTo>
                  <a:pt x="944118" y="2698993"/>
                </a:lnTo>
                <a:lnTo>
                  <a:pt x="954967" y="2706931"/>
                </a:lnTo>
                <a:lnTo>
                  <a:pt x="966080" y="2714605"/>
                </a:lnTo>
                <a:lnTo>
                  <a:pt x="977194" y="2722014"/>
                </a:lnTo>
                <a:lnTo>
                  <a:pt x="988307" y="2729688"/>
                </a:lnTo>
                <a:lnTo>
                  <a:pt x="999685" y="2737097"/>
                </a:lnTo>
                <a:lnTo>
                  <a:pt x="1011064" y="2743976"/>
                </a:lnTo>
                <a:lnTo>
                  <a:pt x="1022706" y="2751121"/>
                </a:lnTo>
                <a:lnTo>
                  <a:pt x="1035937" y="2759059"/>
                </a:lnTo>
                <a:lnTo>
                  <a:pt x="1049167" y="2766733"/>
                </a:lnTo>
                <a:lnTo>
                  <a:pt x="1062662" y="2774142"/>
                </a:lnTo>
                <a:lnTo>
                  <a:pt x="1076686" y="2781551"/>
                </a:lnTo>
                <a:lnTo>
                  <a:pt x="1090181" y="2788695"/>
                </a:lnTo>
                <a:lnTo>
                  <a:pt x="1104205" y="2795310"/>
                </a:lnTo>
                <a:lnTo>
                  <a:pt x="1117965" y="2801925"/>
                </a:lnTo>
                <a:lnTo>
                  <a:pt x="1132254" y="2808276"/>
                </a:lnTo>
                <a:lnTo>
                  <a:pt x="1146542" y="2814097"/>
                </a:lnTo>
                <a:lnTo>
                  <a:pt x="1160567" y="2819919"/>
                </a:lnTo>
                <a:lnTo>
                  <a:pt x="1175120" y="2825740"/>
                </a:lnTo>
                <a:lnTo>
                  <a:pt x="1189673" y="2831297"/>
                </a:lnTo>
                <a:lnTo>
                  <a:pt x="1204227" y="2836324"/>
                </a:lnTo>
                <a:lnTo>
                  <a:pt x="1218780" y="2841087"/>
                </a:lnTo>
                <a:lnTo>
                  <a:pt x="1233598" y="2845850"/>
                </a:lnTo>
                <a:lnTo>
                  <a:pt x="1248152" y="2850084"/>
                </a:lnTo>
                <a:lnTo>
                  <a:pt x="1239155" y="2842410"/>
                </a:lnTo>
                <a:lnTo>
                  <a:pt x="1230158" y="2834737"/>
                </a:lnTo>
                <a:lnTo>
                  <a:pt x="1220897" y="2826269"/>
                </a:lnTo>
                <a:lnTo>
                  <a:pt x="1212165" y="2818331"/>
                </a:lnTo>
                <a:lnTo>
                  <a:pt x="1203698" y="2809863"/>
                </a:lnTo>
                <a:lnTo>
                  <a:pt x="1195495" y="2801396"/>
                </a:lnTo>
                <a:lnTo>
                  <a:pt x="1187292" y="2792929"/>
                </a:lnTo>
                <a:lnTo>
                  <a:pt x="1179354" y="2784197"/>
                </a:lnTo>
                <a:lnTo>
                  <a:pt x="1171415" y="2775200"/>
                </a:lnTo>
                <a:lnTo>
                  <a:pt x="1163477" y="2766203"/>
                </a:lnTo>
                <a:lnTo>
                  <a:pt x="1155804" y="2757207"/>
                </a:lnTo>
                <a:lnTo>
                  <a:pt x="1148395" y="2747945"/>
                </a:lnTo>
                <a:lnTo>
                  <a:pt x="1141250" y="2738684"/>
                </a:lnTo>
                <a:lnTo>
                  <a:pt x="1134106" y="2729423"/>
                </a:lnTo>
                <a:lnTo>
                  <a:pt x="1120346" y="2710371"/>
                </a:lnTo>
                <a:lnTo>
                  <a:pt x="1109497" y="2694759"/>
                </a:lnTo>
                <a:lnTo>
                  <a:pt x="1099178" y="2679412"/>
                </a:lnTo>
                <a:lnTo>
                  <a:pt x="1089123" y="2663271"/>
                </a:lnTo>
                <a:lnTo>
                  <a:pt x="1079332" y="2647395"/>
                </a:lnTo>
                <a:lnTo>
                  <a:pt x="1070071" y="2631518"/>
                </a:lnTo>
                <a:lnTo>
                  <a:pt x="1060545" y="2615113"/>
                </a:lnTo>
                <a:lnTo>
                  <a:pt x="1051549" y="2598972"/>
                </a:lnTo>
                <a:lnTo>
                  <a:pt x="1042817" y="2582566"/>
                </a:lnTo>
                <a:lnTo>
                  <a:pt x="1021119" y="2577009"/>
                </a:lnTo>
                <a:lnTo>
                  <a:pt x="999421" y="2571188"/>
                </a:lnTo>
                <a:lnTo>
                  <a:pt x="977723" y="2565366"/>
                </a:lnTo>
                <a:lnTo>
                  <a:pt x="956025" y="2559281"/>
                </a:lnTo>
                <a:lnTo>
                  <a:pt x="934857" y="2552665"/>
                </a:lnTo>
                <a:lnTo>
                  <a:pt x="913159" y="2546050"/>
                </a:lnTo>
                <a:lnTo>
                  <a:pt x="891990" y="2538906"/>
                </a:lnTo>
                <a:lnTo>
                  <a:pt x="870822" y="2531761"/>
                </a:lnTo>
                <a:lnTo>
                  <a:pt x="849653" y="2523823"/>
                </a:lnTo>
                <a:lnTo>
                  <a:pt x="828749" y="2515885"/>
                </a:lnTo>
                <a:lnTo>
                  <a:pt x="807845" y="2507682"/>
                </a:lnTo>
                <a:lnTo>
                  <a:pt x="786941" y="2499215"/>
                </a:lnTo>
                <a:lnTo>
                  <a:pt x="766567" y="2490483"/>
                </a:lnTo>
                <a:lnTo>
                  <a:pt x="745663" y="2481486"/>
                </a:lnTo>
                <a:lnTo>
                  <a:pt x="725553" y="2471960"/>
                </a:lnTo>
                <a:lnTo>
                  <a:pt x="704913" y="2462434"/>
                </a:lnTo>
                <a:close/>
                <a:moveTo>
                  <a:pt x="2289909" y="2437561"/>
                </a:moveTo>
                <a:lnTo>
                  <a:pt x="2268741" y="2448410"/>
                </a:lnTo>
                <a:lnTo>
                  <a:pt x="2247837" y="2458994"/>
                </a:lnTo>
                <a:lnTo>
                  <a:pt x="2226404" y="2469049"/>
                </a:lnTo>
                <a:lnTo>
                  <a:pt x="2204970" y="2478840"/>
                </a:lnTo>
                <a:lnTo>
                  <a:pt x="2183273" y="2488630"/>
                </a:lnTo>
                <a:lnTo>
                  <a:pt x="2161840" y="2497892"/>
                </a:lnTo>
                <a:lnTo>
                  <a:pt x="2140142" y="2506888"/>
                </a:lnTo>
                <a:lnTo>
                  <a:pt x="2117915" y="2515356"/>
                </a:lnTo>
                <a:lnTo>
                  <a:pt x="2096217" y="2523559"/>
                </a:lnTo>
                <a:lnTo>
                  <a:pt x="2073725" y="2531761"/>
                </a:lnTo>
                <a:lnTo>
                  <a:pt x="2051498" y="2539435"/>
                </a:lnTo>
                <a:lnTo>
                  <a:pt x="2029007" y="2546844"/>
                </a:lnTo>
                <a:lnTo>
                  <a:pt x="2006780" y="2553724"/>
                </a:lnTo>
                <a:lnTo>
                  <a:pt x="1984288" y="2560604"/>
                </a:lnTo>
                <a:lnTo>
                  <a:pt x="1961532" y="2566954"/>
                </a:lnTo>
                <a:lnTo>
                  <a:pt x="1938776" y="2573040"/>
                </a:lnTo>
                <a:lnTo>
                  <a:pt x="1929250" y="2591033"/>
                </a:lnTo>
                <a:lnTo>
                  <a:pt x="1919989" y="2608233"/>
                </a:lnTo>
                <a:lnTo>
                  <a:pt x="1910198" y="2625697"/>
                </a:lnTo>
                <a:lnTo>
                  <a:pt x="1900143" y="2642896"/>
                </a:lnTo>
                <a:lnTo>
                  <a:pt x="1889824" y="2660096"/>
                </a:lnTo>
                <a:lnTo>
                  <a:pt x="1878710" y="2676766"/>
                </a:lnTo>
                <a:lnTo>
                  <a:pt x="1867861" y="2693701"/>
                </a:lnTo>
                <a:lnTo>
                  <a:pt x="1856483" y="2710371"/>
                </a:lnTo>
                <a:lnTo>
                  <a:pt x="1842724" y="2729423"/>
                </a:lnTo>
                <a:lnTo>
                  <a:pt x="1835579" y="2738684"/>
                </a:lnTo>
                <a:lnTo>
                  <a:pt x="1828170" y="2747945"/>
                </a:lnTo>
                <a:lnTo>
                  <a:pt x="1820761" y="2757207"/>
                </a:lnTo>
                <a:lnTo>
                  <a:pt x="1813088" y="2766203"/>
                </a:lnTo>
                <a:lnTo>
                  <a:pt x="1805414" y="2774935"/>
                </a:lnTo>
                <a:lnTo>
                  <a:pt x="1797476" y="2784197"/>
                </a:lnTo>
                <a:lnTo>
                  <a:pt x="1789537" y="2792929"/>
                </a:lnTo>
                <a:lnTo>
                  <a:pt x="1781335" y="2801396"/>
                </a:lnTo>
                <a:lnTo>
                  <a:pt x="1772867" y="2809863"/>
                </a:lnTo>
                <a:lnTo>
                  <a:pt x="1764135" y="2818066"/>
                </a:lnTo>
                <a:lnTo>
                  <a:pt x="1755668" y="2826269"/>
                </a:lnTo>
                <a:lnTo>
                  <a:pt x="1746671" y="2834472"/>
                </a:lnTo>
                <a:lnTo>
                  <a:pt x="1737675" y="2842410"/>
                </a:lnTo>
                <a:lnTo>
                  <a:pt x="1728149" y="2850084"/>
                </a:lnTo>
                <a:lnTo>
                  <a:pt x="1743231" y="2845850"/>
                </a:lnTo>
                <a:lnTo>
                  <a:pt x="1757785" y="2841087"/>
                </a:lnTo>
                <a:lnTo>
                  <a:pt x="1772338" y="2836324"/>
                </a:lnTo>
                <a:lnTo>
                  <a:pt x="1787156" y="2831297"/>
                </a:lnTo>
                <a:lnTo>
                  <a:pt x="1801445" y="2825740"/>
                </a:lnTo>
                <a:lnTo>
                  <a:pt x="1815734" y="2819919"/>
                </a:lnTo>
                <a:lnTo>
                  <a:pt x="1830022" y="2814097"/>
                </a:lnTo>
                <a:lnTo>
                  <a:pt x="1844311" y="2808276"/>
                </a:lnTo>
                <a:lnTo>
                  <a:pt x="1858335" y="2801925"/>
                </a:lnTo>
                <a:lnTo>
                  <a:pt x="1872359" y="2795310"/>
                </a:lnTo>
                <a:lnTo>
                  <a:pt x="1886384" y="2788695"/>
                </a:lnTo>
                <a:lnTo>
                  <a:pt x="1900143" y="2781551"/>
                </a:lnTo>
                <a:lnTo>
                  <a:pt x="1913903" y="2774142"/>
                </a:lnTo>
                <a:lnTo>
                  <a:pt x="1927398" y="2766733"/>
                </a:lnTo>
                <a:lnTo>
                  <a:pt x="1940893" y="2759059"/>
                </a:lnTo>
                <a:lnTo>
                  <a:pt x="1954123" y="2751121"/>
                </a:lnTo>
                <a:lnTo>
                  <a:pt x="1966295" y="2743447"/>
                </a:lnTo>
                <a:lnTo>
                  <a:pt x="1978467" y="2736038"/>
                </a:lnTo>
                <a:lnTo>
                  <a:pt x="1990903" y="2727835"/>
                </a:lnTo>
                <a:lnTo>
                  <a:pt x="2002546" y="2719897"/>
                </a:lnTo>
                <a:lnTo>
                  <a:pt x="2014453" y="2711694"/>
                </a:lnTo>
                <a:lnTo>
                  <a:pt x="2026096" y="2703491"/>
                </a:lnTo>
                <a:lnTo>
                  <a:pt x="2038003" y="2695024"/>
                </a:lnTo>
                <a:lnTo>
                  <a:pt x="2049382" y="2686292"/>
                </a:lnTo>
                <a:lnTo>
                  <a:pt x="2060760" y="2677295"/>
                </a:lnTo>
                <a:lnTo>
                  <a:pt x="2071873" y="2668299"/>
                </a:lnTo>
                <a:lnTo>
                  <a:pt x="2082987" y="2659302"/>
                </a:lnTo>
                <a:lnTo>
                  <a:pt x="2094365" y="2650041"/>
                </a:lnTo>
                <a:lnTo>
                  <a:pt x="2105214" y="2640780"/>
                </a:lnTo>
                <a:lnTo>
                  <a:pt x="2115798" y="2631254"/>
                </a:lnTo>
                <a:lnTo>
                  <a:pt x="2126382" y="2621199"/>
                </a:lnTo>
                <a:lnTo>
                  <a:pt x="2137231" y="2611408"/>
                </a:lnTo>
                <a:lnTo>
                  <a:pt x="2147551" y="2601618"/>
                </a:lnTo>
                <a:lnTo>
                  <a:pt x="2157870" y="2591563"/>
                </a:lnTo>
                <a:lnTo>
                  <a:pt x="2168190" y="2581243"/>
                </a:lnTo>
                <a:lnTo>
                  <a:pt x="2178245" y="2570659"/>
                </a:lnTo>
                <a:lnTo>
                  <a:pt x="2188300" y="2560339"/>
                </a:lnTo>
                <a:lnTo>
                  <a:pt x="2198091" y="2549755"/>
                </a:lnTo>
                <a:lnTo>
                  <a:pt x="2207881" y="2539170"/>
                </a:lnTo>
                <a:lnTo>
                  <a:pt x="2217407" y="2528057"/>
                </a:lnTo>
                <a:lnTo>
                  <a:pt x="2226668" y="2517208"/>
                </a:lnTo>
                <a:lnTo>
                  <a:pt x="2236194" y="2506094"/>
                </a:lnTo>
                <a:lnTo>
                  <a:pt x="2245455" y="2494981"/>
                </a:lnTo>
                <a:lnTo>
                  <a:pt x="2254717" y="2483867"/>
                </a:lnTo>
                <a:lnTo>
                  <a:pt x="2272445" y="2460847"/>
                </a:lnTo>
                <a:lnTo>
                  <a:pt x="2289909" y="2437561"/>
                </a:lnTo>
                <a:close/>
                <a:moveTo>
                  <a:pt x="441967" y="2194891"/>
                </a:moveTo>
                <a:lnTo>
                  <a:pt x="441967" y="2402558"/>
                </a:lnTo>
                <a:lnTo>
                  <a:pt x="447519" y="2401234"/>
                </a:lnTo>
                <a:lnTo>
                  <a:pt x="452544" y="2399910"/>
                </a:lnTo>
                <a:lnTo>
                  <a:pt x="457832" y="2398320"/>
                </a:lnTo>
                <a:lnTo>
                  <a:pt x="463121" y="2396466"/>
                </a:lnTo>
                <a:lnTo>
                  <a:pt x="467880" y="2394612"/>
                </a:lnTo>
                <a:lnTo>
                  <a:pt x="472904" y="2392758"/>
                </a:lnTo>
                <a:lnTo>
                  <a:pt x="477400" y="2390374"/>
                </a:lnTo>
                <a:lnTo>
                  <a:pt x="482159" y="2388255"/>
                </a:lnTo>
                <a:lnTo>
                  <a:pt x="486390" y="2385606"/>
                </a:lnTo>
                <a:lnTo>
                  <a:pt x="490886" y="2382957"/>
                </a:lnTo>
                <a:lnTo>
                  <a:pt x="495116" y="2380043"/>
                </a:lnTo>
                <a:lnTo>
                  <a:pt x="499083" y="2377130"/>
                </a:lnTo>
                <a:lnTo>
                  <a:pt x="503049" y="2374216"/>
                </a:lnTo>
                <a:lnTo>
                  <a:pt x="506751" y="2371037"/>
                </a:lnTo>
                <a:lnTo>
                  <a:pt x="510189" y="2367859"/>
                </a:lnTo>
                <a:lnTo>
                  <a:pt x="513891" y="2364680"/>
                </a:lnTo>
                <a:lnTo>
                  <a:pt x="517064" y="2361237"/>
                </a:lnTo>
                <a:lnTo>
                  <a:pt x="520237" y="2357528"/>
                </a:lnTo>
                <a:lnTo>
                  <a:pt x="523146" y="2353820"/>
                </a:lnTo>
                <a:lnTo>
                  <a:pt x="525790" y="2350112"/>
                </a:lnTo>
                <a:lnTo>
                  <a:pt x="528434" y="2346403"/>
                </a:lnTo>
                <a:lnTo>
                  <a:pt x="530550" y="2342430"/>
                </a:lnTo>
                <a:lnTo>
                  <a:pt x="532665" y="2338457"/>
                </a:lnTo>
                <a:lnTo>
                  <a:pt x="534780" y="2334219"/>
                </a:lnTo>
                <a:lnTo>
                  <a:pt x="536367" y="2329716"/>
                </a:lnTo>
                <a:lnTo>
                  <a:pt x="537954" y="2325478"/>
                </a:lnTo>
                <a:lnTo>
                  <a:pt x="539276" y="2321240"/>
                </a:lnTo>
                <a:lnTo>
                  <a:pt x="540333" y="2317001"/>
                </a:lnTo>
                <a:lnTo>
                  <a:pt x="541127" y="2312498"/>
                </a:lnTo>
                <a:lnTo>
                  <a:pt x="541656" y="2307995"/>
                </a:lnTo>
                <a:lnTo>
                  <a:pt x="542184" y="2303492"/>
                </a:lnTo>
                <a:lnTo>
                  <a:pt x="542184" y="2298725"/>
                </a:lnTo>
                <a:lnTo>
                  <a:pt x="542184" y="2294222"/>
                </a:lnTo>
                <a:lnTo>
                  <a:pt x="541656" y="2289454"/>
                </a:lnTo>
                <a:lnTo>
                  <a:pt x="541127" y="2284951"/>
                </a:lnTo>
                <a:lnTo>
                  <a:pt x="540333" y="2280448"/>
                </a:lnTo>
                <a:lnTo>
                  <a:pt x="539276" y="2275945"/>
                </a:lnTo>
                <a:lnTo>
                  <a:pt x="537954" y="2271706"/>
                </a:lnTo>
                <a:lnTo>
                  <a:pt x="536367" y="2267468"/>
                </a:lnTo>
                <a:lnTo>
                  <a:pt x="534780" y="2263230"/>
                </a:lnTo>
                <a:lnTo>
                  <a:pt x="532665" y="2258992"/>
                </a:lnTo>
                <a:lnTo>
                  <a:pt x="530550" y="2255019"/>
                </a:lnTo>
                <a:lnTo>
                  <a:pt x="528434" y="2251046"/>
                </a:lnTo>
                <a:lnTo>
                  <a:pt x="525790" y="2247337"/>
                </a:lnTo>
                <a:lnTo>
                  <a:pt x="523146" y="2243364"/>
                </a:lnTo>
                <a:lnTo>
                  <a:pt x="520237" y="2239921"/>
                </a:lnTo>
                <a:lnTo>
                  <a:pt x="517064" y="2236212"/>
                </a:lnTo>
                <a:lnTo>
                  <a:pt x="513891" y="2232769"/>
                </a:lnTo>
                <a:lnTo>
                  <a:pt x="510189" y="2229325"/>
                </a:lnTo>
                <a:lnTo>
                  <a:pt x="506751" y="2225882"/>
                </a:lnTo>
                <a:lnTo>
                  <a:pt x="503049" y="2222968"/>
                </a:lnTo>
                <a:lnTo>
                  <a:pt x="499083" y="2219790"/>
                </a:lnTo>
                <a:lnTo>
                  <a:pt x="495116" y="2217141"/>
                </a:lnTo>
                <a:lnTo>
                  <a:pt x="490886" y="2214227"/>
                </a:lnTo>
                <a:lnTo>
                  <a:pt x="486390" y="2211843"/>
                </a:lnTo>
                <a:lnTo>
                  <a:pt x="482159" y="2209194"/>
                </a:lnTo>
                <a:lnTo>
                  <a:pt x="477400" y="2206810"/>
                </a:lnTo>
                <a:lnTo>
                  <a:pt x="472904" y="2204691"/>
                </a:lnTo>
                <a:lnTo>
                  <a:pt x="467880" y="2202837"/>
                </a:lnTo>
                <a:lnTo>
                  <a:pt x="463121" y="2200718"/>
                </a:lnTo>
                <a:lnTo>
                  <a:pt x="457832" y="2199129"/>
                </a:lnTo>
                <a:lnTo>
                  <a:pt x="452544" y="2197539"/>
                </a:lnTo>
                <a:lnTo>
                  <a:pt x="447519" y="2196215"/>
                </a:lnTo>
                <a:lnTo>
                  <a:pt x="441967" y="2194891"/>
                </a:lnTo>
                <a:close/>
                <a:moveTo>
                  <a:pt x="939884" y="2102304"/>
                </a:moveTo>
                <a:lnTo>
                  <a:pt x="945441" y="2127177"/>
                </a:lnTo>
                <a:lnTo>
                  <a:pt x="951527" y="2152315"/>
                </a:lnTo>
                <a:lnTo>
                  <a:pt x="957613" y="2177188"/>
                </a:lnTo>
                <a:lnTo>
                  <a:pt x="963964" y="2202325"/>
                </a:lnTo>
                <a:lnTo>
                  <a:pt x="971108" y="2226934"/>
                </a:lnTo>
                <a:lnTo>
                  <a:pt x="977988" y="2251807"/>
                </a:lnTo>
                <a:lnTo>
                  <a:pt x="985397" y="2276415"/>
                </a:lnTo>
                <a:lnTo>
                  <a:pt x="992806" y="2301024"/>
                </a:lnTo>
                <a:lnTo>
                  <a:pt x="1002332" y="2330131"/>
                </a:lnTo>
                <a:lnTo>
                  <a:pt x="1012651" y="2359502"/>
                </a:lnTo>
                <a:lnTo>
                  <a:pt x="1023236" y="2388609"/>
                </a:lnTo>
                <a:lnTo>
                  <a:pt x="1034349" y="2417186"/>
                </a:lnTo>
                <a:lnTo>
                  <a:pt x="1045992" y="2445764"/>
                </a:lnTo>
                <a:lnTo>
                  <a:pt x="1058164" y="2473812"/>
                </a:lnTo>
                <a:lnTo>
                  <a:pt x="1064250" y="2488101"/>
                </a:lnTo>
                <a:lnTo>
                  <a:pt x="1070865" y="2501861"/>
                </a:lnTo>
                <a:lnTo>
                  <a:pt x="1077480" y="2515620"/>
                </a:lnTo>
                <a:lnTo>
                  <a:pt x="1084360" y="2529380"/>
                </a:lnTo>
                <a:lnTo>
                  <a:pt x="1107116" y="2534672"/>
                </a:lnTo>
                <a:lnTo>
                  <a:pt x="1130401" y="2539170"/>
                </a:lnTo>
                <a:lnTo>
                  <a:pt x="1153422" y="2543404"/>
                </a:lnTo>
                <a:lnTo>
                  <a:pt x="1176708" y="2547638"/>
                </a:lnTo>
                <a:lnTo>
                  <a:pt x="1199993" y="2551078"/>
                </a:lnTo>
                <a:lnTo>
                  <a:pt x="1223543" y="2554518"/>
                </a:lnTo>
                <a:lnTo>
                  <a:pt x="1246564" y="2557693"/>
                </a:lnTo>
                <a:lnTo>
                  <a:pt x="1269849" y="2560339"/>
                </a:lnTo>
                <a:lnTo>
                  <a:pt x="1293399" y="2562985"/>
                </a:lnTo>
                <a:lnTo>
                  <a:pt x="1316949" y="2565102"/>
                </a:lnTo>
                <a:lnTo>
                  <a:pt x="1340499" y="2566954"/>
                </a:lnTo>
                <a:lnTo>
                  <a:pt x="1363785" y="2568542"/>
                </a:lnTo>
                <a:lnTo>
                  <a:pt x="1387599" y="2569865"/>
                </a:lnTo>
                <a:lnTo>
                  <a:pt x="1410885" y="2570659"/>
                </a:lnTo>
                <a:lnTo>
                  <a:pt x="1434435" y="2571452"/>
                </a:lnTo>
                <a:lnTo>
                  <a:pt x="1457985" y="2571717"/>
                </a:lnTo>
                <a:lnTo>
                  <a:pt x="1457985" y="2147023"/>
                </a:lnTo>
                <a:lnTo>
                  <a:pt x="1425703" y="2146493"/>
                </a:lnTo>
                <a:lnTo>
                  <a:pt x="1393156" y="2145964"/>
                </a:lnTo>
                <a:lnTo>
                  <a:pt x="1360345" y="2144906"/>
                </a:lnTo>
                <a:lnTo>
                  <a:pt x="1328063" y="2143847"/>
                </a:lnTo>
                <a:lnTo>
                  <a:pt x="1295516" y="2142260"/>
                </a:lnTo>
                <a:lnTo>
                  <a:pt x="1262970" y="2140407"/>
                </a:lnTo>
                <a:lnTo>
                  <a:pt x="1230687" y="2138026"/>
                </a:lnTo>
                <a:lnTo>
                  <a:pt x="1198141" y="2135644"/>
                </a:lnTo>
                <a:lnTo>
                  <a:pt x="1165594" y="2132734"/>
                </a:lnTo>
                <a:lnTo>
                  <a:pt x="1133312" y="2129294"/>
                </a:lnTo>
                <a:lnTo>
                  <a:pt x="1101030" y="2125589"/>
                </a:lnTo>
                <a:lnTo>
                  <a:pt x="1068483" y="2121620"/>
                </a:lnTo>
                <a:lnTo>
                  <a:pt x="1036466" y="2117387"/>
                </a:lnTo>
                <a:lnTo>
                  <a:pt x="1004184" y="2112888"/>
                </a:lnTo>
                <a:lnTo>
                  <a:pt x="972166" y="2107596"/>
                </a:lnTo>
                <a:lnTo>
                  <a:pt x="939884" y="2102304"/>
                </a:lnTo>
                <a:close/>
                <a:moveTo>
                  <a:pt x="2038268" y="2095689"/>
                </a:moveTo>
                <a:lnTo>
                  <a:pt x="2006251" y="2101510"/>
                </a:lnTo>
                <a:lnTo>
                  <a:pt x="1973704" y="2107067"/>
                </a:lnTo>
                <a:lnTo>
                  <a:pt x="1941687" y="2112094"/>
                </a:lnTo>
                <a:lnTo>
                  <a:pt x="1909140" y="2116857"/>
                </a:lnTo>
                <a:lnTo>
                  <a:pt x="1876858" y="2121091"/>
                </a:lnTo>
                <a:lnTo>
                  <a:pt x="1844576" y="2125060"/>
                </a:lnTo>
                <a:lnTo>
                  <a:pt x="1812029" y="2128765"/>
                </a:lnTo>
                <a:lnTo>
                  <a:pt x="1779482" y="2131940"/>
                </a:lnTo>
                <a:lnTo>
                  <a:pt x="1746936" y="2135115"/>
                </a:lnTo>
                <a:lnTo>
                  <a:pt x="1714389" y="2137761"/>
                </a:lnTo>
                <a:lnTo>
                  <a:pt x="1681842" y="2140143"/>
                </a:lnTo>
                <a:lnTo>
                  <a:pt x="1649296" y="2141995"/>
                </a:lnTo>
                <a:lnTo>
                  <a:pt x="1616485" y="2143583"/>
                </a:lnTo>
                <a:lnTo>
                  <a:pt x="1583938" y="2144641"/>
                </a:lnTo>
                <a:lnTo>
                  <a:pt x="1551391" y="2145700"/>
                </a:lnTo>
                <a:lnTo>
                  <a:pt x="1518580" y="2146229"/>
                </a:lnTo>
                <a:lnTo>
                  <a:pt x="1518580" y="2571188"/>
                </a:lnTo>
                <a:lnTo>
                  <a:pt x="1542659" y="2570394"/>
                </a:lnTo>
                <a:lnTo>
                  <a:pt x="1566209" y="2569336"/>
                </a:lnTo>
                <a:lnTo>
                  <a:pt x="1590288" y="2568013"/>
                </a:lnTo>
                <a:lnTo>
                  <a:pt x="1613838" y="2566425"/>
                </a:lnTo>
                <a:lnTo>
                  <a:pt x="1637918" y="2564308"/>
                </a:lnTo>
                <a:lnTo>
                  <a:pt x="1661468" y="2562191"/>
                </a:lnTo>
                <a:lnTo>
                  <a:pt x="1685282" y="2559545"/>
                </a:lnTo>
                <a:lnTo>
                  <a:pt x="1708832" y="2556370"/>
                </a:lnTo>
                <a:lnTo>
                  <a:pt x="1732647" y="2553195"/>
                </a:lnTo>
                <a:lnTo>
                  <a:pt x="1756197" y="2549755"/>
                </a:lnTo>
                <a:lnTo>
                  <a:pt x="1780012" y="2545786"/>
                </a:lnTo>
                <a:lnTo>
                  <a:pt x="1803297" y="2541552"/>
                </a:lnTo>
                <a:lnTo>
                  <a:pt x="1826582" y="2537054"/>
                </a:lnTo>
                <a:lnTo>
                  <a:pt x="1850133" y="2532026"/>
                </a:lnTo>
                <a:lnTo>
                  <a:pt x="1873153" y="2526734"/>
                </a:lnTo>
                <a:lnTo>
                  <a:pt x="1896439" y="2521177"/>
                </a:lnTo>
                <a:lnTo>
                  <a:pt x="1902789" y="2507947"/>
                </a:lnTo>
                <a:lnTo>
                  <a:pt x="1909140" y="2494716"/>
                </a:lnTo>
                <a:lnTo>
                  <a:pt x="1921312" y="2467462"/>
                </a:lnTo>
                <a:lnTo>
                  <a:pt x="1932955" y="2440472"/>
                </a:lnTo>
                <a:lnTo>
                  <a:pt x="1944068" y="2412688"/>
                </a:lnTo>
                <a:lnTo>
                  <a:pt x="1954652" y="2385169"/>
                </a:lnTo>
                <a:lnTo>
                  <a:pt x="1964707" y="2357121"/>
                </a:lnTo>
                <a:lnTo>
                  <a:pt x="1974498" y="2329072"/>
                </a:lnTo>
                <a:lnTo>
                  <a:pt x="1984024" y="2301024"/>
                </a:lnTo>
                <a:lnTo>
                  <a:pt x="1991697" y="2275622"/>
                </a:lnTo>
                <a:lnTo>
                  <a:pt x="1999371" y="2250219"/>
                </a:lnTo>
                <a:lnTo>
                  <a:pt x="2006515" y="2224552"/>
                </a:lnTo>
                <a:lnTo>
                  <a:pt x="2013395" y="2198886"/>
                </a:lnTo>
                <a:lnTo>
                  <a:pt x="2020010" y="2173219"/>
                </a:lnTo>
                <a:lnTo>
                  <a:pt x="2026361" y="2147552"/>
                </a:lnTo>
                <a:lnTo>
                  <a:pt x="2032447" y="2121356"/>
                </a:lnTo>
                <a:lnTo>
                  <a:pt x="2038268" y="2095689"/>
                </a:lnTo>
                <a:close/>
                <a:moveTo>
                  <a:pt x="2523822" y="1946980"/>
                </a:moveTo>
                <a:lnTo>
                  <a:pt x="2498949" y="1958358"/>
                </a:lnTo>
                <a:lnTo>
                  <a:pt x="2473547" y="1969207"/>
                </a:lnTo>
                <a:lnTo>
                  <a:pt x="2448409" y="1979526"/>
                </a:lnTo>
                <a:lnTo>
                  <a:pt x="2422742" y="1989581"/>
                </a:lnTo>
                <a:lnTo>
                  <a:pt x="2397340" y="1999372"/>
                </a:lnTo>
                <a:lnTo>
                  <a:pt x="2371408" y="2008368"/>
                </a:lnTo>
                <a:lnTo>
                  <a:pt x="2345741" y="2017365"/>
                </a:lnTo>
                <a:lnTo>
                  <a:pt x="2319810" y="2025833"/>
                </a:lnTo>
                <a:lnTo>
                  <a:pt x="2292820" y="2034300"/>
                </a:lnTo>
                <a:lnTo>
                  <a:pt x="2265830" y="2041974"/>
                </a:lnTo>
                <a:lnTo>
                  <a:pt x="2238840" y="2049647"/>
                </a:lnTo>
                <a:lnTo>
                  <a:pt x="2211850" y="2056792"/>
                </a:lnTo>
                <a:lnTo>
                  <a:pt x="2184331" y="2063936"/>
                </a:lnTo>
                <a:lnTo>
                  <a:pt x="2157341" y="2070551"/>
                </a:lnTo>
                <a:lnTo>
                  <a:pt x="2130087" y="2076902"/>
                </a:lnTo>
                <a:lnTo>
                  <a:pt x="2102832" y="2082988"/>
                </a:lnTo>
                <a:lnTo>
                  <a:pt x="2096482" y="2112888"/>
                </a:lnTo>
                <a:lnTo>
                  <a:pt x="2089866" y="2142789"/>
                </a:lnTo>
                <a:lnTo>
                  <a:pt x="2082457" y="2172160"/>
                </a:lnTo>
                <a:lnTo>
                  <a:pt x="2075313" y="2202061"/>
                </a:lnTo>
                <a:lnTo>
                  <a:pt x="2067375" y="2231697"/>
                </a:lnTo>
                <a:lnTo>
                  <a:pt x="2059437" y="2260804"/>
                </a:lnTo>
                <a:lnTo>
                  <a:pt x="2050705" y="2290440"/>
                </a:lnTo>
                <a:lnTo>
                  <a:pt x="2041973" y="2319546"/>
                </a:lnTo>
                <a:lnTo>
                  <a:pt x="2034299" y="2342567"/>
                </a:lnTo>
                <a:lnTo>
                  <a:pt x="2026361" y="2365323"/>
                </a:lnTo>
                <a:lnTo>
                  <a:pt x="2018158" y="2388080"/>
                </a:lnTo>
                <a:lnTo>
                  <a:pt x="2009691" y="2410836"/>
                </a:lnTo>
                <a:lnTo>
                  <a:pt x="2001223" y="2433592"/>
                </a:lnTo>
                <a:lnTo>
                  <a:pt x="1992226" y="2456084"/>
                </a:lnTo>
                <a:lnTo>
                  <a:pt x="1982965" y="2478311"/>
                </a:lnTo>
                <a:lnTo>
                  <a:pt x="1972910" y="2500802"/>
                </a:lnTo>
                <a:lnTo>
                  <a:pt x="1998842" y="2492864"/>
                </a:lnTo>
                <a:lnTo>
                  <a:pt x="2024509" y="2484661"/>
                </a:lnTo>
                <a:lnTo>
                  <a:pt x="2050175" y="2475665"/>
                </a:lnTo>
                <a:lnTo>
                  <a:pt x="2075313" y="2466668"/>
                </a:lnTo>
                <a:lnTo>
                  <a:pt x="2100715" y="2457142"/>
                </a:lnTo>
                <a:lnTo>
                  <a:pt x="2125588" y="2447352"/>
                </a:lnTo>
                <a:lnTo>
                  <a:pt x="2150461" y="2437032"/>
                </a:lnTo>
                <a:lnTo>
                  <a:pt x="2175070" y="2425918"/>
                </a:lnTo>
                <a:lnTo>
                  <a:pt x="2199414" y="2414805"/>
                </a:lnTo>
                <a:lnTo>
                  <a:pt x="2223758" y="2403162"/>
                </a:lnTo>
                <a:lnTo>
                  <a:pt x="2247837" y="2391255"/>
                </a:lnTo>
                <a:lnTo>
                  <a:pt x="2271387" y="2378554"/>
                </a:lnTo>
                <a:lnTo>
                  <a:pt x="2295201" y="2365588"/>
                </a:lnTo>
                <a:lnTo>
                  <a:pt x="2318487" y="2352358"/>
                </a:lnTo>
                <a:lnTo>
                  <a:pt x="2341508" y="2338598"/>
                </a:lnTo>
                <a:lnTo>
                  <a:pt x="2364264" y="2324309"/>
                </a:lnTo>
                <a:lnTo>
                  <a:pt x="2377230" y="2302082"/>
                </a:lnTo>
                <a:lnTo>
                  <a:pt x="2389931" y="2279591"/>
                </a:lnTo>
                <a:lnTo>
                  <a:pt x="2401838" y="2257099"/>
                </a:lnTo>
                <a:lnTo>
                  <a:pt x="2413481" y="2234343"/>
                </a:lnTo>
                <a:lnTo>
                  <a:pt x="2424859" y="2211322"/>
                </a:lnTo>
                <a:lnTo>
                  <a:pt x="2435708" y="2188037"/>
                </a:lnTo>
                <a:lnTo>
                  <a:pt x="2446292" y="2164487"/>
                </a:lnTo>
                <a:lnTo>
                  <a:pt x="2456347" y="2141201"/>
                </a:lnTo>
                <a:lnTo>
                  <a:pt x="2466138" y="2117122"/>
                </a:lnTo>
                <a:lnTo>
                  <a:pt x="2475399" y="2093572"/>
                </a:lnTo>
                <a:lnTo>
                  <a:pt x="2484395" y="2069228"/>
                </a:lnTo>
                <a:lnTo>
                  <a:pt x="2493392" y="2045149"/>
                </a:lnTo>
                <a:lnTo>
                  <a:pt x="2501595" y="2020805"/>
                </a:lnTo>
                <a:lnTo>
                  <a:pt x="2509269" y="1996461"/>
                </a:lnTo>
                <a:lnTo>
                  <a:pt x="2516678" y="1971588"/>
                </a:lnTo>
                <a:lnTo>
                  <a:pt x="2523822" y="1946980"/>
                </a:lnTo>
                <a:close/>
                <a:moveTo>
                  <a:pt x="2820711" y="1939041"/>
                </a:moveTo>
                <a:lnTo>
                  <a:pt x="2812244" y="1954389"/>
                </a:lnTo>
                <a:lnTo>
                  <a:pt x="2807745" y="1962062"/>
                </a:lnTo>
                <a:lnTo>
                  <a:pt x="2803512" y="1969471"/>
                </a:lnTo>
                <a:lnTo>
                  <a:pt x="2795044" y="1983760"/>
                </a:lnTo>
                <a:lnTo>
                  <a:pt x="2786047" y="1997520"/>
                </a:lnTo>
                <a:lnTo>
                  <a:pt x="2777051" y="2011015"/>
                </a:lnTo>
                <a:lnTo>
                  <a:pt x="2768054" y="2024510"/>
                </a:lnTo>
                <a:lnTo>
                  <a:pt x="2758793" y="2038004"/>
                </a:lnTo>
                <a:lnTo>
                  <a:pt x="2749532" y="2050970"/>
                </a:lnTo>
                <a:lnTo>
                  <a:pt x="2739477" y="2064201"/>
                </a:lnTo>
                <a:lnTo>
                  <a:pt x="2729686" y="2076902"/>
                </a:lnTo>
                <a:lnTo>
                  <a:pt x="2719631" y="2089867"/>
                </a:lnTo>
                <a:lnTo>
                  <a:pt x="2709576" y="2102569"/>
                </a:lnTo>
                <a:lnTo>
                  <a:pt x="2699256" y="2115005"/>
                </a:lnTo>
                <a:lnTo>
                  <a:pt x="2688407" y="2127177"/>
                </a:lnTo>
                <a:lnTo>
                  <a:pt x="2677823" y="2139614"/>
                </a:lnTo>
                <a:lnTo>
                  <a:pt x="2666974" y="2151521"/>
                </a:lnTo>
                <a:lnTo>
                  <a:pt x="2655861" y="2163428"/>
                </a:lnTo>
                <a:lnTo>
                  <a:pt x="2644747" y="2175071"/>
                </a:lnTo>
                <a:lnTo>
                  <a:pt x="2633105" y="2186714"/>
                </a:lnTo>
                <a:lnTo>
                  <a:pt x="2621727" y="2198092"/>
                </a:lnTo>
                <a:lnTo>
                  <a:pt x="2610084" y="2209470"/>
                </a:lnTo>
                <a:lnTo>
                  <a:pt x="2598441" y="2220583"/>
                </a:lnTo>
                <a:lnTo>
                  <a:pt x="2586269" y="2231697"/>
                </a:lnTo>
                <a:lnTo>
                  <a:pt x="2574097" y="2242546"/>
                </a:lnTo>
                <a:lnTo>
                  <a:pt x="2562190" y="2253130"/>
                </a:lnTo>
                <a:lnTo>
                  <a:pt x="2549753" y="2263714"/>
                </a:lnTo>
                <a:lnTo>
                  <a:pt x="2537052" y="2274034"/>
                </a:lnTo>
                <a:lnTo>
                  <a:pt x="2524616" y="2284354"/>
                </a:lnTo>
                <a:lnTo>
                  <a:pt x="2512179" y="2294409"/>
                </a:lnTo>
                <a:lnTo>
                  <a:pt x="2499213" y="2304199"/>
                </a:lnTo>
                <a:lnTo>
                  <a:pt x="2486248" y="2313990"/>
                </a:lnTo>
                <a:lnTo>
                  <a:pt x="2473282" y="2323516"/>
                </a:lnTo>
                <a:lnTo>
                  <a:pt x="2460316" y="2333041"/>
                </a:lnTo>
                <a:lnTo>
                  <a:pt x="2447086" y="2342303"/>
                </a:lnTo>
                <a:lnTo>
                  <a:pt x="2437560" y="2348918"/>
                </a:lnTo>
                <a:lnTo>
                  <a:pt x="2428299" y="2355004"/>
                </a:lnTo>
                <a:lnTo>
                  <a:pt x="2409247" y="2367440"/>
                </a:lnTo>
                <a:lnTo>
                  <a:pt x="2397075" y="2387550"/>
                </a:lnTo>
                <a:lnTo>
                  <a:pt x="2384374" y="2407396"/>
                </a:lnTo>
                <a:lnTo>
                  <a:pt x="2371673" y="2427242"/>
                </a:lnTo>
                <a:lnTo>
                  <a:pt x="2358443" y="2446822"/>
                </a:lnTo>
                <a:lnTo>
                  <a:pt x="2341508" y="2470902"/>
                </a:lnTo>
                <a:lnTo>
                  <a:pt x="2323514" y="2494716"/>
                </a:lnTo>
                <a:lnTo>
                  <a:pt x="2305521" y="2518002"/>
                </a:lnTo>
                <a:lnTo>
                  <a:pt x="2296260" y="2529380"/>
                </a:lnTo>
                <a:lnTo>
                  <a:pt x="2286734" y="2541023"/>
                </a:lnTo>
                <a:lnTo>
                  <a:pt x="2277208" y="2552136"/>
                </a:lnTo>
                <a:lnTo>
                  <a:pt x="2267418" y="2563514"/>
                </a:lnTo>
                <a:lnTo>
                  <a:pt x="2257892" y="2574363"/>
                </a:lnTo>
                <a:lnTo>
                  <a:pt x="2247837" y="2585741"/>
                </a:lnTo>
                <a:lnTo>
                  <a:pt x="2237782" y="2596590"/>
                </a:lnTo>
                <a:lnTo>
                  <a:pt x="2227462" y="2607174"/>
                </a:lnTo>
                <a:lnTo>
                  <a:pt x="2217407" y="2617759"/>
                </a:lnTo>
                <a:lnTo>
                  <a:pt x="2206823" y="2628343"/>
                </a:lnTo>
                <a:lnTo>
                  <a:pt x="2196503" y="2638927"/>
                </a:lnTo>
                <a:lnTo>
                  <a:pt x="2185919" y="2649247"/>
                </a:lnTo>
                <a:lnTo>
                  <a:pt x="2174805" y="2659302"/>
                </a:lnTo>
                <a:lnTo>
                  <a:pt x="2163956" y="2669357"/>
                </a:lnTo>
                <a:lnTo>
                  <a:pt x="2153107" y="2679412"/>
                </a:lnTo>
                <a:lnTo>
                  <a:pt x="2141994" y="2689203"/>
                </a:lnTo>
                <a:lnTo>
                  <a:pt x="2130351" y="2698728"/>
                </a:lnTo>
                <a:lnTo>
                  <a:pt x="2118973" y="2708254"/>
                </a:lnTo>
                <a:lnTo>
                  <a:pt x="2107595" y="2717516"/>
                </a:lnTo>
                <a:lnTo>
                  <a:pt x="2095952" y="2726512"/>
                </a:lnTo>
                <a:lnTo>
                  <a:pt x="2084045" y="2735773"/>
                </a:lnTo>
                <a:lnTo>
                  <a:pt x="2072138" y="2744770"/>
                </a:lnTo>
                <a:lnTo>
                  <a:pt x="2060230" y="2753502"/>
                </a:lnTo>
                <a:lnTo>
                  <a:pt x="2048059" y="2761970"/>
                </a:lnTo>
                <a:lnTo>
                  <a:pt x="2035887" y="2770172"/>
                </a:lnTo>
                <a:lnTo>
                  <a:pt x="2023450" y="2778640"/>
                </a:lnTo>
                <a:lnTo>
                  <a:pt x="2025832" y="2777581"/>
                </a:lnTo>
                <a:lnTo>
                  <a:pt x="2028478" y="2776788"/>
                </a:lnTo>
                <a:lnTo>
                  <a:pt x="2044619" y="2770172"/>
                </a:lnTo>
                <a:lnTo>
                  <a:pt x="2060495" y="2763293"/>
                </a:lnTo>
                <a:lnTo>
                  <a:pt x="2076107" y="2756148"/>
                </a:lnTo>
                <a:lnTo>
                  <a:pt x="2091983" y="2748739"/>
                </a:lnTo>
                <a:lnTo>
                  <a:pt x="2107595" y="2741330"/>
                </a:lnTo>
                <a:lnTo>
                  <a:pt x="2122942" y="2733657"/>
                </a:lnTo>
                <a:lnTo>
                  <a:pt x="2138554" y="2725454"/>
                </a:lnTo>
                <a:lnTo>
                  <a:pt x="2153901" y="2717516"/>
                </a:lnTo>
                <a:lnTo>
                  <a:pt x="2168984" y="2709313"/>
                </a:lnTo>
                <a:lnTo>
                  <a:pt x="2184067" y="2700845"/>
                </a:lnTo>
                <a:lnTo>
                  <a:pt x="2199149" y="2692378"/>
                </a:lnTo>
                <a:lnTo>
                  <a:pt x="2213967" y="2683381"/>
                </a:lnTo>
                <a:lnTo>
                  <a:pt x="2228785" y="2674120"/>
                </a:lnTo>
                <a:lnTo>
                  <a:pt x="2243603" y="2665123"/>
                </a:lnTo>
                <a:lnTo>
                  <a:pt x="2258156" y="2655862"/>
                </a:lnTo>
                <a:lnTo>
                  <a:pt x="2272445" y="2646336"/>
                </a:lnTo>
                <a:lnTo>
                  <a:pt x="2286734" y="2636546"/>
                </a:lnTo>
                <a:lnTo>
                  <a:pt x="2301023" y="2626491"/>
                </a:lnTo>
                <a:lnTo>
                  <a:pt x="2315047" y="2616436"/>
                </a:lnTo>
                <a:lnTo>
                  <a:pt x="2329071" y="2606381"/>
                </a:lnTo>
                <a:lnTo>
                  <a:pt x="2343095" y="2595796"/>
                </a:lnTo>
                <a:lnTo>
                  <a:pt x="2356590" y="2585477"/>
                </a:lnTo>
                <a:lnTo>
                  <a:pt x="2370350" y="2574363"/>
                </a:lnTo>
                <a:lnTo>
                  <a:pt x="2383580" y="2563514"/>
                </a:lnTo>
                <a:lnTo>
                  <a:pt x="2397075" y="2552401"/>
                </a:lnTo>
                <a:lnTo>
                  <a:pt x="2410306" y="2541287"/>
                </a:lnTo>
                <a:lnTo>
                  <a:pt x="2423271" y="2529909"/>
                </a:lnTo>
                <a:lnTo>
                  <a:pt x="2435972" y="2518266"/>
                </a:lnTo>
                <a:lnTo>
                  <a:pt x="2448938" y="2506359"/>
                </a:lnTo>
                <a:lnTo>
                  <a:pt x="2461639" y="2494716"/>
                </a:lnTo>
                <a:lnTo>
                  <a:pt x="2474076" y="2482544"/>
                </a:lnTo>
                <a:lnTo>
                  <a:pt x="2486248" y="2470373"/>
                </a:lnTo>
                <a:lnTo>
                  <a:pt x="2498684" y="2457936"/>
                </a:lnTo>
                <a:lnTo>
                  <a:pt x="2510592" y="2445499"/>
                </a:lnTo>
                <a:lnTo>
                  <a:pt x="2522499" y="2433063"/>
                </a:lnTo>
                <a:lnTo>
                  <a:pt x="2534142" y="2420097"/>
                </a:lnTo>
                <a:lnTo>
                  <a:pt x="2545784" y="2407396"/>
                </a:lnTo>
                <a:lnTo>
                  <a:pt x="2557162" y="2394430"/>
                </a:lnTo>
                <a:lnTo>
                  <a:pt x="2568276" y="2381200"/>
                </a:lnTo>
                <a:lnTo>
                  <a:pt x="2579389" y="2367705"/>
                </a:lnTo>
                <a:lnTo>
                  <a:pt x="2590238" y="2354475"/>
                </a:lnTo>
                <a:lnTo>
                  <a:pt x="2601087" y="2340980"/>
                </a:lnTo>
                <a:lnTo>
                  <a:pt x="2611671" y="2326955"/>
                </a:lnTo>
                <a:lnTo>
                  <a:pt x="2621991" y="2313196"/>
                </a:lnTo>
                <a:lnTo>
                  <a:pt x="2632311" y="2299172"/>
                </a:lnTo>
                <a:lnTo>
                  <a:pt x="2642630" y="2285147"/>
                </a:lnTo>
                <a:lnTo>
                  <a:pt x="2652421" y="2270859"/>
                </a:lnTo>
                <a:lnTo>
                  <a:pt x="2661947" y="2256570"/>
                </a:lnTo>
                <a:lnTo>
                  <a:pt x="2671473" y="2242281"/>
                </a:lnTo>
                <a:lnTo>
                  <a:pt x="2680998" y="2227463"/>
                </a:lnTo>
                <a:lnTo>
                  <a:pt x="2689995" y="2212910"/>
                </a:lnTo>
                <a:lnTo>
                  <a:pt x="2699256" y="2198092"/>
                </a:lnTo>
                <a:lnTo>
                  <a:pt x="2707988" y="2183274"/>
                </a:lnTo>
                <a:lnTo>
                  <a:pt x="2716720" y="2168191"/>
                </a:lnTo>
                <a:lnTo>
                  <a:pt x="2725188" y="2153109"/>
                </a:lnTo>
                <a:lnTo>
                  <a:pt x="2733391" y="2138026"/>
                </a:lnTo>
                <a:lnTo>
                  <a:pt x="2741329" y="2122414"/>
                </a:lnTo>
                <a:lnTo>
                  <a:pt x="2749532" y="2107067"/>
                </a:lnTo>
                <a:lnTo>
                  <a:pt x="2757205" y="2091720"/>
                </a:lnTo>
                <a:lnTo>
                  <a:pt x="2764614" y="2075843"/>
                </a:lnTo>
                <a:lnTo>
                  <a:pt x="2772023" y="2060231"/>
                </a:lnTo>
                <a:lnTo>
                  <a:pt x="2778903" y="2044620"/>
                </a:lnTo>
                <a:lnTo>
                  <a:pt x="2786047" y="2028479"/>
                </a:lnTo>
                <a:lnTo>
                  <a:pt x="2792663" y="2012602"/>
                </a:lnTo>
                <a:lnTo>
                  <a:pt x="2800072" y="1994344"/>
                </a:lnTo>
                <a:lnTo>
                  <a:pt x="2807216" y="1975822"/>
                </a:lnTo>
                <a:lnTo>
                  <a:pt x="2814096" y="1957564"/>
                </a:lnTo>
                <a:lnTo>
                  <a:pt x="2820711" y="1939041"/>
                </a:lnTo>
                <a:close/>
                <a:moveTo>
                  <a:pt x="373744" y="1909347"/>
                </a:moveTo>
                <a:lnTo>
                  <a:pt x="368456" y="1910407"/>
                </a:lnTo>
                <a:lnTo>
                  <a:pt x="363167" y="1911731"/>
                </a:lnTo>
                <a:lnTo>
                  <a:pt x="357879" y="1913320"/>
                </a:lnTo>
                <a:lnTo>
                  <a:pt x="352855" y="1915175"/>
                </a:lnTo>
                <a:lnTo>
                  <a:pt x="347830" y="1917029"/>
                </a:lnTo>
                <a:lnTo>
                  <a:pt x="343071" y="1918883"/>
                </a:lnTo>
                <a:lnTo>
                  <a:pt x="338311" y="1921267"/>
                </a:lnTo>
                <a:lnTo>
                  <a:pt x="333816" y="1923386"/>
                </a:lnTo>
                <a:lnTo>
                  <a:pt x="329321" y="1926035"/>
                </a:lnTo>
                <a:lnTo>
                  <a:pt x="325090" y="1928419"/>
                </a:lnTo>
                <a:lnTo>
                  <a:pt x="320859" y="1931332"/>
                </a:lnTo>
                <a:lnTo>
                  <a:pt x="316893" y="1934511"/>
                </a:lnTo>
                <a:lnTo>
                  <a:pt x="312926" y="1937425"/>
                </a:lnTo>
                <a:lnTo>
                  <a:pt x="309224" y="1940603"/>
                </a:lnTo>
                <a:lnTo>
                  <a:pt x="305522" y="1943782"/>
                </a:lnTo>
                <a:lnTo>
                  <a:pt x="302085" y="1946961"/>
                </a:lnTo>
                <a:lnTo>
                  <a:pt x="298911" y="1950404"/>
                </a:lnTo>
                <a:lnTo>
                  <a:pt x="295738" y="1954112"/>
                </a:lnTo>
                <a:lnTo>
                  <a:pt x="292830" y="1957821"/>
                </a:lnTo>
                <a:lnTo>
                  <a:pt x="290185" y="1961529"/>
                </a:lnTo>
                <a:lnTo>
                  <a:pt x="287806" y="1965237"/>
                </a:lnTo>
                <a:lnTo>
                  <a:pt x="285426" y="1969211"/>
                </a:lnTo>
                <a:lnTo>
                  <a:pt x="283310" y="1973184"/>
                </a:lnTo>
                <a:lnTo>
                  <a:pt x="281195" y="1977422"/>
                </a:lnTo>
                <a:lnTo>
                  <a:pt x="279608" y="1981660"/>
                </a:lnTo>
                <a:lnTo>
                  <a:pt x="278022" y="1986163"/>
                </a:lnTo>
                <a:lnTo>
                  <a:pt x="276700" y="1990401"/>
                </a:lnTo>
                <a:lnTo>
                  <a:pt x="275642" y="1994904"/>
                </a:lnTo>
                <a:lnTo>
                  <a:pt x="274849" y="1999142"/>
                </a:lnTo>
                <a:lnTo>
                  <a:pt x="274320" y="2003645"/>
                </a:lnTo>
                <a:lnTo>
                  <a:pt x="274055" y="2008413"/>
                </a:lnTo>
                <a:lnTo>
                  <a:pt x="273791" y="2012916"/>
                </a:lnTo>
                <a:lnTo>
                  <a:pt x="274055" y="2017419"/>
                </a:lnTo>
                <a:lnTo>
                  <a:pt x="274320" y="2022187"/>
                </a:lnTo>
                <a:lnTo>
                  <a:pt x="274849" y="2026690"/>
                </a:lnTo>
                <a:lnTo>
                  <a:pt x="275642" y="2031193"/>
                </a:lnTo>
                <a:lnTo>
                  <a:pt x="276700" y="2035696"/>
                </a:lnTo>
                <a:lnTo>
                  <a:pt x="278022" y="2039934"/>
                </a:lnTo>
                <a:lnTo>
                  <a:pt x="279608" y="2044437"/>
                </a:lnTo>
                <a:lnTo>
                  <a:pt x="281195" y="2048411"/>
                </a:lnTo>
                <a:lnTo>
                  <a:pt x="283310" y="2052649"/>
                </a:lnTo>
                <a:lnTo>
                  <a:pt x="285426" y="2056622"/>
                </a:lnTo>
                <a:lnTo>
                  <a:pt x="287806" y="2060595"/>
                </a:lnTo>
                <a:lnTo>
                  <a:pt x="290185" y="2064303"/>
                </a:lnTo>
                <a:lnTo>
                  <a:pt x="292830" y="2068277"/>
                </a:lnTo>
                <a:lnTo>
                  <a:pt x="295738" y="2071720"/>
                </a:lnTo>
                <a:lnTo>
                  <a:pt x="298911" y="2075429"/>
                </a:lnTo>
                <a:lnTo>
                  <a:pt x="302085" y="2078872"/>
                </a:lnTo>
                <a:lnTo>
                  <a:pt x="305522" y="2082051"/>
                </a:lnTo>
                <a:lnTo>
                  <a:pt x="309224" y="2085759"/>
                </a:lnTo>
                <a:lnTo>
                  <a:pt x="312926" y="2088673"/>
                </a:lnTo>
                <a:lnTo>
                  <a:pt x="316893" y="2091851"/>
                </a:lnTo>
                <a:lnTo>
                  <a:pt x="320859" y="2094500"/>
                </a:lnTo>
                <a:lnTo>
                  <a:pt x="325090" y="2097414"/>
                </a:lnTo>
                <a:lnTo>
                  <a:pt x="329321" y="2099798"/>
                </a:lnTo>
                <a:lnTo>
                  <a:pt x="333816" y="2102447"/>
                </a:lnTo>
                <a:lnTo>
                  <a:pt x="338311" y="2104566"/>
                </a:lnTo>
                <a:lnTo>
                  <a:pt x="343071" y="2106950"/>
                </a:lnTo>
                <a:lnTo>
                  <a:pt x="347830" y="2108804"/>
                </a:lnTo>
                <a:lnTo>
                  <a:pt x="352855" y="2110658"/>
                </a:lnTo>
                <a:lnTo>
                  <a:pt x="357879" y="2112512"/>
                </a:lnTo>
                <a:lnTo>
                  <a:pt x="363167" y="2114101"/>
                </a:lnTo>
                <a:lnTo>
                  <a:pt x="368456" y="2115426"/>
                </a:lnTo>
                <a:lnTo>
                  <a:pt x="373744" y="2116485"/>
                </a:lnTo>
                <a:lnTo>
                  <a:pt x="373744" y="1909347"/>
                </a:lnTo>
                <a:close/>
                <a:moveTo>
                  <a:pt x="373744" y="1808162"/>
                </a:moveTo>
                <a:lnTo>
                  <a:pt x="441967" y="1808162"/>
                </a:lnTo>
                <a:lnTo>
                  <a:pt x="441967" y="1836769"/>
                </a:lnTo>
                <a:lnTo>
                  <a:pt x="452015" y="1838094"/>
                </a:lnTo>
                <a:lnTo>
                  <a:pt x="462063" y="1839948"/>
                </a:lnTo>
                <a:lnTo>
                  <a:pt x="471582" y="1842067"/>
                </a:lnTo>
                <a:lnTo>
                  <a:pt x="481102" y="1844451"/>
                </a:lnTo>
                <a:lnTo>
                  <a:pt x="490357" y="1847100"/>
                </a:lnTo>
                <a:lnTo>
                  <a:pt x="499347" y="1850278"/>
                </a:lnTo>
                <a:lnTo>
                  <a:pt x="508338" y="1853457"/>
                </a:lnTo>
                <a:lnTo>
                  <a:pt x="517064" y="1857165"/>
                </a:lnTo>
                <a:lnTo>
                  <a:pt x="525525" y="1861139"/>
                </a:lnTo>
                <a:lnTo>
                  <a:pt x="533723" y="1865377"/>
                </a:lnTo>
                <a:lnTo>
                  <a:pt x="541656" y="1869880"/>
                </a:lnTo>
                <a:lnTo>
                  <a:pt x="549324" y="1874648"/>
                </a:lnTo>
                <a:lnTo>
                  <a:pt x="556728" y="1879680"/>
                </a:lnTo>
                <a:lnTo>
                  <a:pt x="563867" y="1884978"/>
                </a:lnTo>
                <a:lnTo>
                  <a:pt x="570742" y="1890541"/>
                </a:lnTo>
                <a:lnTo>
                  <a:pt x="577353" y="1896368"/>
                </a:lnTo>
                <a:lnTo>
                  <a:pt x="583435" y="1902195"/>
                </a:lnTo>
                <a:lnTo>
                  <a:pt x="589252" y="1908288"/>
                </a:lnTo>
                <a:lnTo>
                  <a:pt x="594805" y="1914645"/>
                </a:lnTo>
                <a:lnTo>
                  <a:pt x="600094" y="1921267"/>
                </a:lnTo>
                <a:lnTo>
                  <a:pt x="604854" y="1928154"/>
                </a:lnTo>
                <a:lnTo>
                  <a:pt x="609349" y="1935306"/>
                </a:lnTo>
                <a:lnTo>
                  <a:pt x="613580" y="1942458"/>
                </a:lnTo>
                <a:lnTo>
                  <a:pt x="617282" y="1949609"/>
                </a:lnTo>
                <a:lnTo>
                  <a:pt x="620719" y="1957026"/>
                </a:lnTo>
                <a:lnTo>
                  <a:pt x="623628" y="1964708"/>
                </a:lnTo>
                <a:lnTo>
                  <a:pt x="626008" y="1972389"/>
                </a:lnTo>
                <a:lnTo>
                  <a:pt x="628123" y="1980071"/>
                </a:lnTo>
                <a:lnTo>
                  <a:pt x="629710" y="1988282"/>
                </a:lnTo>
                <a:lnTo>
                  <a:pt x="630767" y="1996494"/>
                </a:lnTo>
                <a:lnTo>
                  <a:pt x="631561" y="2004705"/>
                </a:lnTo>
                <a:lnTo>
                  <a:pt x="631825" y="2012916"/>
                </a:lnTo>
                <a:lnTo>
                  <a:pt x="542713" y="2012916"/>
                </a:lnTo>
                <a:lnTo>
                  <a:pt x="542449" y="2008148"/>
                </a:lnTo>
                <a:lnTo>
                  <a:pt x="542184" y="2003645"/>
                </a:lnTo>
                <a:lnTo>
                  <a:pt x="541656" y="1999142"/>
                </a:lnTo>
                <a:lnTo>
                  <a:pt x="540862" y="1994639"/>
                </a:lnTo>
                <a:lnTo>
                  <a:pt x="539805" y="1990401"/>
                </a:lnTo>
                <a:lnTo>
                  <a:pt x="538482" y="1985898"/>
                </a:lnTo>
                <a:lnTo>
                  <a:pt x="536896" y="1981395"/>
                </a:lnTo>
                <a:lnTo>
                  <a:pt x="535045" y="1977157"/>
                </a:lnTo>
                <a:lnTo>
                  <a:pt x="533194" y="1973184"/>
                </a:lnTo>
                <a:lnTo>
                  <a:pt x="531078" y="1969211"/>
                </a:lnTo>
                <a:lnTo>
                  <a:pt x="528699" y="1965237"/>
                </a:lnTo>
                <a:lnTo>
                  <a:pt x="526319" y="1961264"/>
                </a:lnTo>
                <a:lnTo>
                  <a:pt x="523410" y="1957556"/>
                </a:lnTo>
                <a:lnTo>
                  <a:pt x="520501" y="1953848"/>
                </a:lnTo>
                <a:lnTo>
                  <a:pt x="517593" y="1950404"/>
                </a:lnTo>
                <a:lnTo>
                  <a:pt x="514155" y="1946961"/>
                </a:lnTo>
                <a:lnTo>
                  <a:pt x="510453" y="1943517"/>
                </a:lnTo>
                <a:lnTo>
                  <a:pt x="507016" y="1940338"/>
                </a:lnTo>
                <a:lnTo>
                  <a:pt x="503314" y="1937160"/>
                </a:lnTo>
                <a:lnTo>
                  <a:pt x="499347" y="1934246"/>
                </a:lnTo>
                <a:lnTo>
                  <a:pt x="495381" y="1931068"/>
                </a:lnTo>
                <a:lnTo>
                  <a:pt x="491150" y="1928419"/>
                </a:lnTo>
                <a:lnTo>
                  <a:pt x="486655" y="1925770"/>
                </a:lnTo>
                <a:lnTo>
                  <a:pt x="482159" y="1923386"/>
                </a:lnTo>
                <a:lnTo>
                  <a:pt x="477664" y="1921002"/>
                </a:lnTo>
                <a:lnTo>
                  <a:pt x="472904" y="1918883"/>
                </a:lnTo>
                <a:lnTo>
                  <a:pt x="468145" y="1916764"/>
                </a:lnTo>
                <a:lnTo>
                  <a:pt x="463121" y="1914910"/>
                </a:lnTo>
                <a:lnTo>
                  <a:pt x="457832" y="1913320"/>
                </a:lnTo>
                <a:lnTo>
                  <a:pt x="452808" y="1911731"/>
                </a:lnTo>
                <a:lnTo>
                  <a:pt x="447519" y="1910407"/>
                </a:lnTo>
                <a:lnTo>
                  <a:pt x="441967" y="1909347"/>
                </a:lnTo>
                <a:lnTo>
                  <a:pt x="441967" y="2122313"/>
                </a:lnTo>
                <a:lnTo>
                  <a:pt x="452015" y="2123637"/>
                </a:lnTo>
                <a:lnTo>
                  <a:pt x="462063" y="2125491"/>
                </a:lnTo>
                <a:lnTo>
                  <a:pt x="471582" y="2127610"/>
                </a:lnTo>
                <a:lnTo>
                  <a:pt x="481102" y="2129994"/>
                </a:lnTo>
                <a:lnTo>
                  <a:pt x="490357" y="2132908"/>
                </a:lnTo>
                <a:lnTo>
                  <a:pt x="499347" y="2136087"/>
                </a:lnTo>
                <a:lnTo>
                  <a:pt x="508073" y="2139265"/>
                </a:lnTo>
                <a:lnTo>
                  <a:pt x="517064" y="2142974"/>
                </a:lnTo>
                <a:lnTo>
                  <a:pt x="525261" y="2146947"/>
                </a:lnTo>
                <a:lnTo>
                  <a:pt x="533458" y="2151185"/>
                </a:lnTo>
                <a:lnTo>
                  <a:pt x="541391" y="2155688"/>
                </a:lnTo>
                <a:lnTo>
                  <a:pt x="549059" y="2160456"/>
                </a:lnTo>
                <a:lnTo>
                  <a:pt x="556463" y="2165489"/>
                </a:lnTo>
                <a:lnTo>
                  <a:pt x="563867" y="2170521"/>
                </a:lnTo>
                <a:lnTo>
                  <a:pt x="570478" y="2176084"/>
                </a:lnTo>
                <a:lnTo>
                  <a:pt x="577089" y="2182176"/>
                </a:lnTo>
                <a:lnTo>
                  <a:pt x="583171" y="2188004"/>
                </a:lnTo>
                <a:lnTo>
                  <a:pt x="588988" y="2194361"/>
                </a:lnTo>
                <a:lnTo>
                  <a:pt x="594541" y="2200718"/>
                </a:lnTo>
                <a:lnTo>
                  <a:pt x="599829" y="2207075"/>
                </a:lnTo>
                <a:lnTo>
                  <a:pt x="604589" y="2213962"/>
                </a:lnTo>
                <a:lnTo>
                  <a:pt x="609084" y="2220849"/>
                </a:lnTo>
                <a:lnTo>
                  <a:pt x="613315" y="2228001"/>
                </a:lnTo>
                <a:lnTo>
                  <a:pt x="617017" y="2235418"/>
                </a:lnTo>
                <a:lnTo>
                  <a:pt x="620455" y="2242834"/>
                </a:lnTo>
                <a:lnTo>
                  <a:pt x="623099" y="2250516"/>
                </a:lnTo>
                <a:lnTo>
                  <a:pt x="625743" y="2258197"/>
                </a:lnTo>
                <a:lnTo>
                  <a:pt x="627859" y="2266144"/>
                </a:lnTo>
                <a:lnTo>
                  <a:pt x="629445" y="2274090"/>
                </a:lnTo>
                <a:lnTo>
                  <a:pt x="630503" y="2282302"/>
                </a:lnTo>
                <a:lnTo>
                  <a:pt x="631296" y="2290513"/>
                </a:lnTo>
                <a:lnTo>
                  <a:pt x="631561" y="2298725"/>
                </a:lnTo>
                <a:lnTo>
                  <a:pt x="631296" y="2306936"/>
                </a:lnTo>
                <a:lnTo>
                  <a:pt x="630503" y="2315147"/>
                </a:lnTo>
                <a:lnTo>
                  <a:pt x="629445" y="2323359"/>
                </a:lnTo>
                <a:lnTo>
                  <a:pt x="627859" y="2331570"/>
                </a:lnTo>
                <a:lnTo>
                  <a:pt x="625743" y="2339252"/>
                </a:lnTo>
                <a:lnTo>
                  <a:pt x="623099" y="2346933"/>
                </a:lnTo>
                <a:lnTo>
                  <a:pt x="620455" y="2354615"/>
                </a:lnTo>
                <a:lnTo>
                  <a:pt x="617017" y="2362031"/>
                </a:lnTo>
                <a:lnTo>
                  <a:pt x="613315" y="2369183"/>
                </a:lnTo>
                <a:lnTo>
                  <a:pt x="609084" y="2376335"/>
                </a:lnTo>
                <a:lnTo>
                  <a:pt x="604589" y="2383487"/>
                </a:lnTo>
                <a:lnTo>
                  <a:pt x="599829" y="2390109"/>
                </a:lnTo>
                <a:lnTo>
                  <a:pt x="594541" y="2396731"/>
                </a:lnTo>
                <a:lnTo>
                  <a:pt x="588988" y="2403088"/>
                </a:lnTo>
                <a:lnTo>
                  <a:pt x="583171" y="2409181"/>
                </a:lnTo>
                <a:lnTo>
                  <a:pt x="577089" y="2415273"/>
                </a:lnTo>
                <a:lnTo>
                  <a:pt x="570478" y="2420835"/>
                </a:lnTo>
                <a:lnTo>
                  <a:pt x="563867" y="2426398"/>
                </a:lnTo>
                <a:lnTo>
                  <a:pt x="556463" y="2431960"/>
                </a:lnTo>
                <a:lnTo>
                  <a:pt x="549059" y="2436993"/>
                </a:lnTo>
                <a:lnTo>
                  <a:pt x="541391" y="2441761"/>
                </a:lnTo>
                <a:lnTo>
                  <a:pt x="533458" y="2446264"/>
                </a:lnTo>
                <a:lnTo>
                  <a:pt x="525261" y="2450502"/>
                </a:lnTo>
                <a:lnTo>
                  <a:pt x="517064" y="2454475"/>
                </a:lnTo>
                <a:lnTo>
                  <a:pt x="508073" y="2457919"/>
                </a:lnTo>
                <a:lnTo>
                  <a:pt x="499347" y="2461362"/>
                </a:lnTo>
                <a:lnTo>
                  <a:pt x="490357" y="2464541"/>
                </a:lnTo>
                <a:lnTo>
                  <a:pt x="481102" y="2467190"/>
                </a:lnTo>
                <a:lnTo>
                  <a:pt x="471582" y="2469574"/>
                </a:lnTo>
                <a:lnTo>
                  <a:pt x="462063" y="2471693"/>
                </a:lnTo>
                <a:lnTo>
                  <a:pt x="452015" y="2473547"/>
                </a:lnTo>
                <a:lnTo>
                  <a:pt x="441967" y="2474871"/>
                </a:lnTo>
                <a:lnTo>
                  <a:pt x="441967" y="2511425"/>
                </a:lnTo>
                <a:lnTo>
                  <a:pt x="373744" y="2511425"/>
                </a:lnTo>
                <a:lnTo>
                  <a:pt x="373744" y="2474871"/>
                </a:lnTo>
                <a:lnTo>
                  <a:pt x="363961" y="2473547"/>
                </a:lnTo>
                <a:lnTo>
                  <a:pt x="353912" y="2471693"/>
                </a:lnTo>
                <a:lnTo>
                  <a:pt x="344128" y="2469839"/>
                </a:lnTo>
                <a:lnTo>
                  <a:pt x="334874" y="2467190"/>
                </a:lnTo>
                <a:lnTo>
                  <a:pt x="325619" y="2464541"/>
                </a:lnTo>
                <a:lnTo>
                  <a:pt x="316628" y="2461627"/>
                </a:lnTo>
                <a:lnTo>
                  <a:pt x="307373" y="2458184"/>
                </a:lnTo>
                <a:lnTo>
                  <a:pt x="298911" y="2454475"/>
                </a:lnTo>
                <a:lnTo>
                  <a:pt x="290450" y="2450502"/>
                </a:lnTo>
                <a:lnTo>
                  <a:pt x="282253" y="2446264"/>
                </a:lnTo>
                <a:lnTo>
                  <a:pt x="274320" y="2441761"/>
                </a:lnTo>
                <a:lnTo>
                  <a:pt x="266651" y="2436993"/>
                </a:lnTo>
                <a:lnTo>
                  <a:pt x="259247" y="2432225"/>
                </a:lnTo>
                <a:lnTo>
                  <a:pt x="252108" y="2426663"/>
                </a:lnTo>
                <a:lnTo>
                  <a:pt x="245233" y="2421100"/>
                </a:lnTo>
                <a:lnTo>
                  <a:pt x="238622" y="2415273"/>
                </a:lnTo>
                <a:lnTo>
                  <a:pt x="232540" y="2409445"/>
                </a:lnTo>
                <a:lnTo>
                  <a:pt x="226723" y="2403353"/>
                </a:lnTo>
                <a:lnTo>
                  <a:pt x="221170" y="2396996"/>
                </a:lnTo>
                <a:lnTo>
                  <a:pt x="215881" y="2390374"/>
                </a:lnTo>
                <a:lnTo>
                  <a:pt x="211122" y="2383487"/>
                </a:lnTo>
                <a:lnTo>
                  <a:pt x="206626" y="2376335"/>
                </a:lnTo>
                <a:lnTo>
                  <a:pt x="202396" y="2369183"/>
                </a:lnTo>
                <a:lnTo>
                  <a:pt x="198694" y="2362031"/>
                </a:lnTo>
                <a:lnTo>
                  <a:pt x="195256" y="2354615"/>
                </a:lnTo>
                <a:lnTo>
                  <a:pt x="192612" y="2346933"/>
                </a:lnTo>
                <a:lnTo>
                  <a:pt x="189968" y="2339252"/>
                </a:lnTo>
                <a:lnTo>
                  <a:pt x="187852" y="2331570"/>
                </a:lnTo>
                <a:lnTo>
                  <a:pt x="186266" y="2323359"/>
                </a:lnTo>
                <a:lnTo>
                  <a:pt x="185208" y="2315147"/>
                </a:lnTo>
                <a:lnTo>
                  <a:pt x="184415" y="2306936"/>
                </a:lnTo>
                <a:lnTo>
                  <a:pt x="184150" y="2298725"/>
                </a:lnTo>
                <a:lnTo>
                  <a:pt x="273262" y="2298725"/>
                </a:lnTo>
                <a:lnTo>
                  <a:pt x="273526" y="2303492"/>
                </a:lnTo>
                <a:lnTo>
                  <a:pt x="273791" y="2307995"/>
                </a:lnTo>
                <a:lnTo>
                  <a:pt x="274584" y="2312498"/>
                </a:lnTo>
                <a:lnTo>
                  <a:pt x="275377" y="2317001"/>
                </a:lnTo>
                <a:lnTo>
                  <a:pt x="276435" y="2321240"/>
                </a:lnTo>
                <a:lnTo>
                  <a:pt x="277757" y="2325743"/>
                </a:lnTo>
                <a:lnTo>
                  <a:pt x="279079" y="2329981"/>
                </a:lnTo>
                <a:lnTo>
                  <a:pt x="280930" y="2334484"/>
                </a:lnTo>
                <a:lnTo>
                  <a:pt x="282781" y="2338457"/>
                </a:lnTo>
                <a:lnTo>
                  <a:pt x="284897" y="2342430"/>
                </a:lnTo>
                <a:lnTo>
                  <a:pt x="287277" y="2346403"/>
                </a:lnTo>
                <a:lnTo>
                  <a:pt x="289921" y="2350377"/>
                </a:lnTo>
                <a:lnTo>
                  <a:pt x="292565" y="2354085"/>
                </a:lnTo>
                <a:lnTo>
                  <a:pt x="295474" y="2357793"/>
                </a:lnTo>
                <a:lnTo>
                  <a:pt x="298647" y="2361237"/>
                </a:lnTo>
                <a:lnTo>
                  <a:pt x="301820" y="2364680"/>
                </a:lnTo>
                <a:lnTo>
                  <a:pt x="305258" y="2368124"/>
                </a:lnTo>
                <a:lnTo>
                  <a:pt x="308960" y="2371302"/>
                </a:lnTo>
                <a:lnTo>
                  <a:pt x="312662" y="2374481"/>
                </a:lnTo>
                <a:lnTo>
                  <a:pt x="316628" y="2377395"/>
                </a:lnTo>
                <a:lnTo>
                  <a:pt x="320594" y="2380308"/>
                </a:lnTo>
                <a:lnTo>
                  <a:pt x="324825" y="2383222"/>
                </a:lnTo>
                <a:lnTo>
                  <a:pt x="329321" y="2385871"/>
                </a:lnTo>
                <a:lnTo>
                  <a:pt x="333816" y="2388255"/>
                </a:lnTo>
                <a:lnTo>
                  <a:pt x="338311" y="2390639"/>
                </a:lnTo>
                <a:lnTo>
                  <a:pt x="343071" y="2392758"/>
                </a:lnTo>
                <a:lnTo>
                  <a:pt x="347830" y="2394877"/>
                </a:lnTo>
                <a:lnTo>
                  <a:pt x="352855" y="2396731"/>
                </a:lnTo>
                <a:lnTo>
                  <a:pt x="357879" y="2398320"/>
                </a:lnTo>
                <a:lnTo>
                  <a:pt x="363167" y="2399910"/>
                </a:lnTo>
                <a:lnTo>
                  <a:pt x="368456" y="2401234"/>
                </a:lnTo>
                <a:lnTo>
                  <a:pt x="373744" y="2402558"/>
                </a:lnTo>
                <a:lnTo>
                  <a:pt x="373744" y="2189328"/>
                </a:lnTo>
                <a:lnTo>
                  <a:pt x="363961" y="2188004"/>
                </a:lnTo>
                <a:lnTo>
                  <a:pt x="353912" y="2186149"/>
                </a:lnTo>
                <a:lnTo>
                  <a:pt x="344393" y="2184030"/>
                </a:lnTo>
                <a:lnTo>
                  <a:pt x="334874" y="2181382"/>
                </a:lnTo>
                <a:lnTo>
                  <a:pt x="325619" y="2178733"/>
                </a:lnTo>
                <a:lnTo>
                  <a:pt x="316628" y="2175554"/>
                </a:lnTo>
                <a:lnTo>
                  <a:pt x="307638" y="2172376"/>
                </a:lnTo>
                <a:lnTo>
                  <a:pt x="298911" y="2168667"/>
                </a:lnTo>
                <a:lnTo>
                  <a:pt x="290714" y="2164694"/>
                </a:lnTo>
                <a:lnTo>
                  <a:pt x="282517" y="2160456"/>
                </a:lnTo>
                <a:lnTo>
                  <a:pt x="274584" y="2155953"/>
                </a:lnTo>
                <a:lnTo>
                  <a:pt x="266916" y="2151185"/>
                </a:lnTo>
                <a:lnTo>
                  <a:pt x="259512" y="2146152"/>
                </a:lnTo>
                <a:lnTo>
                  <a:pt x="252372" y="2140855"/>
                </a:lnTo>
                <a:lnTo>
                  <a:pt x="245497" y="2135557"/>
                </a:lnTo>
                <a:lnTo>
                  <a:pt x="238887" y="2129465"/>
                </a:lnTo>
                <a:lnTo>
                  <a:pt x="232805" y="2123637"/>
                </a:lnTo>
                <a:lnTo>
                  <a:pt x="226987" y="2117280"/>
                </a:lnTo>
                <a:lnTo>
                  <a:pt x="221434" y="2110923"/>
                </a:lnTo>
                <a:lnTo>
                  <a:pt x="216410" y="2104566"/>
                </a:lnTo>
                <a:lnTo>
                  <a:pt x="211386" y="2097679"/>
                </a:lnTo>
                <a:lnTo>
                  <a:pt x="207155" y="2090792"/>
                </a:lnTo>
                <a:lnTo>
                  <a:pt x="202660" y="2083640"/>
                </a:lnTo>
                <a:lnTo>
                  <a:pt x="198958" y="2076223"/>
                </a:lnTo>
                <a:lnTo>
                  <a:pt x="195785" y="2068806"/>
                </a:lnTo>
                <a:lnTo>
                  <a:pt x="192876" y="2061125"/>
                </a:lnTo>
                <a:lnTo>
                  <a:pt x="190232" y="2053443"/>
                </a:lnTo>
                <a:lnTo>
                  <a:pt x="188381" y="2045762"/>
                </a:lnTo>
                <a:lnTo>
                  <a:pt x="186794" y="2037550"/>
                </a:lnTo>
                <a:lnTo>
                  <a:pt x="185472" y="2029339"/>
                </a:lnTo>
                <a:lnTo>
                  <a:pt x="184679" y="2021128"/>
                </a:lnTo>
                <a:lnTo>
                  <a:pt x="184679" y="2012916"/>
                </a:lnTo>
                <a:lnTo>
                  <a:pt x="184679" y="2004705"/>
                </a:lnTo>
                <a:lnTo>
                  <a:pt x="185472" y="1996494"/>
                </a:lnTo>
                <a:lnTo>
                  <a:pt x="186794" y="1988282"/>
                </a:lnTo>
                <a:lnTo>
                  <a:pt x="188381" y="1980071"/>
                </a:lnTo>
                <a:lnTo>
                  <a:pt x="190232" y="1972389"/>
                </a:lnTo>
                <a:lnTo>
                  <a:pt x="192876" y="1964708"/>
                </a:lnTo>
                <a:lnTo>
                  <a:pt x="195785" y="1957026"/>
                </a:lnTo>
                <a:lnTo>
                  <a:pt x="198958" y="1949609"/>
                </a:lnTo>
                <a:lnTo>
                  <a:pt x="202660" y="1942458"/>
                </a:lnTo>
                <a:lnTo>
                  <a:pt x="207155" y="1935306"/>
                </a:lnTo>
                <a:lnTo>
                  <a:pt x="211386" y="1928154"/>
                </a:lnTo>
                <a:lnTo>
                  <a:pt x="216410" y="1921267"/>
                </a:lnTo>
                <a:lnTo>
                  <a:pt x="221434" y="1914910"/>
                </a:lnTo>
                <a:lnTo>
                  <a:pt x="226987" y="1908288"/>
                </a:lnTo>
                <a:lnTo>
                  <a:pt x="232805" y="1902195"/>
                </a:lnTo>
                <a:lnTo>
                  <a:pt x="238887" y="1896368"/>
                </a:lnTo>
                <a:lnTo>
                  <a:pt x="245497" y="1890541"/>
                </a:lnTo>
                <a:lnTo>
                  <a:pt x="252372" y="1885243"/>
                </a:lnTo>
                <a:lnTo>
                  <a:pt x="259512" y="1879680"/>
                </a:lnTo>
                <a:lnTo>
                  <a:pt x="266916" y="1874648"/>
                </a:lnTo>
                <a:lnTo>
                  <a:pt x="274584" y="1869880"/>
                </a:lnTo>
                <a:lnTo>
                  <a:pt x="282517" y="1865377"/>
                </a:lnTo>
                <a:lnTo>
                  <a:pt x="290714" y="1861139"/>
                </a:lnTo>
                <a:lnTo>
                  <a:pt x="298911" y="1857165"/>
                </a:lnTo>
                <a:lnTo>
                  <a:pt x="307638" y="1853457"/>
                </a:lnTo>
                <a:lnTo>
                  <a:pt x="316628" y="1850278"/>
                </a:lnTo>
                <a:lnTo>
                  <a:pt x="325619" y="1847100"/>
                </a:lnTo>
                <a:lnTo>
                  <a:pt x="334874" y="1844451"/>
                </a:lnTo>
                <a:lnTo>
                  <a:pt x="344393" y="1842067"/>
                </a:lnTo>
                <a:lnTo>
                  <a:pt x="353912" y="1839948"/>
                </a:lnTo>
                <a:lnTo>
                  <a:pt x="363961" y="1838359"/>
                </a:lnTo>
                <a:lnTo>
                  <a:pt x="373744" y="1836769"/>
                </a:lnTo>
                <a:lnTo>
                  <a:pt x="373744" y="1808162"/>
                </a:lnTo>
                <a:close/>
                <a:moveTo>
                  <a:pt x="2850347" y="1712273"/>
                </a:moveTo>
                <a:lnTo>
                  <a:pt x="2842409" y="1721534"/>
                </a:lnTo>
                <a:lnTo>
                  <a:pt x="2834471" y="1730531"/>
                </a:lnTo>
                <a:lnTo>
                  <a:pt x="2826532" y="1739792"/>
                </a:lnTo>
                <a:lnTo>
                  <a:pt x="2818330" y="1748259"/>
                </a:lnTo>
                <a:lnTo>
                  <a:pt x="2810127" y="1756727"/>
                </a:lnTo>
                <a:lnTo>
                  <a:pt x="2801659" y="1765194"/>
                </a:lnTo>
                <a:lnTo>
                  <a:pt x="2792927" y="1773397"/>
                </a:lnTo>
                <a:lnTo>
                  <a:pt x="2784195" y="1781335"/>
                </a:lnTo>
                <a:lnTo>
                  <a:pt x="2775199" y="1789538"/>
                </a:lnTo>
                <a:lnTo>
                  <a:pt x="2766467" y="1797212"/>
                </a:lnTo>
                <a:lnTo>
                  <a:pt x="2757205" y="1804885"/>
                </a:lnTo>
                <a:lnTo>
                  <a:pt x="2748209" y="1812294"/>
                </a:lnTo>
                <a:lnTo>
                  <a:pt x="2738683" y="1819439"/>
                </a:lnTo>
                <a:lnTo>
                  <a:pt x="2729422" y="1826583"/>
                </a:lnTo>
                <a:lnTo>
                  <a:pt x="2710370" y="1840607"/>
                </a:lnTo>
                <a:lnTo>
                  <a:pt x="2696610" y="1850133"/>
                </a:lnTo>
                <a:lnTo>
                  <a:pt x="2682322" y="1859395"/>
                </a:lnTo>
                <a:lnTo>
                  <a:pt x="2668297" y="1868391"/>
                </a:lnTo>
                <a:lnTo>
                  <a:pt x="2654273" y="1877123"/>
                </a:lnTo>
                <a:lnTo>
                  <a:pt x="2639720" y="1885855"/>
                </a:lnTo>
                <a:lnTo>
                  <a:pt x="2625431" y="1894323"/>
                </a:lnTo>
                <a:lnTo>
                  <a:pt x="2610878" y="1902525"/>
                </a:lnTo>
                <a:lnTo>
                  <a:pt x="2596589" y="1910464"/>
                </a:lnTo>
                <a:lnTo>
                  <a:pt x="2590768" y="1931897"/>
                </a:lnTo>
                <a:lnTo>
                  <a:pt x="2585211" y="1953595"/>
                </a:lnTo>
                <a:lnTo>
                  <a:pt x="2579125" y="1974763"/>
                </a:lnTo>
                <a:lnTo>
                  <a:pt x="2573039" y="1996461"/>
                </a:lnTo>
                <a:lnTo>
                  <a:pt x="2566424" y="2017630"/>
                </a:lnTo>
                <a:lnTo>
                  <a:pt x="2559544" y="2039063"/>
                </a:lnTo>
                <a:lnTo>
                  <a:pt x="2552399" y="2059967"/>
                </a:lnTo>
                <a:lnTo>
                  <a:pt x="2545255" y="2080871"/>
                </a:lnTo>
                <a:lnTo>
                  <a:pt x="2537317" y="2101775"/>
                </a:lnTo>
                <a:lnTo>
                  <a:pt x="2529379" y="2122679"/>
                </a:lnTo>
                <a:lnTo>
                  <a:pt x="2521176" y="2143318"/>
                </a:lnTo>
                <a:lnTo>
                  <a:pt x="2512708" y="2163957"/>
                </a:lnTo>
                <a:lnTo>
                  <a:pt x="2503976" y="2184597"/>
                </a:lnTo>
                <a:lnTo>
                  <a:pt x="2494980" y="2204707"/>
                </a:lnTo>
                <a:lnTo>
                  <a:pt x="2485454" y="2224817"/>
                </a:lnTo>
                <a:lnTo>
                  <a:pt x="2475928" y="2245192"/>
                </a:lnTo>
                <a:lnTo>
                  <a:pt x="2496303" y="2228522"/>
                </a:lnTo>
                <a:lnTo>
                  <a:pt x="2516148" y="2212116"/>
                </a:lnTo>
                <a:lnTo>
                  <a:pt x="2535729" y="2195181"/>
                </a:lnTo>
                <a:lnTo>
                  <a:pt x="2555046" y="2177452"/>
                </a:lnTo>
                <a:lnTo>
                  <a:pt x="2573833" y="2159724"/>
                </a:lnTo>
                <a:lnTo>
                  <a:pt x="2592355" y="2141466"/>
                </a:lnTo>
                <a:lnTo>
                  <a:pt x="2610348" y="2122679"/>
                </a:lnTo>
                <a:lnTo>
                  <a:pt x="2627812" y="2103892"/>
                </a:lnTo>
                <a:lnTo>
                  <a:pt x="2645012" y="2084575"/>
                </a:lnTo>
                <a:lnTo>
                  <a:pt x="2661682" y="2064730"/>
                </a:lnTo>
                <a:lnTo>
                  <a:pt x="2677823" y="2044620"/>
                </a:lnTo>
                <a:lnTo>
                  <a:pt x="2693700" y="2023980"/>
                </a:lnTo>
                <a:lnTo>
                  <a:pt x="2701373" y="2013661"/>
                </a:lnTo>
                <a:lnTo>
                  <a:pt x="2709047" y="2003076"/>
                </a:lnTo>
                <a:lnTo>
                  <a:pt x="2716191" y="1992492"/>
                </a:lnTo>
                <a:lnTo>
                  <a:pt x="2723600" y="1981643"/>
                </a:lnTo>
                <a:lnTo>
                  <a:pt x="2730745" y="1971059"/>
                </a:lnTo>
                <a:lnTo>
                  <a:pt x="2737624" y="1960210"/>
                </a:lnTo>
                <a:lnTo>
                  <a:pt x="2744769" y="1949361"/>
                </a:lnTo>
                <a:lnTo>
                  <a:pt x="2751384" y="1938248"/>
                </a:lnTo>
                <a:lnTo>
                  <a:pt x="2759322" y="1924752"/>
                </a:lnTo>
                <a:lnTo>
                  <a:pt x="2766996" y="1911522"/>
                </a:lnTo>
                <a:lnTo>
                  <a:pt x="2774405" y="1898027"/>
                </a:lnTo>
                <a:lnTo>
                  <a:pt x="2781549" y="1884268"/>
                </a:lnTo>
                <a:lnTo>
                  <a:pt x="2788694" y="1870508"/>
                </a:lnTo>
                <a:lnTo>
                  <a:pt x="2795573" y="1856748"/>
                </a:lnTo>
                <a:lnTo>
                  <a:pt x="2802189" y="1842724"/>
                </a:lnTo>
                <a:lnTo>
                  <a:pt x="2808539" y="1828435"/>
                </a:lnTo>
                <a:lnTo>
                  <a:pt x="2814360" y="1814411"/>
                </a:lnTo>
                <a:lnTo>
                  <a:pt x="2820182" y="1800122"/>
                </a:lnTo>
                <a:lnTo>
                  <a:pt x="2825739" y="1785834"/>
                </a:lnTo>
                <a:lnTo>
                  <a:pt x="2831295" y="1771016"/>
                </a:lnTo>
                <a:lnTo>
                  <a:pt x="2836323" y="1756462"/>
                </a:lnTo>
                <a:lnTo>
                  <a:pt x="2841086" y="1741909"/>
                </a:lnTo>
                <a:lnTo>
                  <a:pt x="2846113" y="1727091"/>
                </a:lnTo>
                <a:lnTo>
                  <a:pt x="2850347" y="1712273"/>
                </a:lnTo>
                <a:close/>
                <a:moveTo>
                  <a:pt x="2648187" y="1502969"/>
                </a:moveTo>
                <a:lnTo>
                  <a:pt x="2647658" y="1523343"/>
                </a:lnTo>
                <a:lnTo>
                  <a:pt x="2647129" y="1543983"/>
                </a:lnTo>
                <a:lnTo>
                  <a:pt x="2646335" y="1564622"/>
                </a:lnTo>
                <a:lnTo>
                  <a:pt x="2645277" y="1584997"/>
                </a:lnTo>
                <a:lnTo>
                  <a:pt x="2643954" y="1605636"/>
                </a:lnTo>
                <a:lnTo>
                  <a:pt x="2642101" y="1626011"/>
                </a:lnTo>
                <a:lnTo>
                  <a:pt x="2640249" y="1646915"/>
                </a:lnTo>
                <a:lnTo>
                  <a:pt x="2638132" y="1667290"/>
                </a:lnTo>
                <a:lnTo>
                  <a:pt x="2636015" y="1687929"/>
                </a:lnTo>
                <a:lnTo>
                  <a:pt x="2633634" y="1708304"/>
                </a:lnTo>
                <a:lnTo>
                  <a:pt x="2630723" y="1728678"/>
                </a:lnTo>
                <a:lnTo>
                  <a:pt x="2627812" y="1749318"/>
                </a:lnTo>
                <a:lnTo>
                  <a:pt x="2624637" y="1769428"/>
                </a:lnTo>
                <a:lnTo>
                  <a:pt x="2621462" y="1790067"/>
                </a:lnTo>
                <a:lnTo>
                  <a:pt x="2617757" y="1810178"/>
                </a:lnTo>
                <a:lnTo>
                  <a:pt x="2613788" y="1830552"/>
                </a:lnTo>
                <a:lnTo>
                  <a:pt x="2629400" y="1821026"/>
                </a:lnTo>
                <a:lnTo>
                  <a:pt x="2645012" y="1811236"/>
                </a:lnTo>
                <a:lnTo>
                  <a:pt x="2660359" y="1801181"/>
                </a:lnTo>
                <a:lnTo>
                  <a:pt x="2675442" y="1790861"/>
                </a:lnTo>
                <a:lnTo>
                  <a:pt x="2685761" y="1783188"/>
                </a:lnTo>
                <a:lnTo>
                  <a:pt x="2696081" y="1775779"/>
                </a:lnTo>
                <a:lnTo>
                  <a:pt x="2706136" y="1767840"/>
                </a:lnTo>
                <a:lnTo>
                  <a:pt x="2716191" y="1760167"/>
                </a:lnTo>
                <a:lnTo>
                  <a:pt x="2725982" y="1751964"/>
                </a:lnTo>
                <a:lnTo>
                  <a:pt x="2735508" y="1743761"/>
                </a:lnTo>
                <a:lnTo>
                  <a:pt x="2745298" y="1735558"/>
                </a:lnTo>
                <a:lnTo>
                  <a:pt x="2754559" y="1726562"/>
                </a:lnTo>
                <a:lnTo>
                  <a:pt x="2763556" y="1717830"/>
                </a:lnTo>
                <a:lnTo>
                  <a:pt x="2772553" y="1709098"/>
                </a:lnTo>
                <a:lnTo>
                  <a:pt x="2781285" y="1700101"/>
                </a:lnTo>
                <a:lnTo>
                  <a:pt x="2789752" y="1690840"/>
                </a:lnTo>
                <a:lnTo>
                  <a:pt x="2797955" y="1681049"/>
                </a:lnTo>
                <a:lnTo>
                  <a:pt x="2805893" y="1671523"/>
                </a:lnTo>
                <a:lnTo>
                  <a:pt x="2813567" y="1661733"/>
                </a:lnTo>
                <a:lnTo>
                  <a:pt x="2820976" y="1651942"/>
                </a:lnTo>
                <a:lnTo>
                  <a:pt x="2827062" y="1643475"/>
                </a:lnTo>
                <a:lnTo>
                  <a:pt x="2832618" y="1634478"/>
                </a:lnTo>
                <a:lnTo>
                  <a:pt x="2838175" y="1625746"/>
                </a:lnTo>
                <a:lnTo>
                  <a:pt x="2843203" y="1617014"/>
                </a:lnTo>
                <a:lnTo>
                  <a:pt x="2848495" y="1608018"/>
                </a:lnTo>
                <a:lnTo>
                  <a:pt x="2852993" y="1599021"/>
                </a:lnTo>
                <a:lnTo>
                  <a:pt x="2857491" y="1589760"/>
                </a:lnTo>
                <a:lnTo>
                  <a:pt x="2861460" y="1580234"/>
                </a:lnTo>
                <a:lnTo>
                  <a:pt x="2865165" y="1570708"/>
                </a:lnTo>
                <a:lnTo>
                  <a:pt x="2868605" y="1561447"/>
                </a:lnTo>
                <a:lnTo>
                  <a:pt x="2871780" y="1551656"/>
                </a:lnTo>
                <a:lnTo>
                  <a:pt x="2874426" y="1542130"/>
                </a:lnTo>
                <a:lnTo>
                  <a:pt x="2877072" y="1532340"/>
                </a:lnTo>
                <a:lnTo>
                  <a:pt x="2878925" y="1522549"/>
                </a:lnTo>
                <a:lnTo>
                  <a:pt x="2880777" y="1512759"/>
                </a:lnTo>
                <a:lnTo>
                  <a:pt x="2882100" y="1502969"/>
                </a:lnTo>
                <a:lnTo>
                  <a:pt x="2648187" y="1502969"/>
                </a:lnTo>
                <a:close/>
                <a:moveTo>
                  <a:pt x="2162633" y="1502969"/>
                </a:moveTo>
                <a:lnTo>
                  <a:pt x="2162104" y="1534986"/>
                </a:lnTo>
                <a:lnTo>
                  <a:pt x="2161310" y="1567268"/>
                </a:lnTo>
                <a:lnTo>
                  <a:pt x="2160252" y="1599815"/>
                </a:lnTo>
                <a:lnTo>
                  <a:pt x="2158664" y="1631832"/>
                </a:lnTo>
                <a:lnTo>
                  <a:pt x="2157077" y="1664379"/>
                </a:lnTo>
                <a:lnTo>
                  <a:pt x="2154960" y="1696661"/>
                </a:lnTo>
                <a:lnTo>
                  <a:pt x="2152578" y="1728678"/>
                </a:lnTo>
                <a:lnTo>
                  <a:pt x="2149932" y="1760961"/>
                </a:lnTo>
                <a:lnTo>
                  <a:pt x="2147022" y="1793507"/>
                </a:lnTo>
                <a:lnTo>
                  <a:pt x="2143582" y="1825525"/>
                </a:lnTo>
                <a:lnTo>
                  <a:pt x="2139877" y="1857542"/>
                </a:lnTo>
                <a:lnTo>
                  <a:pt x="2135908" y="1889824"/>
                </a:lnTo>
                <a:lnTo>
                  <a:pt x="2131145" y="1921842"/>
                </a:lnTo>
                <a:lnTo>
                  <a:pt x="2126382" y="1953859"/>
                </a:lnTo>
                <a:lnTo>
                  <a:pt x="2121090" y="1985877"/>
                </a:lnTo>
                <a:lnTo>
                  <a:pt x="2115533" y="2017630"/>
                </a:lnTo>
                <a:lnTo>
                  <a:pt x="2139083" y="2012338"/>
                </a:lnTo>
                <a:lnTo>
                  <a:pt x="2162369" y="2006516"/>
                </a:lnTo>
                <a:lnTo>
                  <a:pt x="2185919" y="2000695"/>
                </a:lnTo>
                <a:lnTo>
                  <a:pt x="2208940" y="1994874"/>
                </a:lnTo>
                <a:lnTo>
                  <a:pt x="2231960" y="1988523"/>
                </a:lnTo>
                <a:lnTo>
                  <a:pt x="2255246" y="1981643"/>
                </a:lnTo>
                <a:lnTo>
                  <a:pt x="2278267" y="1974763"/>
                </a:lnTo>
                <a:lnTo>
                  <a:pt x="2301287" y="1967884"/>
                </a:lnTo>
                <a:lnTo>
                  <a:pt x="2332246" y="1957564"/>
                </a:lnTo>
                <a:lnTo>
                  <a:pt x="2363205" y="1946980"/>
                </a:lnTo>
                <a:lnTo>
                  <a:pt x="2394164" y="1935602"/>
                </a:lnTo>
                <a:lnTo>
                  <a:pt x="2409247" y="1929516"/>
                </a:lnTo>
                <a:lnTo>
                  <a:pt x="2424330" y="1923694"/>
                </a:lnTo>
                <a:lnTo>
                  <a:pt x="2439677" y="1917608"/>
                </a:lnTo>
                <a:lnTo>
                  <a:pt x="2454759" y="1911258"/>
                </a:lnTo>
                <a:lnTo>
                  <a:pt x="2469577" y="1904907"/>
                </a:lnTo>
                <a:lnTo>
                  <a:pt x="2484395" y="1898292"/>
                </a:lnTo>
                <a:lnTo>
                  <a:pt x="2499478" y="1891412"/>
                </a:lnTo>
                <a:lnTo>
                  <a:pt x="2514031" y="1884532"/>
                </a:lnTo>
                <a:lnTo>
                  <a:pt x="2528585" y="1877123"/>
                </a:lnTo>
                <a:lnTo>
                  <a:pt x="2543403" y="1869979"/>
                </a:lnTo>
                <a:lnTo>
                  <a:pt x="2548430" y="1847487"/>
                </a:lnTo>
                <a:lnTo>
                  <a:pt x="2552929" y="1824466"/>
                </a:lnTo>
                <a:lnTo>
                  <a:pt x="2557427" y="1801975"/>
                </a:lnTo>
                <a:lnTo>
                  <a:pt x="2561396" y="1778954"/>
                </a:lnTo>
                <a:lnTo>
                  <a:pt x="2565365" y="1756198"/>
                </a:lnTo>
                <a:lnTo>
                  <a:pt x="2568805" y="1733177"/>
                </a:lnTo>
                <a:lnTo>
                  <a:pt x="2571980" y="1710421"/>
                </a:lnTo>
                <a:lnTo>
                  <a:pt x="2574891" y="1687664"/>
                </a:lnTo>
                <a:lnTo>
                  <a:pt x="2577537" y="1664379"/>
                </a:lnTo>
                <a:lnTo>
                  <a:pt x="2579654" y="1641358"/>
                </a:lnTo>
                <a:lnTo>
                  <a:pt x="2581771" y="1618337"/>
                </a:lnTo>
                <a:lnTo>
                  <a:pt x="2583359" y="1595316"/>
                </a:lnTo>
                <a:lnTo>
                  <a:pt x="2584682" y="1572031"/>
                </a:lnTo>
                <a:lnTo>
                  <a:pt x="2586005" y="1549010"/>
                </a:lnTo>
                <a:lnTo>
                  <a:pt x="2586798" y="1525725"/>
                </a:lnTo>
                <a:lnTo>
                  <a:pt x="2587328" y="1502969"/>
                </a:lnTo>
                <a:lnTo>
                  <a:pt x="2162633" y="1502969"/>
                </a:lnTo>
                <a:close/>
                <a:moveTo>
                  <a:pt x="1518580" y="1502969"/>
                </a:moveTo>
                <a:lnTo>
                  <a:pt x="1518580" y="2085634"/>
                </a:lnTo>
                <a:lnTo>
                  <a:pt x="1552185" y="2085105"/>
                </a:lnTo>
                <a:lnTo>
                  <a:pt x="1585790" y="2084046"/>
                </a:lnTo>
                <a:lnTo>
                  <a:pt x="1619131" y="2082723"/>
                </a:lnTo>
                <a:lnTo>
                  <a:pt x="1652736" y="2080606"/>
                </a:lnTo>
                <a:lnTo>
                  <a:pt x="1686341" y="2078754"/>
                </a:lnTo>
                <a:lnTo>
                  <a:pt x="1719417" y="2076373"/>
                </a:lnTo>
                <a:lnTo>
                  <a:pt x="1753022" y="2073462"/>
                </a:lnTo>
                <a:lnTo>
                  <a:pt x="1786362" y="2070287"/>
                </a:lnTo>
                <a:lnTo>
                  <a:pt x="1819703" y="2066847"/>
                </a:lnTo>
                <a:lnTo>
                  <a:pt x="1853043" y="2063142"/>
                </a:lnTo>
                <a:lnTo>
                  <a:pt x="1886119" y="2058644"/>
                </a:lnTo>
                <a:lnTo>
                  <a:pt x="1919195" y="2054146"/>
                </a:lnTo>
                <a:lnTo>
                  <a:pt x="1952271" y="2049118"/>
                </a:lnTo>
                <a:lnTo>
                  <a:pt x="1985347" y="2043561"/>
                </a:lnTo>
                <a:lnTo>
                  <a:pt x="2018158" y="2037740"/>
                </a:lnTo>
                <a:lnTo>
                  <a:pt x="2051234" y="2031125"/>
                </a:lnTo>
                <a:lnTo>
                  <a:pt x="2057055" y="1998578"/>
                </a:lnTo>
                <a:lnTo>
                  <a:pt x="2062612" y="1966031"/>
                </a:lnTo>
                <a:lnTo>
                  <a:pt x="2067904" y="1932955"/>
                </a:lnTo>
                <a:lnTo>
                  <a:pt x="2072667" y="1900409"/>
                </a:lnTo>
                <a:lnTo>
                  <a:pt x="2076901" y="1867333"/>
                </a:lnTo>
                <a:lnTo>
                  <a:pt x="2081134" y="1834521"/>
                </a:lnTo>
                <a:lnTo>
                  <a:pt x="2084839" y="1801445"/>
                </a:lnTo>
                <a:lnTo>
                  <a:pt x="2088279" y="1768370"/>
                </a:lnTo>
                <a:lnTo>
                  <a:pt x="2091190" y="1735294"/>
                </a:lnTo>
                <a:lnTo>
                  <a:pt x="2093571" y="1702218"/>
                </a:lnTo>
                <a:lnTo>
                  <a:pt x="2095952" y="1668877"/>
                </a:lnTo>
                <a:lnTo>
                  <a:pt x="2097805" y="1635801"/>
                </a:lnTo>
                <a:lnTo>
                  <a:pt x="2099128" y="1602461"/>
                </a:lnTo>
                <a:lnTo>
                  <a:pt x="2100451" y="1569120"/>
                </a:lnTo>
                <a:lnTo>
                  <a:pt x="2101245" y="1536044"/>
                </a:lnTo>
                <a:lnTo>
                  <a:pt x="2101774" y="1502969"/>
                </a:lnTo>
                <a:lnTo>
                  <a:pt x="1518580" y="1502969"/>
                </a:lnTo>
                <a:close/>
                <a:moveTo>
                  <a:pt x="875056" y="1502969"/>
                </a:moveTo>
                <a:lnTo>
                  <a:pt x="875585" y="1536574"/>
                </a:lnTo>
                <a:lnTo>
                  <a:pt x="876379" y="1569914"/>
                </a:lnTo>
                <a:lnTo>
                  <a:pt x="877702" y="1603784"/>
                </a:lnTo>
                <a:lnTo>
                  <a:pt x="879289" y="1637389"/>
                </a:lnTo>
                <a:lnTo>
                  <a:pt x="881142" y="1670729"/>
                </a:lnTo>
                <a:lnTo>
                  <a:pt x="883258" y="1704599"/>
                </a:lnTo>
                <a:lnTo>
                  <a:pt x="885904" y="1738204"/>
                </a:lnTo>
                <a:lnTo>
                  <a:pt x="888815" y="1771545"/>
                </a:lnTo>
                <a:lnTo>
                  <a:pt x="892255" y="1805150"/>
                </a:lnTo>
                <a:lnTo>
                  <a:pt x="895960" y="1838491"/>
                </a:lnTo>
                <a:lnTo>
                  <a:pt x="900193" y="1871831"/>
                </a:lnTo>
                <a:lnTo>
                  <a:pt x="904692" y="1905172"/>
                </a:lnTo>
                <a:lnTo>
                  <a:pt x="909455" y="1938512"/>
                </a:lnTo>
                <a:lnTo>
                  <a:pt x="914747" y="1971588"/>
                </a:lnTo>
                <a:lnTo>
                  <a:pt x="920833" y="2004664"/>
                </a:lnTo>
                <a:lnTo>
                  <a:pt x="926919" y="2037740"/>
                </a:lnTo>
                <a:lnTo>
                  <a:pt x="959465" y="2043561"/>
                </a:lnTo>
                <a:lnTo>
                  <a:pt x="992541" y="2049118"/>
                </a:lnTo>
                <a:lnTo>
                  <a:pt x="1025617" y="2054146"/>
                </a:lnTo>
                <a:lnTo>
                  <a:pt x="1058428" y="2058644"/>
                </a:lnTo>
                <a:lnTo>
                  <a:pt x="1091504" y="2062878"/>
                </a:lnTo>
                <a:lnTo>
                  <a:pt x="1124845" y="2066847"/>
                </a:lnTo>
                <a:lnTo>
                  <a:pt x="1157921" y="2070287"/>
                </a:lnTo>
                <a:lnTo>
                  <a:pt x="1191261" y="2073462"/>
                </a:lnTo>
                <a:lnTo>
                  <a:pt x="1224601" y="2076108"/>
                </a:lnTo>
                <a:lnTo>
                  <a:pt x="1257677" y="2078754"/>
                </a:lnTo>
                <a:lnTo>
                  <a:pt x="1291282" y="2080606"/>
                </a:lnTo>
                <a:lnTo>
                  <a:pt x="1324623" y="2082723"/>
                </a:lnTo>
                <a:lnTo>
                  <a:pt x="1357699" y="2084046"/>
                </a:lnTo>
                <a:lnTo>
                  <a:pt x="1391304" y="2085105"/>
                </a:lnTo>
                <a:lnTo>
                  <a:pt x="1424380" y="2085898"/>
                </a:lnTo>
                <a:lnTo>
                  <a:pt x="1457985" y="2086163"/>
                </a:lnTo>
                <a:lnTo>
                  <a:pt x="1457985" y="1502969"/>
                </a:lnTo>
                <a:lnTo>
                  <a:pt x="875056" y="1502969"/>
                </a:lnTo>
                <a:close/>
                <a:moveTo>
                  <a:pt x="366745" y="1093621"/>
                </a:moveTo>
                <a:lnTo>
                  <a:pt x="354309" y="1100766"/>
                </a:lnTo>
                <a:lnTo>
                  <a:pt x="341872" y="1107910"/>
                </a:lnTo>
                <a:lnTo>
                  <a:pt x="329700" y="1115054"/>
                </a:lnTo>
                <a:lnTo>
                  <a:pt x="317529" y="1122463"/>
                </a:lnTo>
                <a:lnTo>
                  <a:pt x="305357" y="1129872"/>
                </a:lnTo>
                <a:lnTo>
                  <a:pt x="293449" y="1137546"/>
                </a:lnTo>
                <a:lnTo>
                  <a:pt x="281542" y="1145749"/>
                </a:lnTo>
                <a:lnTo>
                  <a:pt x="269899" y="1153687"/>
                </a:lnTo>
                <a:lnTo>
                  <a:pt x="259580" y="1161096"/>
                </a:lnTo>
                <a:lnTo>
                  <a:pt x="248995" y="1168770"/>
                </a:lnTo>
                <a:lnTo>
                  <a:pt x="238940" y="1176443"/>
                </a:lnTo>
                <a:lnTo>
                  <a:pt x="229150" y="1184382"/>
                </a:lnTo>
                <a:lnTo>
                  <a:pt x="219359" y="1192849"/>
                </a:lnTo>
                <a:lnTo>
                  <a:pt x="209569" y="1201052"/>
                </a:lnTo>
                <a:lnTo>
                  <a:pt x="199778" y="1209255"/>
                </a:lnTo>
                <a:lnTo>
                  <a:pt x="190517" y="1217987"/>
                </a:lnTo>
                <a:lnTo>
                  <a:pt x="181520" y="1226454"/>
                </a:lnTo>
                <a:lnTo>
                  <a:pt x="172788" y="1235451"/>
                </a:lnTo>
                <a:lnTo>
                  <a:pt x="164056" y="1244712"/>
                </a:lnTo>
                <a:lnTo>
                  <a:pt x="155324" y="1253973"/>
                </a:lnTo>
                <a:lnTo>
                  <a:pt x="147121" y="1263499"/>
                </a:lnTo>
                <a:lnTo>
                  <a:pt x="139183" y="1273025"/>
                </a:lnTo>
                <a:lnTo>
                  <a:pt x="131510" y="1282815"/>
                </a:lnTo>
                <a:lnTo>
                  <a:pt x="124101" y="1293135"/>
                </a:lnTo>
                <a:lnTo>
                  <a:pt x="117750" y="1302396"/>
                </a:lnTo>
                <a:lnTo>
                  <a:pt x="111399" y="1311922"/>
                </a:lnTo>
                <a:lnTo>
                  <a:pt x="105578" y="1321448"/>
                </a:lnTo>
                <a:lnTo>
                  <a:pt x="99757" y="1331239"/>
                </a:lnTo>
                <a:lnTo>
                  <a:pt x="94465" y="1341558"/>
                </a:lnTo>
                <a:lnTo>
                  <a:pt x="89437" y="1351613"/>
                </a:lnTo>
                <a:lnTo>
                  <a:pt x="84939" y="1361668"/>
                </a:lnTo>
                <a:lnTo>
                  <a:pt x="80705" y="1371988"/>
                </a:lnTo>
                <a:lnTo>
                  <a:pt x="79647" y="1389717"/>
                </a:lnTo>
                <a:lnTo>
                  <a:pt x="78588" y="1407181"/>
                </a:lnTo>
                <a:lnTo>
                  <a:pt x="78059" y="1424380"/>
                </a:lnTo>
                <a:lnTo>
                  <a:pt x="77530" y="1442109"/>
                </a:lnTo>
                <a:lnTo>
                  <a:pt x="328377" y="1442109"/>
                </a:lnTo>
                <a:lnTo>
                  <a:pt x="328907" y="1420147"/>
                </a:lnTo>
                <a:lnTo>
                  <a:pt x="329700" y="1398184"/>
                </a:lnTo>
                <a:lnTo>
                  <a:pt x="330759" y="1376222"/>
                </a:lnTo>
                <a:lnTo>
                  <a:pt x="331817" y="1354524"/>
                </a:lnTo>
                <a:lnTo>
                  <a:pt x="333405" y="1332297"/>
                </a:lnTo>
                <a:lnTo>
                  <a:pt x="334993" y="1310599"/>
                </a:lnTo>
                <a:lnTo>
                  <a:pt x="337109" y="1288901"/>
                </a:lnTo>
                <a:lnTo>
                  <a:pt x="339226" y="1266939"/>
                </a:lnTo>
                <a:lnTo>
                  <a:pt x="341872" y="1245241"/>
                </a:lnTo>
                <a:lnTo>
                  <a:pt x="344518" y="1223279"/>
                </a:lnTo>
                <a:lnTo>
                  <a:pt x="347694" y="1201846"/>
                </a:lnTo>
                <a:lnTo>
                  <a:pt x="350869" y="1179883"/>
                </a:lnTo>
                <a:lnTo>
                  <a:pt x="354309" y="1158450"/>
                </a:lnTo>
                <a:lnTo>
                  <a:pt x="358278" y="1136488"/>
                </a:lnTo>
                <a:lnTo>
                  <a:pt x="362512" y="1115054"/>
                </a:lnTo>
                <a:lnTo>
                  <a:pt x="366745" y="1093621"/>
                </a:lnTo>
                <a:close/>
                <a:moveTo>
                  <a:pt x="862354" y="919774"/>
                </a:moveTo>
                <a:lnTo>
                  <a:pt x="834835" y="925596"/>
                </a:lnTo>
                <a:lnTo>
                  <a:pt x="807316" y="931946"/>
                </a:lnTo>
                <a:lnTo>
                  <a:pt x="780062" y="938561"/>
                </a:lnTo>
                <a:lnTo>
                  <a:pt x="752543" y="945706"/>
                </a:lnTo>
                <a:lnTo>
                  <a:pt x="725288" y="952850"/>
                </a:lnTo>
                <a:lnTo>
                  <a:pt x="698033" y="960524"/>
                </a:lnTo>
                <a:lnTo>
                  <a:pt x="671044" y="968462"/>
                </a:lnTo>
                <a:lnTo>
                  <a:pt x="644054" y="976665"/>
                </a:lnTo>
                <a:lnTo>
                  <a:pt x="617858" y="985397"/>
                </a:lnTo>
                <a:lnTo>
                  <a:pt x="591397" y="994658"/>
                </a:lnTo>
                <a:lnTo>
                  <a:pt x="565465" y="1004184"/>
                </a:lnTo>
                <a:lnTo>
                  <a:pt x="539269" y="1013975"/>
                </a:lnTo>
                <a:lnTo>
                  <a:pt x="513602" y="1024030"/>
                </a:lnTo>
                <a:lnTo>
                  <a:pt x="487671" y="1034614"/>
                </a:lnTo>
                <a:lnTo>
                  <a:pt x="462533" y="1045992"/>
                </a:lnTo>
                <a:lnTo>
                  <a:pt x="437396" y="1057370"/>
                </a:lnTo>
                <a:lnTo>
                  <a:pt x="431839" y="1080920"/>
                </a:lnTo>
                <a:lnTo>
                  <a:pt x="426811" y="1104735"/>
                </a:lnTo>
                <a:lnTo>
                  <a:pt x="422048" y="1128549"/>
                </a:lnTo>
                <a:lnTo>
                  <a:pt x="417550" y="1152629"/>
                </a:lnTo>
                <a:lnTo>
                  <a:pt x="413316" y="1176443"/>
                </a:lnTo>
                <a:lnTo>
                  <a:pt x="409347" y="1200523"/>
                </a:lnTo>
                <a:lnTo>
                  <a:pt x="405907" y="1224337"/>
                </a:lnTo>
                <a:lnTo>
                  <a:pt x="402732" y="1248416"/>
                </a:lnTo>
                <a:lnTo>
                  <a:pt x="399821" y="1272496"/>
                </a:lnTo>
                <a:lnTo>
                  <a:pt x="397440" y="1296840"/>
                </a:lnTo>
                <a:lnTo>
                  <a:pt x="395323" y="1320919"/>
                </a:lnTo>
                <a:lnTo>
                  <a:pt x="393471" y="1345263"/>
                </a:lnTo>
                <a:lnTo>
                  <a:pt x="391883" y="1369342"/>
                </a:lnTo>
                <a:lnTo>
                  <a:pt x="390560" y="1393686"/>
                </a:lnTo>
                <a:lnTo>
                  <a:pt x="389766" y="1417765"/>
                </a:lnTo>
                <a:lnTo>
                  <a:pt x="389237" y="1442109"/>
                </a:lnTo>
                <a:lnTo>
                  <a:pt x="813931" y="1442109"/>
                </a:lnTo>
                <a:lnTo>
                  <a:pt x="814461" y="1409298"/>
                </a:lnTo>
                <a:lnTo>
                  <a:pt x="815254" y="1376222"/>
                </a:lnTo>
                <a:lnTo>
                  <a:pt x="816577" y="1343675"/>
                </a:lnTo>
                <a:lnTo>
                  <a:pt x="818165" y="1310864"/>
                </a:lnTo>
                <a:lnTo>
                  <a:pt x="820017" y="1278052"/>
                </a:lnTo>
                <a:lnTo>
                  <a:pt x="821870" y="1245506"/>
                </a:lnTo>
                <a:lnTo>
                  <a:pt x="824516" y="1212695"/>
                </a:lnTo>
                <a:lnTo>
                  <a:pt x="827162" y="1179883"/>
                </a:lnTo>
                <a:lnTo>
                  <a:pt x="830337" y="1147337"/>
                </a:lnTo>
                <a:lnTo>
                  <a:pt x="833777" y="1114525"/>
                </a:lnTo>
                <a:lnTo>
                  <a:pt x="837481" y="1081979"/>
                </a:lnTo>
                <a:lnTo>
                  <a:pt x="841715" y="1049432"/>
                </a:lnTo>
                <a:lnTo>
                  <a:pt x="846213" y="1016885"/>
                </a:lnTo>
                <a:lnTo>
                  <a:pt x="851241" y="984339"/>
                </a:lnTo>
                <a:lnTo>
                  <a:pt x="856533" y="952056"/>
                </a:lnTo>
                <a:lnTo>
                  <a:pt x="862354" y="919774"/>
                </a:lnTo>
                <a:close/>
                <a:moveTo>
                  <a:pt x="1518580" y="859179"/>
                </a:moveTo>
                <a:lnTo>
                  <a:pt x="1518580" y="1442109"/>
                </a:lnTo>
                <a:lnTo>
                  <a:pt x="2101774" y="1442109"/>
                </a:lnTo>
                <a:lnTo>
                  <a:pt x="2101245" y="1408768"/>
                </a:lnTo>
                <a:lnTo>
                  <a:pt x="2100451" y="1375428"/>
                </a:lnTo>
                <a:lnTo>
                  <a:pt x="2099128" y="1342352"/>
                </a:lnTo>
                <a:lnTo>
                  <a:pt x="2097805" y="1309012"/>
                </a:lnTo>
                <a:lnTo>
                  <a:pt x="2095952" y="1275936"/>
                </a:lnTo>
                <a:lnTo>
                  <a:pt x="2093571" y="1242860"/>
                </a:lnTo>
                <a:lnTo>
                  <a:pt x="2091190" y="1209519"/>
                </a:lnTo>
                <a:lnTo>
                  <a:pt x="2088279" y="1176443"/>
                </a:lnTo>
                <a:lnTo>
                  <a:pt x="2084839" y="1143367"/>
                </a:lnTo>
                <a:lnTo>
                  <a:pt x="2081134" y="1110292"/>
                </a:lnTo>
                <a:lnTo>
                  <a:pt x="2076901" y="1077216"/>
                </a:lnTo>
                <a:lnTo>
                  <a:pt x="2072667" y="1044669"/>
                </a:lnTo>
                <a:lnTo>
                  <a:pt x="2067904" y="1011593"/>
                </a:lnTo>
                <a:lnTo>
                  <a:pt x="2062612" y="978782"/>
                </a:lnTo>
                <a:lnTo>
                  <a:pt x="2057055" y="946235"/>
                </a:lnTo>
                <a:lnTo>
                  <a:pt x="2051234" y="913424"/>
                </a:lnTo>
                <a:lnTo>
                  <a:pt x="2018158" y="907073"/>
                </a:lnTo>
                <a:lnTo>
                  <a:pt x="1985347" y="901252"/>
                </a:lnTo>
                <a:lnTo>
                  <a:pt x="1952271" y="895695"/>
                </a:lnTo>
                <a:lnTo>
                  <a:pt x="1919195" y="890668"/>
                </a:lnTo>
                <a:lnTo>
                  <a:pt x="1886119" y="885905"/>
                </a:lnTo>
                <a:lnTo>
                  <a:pt x="1853043" y="881671"/>
                </a:lnTo>
                <a:lnTo>
                  <a:pt x="1819703" y="877702"/>
                </a:lnTo>
                <a:lnTo>
                  <a:pt x="1786362" y="874262"/>
                </a:lnTo>
                <a:lnTo>
                  <a:pt x="1753022" y="871087"/>
                </a:lnTo>
                <a:lnTo>
                  <a:pt x="1719417" y="868441"/>
                </a:lnTo>
                <a:lnTo>
                  <a:pt x="1686341" y="866059"/>
                </a:lnTo>
                <a:lnTo>
                  <a:pt x="1652736" y="863942"/>
                </a:lnTo>
                <a:lnTo>
                  <a:pt x="1619131" y="862355"/>
                </a:lnTo>
                <a:lnTo>
                  <a:pt x="1585790" y="861032"/>
                </a:lnTo>
                <a:lnTo>
                  <a:pt x="1552185" y="859973"/>
                </a:lnTo>
                <a:lnTo>
                  <a:pt x="1518580" y="859179"/>
                </a:lnTo>
                <a:close/>
                <a:moveTo>
                  <a:pt x="1457985" y="858386"/>
                </a:moveTo>
                <a:lnTo>
                  <a:pt x="1424380" y="858915"/>
                </a:lnTo>
                <a:lnTo>
                  <a:pt x="1391304" y="859444"/>
                </a:lnTo>
                <a:lnTo>
                  <a:pt x="1357699" y="860502"/>
                </a:lnTo>
                <a:lnTo>
                  <a:pt x="1324623" y="862090"/>
                </a:lnTo>
                <a:lnTo>
                  <a:pt x="1291282" y="863678"/>
                </a:lnTo>
                <a:lnTo>
                  <a:pt x="1257677" y="865795"/>
                </a:lnTo>
                <a:lnTo>
                  <a:pt x="1224601" y="868176"/>
                </a:lnTo>
                <a:lnTo>
                  <a:pt x="1191261" y="871087"/>
                </a:lnTo>
                <a:lnTo>
                  <a:pt x="1157921" y="873997"/>
                </a:lnTo>
                <a:lnTo>
                  <a:pt x="1124845" y="877702"/>
                </a:lnTo>
                <a:lnTo>
                  <a:pt x="1091504" y="881406"/>
                </a:lnTo>
                <a:lnTo>
                  <a:pt x="1058428" y="885905"/>
                </a:lnTo>
                <a:lnTo>
                  <a:pt x="1025617" y="890668"/>
                </a:lnTo>
                <a:lnTo>
                  <a:pt x="992541" y="895695"/>
                </a:lnTo>
                <a:lnTo>
                  <a:pt x="959465" y="901252"/>
                </a:lnTo>
                <a:lnTo>
                  <a:pt x="926919" y="907073"/>
                </a:lnTo>
                <a:lnTo>
                  <a:pt x="920833" y="940149"/>
                </a:lnTo>
                <a:lnTo>
                  <a:pt x="914747" y="972960"/>
                </a:lnTo>
                <a:lnTo>
                  <a:pt x="909455" y="1006301"/>
                </a:lnTo>
                <a:lnTo>
                  <a:pt x="904692" y="1039641"/>
                </a:lnTo>
                <a:lnTo>
                  <a:pt x="900193" y="1072717"/>
                </a:lnTo>
                <a:lnTo>
                  <a:pt x="895960" y="1106322"/>
                </a:lnTo>
                <a:lnTo>
                  <a:pt x="892255" y="1139663"/>
                </a:lnTo>
                <a:lnTo>
                  <a:pt x="888815" y="1173003"/>
                </a:lnTo>
                <a:lnTo>
                  <a:pt x="885904" y="1206609"/>
                </a:lnTo>
                <a:lnTo>
                  <a:pt x="883258" y="1240214"/>
                </a:lnTo>
                <a:lnTo>
                  <a:pt x="881142" y="1273819"/>
                </a:lnTo>
                <a:lnTo>
                  <a:pt x="879289" y="1307424"/>
                </a:lnTo>
                <a:lnTo>
                  <a:pt x="877702" y="1341029"/>
                </a:lnTo>
                <a:lnTo>
                  <a:pt x="876379" y="1374634"/>
                </a:lnTo>
                <a:lnTo>
                  <a:pt x="875585" y="1408239"/>
                </a:lnTo>
                <a:lnTo>
                  <a:pt x="875056" y="1442109"/>
                </a:lnTo>
                <a:lnTo>
                  <a:pt x="1457985" y="1442109"/>
                </a:lnTo>
                <a:lnTo>
                  <a:pt x="1457985" y="858386"/>
                </a:lnTo>
                <a:close/>
                <a:moveTo>
                  <a:pt x="519424" y="662047"/>
                </a:moveTo>
                <a:lnTo>
                  <a:pt x="506987" y="670779"/>
                </a:lnTo>
                <a:lnTo>
                  <a:pt x="495080" y="679511"/>
                </a:lnTo>
                <a:lnTo>
                  <a:pt x="483173" y="688508"/>
                </a:lnTo>
                <a:lnTo>
                  <a:pt x="471530" y="698034"/>
                </a:lnTo>
                <a:lnTo>
                  <a:pt x="459623" y="707295"/>
                </a:lnTo>
                <a:lnTo>
                  <a:pt x="447980" y="716556"/>
                </a:lnTo>
                <a:lnTo>
                  <a:pt x="436602" y="726082"/>
                </a:lnTo>
                <a:lnTo>
                  <a:pt x="425224" y="735872"/>
                </a:lnTo>
                <a:lnTo>
                  <a:pt x="414110" y="745663"/>
                </a:lnTo>
                <a:lnTo>
                  <a:pt x="402732" y="755718"/>
                </a:lnTo>
                <a:lnTo>
                  <a:pt x="391619" y="765773"/>
                </a:lnTo>
                <a:lnTo>
                  <a:pt x="380770" y="775828"/>
                </a:lnTo>
                <a:lnTo>
                  <a:pt x="370185" y="786148"/>
                </a:lnTo>
                <a:lnTo>
                  <a:pt x="359601" y="796732"/>
                </a:lnTo>
                <a:lnTo>
                  <a:pt x="348752" y="807316"/>
                </a:lnTo>
                <a:lnTo>
                  <a:pt x="338433" y="817901"/>
                </a:lnTo>
                <a:lnTo>
                  <a:pt x="328377" y="828750"/>
                </a:lnTo>
                <a:lnTo>
                  <a:pt x="318322" y="839599"/>
                </a:lnTo>
                <a:lnTo>
                  <a:pt x="308532" y="850977"/>
                </a:lnTo>
                <a:lnTo>
                  <a:pt x="298477" y="862090"/>
                </a:lnTo>
                <a:lnTo>
                  <a:pt x="288951" y="873468"/>
                </a:lnTo>
                <a:lnTo>
                  <a:pt x="279425" y="884846"/>
                </a:lnTo>
                <a:lnTo>
                  <a:pt x="270164" y="896754"/>
                </a:lnTo>
                <a:lnTo>
                  <a:pt x="261167" y="908396"/>
                </a:lnTo>
                <a:lnTo>
                  <a:pt x="251906" y="920039"/>
                </a:lnTo>
                <a:lnTo>
                  <a:pt x="243174" y="931946"/>
                </a:lnTo>
                <a:lnTo>
                  <a:pt x="234442" y="944383"/>
                </a:lnTo>
                <a:lnTo>
                  <a:pt x="225975" y="956555"/>
                </a:lnTo>
                <a:lnTo>
                  <a:pt x="217772" y="968727"/>
                </a:lnTo>
                <a:lnTo>
                  <a:pt x="209569" y="981163"/>
                </a:lnTo>
                <a:lnTo>
                  <a:pt x="201631" y="993864"/>
                </a:lnTo>
                <a:lnTo>
                  <a:pt x="193692" y="1006566"/>
                </a:lnTo>
                <a:lnTo>
                  <a:pt x="186548" y="1018737"/>
                </a:lnTo>
                <a:lnTo>
                  <a:pt x="179403" y="1031174"/>
                </a:lnTo>
                <a:lnTo>
                  <a:pt x="172524" y="1043875"/>
                </a:lnTo>
                <a:lnTo>
                  <a:pt x="165908" y="1056312"/>
                </a:lnTo>
                <a:lnTo>
                  <a:pt x="159293" y="1069013"/>
                </a:lnTo>
                <a:lnTo>
                  <a:pt x="152678" y="1081714"/>
                </a:lnTo>
                <a:lnTo>
                  <a:pt x="146592" y="1094944"/>
                </a:lnTo>
                <a:lnTo>
                  <a:pt x="140771" y="1107910"/>
                </a:lnTo>
                <a:lnTo>
                  <a:pt x="134949" y="1120876"/>
                </a:lnTo>
                <a:lnTo>
                  <a:pt x="129393" y="1134106"/>
                </a:lnTo>
                <a:lnTo>
                  <a:pt x="124101" y="1147601"/>
                </a:lnTo>
                <a:lnTo>
                  <a:pt x="119073" y="1160832"/>
                </a:lnTo>
                <a:lnTo>
                  <a:pt x="114310" y="1174062"/>
                </a:lnTo>
                <a:lnTo>
                  <a:pt x="109547" y="1187557"/>
                </a:lnTo>
                <a:lnTo>
                  <a:pt x="104784" y="1201316"/>
                </a:lnTo>
                <a:lnTo>
                  <a:pt x="100551" y="1214811"/>
                </a:lnTo>
                <a:lnTo>
                  <a:pt x="98169" y="1228042"/>
                </a:lnTo>
                <a:lnTo>
                  <a:pt x="106107" y="1219310"/>
                </a:lnTo>
                <a:lnTo>
                  <a:pt x="113781" y="1210578"/>
                </a:lnTo>
                <a:lnTo>
                  <a:pt x="121454" y="1202110"/>
                </a:lnTo>
                <a:lnTo>
                  <a:pt x="129657" y="1193643"/>
                </a:lnTo>
                <a:lnTo>
                  <a:pt x="137596" y="1185175"/>
                </a:lnTo>
                <a:lnTo>
                  <a:pt x="145798" y="1176973"/>
                </a:lnTo>
                <a:lnTo>
                  <a:pt x="154266" y="1169034"/>
                </a:lnTo>
                <a:lnTo>
                  <a:pt x="162998" y="1161361"/>
                </a:lnTo>
                <a:lnTo>
                  <a:pt x="171730" y="1153687"/>
                </a:lnTo>
                <a:lnTo>
                  <a:pt x="180462" y="1146278"/>
                </a:lnTo>
                <a:lnTo>
                  <a:pt x="189194" y="1138869"/>
                </a:lnTo>
                <a:lnTo>
                  <a:pt x="198191" y="1131460"/>
                </a:lnTo>
                <a:lnTo>
                  <a:pt x="207452" y="1124316"/>
                </a:lnTo>
                <a:lnTo>
                  <a:pt x="216449" y="1117436"/>
                </a:lnTo>
                <a:lnTo>
                  <a:pt x="234707" y="1104206"/>
                </a:lnTo>
                <a:lnTo>
                  <a:pt x="252700" y="1091769"/>
                </a:lnTo>
                <a:lnTo>
                  <a:pt x="271222" y="1079597"/>
                </a:lnTo>
                <a:lnTo>
                  <a:pt x="289745" y="1068219"/>
                </a:lnTo>
                <a:lnTo>
                  <a:pt x="308532" y="1056841"/>
                </a:lnTo>
                <a:lnTo>
                  <a:pt x="327319" y="1045992"/>
                </a:lnTo>
                <a:lnTo>
                  <a:pt x="346371" y="1035408"/>
                </a:lnTo>
                <a:lnTo>
                  <a:pt x="365687" y="1025353"/>
                </a:lnTo>
                <a:lnTo>
                  <a:pt x="385003" y="1015562"/>
                </a:lnTo>
                <a:lnTo>
                  <a:pt x="391089" y="992541"/>
                </a:lnTo>
                <a:lnTo>
                  <a:pt x="397440" y="969785"/>
                </a:lnTo>
                <a:lnTo>
                  <a:pt x="404055" y="947029"/>
                </a:lnTo>
                <a:lnTo>
                  <a:pt x="411199" y="924273"/>
                </a:lnTo>
                <a:lnTo>
                  <a:pt x="418608" y="902046"/>
                </a:lnTo>
                <a:lnTo>
                  <a:pt x="426017" y="879290"/>
                </a:lnTo>
                <a:lnTo>
                  <a:pt x="433956" y="857063"/>
                </a:lnTo>
                <a:lnTo>
                  <a:pt x="442158" y="834836"/>
                </a:lnTo>
                <a:lnTo>
                  <a:pt x="450626" y="812873"/>
                </a:lnTo>
                <a:lnTo>
                  <a:pt x="459358" y="790911"/>
                </a:lnTo>
                <a:lnTo>
                  <a:pt x="468884" y="768948"/>
                </a:lnTo>
                <a:lnTo>
                  <a:pt x="478145" y="747515"/>
                </a:lnTo>
                <a:lnTo>
                  <a:pt x="487935" y="725817"/>
                </a:lnTo>
                <a:lnTo>
                  <a:pt x="497991" y="704384"/>
                </a:lnTo>
                <a:lnTo>
                  <a:pt x="508310" y="682951"/>
                </a:lnTo>
                <a:lnTo>
                  <a:pt x="519424" y="662047"/>
                </a:lnTo>
                <a:close/>
                <a:moveTo>
                  <a:pt x="2321984" y="505953"/>
                </a:moveTo>
                <a:lnTo>
                  <a:pt x="2321467" y="506332"/>
                </a:lnTo>
                <a:lnTo>
                  <a:pt x="2321502" y="506403"/>
                </a:lnTo>
                <a:lnTo>
                  <a:pt x="2321984" y="505953"/>
                </a:lnTo>
                <a:close/>
                <a:moveTo>
                  <a:pt x="1007888" y="433956"/>
                </a:moveTo>
                <a:lnTo>
                  <a:pt x="983280" y="440835"/>
                </a:lnTo>
                <a:lnTo>
                  <a:pt x="958407" y="448244"/>
                </a:lnTo>
                <a:lnTo>
                  <a:pt x="934063" y="455918"/>
                </a:lnTo>
                <a:lnTo>
                  <a:pt x="909719" y="463856"/>
                </a:lnTo>
                <a:lnTo>
                  <a:pt x="885640" y="472324"/>
                </a:lnTo>
                <a:lnTo>
                  <a:pt x="861296" y="481056"/>
                </a:lnTo>
                <a:lnTo>
                  <a:pt x="837481" y="490317"/>
                </a:lnTo>
                <a:lnTo>
                  <a:pt x="813667" y="500107"/>
                </a:lnTo>
                <a:lnTo>
                  <a:pt x="790117" y="509898"/>
                </a:lnTo>
                <a:lnTo>
                  <a:pt x="766831" y="520218"/>
                </a:lnTo>
                <a:lnTo>
                  <a:pt x="743546" y="530802"/>
                </a:lnTo>
                <a:lnTo>
                  <a:pt x="720525" y="542180"/>
                </a:lnTo>
                <a:lnTo>
                  <a:pt x="697504" y="553823"/>
                </a:lnTo>
                <a:lnTo>
                  <a:pt x="675013" y="565465"/>
                </a:lnTo>
                <a:lnTo>
                  <a:pt x="652521" y="577902"/>
                </a:lnTo>
                <a:lnTo>
                  <a:pt x="630294" y="590339"/>
                </a:lnTo>
                <a:lnTo>
                  <a:pt x="616270" y="613359"/>
                </a:lnTo>
                <a:lnTo>
                  <a:pt x="602510" y="636380"/>
                </a:lnTo>
                <a:lnTo>
                  <a:pt x="589545" y="659930"/>
                </a:lnTo>
                <a:lnTo>
                  <a:pt x="576843" y="683480"/>
                </a:lnTo>
                <a:lnTo>
                  <a:pt x="564672" y="707295"/>
                </a:lnTo>
                <a:lnTo>
                  <a:pt x="552500" y="731374"/>
                </a:lnTo>
                <a:lnTo>
                  <a:pt x="541122" y="755718"/>
                </a:lnTo>
                <a:lnTo>
                  <a:pt x="530273" y="780062"/>
                </a:lnTo>
                <a:lnTo>
                  <a:pt x="519688" y="804670"/>
                </a:lnTo>
                <a:lnTo>
                  <a:pt x="509104" y="829543"/>
                </a:lnTo>
                <a:lnTo>
                  <a:pt x="499578" y="854417"/>
                </a:lnTo>
                <a:lnTo>
                  <a:pt x="490317" y="879554"/>
                </a:lnTo>
                <a:lnTo>
                  <a:pt x="481320" y="904956"/>
                </a:lnTo>
                <a:lnTo>
                  <a:pt x="472853" y="930359"/>
                </a:lnTo>
                <a:lnTo>
                  <a:pt x="464915" y="956026"/>
                </a:lnTo>
                <a:lnTo>
                  <a:pt x="456976" y="981692"/>
                </a:lnTo>
                <a:lnTo>
                  <a:pt x="477880" y="972960"/>
                </a:lnTo>
                <a:lnTo>
                  <a:pt x="498520" y="964493"/>
                </a:lnTo>
                <a:lnTo>
                  <a:pt x="519688" y="956290"/>
                </a:lnTo>
                <a:lnTo>
                  <a:pt x="540592" y="948352"/>
                </a:lnTo>
                <a:lnTo>
                  <a:pt x="561761" y="940679"/>
                </a:lnTo>
                <a:lnTo>
                  <a:pt x="582929" y="933005"/>
                </a:lnTo>
                <a:lnTo>
                  <a:pt x="604098" y="925861"/>
                </a:lnTo>
                <a:lnTo>
                  <a:pt x="625796" y="918981"/>
                </a:lnTo>
                <a:lnTo>
                  <a:pt x="656226" y="909455"/>
                </a:lnTo>
                <a:lnTo>
                  <a:pt x="687449" y="900458"/>
                </a:lnTo>
                <a:lnTo>
                  <a:pt x="718673" y="891991"/>
                </a:lnTo>
                <a:lnTo>
                  <a:pt x="749632" y="883788"/>
                </a:lnTo>
                <a:lnTo>
                  <a:pt x="780855" y="876114"/>
                </a:lnTo>
                <a:lnTo>
                  <a:pt x="812079" y="868705"/>
                </a:lnTo>
                <a:lnTo>
                  <a:pt x="843567" y="861825"/>
                </a:lnTo>
                <a:lnTo>
                  <a:pt x="875320" y="855475"/>
                </a:lnTo>
                <a:lnTo>
                  <a:pt x="881406" y="826368"/>
                </a:lnTo>
                <a:lnTo>
                  <a:pt x="888021" y="797526"/>
                </a:lnTo>
                <a:lnTo>
                  <a:pt x="894901" y="768419"/>
                </a:lnTo>
                <a:lnTo>
                  <a:pt x="902046" y="739577"/>
                </a:lnTo>
                <a:lnTo>
                  <a:pt x="909719" y="710999"/>
                </a:lnTo>
                <a:lnTo>
                  <a:pt x="917922" y="682157"/>
                </a:lnTo>
                <a:lnTo>
                  <a:pt x="926125" y="653844"/>
                </a:lnTo>
                <a:lnTo>
                  <a:pt x="934857" y="625267"/>
                </a:lnTo>
                <a:lnTo>
                  <a:pt x="942795" y="601187"/>
                </a:lnTo>
                <a:lnTo>
                  <a:pt x="951262" y="576843"/>
                </a:lnTo>
                <a:lnTo>
                  <a:pt x="959730" y="552764"/>
                </a:lnTo>
                <a:lnTo>
                  <a:pt x="968991" y="528685"/>
                </a:lnTo>
                <a:lnTo>
                  <a:pt x="977988" y="504870"/>
                </a:lnTo>
                <a:lnTo>
                  <a:pt x="987514" y="481056"/>
                </a:lnTo>
                <a:lnTo>
                  <a:pt x="997569" y="457506"/>
                </a:lnTo>
                <a:lnTo>
                  <a:pt x="1007888" y="433956"/>
                </a:lnTo>
                <a:close/>
                <a:moveTo>
                  <a:pt x="1518580" y="373361"/>
                </a:moveTo>
                <a:lnTo>
                  <a:pt x="1518580" y="798320"/>
                </a:lnTo>
                <a:lnTo>
                  <a:pt x="1551391" y="798849"/>
                </a:lnTo>
                <a:lnTo>
                  <a:pt x="1583938" y="799907"/>
                </a:lnTo>
                <a:lnTo>
                  <a:pt x="1616485" y="801230"/>
                </a:lnTo>
                <a:lnTo>
                  <a:pt x="1649296" y="802818"/>
                </a:lnTo>
                <a:lnTo>
                  <a:pt x="1681842" y="804670"/>
                </a:lnTo>
                <a:lnTo>
                  <a:pt x="1714389" y="807052"/>
                </a:lnTo>
                <a:lnTo>
                  <a:pt x="1746936" y="809698"/>
                </a:lnTo>
                <a:lnTo>
                  <a:pt x="1779482" y="812609"/>
                </a:lnTo>
                <a:lnTo>
                  <a:pt x="1812029" y="815784"/>
                </a:lnTo>
                <a:lnTo>
                  <a:pt x="1844576" y="819488"/>
                </a:lnTo>
                <a:lnTo>
                  <a:pt x="1876858" y="823457"/>
                </a:lnTo>
                <a:lnTo>
                  <a:pt x="1909140" y="827691"/>
                </a:lnTo>
                <a:lnTo>
                  <a:pt x="1941687" y="832454"/>
                </a:lnTo>
                <a:lnTo>
                  <a:pt x="1973704" y="837482"/>
                </a:lnTo>
                <a:lnTo>
                  <a:pt x="2006251" y="843303"/>
                </a:lnTo>
                <a:lnTo>
                  <a:pt x="2038268" y="849124"/>
                </a:lnTo>
                <a:lnTo>
                  <a:pt x="2032447" y="823193"/>
                </a:lnTo>
                <a:lnTo>
                  <a:pt x="2026361" y="797261"/>
                </a:lnTo>
                <a:lnTo>
                  <a:pt x="2020010" y="771330"/>
                </a:lnTo>
                <a:lnTo>
                  <a:pt x="2013395" y="745928"/>
                </a:lnTo>
                <a:lnTo>
                  <a:pt x="2006515" y="719996"/>
                </a:lnTo>
                <a:lnTo>
                  <a:pt x="1999371" y="694594"/>
                </a:lnTo>
                <a:lnTo>
                  <a:pt x="1991697" y="669191"/>
                </a:lnTo>
                <a:lnTo>
                  <a:pt x="1984024" y="643789"/>
                </a:lnTo>
                <a:lnTo>
                  <a:pt x="1974498" y="615476"/>
                </a:lnTo>
                <a:lnTo>
                  <a:pt x="1964707" y="587428"/>
                </a:lnTo>
                <a:lnTo>
                  <a:pt x="1954652" y="559644"/>
                </a:lnTo>
                <a:lnTo>
                  <a:pt x="1944068" y="531860"/>
                </a:lnTo>
                <a:lnTo>
                  <a:pt x="1932955" y="504341"/>
                </a:lnTo>
                <a:lnTo>
                  <a:pt x="1921312" y="477087"/>
                </a:lnTo>
                <a:lnTo>
                  <a:pt x="1909140" y="450097"/>
                </a:lnTo>
                <a:lnTo>
                  <a:pt x="1896439" y="423371"/>
                </a:lnTo>
                <a:lnTo>
                  <a:pt x="1873153" y="417815"/>
                </a:lnTo>
                <a:lnTo>
                  <a:pt x="1850133" y="412787"/>
                </a:lnTo>
                <a:lnTo>
                  <a:pt x="1826582" y="407760"/>
                </a:lnTo>
                <a:lnTo>
                  <a:pt x="1803297" y="403261"/>
                </a:lnTo>
                <a:lnTo>
                  <a:pt x="1780012" y="399028"/>
                </a:lnTo>
                <a:lnTo>
                  <a:pt x="1756197" y="395323"/>
                </a:lnTo>
                <a:lnTo>
                  <a:pt x="1732647" y="391354"/>
                </a:lnTo>
                <a:lnTo>
                  <a:pt x="1708832" y="388179"/>
                </a:lnTo>
                <a:lnTo>
                  <a:pt x="1685282" y="385268"/>
                </a:lnTo>
                <a:lnTo>
                  <a:pt x="1661468" y="382622"/>
                </a:lnTo>
                <a:lnTo>
                  <a:pt x="1637918" y="380240"/>
                </a:lnTo>
                <a:lnTo>
                  <a:pt x="1613838" y="378388"/>
                </a:lnTo>
                <a:lnTo>
                  <a:pt x="1590288" y="376536"/>
                </a:lnTo>
                <a:lnTo>
                  <a:pt x="1566209" y="375213"/>
                </a:lnTo>
                <a:lnTo>
                  <a:pt x="1542659" y="374154"/>
                </a:lnTo>
                <a:lnTo>
                  <a:pt x="1518580" y="373361"/>
                </a:lnTo>
                <a:close/>
                <a:moveTo>
                  <a:pt x="1457985" y="372831"/>
                </a:moveTo>
                <a:lnTo>
                  <a:pt x="1434435" y="373361"/>
                </a:lnTo>
                <a:lnTo>
                  <a:pt x="1410885" y="373890"/>
                </a:lnTo>
                <a:lnTo>
                  <a:pt x="1387599" y="374948"/>
                </a:lnTo>
                <a:lnTo>
                  <a:pt x="1363785" y="376007"/>
                </a:lnTo>
                <a:lnTo>
                  <a:pt x="1340499" y="377594"/>
                </a:lnTo>
                <a:lnTo>
                  <a:pt x="1316685" y="379447"/>
                </a:lnTo>
                <a:lnTo>
                  <a:pt x="1293399" y="381563"/>
                </a:lnTo>
                <a:lnTo>
                  <a:pt x="1269849" y="384210"/>
                </a:lnTo>
                <a:lnTo>
                  <a:pt x="1246564" y="386856"/>
                </a:lnTo>
                <a:lnTo>
                  <a:pt x="1223278" y="390031"/>
                </a:lnTo>
                <a:lnTo>
                  <a:pt x="1199993" y="393735"/>
                </a:lnTo>
                <a:lnTo>
                  <a:pt x="1176708" y="397440"/>
                </a:lnTo>
                <a:lnTo>
                  <a:pt x="1153422" y="401409"/>
                </a:lnTo>
                <a:lnTo>
                  <a:pt x="1130401" y="405643"/>
                </a:lnTo>
                <a:lnTo>
                  <a:pt x="1107116" y="410406"/>
                </a:lnTo>
                <a:lnTo>
                  <a:pt x="1084360" y="415169"/>
                </a:lnTo>
                <a:lnTo>
                  <a:pt x="1077480" y="428928"/>
                </a:lnTo>
                <a:lnTo>
                  <a:pt x="1070865" y="442952"/>
                </a:lnTo>
                <a:lnTo>
                  <a:pt x="1064250" y="456712"/>
                </a:lnTo>
                <a:lnTo>
                  <a:pt x="1058164" y="470736"/>
                </a:lnTo>
                <a:lnTo>
                  <a:pt x="1045992" y="499049"/>
                </a:lnTo>
                <a:lnTo>
                  <a:pt x="1034349" y="527362"/>
                </a:lnTo>
                <a:lnTo>
                  <a:pt x="1023236" y="556204"/>
                </a:lnTo>
                <a:lnTo>
                  <a:pt x="1012651" y="585046"/>
                </a:lnTo>
                <a:lnTo>
                  <a:pt x="1002332" y="614418"/>
                </a:lnTo>
                <a:lnTo>
                  <a:pt x="992806" y="643789"/>
                </a:lnTo>
                <a:lnTo>
                  <a:pt x="985397" y="668133"/>
                </a:lnTo>
                <a:lnTo>
                  <a:pt x="977988" y="693006"/>
                </a:lnTo>
                <a:lnTo>
                  <a:pt x="971108" y="717615"/>
                </a:lnTo>
                <a:lnTo>
                  <a:pt x="963964" y="742488"/>
                </a:lnTo>
                <a:lnTo>
                  <a:pt x="957613" y="767361"/>
                </a:lnTo>
                <a:lnTo>
                  <a:pt x="951527" y="792498"/>
                </a:lnTo>
                <a:lnTo>
                  <a:pt x="945441" y="817371"/>
                </a:lnTo>
                <a:lnTo>
                  <a:pt x="939884" y="842509"/>
                </a:lnTo>
                <a:lnTo>
                  <a:pt x="972166" y="836952"/>
                </a:lnTo>
                <a:lnTo>
                  <a:pt x="1004184" y="831925"/>
                </a:lnTo>
                <a:lnTo>
                  <a:pt x="1036466" y="827162"/>
                </a:lnTo>
                <a:lnTo>
                  <a:pt x="1068483" y="822928"/>
                </a:lnTo>
                <a:lnTo>
                  <a:pt x="1101030" y="818959"/>
                </a:lnTo>
                <a:lnTo>
                  <a:pt x="1133312" y="815255"/>
                </a:lnTo>
                <a:lnTo>
                  <a:pt x="1165594" y="812079"/>
                </a:lnTo>
                <a:lnTo>
                  <a:pt x="1198141" y="809169"/>
                </a:lnTo>
                <a:lnTo>
                  <a:pt x="1230687" y="806787"/>
                </a:lnTo>
                <a:lnTo>
                  <a:pt x="1262970" y="804670"/>
                </a:lnTo>
                <a:lnTo>
                  <a:pt x="1295516" y="802553"/>
                </a:lnTo>
                <a:lnTo>
                  <a:pt x="1328063" y="801230"/>
                </a:lnTo>
                <a:lnTo>
                  <a:pt x="1360345" y="799907"/>
                </a:lnTo>
                <a:lnTo>
                  <a:pt x="1393156" y="798849"/>
                </a:lnTo>
                <a:lnTo>
                  <a:pt x="1425703" y="798320"/>
                </a:lnTo>
                <a:lnTo>
                  <a:pt x="1457985" y="798055"/>
                </a:lnTo>
                <a:lnTo>
                  <a:pt x="1457985" y="372831"/>
                </a:lnTo>
                <a:close/>
                <a:moveTo>
                  <a:pt x="953115" y="165909"/>
                </a:moveTo>
                <a:lnTo>
                  <a:pt x="948087" y="167761"/>
                </a:lnTo>
                <a:lnTo>
                  <a:pt x="932211" y="174376"/>
                </a:lnTo>
                <a:lnTo>
                  <a:pt x="916070" y="181256"/>
                </a:lnTo>
                <a:lnTo>
                  <a:pt x="900458" y="188400"/>
                </a:lnTo>
                <a:lnTo>
                  <a:pt x="884846" y="196074"/>
                </a:lnTo>
                <a:lnTo>
                  <a:pt x="869234" y="203483"/>
                </a:lnTo>
                <a:lnTo>
                  <a:pt x="853622" y="211156"/>
                </a:lnTo>
                <a:lnTo>
                  <a:pt x="838275" y="218830"/>
                </a:lnTo>
                <a:lnTo>
                  <a:pt x="822928" y="227033"/>
                </a:lnTo>
                <a:lnTo>
                  <a:pt x="807581" y="235236"/>
                </a:lnTo>
                <a:lnTo>
                  <a:pt x="792498" y="243968"/>
                </a:lnTo>
                <a:lnTo>
                  <a:pt x="777680" y="252435"/>
                </a:lnTo>
                <a:lnTo>
                  <a:pt x="762598" y="261167"/>
                </a:lnTo>
                <a:lnTo>
                  <a:pt x="747780" y="270164"/>
                </a:lnTo>
                <a:lnTo>
                  <a:pt x="733226" y="279425"/>
                </a:lnTo>
                <a:lnTo>
                  <a:pt x="718673" y="288686"/>
                </a:lnTo>
                <a:lnTo>
                  <a:pt x="704119" y="298477"/>
                </a:lnTo>
                <a:lnTo>
                  <a:pt x="689831" y="308003"/>
                </a:lnTo>
                <a:lnTo>
                  <a:pt x="675542" y="318058"/>
                </a:lnTo>
                <a:lnTo>
                  <a:pt x="661253" y="328113"/>
                </a:lnTo>
                <a:lnTo>
                  <a:pt x="647494" y="338168"/>
                </a:lnTo>
                <a:lnTo>
                  <a:pt x="633734" y="348752"/>
                </a:lnTo>
                <a:lnTo>
                  <a:pt x="619974" y="359336"/>
                </a:lnTo>
                <a:lnTo>
                  <a:pt x="606215" y="369921"/>
                </a:lnTo>
                <a:lnTo>
                  <a:pt x="592720" y="381034"/>
                </a:lnTo>
                <a:lnTo>
                  <a:pt x="579490" y="391883"/>
                </a:lnTo>
                <a:lnTo>
                  <a:pt x="566524" y="403261"/>
                </a:lnTo>
                <a:lnTo>
                  <a:pt x="553293" y="414639"/>
                </a:lnTo>
                <a:lnTo>
                  <a:pt x="540328" y="426282"/>
                </a:lnTo>
                <a:lnTo>
                  <a:pt x="527627" y="437925"/>
                </a:lnTo>
                <a:lnTo>
                  <a:pt x="515190" y="450097"/>
                </a:lnTo>
                <a:lnTo>
                  <a:pt x="502489" y="462004"/>
                </a:lnTo>
                <a:lnTo>
                  <a:pt x="490317" y="474176"/>
                </a:lnTo>
                <a:lnTo>
                  <a:pt x="479468" y="485025"/>
                </a:lnTo>
                <a:lnTo>
                  <a:pt x="468619" y="496403"/>
                </a:lnTo>
                <a:lnTo>
                  <a:pt x="457770" y="507516"/>
                </a:lnTo>
                <a:lnTo>
                  <a:pt x="447451" y="518895"/>
                </a:lnTo>
                <a:lnTo>
                  <a:pt x="437131" y="530273"/>
                </a:lnTo>
                <a:lnTo>
                  <a:pt x="426811" y="542180"/>
                </a:lnTo>
                <a:lnTo>
                  <a:pt x="416756" y="553823"/>
                </a:lnTo>
                <a:lnTo>
                  <a:pt x="406437" y="565465"/>
                </a:lnTo>
                <a:lnTo>
                  <a:pt x="396646" y="577373"/>
                </a:lnTo>
                <a:lnTo>
                  <a:pt x="386856" y="589280"/>
                </a:lnTo>
                <a:lnTo>
                  <a:pt x="377330" y="601717"/>
                </a:lnTo>
                <a:lnTo>
                  <a:pt x="368069" y="613889"/>
                </a:lnTo>
                <a:lnTo>
                  <a:pt x="358278" y="626060"/>
                </a:lnTo>
                <a:lnTo>
                  <a:pt x="349281" y="638497"/>
                </a:lnTo>
                <a:lnTo>
                  <a:pt x="340285" y="651198"/>
                </a:lnTo>
                <a:lnTo>
                  <a:pt x="331288" y="663899"/>
                </a:lnTo>
                <a:lnTo>
                  <a:pt x="322556" y="676600"/>
                </a:lnTo>
                <a:lnTo>
                  <a:pt x="313824" y="689302"/>
                </a:lnTo>
                <a:lnTo>
                  <a:pt x="305092" y="702532"/>
                </a:lnTo>
                <a:lnTo>
                  <a:pt x="296889" y="715498"/>
                </a:lnTo>
                <a:lnTo>
                  <a:pt x="288686" y="728463"/>
                </a:lnTo>
                <a:lnTo>
                  <a:pt x="280484" y="741958"/>
                </a:lnTo>
                <a:lnTo>
                  <a:pt x="272545" y="755189"/>
                </a:lnTo>
                <a:lnTo>
                  <a:pt x="264872" y="768419"/>
                </a:lnTo>
                <a:lnTo>
                  <a:pt x="256934" y="781650"/>
                </a:lnTo>
                <a:lnTo>
                  <a:pt x="249525" y="795409"/>
                </a:lnTo>
                <a:lnTo>
                  <a:pt x="242116" y="809169"/>
                </a:lnTo>
                <a:lnTo>
                  <a:pt x="234971" y="822664"/>
                </a:lnTo>
                <a:lnTo>
                  <a:pt x="228091" y="836423"/>
                </a:lnTo>
                <a:lnTo>
                  <a:pt x="221212" y="850447"/>
                </a:lnTo>
                <a:lnTo>
                  <a:pt x="214332" y="864207"/>
                </a:lnTo>
                <a:lnTo>
                  <a:pt x="207717" y="878231"/>
                </a:lnTo>
                <a:lnTo>
                  <a:pt x="223064" y="858386"/>
                </a:lnTo>
                <a:lnTo>
                  <a:pt x="238940" y="838540"/>
                </a:lnTo>
                <a:lnTo>
                  <a:pt x="255081" y="819488"/>
                </a:lnTo>
                <a:lnTo>
                  <a:pt x="272016" y="800701"/>
                </a:lnTo>
                <a:lnTo>
                  <a:pt x="288951" y="781914"/>
                </a:lnTo>
                <a:lnTo>
                  <a:pt x="306415" y="763921"/>
                </a:lnTo>
                <a:lnTo>
                  <a:pt x="324144" y="746192"/>
                </a:lnTo>
                <a:lnTo>
                  <a:pt x="342402" y="728728"/>
                </a:lnTo>
                <a:lnTo>
                  <a:pt x="360924" y="711529"/>
                </a:lnTo>
                <a:lnTo>
                  <a:pt x="379711" y="694858"/>
                </a:lnTo>
                <a:lnTo>
                  <a:pt x="398498" y="678453"/>
                </a:lnTo>
                <a:lnTo>
                  <a:pt x="418079" y="662576"/>
                </a:lnTo>
                <a:lnTo>
                  <a:pt x="437660" y="646964"/>
                </a:lnTo>
                <a:lnTo>
                  <a:pt x="457506" y="631617"/>
                </a:lnTo>
                <a:lnTo>
                  <a:pt x="477880" y="616799"/>
                </a:lnTo>
                <a:lnTo>
                  <a:pt x="498255" y="602246"/>
                </a:lnTo>
                <a:lnTo>
                  <a:pt x="519953" y="587428"/>
                </a:lnTo>
                <a:lnTo>
                  <a:pt x="541915" y="573404"/>
                </a:lnTo>
                <a:lnTo>
                  <a:pt x="564142" y="559379"/>
                </a:lnTo>
                <a:lnTo>
                  <a:pt x="586369" y="545885"/>
                </a:lnTo>
                <a:lnTo>
                  <a:pt x="601981" y="521805"/>
                </a:lnTo>
                <a:lnTo>
                  <a:pt x="618387" y="497991"/>
                </a:lnTo>
                <a:lnTo>
                  <a:pt x="635322" y="473911"/>
                </a:lnTo>
                <a:lnTo>
                  <a:pt x="653050" y="450097"/>
                </a:lnTo>
                <a:lnTo>
                  <a:pt x="661782" y="438189"/>
                </a:lnTo>
                <a:lnTo>
                  <a:pt x="671308" y="426811"/>
                </a:lnTo>
                <a:lnTo>
                  <a:pt x="680569" y="415169"/>
                </a:lnTo>
                <a:lnTo>
                  <a:pt x="689831" y="403790"/>
                </a:lnTo>
                <a:lnTo>
                  <a:pt x="699357" y="392412"/>
                </a:lnTo>
                <a:lnTo>
                  <a:pt x="708882" y="381034"/>
                </a:lnTo>
                <a:lnTo>
                  <a:pt x="718937" y="370185"/>
                </a:lnTo>
                <a:lnTo>
                  <a:pt x="728728" y="359072"/>
                </a:lnTo>
                <a:lnTo>
                  <a:pt x="738783" y="348223"/>
                </a:lnTo>
                <a:lnTo>
                  <a:pt x="748838" y="337374"/>
                </a:lnTo>
                <a:lnTo>
                  <a:pt x="759158" y="326790"/>
                </a:lnTo>
                <a:lnTo>
                  <a:pt x="769742" y="316206"/>
                </a:lnTo>
                <a:lnTo>
                  <a:pt x="780326" y="305886"/>
                </a:lnTo>
                <a:lnTo>
                  <a:pt x="790911" y="295566"/>
                </a:lnTo>
                <a:lnTo>
                  <a:pt x="801759" y="285246"/>
                </a:lnTo>
                <a:lnTo>
                  <a:pt x="812608" y="275191"/>
                </a:lnTo>
                <a:lnTo>
                  <a:pt x="823722" y="265401"/>
                </a:lnTo>
                <a:lnTo>
                  <a:pt x="834835" y="255610"/>
                </a:lnTo>
                <a:lnTo>
                  <a:pt x="846213" y="246085"/>
                </a:lnTo>
                <a:lnTo>
                  <a:pt x="857327" y="236294"/>
                </a:lnTo>
                <a:lnTo>
                  <a:pt x="869234" y="227033"/>
                </a:lnTo>
                <a:lnTo>
                  <a:pt x="880877" y="217772"/>
                </a:lnTo>
                <a:lnTo>
                  <a:pt x="892520" y="208775"/>
                </a:lnTo>
                <a:lnTo>
                  <a:pt x="904427" y="200043"/>
                </a:lnTo>
                <a:lnTo>
                  <a:pt x="916334" y="191046"/>
                </a:lnTo>
                <a:lnTo>
                  <a:pt x="928506" y="182579"/>
                </a:lnTo>
                <a:lnTo>
                  <a:pt x="940678" y="174111"/>
                </a:lnTo>
                <a:lnTo>
                  <a:pt x="953115" y="165909"/>
                </a:lnTo>
                <a:close/>
                <a:moveTo>
                  <a:pt x="1728149" y="94729"/>
                </a:moveTo>
                <a:lnTo>
                  <a:pt x="1737675" y="102403"/>
                </a:lnTo>
                <a:lnTo>
                  <a:pt x="1746671" y="110341"/>
                </a:lnTo>
                <a:lnTo>
                  <a:pt x="1755668" y="118279"/>
                </a:lnTo>
                <a:lnTo>
                  <a:pt x="1764135" y="126482"/>
                </a:lnTo>
                <a:lnTo>
                  <a:pt x="1772867" y="134685"/>
                </a:lnTo>
                <a:lnTo>
                  <a:pt x="1781335" y="143152"/>
                </a:lnTo>
                <a:lnTo>
                  <a:pt x="1789537" y="151884"/>
                </a:lnTo>
                <a:lnTo>
                  <a:pt x="1797476" y="160617"/>
                </a:lnTo>
                <a:lnTo>
                  <a:pt x="1805414" y="169349"/>
                </a:lnTo>
                <a:lnTo>
                  <a:pt x="1813088" y="178345"/>
                </a:lnTo>
                <a:lnTo>
                  <a:pt x="1820761" y="187342"/>
                </a:lnTo>
                <a:lnTo>
                  <a:pt x="1828170" y="196868"/>
                </a:lnTo>
                <a:lnTo>
                  <a:pt x="1835579" y="206129"/>
                </a:lnTo>
                <a:lnTo>
                  <a:pt x="1842724" y="215390"/>
                </a:lnTo>
                <a:lnTo>
                  <a:pt x="1856483" y="234177"/>
                </a:lnTo>
                <a:lnTo>
                  <a:pt x="1867861" y="251112"/>
                </a:lnTo>
                <a:lnTo>
                  <a:pt x="1878710" y="267782"/>
                </a:lnTo>
                <a:lnTo>
                  <a:pt x="1889824" y="284453"/>
                </a:lnTo>
                <a:lnTo>
                  <a:pt x="1900143" y="301917"/>
                </a:lnTo>
                <a:lnTo>
                  <a:pt x="1910198" y="318852"/>
                </a:lnTo>
                <a:lnTo>
                  <a:pt x="1919989" y="336316"/>
                </a:lnTo>
                <a:lnTo>
                  <a:pt x="1929250" y="354044"/>
                </a:lnTo>
                <a:lnTo>
                  <a:pt x="1938776" y="371508"/>
                </a:lnTo>
                <a:lnTo>
                  <a:pt x="1961532" y="377594"/>
                </a:lnTo>
                <a:lnTo>
                  <a:pt x="1984288" y="383945"/>
                </a:lnTo>
                <a:lnTo>
                  <a:pt x="2006780" y="390825"/>
                </a:lnTo>
                <a:lnTo>
                  <a:pt x="2029271" y="397969"/>
                </a:lnTo>
                <a:lnTo>
                  <a:pt x="2051763" y="405378"/>
                </a:lnTo>
                <a:lnTo>
                  <a:pt x="2073990" y="413052"/>
                </a:lnTo>
                <a:lnTo>
                  <a:pt x="2096217" y="420990"/>
                </a:lnTo>
                <a:lnTo>
                  <a:pt x="2118179" y="429193"/>
                </a:lnTo>
                <a:lnTo>
                  <a:pt x="2140142" y="437660"/>
                </a:lnTo>
                <a:lnTo>
                  <a:pt x="2161840" y="446921"/>
                </a:lnTo>
                <a:lnTo>
                  <a:pt x="2183537" y="456183"/>
                </a:lnTo>
                <a:lnTo>
                  <a:pt x="2205235" y="465709"/>
                </a:lnTo>
                <a:lnTo>
                  <a:pt x="2226404" y="475499"/>
                </a:lnTo>
                <a:lnTo>
                  <a:pt x="2247837" y="485554"/>
                </a:lnTo>
                <a:lnTo>
                  <a:pt x="2268741" y="496403"/>
                </a:lnTo>
                <a:lnTo>
                  <a:pt x="2289909" y="507252"/>
                </a:lnTo>
                <a:lnTo>
                  <a:pt x="2272445" y="483966"/>
                </a:lnTo>
                <a:lnTo>
                  <a:pt x="2254717" y="461210"/>
                </a:lnTo>
                <a:lnTo>
                  <a:pt x="2245720" y="449832"/>
                </a:lnTo>
                <a:lnTo>
                  <a:pt x="2236194" y="438454"/>
                </a:lnTo>
                <a:lnTo>
                  <a:pt x="2226933" y="427605"/>
                </a:lnTo>
                <a:lnTo>
                  <a:pt x="2217407" y="416492"/>
                </a:lnTo>
                <a:lnTo>
                  <a:pt x="2207881" y="405907"/>
                </a:lnTo>
                <a:lnTo>
                  <a:pt x="2198091" y="395058"/>
                </a:lnTo>
                <a:lnTo>
                  <a:pt x="2188300" y="384210"/>
                </a:lnTo>
                <a:lnTo>
                  <a:pt x="2178245" y="373890"/>
                </a:lnTo>
                <a:lnTo>
                  <a:pt x="2168190" y="363570"/>
                </a:lnTo>
                <a:lnTo>
                  <a:pt x="2158135" y="353251"/>
                </a:lnTo>
                <a:lnTo>
                  <a:pt x="2147815" y="343195"/>
                </a:lnTo>
                <a:lnTo>
                  <a:pt x="2137231" y="333140"/>
                </a:lnTo>
                <a:lnTo>
                  <a:pt x="2126647" y="323085"/>
                </a:lnTo>
                <a:lnTo>
                  <a:pt x="2115798" y="313559"/>
                </a:lnTo>
                <a:lnTo>
                  <a:pt x="2105214" y="304034"/>
                </a:lnTo>
                <a:lnTo>
                  <a:pt x="2094365" y="294508"/>
                </a:lnTo>
                <a:lnTo>
                  <a:pt x="2082987" y="284982"/>
                </a:lnTo>
                <a:lnTo>
                  <a:pt x="2071873" y="275985"/>
                </a:lnTo>
                <a:lnTo>
                  <a:pt x="2060760" y="266989"/>
                </a:lnTo>
                <a:lnTo>
                  <a:pt x="2049382" y="258257"/>
                </a:lnTo>
                <a:lnTo>
                  <a:pt x="2038003" y="249525"/>
                </a:lnTo>
                <a:lnTo>
                  <a:pt x="2026096" y="240792"/>
                </a:lnTo>
                <a:lnTo>
                  <a:pt x="2014453" y="232590"/>
                </a:lnTo>
                <a:lnTo>
                  <a:pt x="2002811" y="224387"/>
                </a:lnTo>
                <a:lnTo>
                  <a:pt x="1990903" y="216449"/>
                </a:lnTo>
                <a:lnTo>
                  <a:pt x="1978467" y="208775"/>
                </a:lnTo>
                <a:lnTo>
                  <a:pt x="1966295" y="201101"/>
                </a:lnTo>
                <a:lnTo>
                  <a:pt x="1954123" y="193428"/>
                </a:lnTo>
                <a:lnTo>
                  <a:pt x="1940893" y="185490"/>
                </a:lnTo>
                <a:lnTo>
                  <a:pt x="1927398" y="177816"/>
                </a:lnTo>
                <a:lnTo>
                  <a:pt x="1913903" y="170407"/>
                </a:lnTo>
                <a:lnTo>
                  <a:pt x="1900143" y="163263"/>
                </a:lnTo>
                <a:lnTo>
                  <a:pt x="1886384" y="156118"/>
                </a:lnTo>
                <a:lnTo>
                  <a:pt x="1872359" y="149503"/>
                </a:lnTo>
                <a:lnTo>
                  <a:pt x="1858335" y="142623"/>
                </a:lnTo>
                <a:lnTo>
                  <a:pt x="1844311" y="136273"/>
                </a:lnTo>
                <a:lnTo>
                  <a:pt x="1830022" y="130451"/>
                </a:lnTo>
                <a:lnTo>
                  <a:pt x="1815734" y="124630"/>
                </a:lnTo>
                <a:lnTo>
                  <a:pt x="1801445" y="119073"/>
                </a:lnTo>
                <a:lnTo>
                  <a:pt x="1787156" y="113781"/>
                </a:lnTo>
                <a:lnTo>
                  <a:pt x="1772338" y="108489"/>
                </a:lnTo>
                <a:lnTo>
                  <a:pt x="1757785" y="103726"/>
                </a:lnTo>
                <a:lnTo>
                  <a:pt x="1743231" y="99228"/>
                </a:lnTo>
                <a:lnTo>
                  <a:pt x="1728149" y="94729"/>
                </a:lnTo>
                <a:close/>
                <a:moveTo>
                  <a:pt x="1248152" y="94729"/>
                </a:moveTo>
                <a:lnTo>
                  <a:pt x="1233598" y="98963"/>
                </a:lnTo>
                <a:lnTo>
                  <a:pt x="1218780" y="103726"/>
                </a:lnTo>
                <a:lnTo>
                  <a:pt x="1204227" y="108489"/>
                </a:lnTo>
                <a:lnTo>
                  <a:pt x="1189673" y="113516"/>
                </a:lnTo>
                <a:lnTo>
                  <a:pt x="1175120" y="118809"/>
                </a:lnTo>
                <a:lnTo>
                  <a:pt x="1160567" y="124365"/>
                </a:lnTo>
                <a:lnTo>
                  <a:pt x="1146542" y="130187"/>
                </a:lnTo>
                <a:lnTo>
                  <a:pt x="1132254" y="136273"/>
                </a:lnTo>
                <a:lnTo>
                  <a:pt x="1117965" y="142623"/>
                </a:lnTo>
                <a:lnTo>
                  <a:pt x="1104205" y="149238"/>
                </a:lnTo>
                <a:lnTo>
                  <a:pt x="1090181" y="156118"/>
                </a:lnTo>
                <a:lnTo>
                  <a:pt x="1076686" y="162998"/>
                </a:lnTo>
                <a:lnTo>
                  <a:pt x="1062662" y="170142"/>
                </a:lnTo>
                <a:lnTo>
                  <a:pt x="1049167" y="177816"/>
                </a:lnTo>
                <a:lnTo>
                  <a:pt x="1035937" y="185490"/>
                </a:lnTo>
                <a:lnTo>
                  <a:pt x="1022706" y="193428"/>
                </a:lnTo>
                <a:lnTo>
                  <a:pt x="1011064" y="200572"/>
                </a:lnTo>
                <a:lnTo>
                  <a:pt x="999685" y="207717"/>
                </a:lnTo>
                <a:lnTo>
                  <a:pt x="988307" y="214861"/>
                </a:lnTo>
                <a:lnTo>
                  <a:pt x="977194" y="222270"/>
                </a:lnTo>
                <a:lnTo>
                  <a:pt x="965816" y="229944"/>
                </a:lnTo>
                <a:lnTo>
                  <a:pt x="954967" y="237617"/>
                </a:lnTo>
                <a:lnTo>
                  <a:pt x="944118" y="245820"/>
                </a:lnTo>
                <a:lnTo>
                  <a:pt x="933269" y="253758"/>
                </a:lnTo>
                <a:lnTo>
                  <a:pt x="922685" y="261696"/>
                </a:lnTo>
                <a:lnTo>
                  <a:pt x="911836" y="270164"/>
                </a:lnTo>
                <a:lnTo>
                  <a:pt x="901516" y="278367"/>
                </a:lnTo>
                <a:lnTo>
                  <a:pt x="891197" y="286834"/>
                </a:lnTo>
                <a:lnTo>
                  <a:pt x="880877" y="295831"/>
                </a:lnTo>
                <a:lnTo>
                  <a:pt x="870822" y="304563"/>
                </a:lnTo>
                <a:lnTo>
                  <a:pt x="850447" y="322556"/>
                </a:lnTo>
                <a:lnTo>
                  <a:pt x="830866" y="340814"/>
                </a:lnTo>
                <a:lnTo>
                  <a:pt x="811550" y="359866"/>
                </a:lnTo>
                <a:lnTo>
                  <a:pt x="792763" y="379182"/>
                </a:lnTo>
                <a:lnTo>
                  <a:pt x="774505" y="399292"/>
                </a:lnTo>
                <a:lnTo>
                  <a:pt x="756247" y="419138"/>
                </a:lnTo>
                <a:lnTo>
                  <a:pt x="738783" y="439777"/>
                </a:lnTo>
                <a:lnTo>
                  <a:pt x="721848" y="460681"/>
                </a:lnTo>
                <a:lnTo>
                  <a:pt x="704913" y="481850"/>
                </a:lnTo>
                <a:lnTo>
                  <a:pt x="725288" y="472324"/>
                </a:lnTo>
                <a:lnTo>
                  <a:pt x="745663" y="463062"/>
                </a:lnTo>
                <a:lnTo>
                  <a:pt x="766302" y="454066"/>
                </a:lnTo>
                <a:lnTo>
                  <a:pt x="786941" y="445598"/>
                </a:lnTo>
                <a:lnTo>
                  <a:pt x="807581" y="436866"/>
                </a:lnTo>
                <a:lnTo>
                  <a:pt x="828749" y="428664"/>
                </a:lnTo>
                <a:lnTo>
                  <a:pt x="849653" y="420725"/>
                </a:lnTo>
                <a:lnTo>
                  <a:pt x="870822" y="413316"/>
                </a:lnTo>
                <a:lnTo>
                  <a:pt x="891990" y="405907"/>
                </a:lnTo>
                <a:lnTo>
                  <a:pt x="913159" y="399028"/>
                </a:lnTo>
                <a:lnTo>
                  <a:pt x="934592" y="391883"/>
                </a:lnTo>
                <a:lnTo>
                  <a:pt x="956025" y="385533"/>
                </a:lnTo>
                <a:lnTo>
                  <a:pt x="977723" y="379182"/>
                </a:lnTo>
                <a:lnTo>
                  <a:pt x="999421" y="373361"/>
                </a:lnTo>
                <a:lnTo>
                  <a:pt x="1021119" y="367804"/>
                </a:lnTo>
                <a:lnTo>
                  <a:pt x="1042817" y="362512"/>
                </a:lnTo>
                <a:lnTo>
                  <a:pt x="1051549" y="346106"/>
                </a:lnTo>
                <a:lnTo>
                  <a:pt x="1060545" y="329436"/>
                </a:lnTo>
                <a:lnTo>
                  <a:pt x="1070071" y="313295"/>
                </a:lnTo>
                <a:lnTo>
                  <a:pt x="1079332" y="297418"/>
                </a:lnTo>
                <a:lnTo>
                  <a:pt x="1089123" y="281277"/>
                </a:lnTo>
                <a:lnTo>
                  <a:pt x="1099178" y="265401"/>
                </a:lnTo>
                <a:lnTo>
                  <a:pt x="1109497" y="250054"/>
                </a:lnTo>
                <a:lnTo>
                  <a:pt x="1120346" y="234177"/>
                </a:lnTo>
                <a:lnTo>
                  <a:pt x="1134106" y="215390"/>
                </a:lnTo>
                <a:lnTo>
                  <a:pt x="1141250" y="206129"/>
                </a:lnTo>
                <a:lnTo>
                  <a:pt x="1148395" y="196868"/>
                </a:lnTo>
                <a:lnTo>
                  <a:pt x="1155804" y="187342"/>
                </a:lnTo>
                <a:lnTo>
                  <a:pt x="1163477" y="178345"/>
                </a:lnTo>
                <a:lnTo>
                  <a:pt x="1171415" y="169349"/>
                </a:lnTo>
                <a:lnTo>
                  <a:pt x="1179354" y="160617"/>
                </a:lnTo>
                <a:lnTo>
                  <a:pt x="1187292" y="151884"/>
                </a:lnTo>
                <a:lnTo>
                  <a:pt x="1195495" y="143152"/>
                </a:lnTo>
                <a:lnTo>
                  <a:pt x="1203698" y="134685"/>
                </a:lnTo>
                <a:lnTo>
                  <a:pt x="1212165" y="126218"/>
                </a:lnTo>
                <a:lnTo>
                  <a:pt x="1220897" y="118015"/>
                </a:lnTo>
                <a:lnTo>
                  <a:pt x="1230158" y="110077"/>
                </a:lnTo>
                <a:lnTo>
                  <a:pt x="1239155" y="102403"/>
                </a:lnTo>
                <a:lnTo>
                  <a:pt x="1248152" y="94729"/>
                </a:lnTo>
                <a:close/>
                <a:moveTo>
                  <a:pt x="1518580" y="62712"/>
                </a:moveTo>
                <a:lnTo>
                  <a:pt x="1518580" y="312766"/>
                </a:lnTo>
                <a:lnTo>
                  <a:pt x="1540013" y="313295"/>
                </a:lnTo>
                <a:lnTo>
                  <a:pt x="1561446" y="314353"/>
                </a:lnTo>
                <a:lnTo>
                  <a:pt x="1582879" y="315412"/>
                </a:lnTo>
                <a:lnTo>
                  <a:pt x="1604313" y="316735"/>
                </a:lnTo>
                <a:lnTo>
                  <a:pt x="1625481" y="318322"/>
                </a:lnTo>
                <a:lnTo>
                  <a:pt x="1647179" y="320175"/>
                </a:lnTo>
                <a:lnTo>
                  <a:pt x="1668347" y="322291"/>
                </a:lnTo>
                <a:lnTo>
                  <a:pt x="1689781" y="324673"/>
                </a:lnTo>
                <a:lnTo>
                  <a:pt x="1710949" y="327054"/>
                </a:lnTo>
                <a:lnTo>
                  <a:pt x="1732382" y="329965"/>
                </a:lnTo>
                <a:lnTo>
                  <a:pt x="1753551" y="333140"/>
                </a:lnTo>
                <a:lnTo>
                  <a:pt x="1774720" y="336316"/>
                </a:lnTo>
                <a:lnTo>
                  <a:pt x="1795888" y="340020"/>
                </a:lnTo>
                <a:lnTo>
                  <a:pt x="1817057" y="343989"/>
                </a:lnTo>
                <a:lnTo>
                  <a:pt x="1838225" y="348223"/>
                </a:lnTo>
                <a:lnTo>
                  <a:pt x="1859129" y="352457"/>
                </a:lnTo>
                <a:lnTo>
                  <a:pt x="1846957" y="331024"/>
                </a:lnTo>
                <a:lnTo>
                  <a:pt x="1834256" y="310384"/>
                </a:lnTo>
                <a:lnTo>
                  <a:pt x="1820497" y="289745"/>
                </a:lnTo>
                <a:lnTo>
                  <a:pt x="1813881" y="279425"/>
                </a:lnTo>
                <a:lnTo>
                  <a:pt x="1806737" y="269635"/>
                </a:lnTo>
                <a:lnTo>
                  <a:pt x="1799328" y="259315"/>
                </a:lnTo>
                <a:lnTo>
                  <a:pt x="1791919" y="248995"/>
                </a:lnTo>
                <a:lnTo>
                  <a:pt x="1783981" y="238676"/>
                </a:lnTo>
                <a:lnTo>
                  <a:pt x="1776043" y="228621"/>
                </a:lnTo>
                <a:lnTo>
                  <a:pt x="1767840" y="218830"/>
                </a:lnTo>
                <a:lnTo>
                  <a:pt x="1759637" y="209040"/>
                </a:lnTo>
                <a:lnTo>
                  <a:pt x="1751434" y="199778"/>
                </a:lnTo>
                <a:lnTo>
                  <a:pt x="1742702" y="189988"/>
                </a:lnTo>
                <a:lnTo>
                  <a:pt x="1733970" y="180991"/>
                </a:lnTo>
                <a:lnTo>
                  <a:pt x="1724973" y="172259"/>
                </a:lnTo>
                <a:lnTo>
                  <a:pt x="1715977" y="163527"/>
                </a:lnTo>
                <a:lnTo>
                  <a:pt x="1706715" y="155060"/>
                </a:lnTo>
                <a:lnTo>
                  <a:pt x="1697190" y="146857"/>
                </a:lnTo>
                <a:lnTo>
                  <a:pt x="1687664" y="138919"/>
                </a:lnTo>
                <a:lnTo>
                  <a:pt x="1677609" y="131245"/>
                </a:lnTo>
                <a:lnTo>
                  <a:pt x="1667818" y="123836"/>
                </a:lnTo>
                <a:lnTo>
                  <a:pt x="1659351" y="118015"/>
                </a:lnTo>
                <a:lnTo>
                  <a:pt x="1650619" y="112193"/>
                </a:lnTo>
                <a:lnTo>
                  <a:pt x="1641887" y="106637"/>
                </a:lnTo>
                <a:lnTo>
                  <a:pt x="1633155" y="101609"/>
                </a:lnTo>
                <a:lnTo>
                  <a:pt x="1623893" y="96582"/>
                </a:lnTo>
                <a:lnTo>
                  <a:pt x="1614897" y="91554"/>
                </a:lnTo>
                <a:lnTo>
                  <a:pt x="1605636" y="87320"/>
                </a:lnTo>
                <a:lnTo>
                  <a:pt x="1596374" y="83351"/>
                </a:lnTo>
                <a:lnTo>
                  <a:pt x="1586849" y="79382"/>
                </a:lnTo>
                <a:lnTo>
                  <a:pt x="1577323" y="75942"/>
                </a:lnTo>
                <a:lnTo>
                  <a:pt x="1567532" y="73032"/>
                </a:lnTo>
                <a:lnTo>
                  <a:pt x="1558006" y="70121"/>
                </a:lnTo>
                <a:lnTo>
                  <a:pt x="1548216" y="67739"/>
                </a:lnTo>
                <a:lnTo>
                  <a:pt x="1538425" y="65623"/>
                </a:lnTo>
                <a:lnTo>
                  <a:pt x="1528635" y="64035"/>
                </a:lnTo>
                <a:lnTo>
                  <a:pt x="1518580" y="62712"/>
                </a:lnTo>
                <a:close/>
                <a:moveTo>
                  <a:pt x="1457985" y="62712"/>
                </a:moveTo>
                <a:lnTo>
                  <a:pt x="1448194" y="64035"/>
                </a:lnTo>
                <a:lnTo>
                  <a:pt x="1438139" y="65623"/>
                </a:lnTo>
                <a:lnTo>
                  <a:pt x="1428614" y="67739"/>
                </a:lnTo>
                <a:lnTo>
                  <a:pt x="1418558" y="70121"/>
                </a:lnTo>
                <a:lnTo>
                  <a:pt x="1409033" y="73032"/>
                </a:lnTo>
                <a:lnTo>
                  <a:pt x="1399242" y="75942"/>
                </a:lnTo>
                <a:lnTo>
                  <a:pt x="1389981" y="79382"/>
                </a:lnTo>
                <a:lnTo>
                  <a:pt x="1380455" y="83351"/>
                </a:lnTo>
                <a:lnTo>
                  <a:pt x="1370929" y="87320"/>
                </a:lnTo>
                <a:lnTo>
                  <a:pt x="1361668" y="91554"/>
                </a:lnTo>
                <a:lnTo>
                  <a:pt x="1352671" y="96582"/>
                </a:lnTo>
                <a:lnTo>
                  <a:pt x="1343675" y="101609"/>
                </a:lnTo>
                <a:lnTo>
                  <a:pt x="1334678" y="106637"/>
                </a:lnTo>
                <a:lnTo>
                  <a:pt x="1325946" y="112193"/>
                </a:lnTo>
                <a:lnTo>
                  <a:pt x="1317214" y="118015"/>
                </a:lnTo>
                <a:lnTo>
                  <a:pt x="1308747" y="123836"/>
                </a:lnTo>
                <a:lnTo>
                  <a:pt x="1298691" y="131245"/>
                </a:lnTo>
                <a:lnTo>
                  <a:pt x="1289166" y="138919"/>
                </a:lnTo>
                <a:lnTo>
                  <a:pt x="1279375" y="146857"/>
                </a:lnTo>
                <a:lnTo>
                  <a:pt x="1269849" y="155060"/>
                </a:lnTo>
                <a:lnTo>
                  <a:pt x="1260588" y="163527"/>
                </a:lnTo>
                <a:lnTo>
                  <a:pt x="1251591" y="172259"/>
                </a:lnTo>
                <a:lnTo>
                  <a:pt x="1242595" y="180991"/>
                </a:lnTo>
                <a:lnTo>
                  <a:pt x="1234127" y="189988"/>
                </a:lnTo>
                <a:lnTo>
                  <a:pt x="1225395" y="199778"/>
                </a:lnTo>
                <a:lnTo>
                  <a:pt x="1216928" y="209040"/>
                </a:lnTo>
                <a:lnTo>
                  <a:pt x="1208725" y="218830"/>
                </a:lnTo>
                <a:lnTo>
                  <a:pt x="1200522" y="228621"/>
                </a:lnTo>
                <a:lnTo>
                  <a:pt x="1192584" y="238676"/>
                </a:lnTo>
                <a:lnTo>
                  <a:pt x="1184910" y="248995"/>
                </a:lnTo>
                <a:lnTo>
                  <a:pt x="1177237" y="259315"/>
                </a:lnTo>
                <a:lnTo>
                  <a:pt x="1169563" y="269635"/>
                </a:lnTo>
                <a:lnTo>
                  <a:pt x="1157127" y="287893"/>
                </a:lnTo>
                <a:lnTo>
                  <a:pt x="1144955" y="306944"/>
                </a:lnTo>
                <a:lnTo>
                  <a:pt x="1133047" y="325996"/>
                </a:lnTo>
                <a:lnTo>
                  <a:pt x="1121669" y="345577"/>
                </a:lnTo>
                <a:lnTo>
                  <a:pt x="1142309" y="341343"/>
                </a:lnTo>
                <a:lnTo>
                  <a:pt x="1163213" y="337639"/>
                </a:lnTo>
                <a:lnTo>
                  <a:pt x="1184381" y="334463"/>
                </a:lnTo>
                <a:lnTo>
                  <a:pt x="1205021" y="331288"/>
                </a:lnTo>
                <a:lnTo>
                  <a:pt x="1226189" y="328377"/>
                </a:lnTo>
                <a:lnTo>
                  <a:pt x="1247093" y="325731"/>
                </a:lnTo>
                <a:lnTo>
                  <a:pt x="1267997" y="323350"/>
                </a:lnTo>
                <a:lnTo>
                  <a:pt x="1289166" y="320968"/>
                </a:lnTo>
                <a:lnTo>
                  <a:pt x="1310070" y="319116"/>
                </a:lnTo>
                <a:lnTo>
                  <a:pt x="1331503" y="317529"/>
                </a:lnTo>
                <a:lnTo>
                  <a:pt x="1352407" y="315941"/>
                </a:lnTo>
                <a:lnTo>
                  <a:pt x="1373311" y="314618"/>
                </a:lnTo>
                <a:lnTo>
                  <a:pt x="1394744" y="313824"/>
                </a:lnTo>
                <a:lnTo>
                  <a:pt x="1415648" y="313030"/>
                </a:lnTo>
                <a:lnTo>
                  <a:pt x="1436816" y="312501"/>
                </a:lnTo>
                <a:lnTo>
                  <a:pt x="1457985" y="312236"/>
                </a:lnTo>
                <a:lnTo>
                  <a:pt x="1457985" y="62712"/>
                </a:lnTo>
                <a:close/>
                <a:moveTo>
                  <a:pt x="1487092" y="0"/>
                </a:moveTo>
                <a:lnTo>
                  <a:pt x="1488415" y="0"/>
                </a:lnTo>
                <a:lnTo>
                  <a:pt x="1506408" y="0"/>
                </a:lnTo>
                <a:lnTo>
                  <a:pt x="1524401" y="529"/>
                </a:lnTo>
                <a:lnTo>
                  <a:pt x="1542659" y="1058"/>
                </a:lnTo>
                <a:lnTo>
                  <a:pt x="1560652" y="1852"/>
                </a:lnTo>
                <a:lnTo>
                  <a:pt x="1578910" y="2646"/>
                </a:lnTo>
                <a:lnTo>
                  <a:pt x="1596639" y="3969"/>
                </a:lnTo>
                <a:lnTo>
                  <a:pt x="1614632" y="5292"/>
                </a:lnTo>
                <a:lnTo>
                  <a:pt x="1632890" y="6880"/>
                </a:lnTo>
                <a:lnTo>
                  <a:pt x="1650619" y="8732"/>
                </a:lnTo>
                <a:lnTo>
                  <a:pt x="1668612" y="10849"/>
                </a:lnTo>
                <a:lnTo>
                  <a:pt x="1686605" y="13230"/>
                </a:lnTo>
                <a:lnTo>
                  <a:pt x="1704334" y="15612"/>
                </a:lnTo>
                <a:lnTo>
                  <a:pt x="1722063" y="18522"/>
                </a:lnTo>
                <a:lnTo>
                  <a:pt x="1740056" y="21433"/>
                </a:lnTo>
                <a:lnTo>
                  <a:pt x="1757785" y="24608"/>
                </a:lnTo>
                <a:lnTo>
                  <a:pt x="1775513" y="28048"/>
                </a:lnTo>
                <a:lnTo>
                  <a:pt x="1793507" y="31488"/>
                </a:lnTo>
                <a:lnTo>
                  <a:pt x="1810971" y="35457"/>
                </a:lnTo>
                <a:lnTo>
                  <a:pt x="1828435" y="39426"/>
                </a:lnTo>
                <a:lnTo>
                  <a:pt x="1846163" y="43660"/>
                </a:lnTo>
                <a:lnTo>
                  <a:pt x="1863627" y="48423"/>
                </a:lnTo>
                <a:lnTo>
                  <a:pt x="1881092" y="52921"/>
                </a:lnTo>
                <a:lnTo>
                  <a:pt x="1898556" y="57949"/>
                </a:lnTo>
                <a:lnTo>
                  <a:pt x="1915755" y="62976"/>
                </a:lnTo>
                <a:lnTo>
                  <a:pt x="1933219" y="68269"/>
                </a:lnTo>
                <a:lnTo>
                  <a:pt x="1950419" y="73825"/>
                </a:lnTo>
                <a:lnTo>
                  <a:pt x="1967353" y="79647"/>
                </a:lnTo>
                <a:lnTo>
                  <a:pt x="1984553" y="85468"/>
                </a:lnTo>
                <a:lnTo>
                  <a:pt x="2001488" y="91819"/>
                </a:lnTo>
                <a:lnTo>
                  <a:pt x="2018423" y="98434"/>
                </a:lnTo>
                <a:lnTo>
                  <a:pt x="2035357" y="105049"/>
                </a:lnTo>
                <a:lnTo>
                  <a:pt x="2052028" y="111664"/>
                </a:lnTo>
                <a:lnTo>
                  <a:pt x="2067375" y="118279"/>
                </a:lnTo>
                <a:lnTo>
                  <a:pt x="2082722" y="124895"/>
                </a:lnTo>
                <a:lnTo>
                  <a:pt x="2098069" y="131774"/>
                </a:lnTo>
                <a:lnTo>
                  <a:pt x="2113152" y="138654"/>
                </a:lnTo>
                <a:lnTo>
                  <a:pt x="2128234" y="146328"/>
                </a:lnTo>
                <a:lnTo>
                  <a:pt x="2143582" y="153472"/>
                </a:lnTo>
                <a:lnTo>
                  <a:pt x="2158400" y="161146"/>
                </a:lnTo>
                <a:lnTo>
                  <a:pt x="2173218" y="168819"/>
                </a:lnTo>
                <a:lnTo>
                  <a:pt x="2188300" y="176758"/>
                </a:lnTo>
                <a:lnTo>
                  <a:pt x="2202854" y="184696"/>
                </a:lnTo>
                <a:lnTo>
                  <a:pt x="2217407" y="192899"/>
                </a:lnTo>
                <a:lnTo>
                  <a:pt x="2231960" y="201631"/>
                </a:lnTo>
                <a:lnTo>
                  <a:pt x="2246514" y="210098"/>
                </a:lnTo>
                <a:lnTo>
                  <a:pt x="2260803" y="218830"/>
                </a:lnTo>
                <a:lnTo>
                  <a:pt x="2274827" y="227827"/>
                </a:lnTo>
                <a:lnTo>
                  <a:pt x="2289115" y="236823"/>
                </a:lnTo>
                <a:lnTo>
                  <a:pt x="2303140" y="246349"/>
                </a:lnTo>
                <a:lnTo>
                  <a:pt x="2316899" y="255610"/>
                </a:lnTo>
                <a:lnTo>
                  <a:pt x="2330659" y="265136"/>
                </a:lnTo>
                <a:lnTo>
                  <a:pt x="2344683" y="274662"/>
                </a:lnTo>
                <a:lnTo>
                  <a:pt x="2358178" y="284453"/>
                </a:lnTo>
                <a:lnTo>
                  <a:pt x="2371408" y="294772"/>
                </a:lnTo>
                <a:lnTo>
                  <a:pt x="2384903" y="304827"/>
                </a:lnTo>
                <a:lnTo>
                  <a:pt x="2398134" y="315147"/>
                </a:lnTo>
                <a:lnTo>
                  <a:pt x="2411364" y="325467"/>
                </a:lnTo>
                <a:lnTo>
                  <a:pt x="2424330" y="336051"/>
                </a:lnTo>
                <a:lnTo>
                  <a:pt x="2437031" y="347165"/>
                </a:lnTo>
                <a:lnTo>
                  <a:pt x="2449997" y="358013"/>
                </a:lnTo>
                <a:lnTo>
                  <a:pt x="2462433" y="368862"/>
                </a:lnTo>
                <a:lnTo>
                  <a:pt x="2475134" y="380240"/>
                </a:lnTo>
                <a:lnTo>
                  <a:pt x="2487306" y="391354"/>
                </a:lnTo>
                <a:lnTo>
                  <a:pt x="2499743" y="402997"/>
                </a:lnTo>
                <a:lnTo>
                  <a:pt x="2491804" y="405378"/>
                </a:lnTo>
                <a:lnTo>
                  <a:pt x="2483337" y="408024"/>
                </a:lnTo>
                <a:lnTo>
                  <a:pt x="2475399" y="410670"/>
                </a:lnTo>
                <a:lnTo>
                  <a:pt x="2467461" y="413581"/>
                </a:lnTo>
                <a:lnTo>
                  <a:pt x="2459522" y="416492"/>
                </a:lnTo>
                <a:lnTo>
                  <a:pt x="2451849" y="419667"/>
                </a:lnTo>
                <a:lnTo>
                  <a:pt x="2444175" y="422842"/>
                </a:lnTo>
                <a:lnTo>
                  <a:pt x="2436237" y="426282"/>
                </a:lnTo>
                <a:lnTo>
                  <a:pt x="2424859" y="416227"/>
                </a:lnTo>
                <a:lnTo>
                  <a:pt x="2413481" y="406437"/>
                </a:lnTo>
                <a:lnTo>
                  <a:pt x="2402103" y="396646"/>
                </a:lnTo>
                <a:lnTo>
                  <a:pt x="2390725" y="386591"/>
                </a:lnTo>
                <a:lnTo>
                  <a:pt x="2378817" y="377065"/>
                </a:lnTo>
                <a:lnTo>
                  <a:pt x="2366910" y="367539"/>
                </a:lnTo>
                <a:lnTo>
                  <a:pt x="2355003" y="358278"/>
                </a:lnTo>
                <a:lnTo>
                  <a:pt x="2343095" y="349017"/>
                </a:lnTo>
                <a:lnTo>
                  <a:pt x="2330923" y="339756"/>
                </a:lnTo>
                <a:lnTo>
                  <a:pt x="2318751" y="330759"/>
                </a:lnTo>
                <a:lnTo>
                  <a:pt x="2306580" y="321762"/>
                </a:lnTo>
                <a:lnTo>
                  <a:pt x="2294143" y="313295"/>
                </a:lnTo>
                <a:lnTo>
                  <a:pt x="2281442" y="304563"/>
                </a:lnTo>
                <a:lnTo>
                  <a:pt x="2269005" y="296095"/>
                </a:lnTo>
                <a:lnTo>
                  <a:pt x="2256304" y="287628"/>
                </a:lnTo>
                <a:lnTo>
                  <a:pt x="2243603" y="279425"/>
                </a:lnTo>
                <a:lnTo>
                  <a:pt x="2230637" y="271487"/>
                </a:lnTo>
                <a:lnTo>
                  <a:pt x="2217672" y="263549"/>
                </a:lnTo>
                <a:lnTo>
                  <a:pt x="2204706" y="255875"/>
                </a:lnTo>
                <a:lnTo>
                  <a:pt x="2191740" y="248201"/>
                </a:lnTo>
                <a:lnTo>
                  <a:pt x="2178245" y="240528"/>
                </a:lnTo>
                <a:lnTo>
                  <a:pt x="2165279" y="233119"/>
                </a:lnTo>
                <a:lnTo>
                  <a:pt x="2152049" y="225974"/>
                </a:lnTo>
                <a:lnTo>
                  <a:pt x="2138554" y="219095"/>
                </a:lnTo>
                <a:lnTo>
                  <a:pt x="2124795" y="212215"/>
                </a:lnTo>
                <a:lnTo>
                  <a:pt x="2111300" y="205335"/>
                </a:lnTo>
                <a:lnTo>
                  <a:pt x="2097805" y="198720"/>
                </a:lnTo>
                <a:lnTo>
                  <a:pt x="2084045" y="192105"/>
                </a:lnTo>
                <a:lnTo>
                  <a:pt x="2070286" y="185754"/>
                </a:lnTo>
                <a:lnTo>
                  <a:pt x="2056526" y="179668"/>
                </a:lnTo>
                <a:lnTo>
                  <a:pt x="2042766" y="173582"/>
                </a:lnTo>
                <a:lnTo>
                  <a:pt x="2028478" y="167761"/>
                </a:lnTo>
                <a:lnTo>
                  <a:pt x="2025832" y="166967"/>
                </a:lnTo>
                <a:lnTo>
                  <a:pt x="2023450" y="165909"/>
                </a:lnTo>
                <a:lnTo>
                  <a:pt x="2035622" y="173847"/>
                </a:lnTo>
                <a:lnTo>
                  <a:pt x="2047265" y="181785"/>
                </a:lnTo>
                <a:lnTo>
                  <a:pt x="2058907" y="189988"/>
                </a:lnTo>
                <a:lnTo>
                  <a:pt x="2070286" y="198720"/>
                </a:lnTo>
                <a:lnTo>
                  <a:pt x="2081664" y="207187"/>
                </a:lnTo>
                <a:lnTo>
                  <a:pt x="2093306" y="215919"/>
                </a:lnTo>
                <a:lnTo>
                  <a:pt x="2104420" y="224651"/>
                </a:lnTo>
                <a:lnTo>
                  <a:pt x="2115533" y="233383"/>
                </a:lnTo>
                <a:lnTo>
                  <a:pt x="2126382" y="242645"/>
                </a:lnTo>
                <a:lnTo>
                  <a:pt x="2137496" y="251906"/>
                </a:lnTo>
                <a:lnTo>
                  <a:pt x="2148345" y="261167"/>
                </a:lnTo>
                <a:lnTo>
                  <a:pt x="2158929" y="270693"/>
                </a:lnTo>
                <a:lnTo>
                  <a:pt x="2169249" y="280219"/>
                </a:lnTo>
                <a:lnTo>
                  <a:pt x="2179833" y="290009"/>
                </a:lnTo>
                <a:lnTo>
                  <a:pt x="2190152" y="300064"/>
                </a:lnTo>
                <a:lnTo>
                  <a:pt x="2200472" y="309855"/>
                </a:lnTo>
                <a:lnTo>
                  <a:pt x="2210527" y="319910"/>
                </a:lnTo>
                <a:lnTo>
                  <a:pt x="2220318" y="329965"/>
                </a:lnTo>
                <a:lnTo>
                  <a:pt x="2240163" y="350869"/>
                </a:lnTo>
                <a:lnTo>
                  <a:pt x="2259215" y="371773"/>
                </a:lnTo>
                <a:lnTo>
                  <a:pt x="2277737" y="393471"/>
                </a:lnTo>
                <a:lnTo>
                  <a:pt x="2295995" y="415433"/>
                </a:lnTo>
                <a:lnTo>
                  <a:pt x="2313724" y="437396"/>
                </a:lnTo>
                <a:lnTo>
                  <a:pt x="2330659" y="460152"/>
                </a:lnTo>
                <a:lnTo>
                  <a:pt x="2347858" y="482908"/>
                </a:lnTo>
                <a:lnTo>
                  <a:pt x="2336480" y="492963"/>
                </a:lnTo>
                <a:lnTo>
                  <a:pt x="2330923" y="497991"/>
                </a:lnTo>
                <a:lnTo>
                  <a:pt x="2325631" y="503018"/>
                </a:lnTo>
                <a:lnTo>
                  <a:pt x="2319810" y="503018"/>
                </a:lnTo>
                <a:lnTo>
                  <a:pt x="2319920" y="503237"/>
                </a:lnTo>
                <a:lnTo>
                  <a:pt x="2324896" y="503237"/>
                </a:lnTo>
                <a:lnTo>
                  <a:pt x="2325688" y="503237"/>
                </a:lnTo>
                <a:lnTo>
                  <a:pt x="2491924" y="503237"/>
                </a:lnTo>
                <a:lnTo>
                  <a:pt x="2558895" y="662781"/>
                </a:lnTo>
                <a:lnTo>
                  <a:pt x="2573453" y="697177"/>
                </a:lnTo>
                <a:lnTo>
                  <a:pt x="2586424" y="728398"/>
                </a:lnTo>
                <a:lnTo>
                  <a:pt x="2598600" y="758825"/>
                </a:lnTo>
                <a:lnTo>
                  <a:pt x="2604424" y="774435"/>
                </a:lnTo>
                <a:lnTo>
                  <a:pt x="2610247" y="790575"/>
                </a:lnTo>
                <a:lnTo>
                  <a:pt x="2612365" y="790575"/>
                </a:lnTo>
                <a:lnTo>
                  <a:pt x="2623747" y="759618"/>
                </a:lnTo>
                <a:lnTo>
                  <a:pt x="2635659" y="728927"/>
                </a:lnTo>
                <a:lnTo>
                  <a:pt x="2648629" y="697177"/>
                </a:lnTo>
                <a:lnTo>
                  <a:pt x="2662659" y="662781"/>
                </a:lnTo>
                <a:lnTo>
                  <a:pt x="2729894" y="503237"/>
                </a:lnTo>
                <a:lnTo>
                  <a:pt x="2898775" y="503237"/>
                </a:lnTo>
                <a:lnTo>
                  <a:pt x="2693894" y="865717"/>
                </a:lnTo>
                <a:lnTo>
                  <a:pt x="2793423" y="865717"/>
                </a:lnTo>
                <a:lnTo>
                  <a:pt x="2793423" y="936625"/>
                </a:lnTo>
                <a:lnTo>
                  <a:pt x="2679335" y="936625"/>
                </a:lnTo>
                <a:lnTo>
                  <a:pt x="2679335" y="981339"/>
                </a:lnTo>
                <a:lnTo>
                  <a:pt x="2793423" y="981339"/>
                </a:lnTo>
                <a:lnTo>
                  <a:pt x="2793423" y="1052512"/>
                </a:lnTo>
                <a:lnTo>
                  <a:pt x="2679335" y="1052512"/>
                </a:lnTo>
                <a:lnTo>
                  <a:pt x="2679335" y="1168400"/>
                </a:lnTo>
                <a:lnTo>
                  <a:pt x="2566571" y="1168400"/>
                </a:lnTo>
                <a:lnTo>
                  <a:pt x="2529248" y="1168400"/>
                </a:lnTo>
                <a:lnTo>
                  <a:pt x="2529248" y="1052512"/>
                </a:lnTo>
                <a:lnTo>
                  <a:pt x="2424425" y="1052512"/>
                </a:lnTo>
                <a:lnTo>
                  <a:pt x="2424425" y="981339"/>
                </a:lnTo>
                <a:lnTo>
                  <a:pt x="2529248" y="981339"/>
                </a:lnTo>
                <a:lnTo>
                  <a:pt x="2529248" y="936625"/>
                </a:lnTo>
                <a:lnTo>
                  <a:pt x="2424425" y="936625"/>
                </a:lnTo>
                <a:lnTo>
                  <a:pt x="2424425" y="865717"/>
                </a:lnTo>
                <a:lnTo>
                  <a:pt x="2513101" y="865717"/>
                </a:lnTo>
                <a:lnTo>
                  <a:pt x="2321114" y="507293"/>
                </a:lnTo>
                <a:lnTo>
                  <a:pt x="2315047" y="513602"/>
                </a:lnTo>
                <a:lnTo>
                  <a:pt x="2308432" y="520747"/>
                </a:lnTo>
                <a:lnTo>
                  <a:pt x="2301817" y="527891"/>
                </a:lnTo>
                <a:lnTo>
                  <a:pt x="2295731" y="535300"/>
                </a:lnTo>
                <a:lnTo>
                  <a:pt x="2289645" y="542974"/>
                </a:lnTo>
                <a:lnTo>
                  <a:pt x="2283294" y="550647"/>
                </a:lnTo>
                <a:lnTo>
                  <a:pt x="2277473" y="558586"/>
                </a:lnTo>
                <a:lnTo>
                  <a:pt x="2271916" y="566524"/>
                </a:lnTo>
                <a:lnTo>
                  <a:pt x="2254187" y="556998"/>
                </a:lnTo>
                <a:lnTo>
                  <a:pt x="2235929" y="548001"/>
                </a:lnTo>
                <a:lnTo>
                  <a:pt x="2217936" y="538740"/>
                </a:lnTo>
                <a:lnTo>
                  <a:pt x="2199943" y="530008"/>
                </a:lnTo>
                <a:lnTo>
                  <a:pt x="2181420" y="521541"/>
                </a:lnTo>
                <a:lnTo>
                  <a:pt x="2163163" y="513338"/>
                </a:lnTo>
                <a:lnTo>
                  <a:pt x="2144640" y="505400"/>
                </a:lnTo>
                <a:lnTo>
                  <a:pt x="2125853" y="497726"/>
                </a:lnTo>
                <a:lnTo>
                  <a:pt x="2107066" y="490052"/>
                </a:lnTo>
                <a:lnTo>
                  <a:pt x="2088279" y="482643"/>
                </a:lnTo>
                <a:lnTo>
                  <a:pt x="2069227" y="475764"/>
                </a:lnTo>
                <a:lnTo>
                  <a:pt x="2050175" y="468884"/>
                </a:lnTo>
                <a:lnTo>
                  <a:pt x="2030859" y="462533"/>
                </a:lnTo>
                <a:lnTo>
                  <a:pt x="2011807" y="456183"/>
                </a:lnTo>
                <a:lnTo>
                  <a:pt x="1992491" y="450097"/>
                </a:lnTo>
                <a:lnTo>
                  <a:pt x="1972910" y="444275"/>
                </a:lnTo>
                <a:lnTo>
                  <a:pt x="1982965" y="466502"/>
                </a:lnTo>
                <a:lnTo>
                  <a:pt x="1992226" y="488729"/>
                </a:lnTo>
                <a:lnTo>
                  <a:pt x="2001223" y="511221"/>
                </a:lnTo>
                <a:lnTo>
                  <a:pt x="2009691" y="533713"/>
                </a:lnTo>
                <a:lnTo>
                  <a:pt x="2018158" y="556733"/>
                </a:lnTo>
                <a:lnTo>
                  <a:pt x="2026361" y="579225"/>
                </a:lnTo>
                <a:lnTo>
                  <a:pt x="2034299" y="602246"/>
                </a:lnTo>
                <a:lnTo>
                  <a:pt x="2041973" y="625267"/>
                </a:lnTo>
                <a:lnTo>
                  <a:pt x="2050705" y="654638"/>
                </a:lnTo>
                <a:lnTo>
                  <a:pt x="2059437" y="683745"/>
                </a:lnTo>
                <a:lnTo>
                  <a:pt x="2067375" y="713381"/>
                </a:lnTo>
                <a:lnTo>
                  <a:pt x="2075313" y="743017"/>
                </a:lnTo>
                <a:lnTo>
                  <a:pt x="2082457" y="772388"/>
                </a:lnTo>
                <a:lnTo>
                  <a:pt x="2089866" y="802289"/>
                </a:lnTo>
                <a:lnTo>
                  <a:pt x="2096482" y="831660"/>
                </a:lnTo>
                <a:lnTo>
                  <a:pt x="2102832" y="861561"/>
                </a:lnTo>
                <a:lnTo>
                  <a:pt x="2130087" y="867647"/>
                </a:lnTo>
                <a:lnTo>
                  <a:pt x="2157341" y="873997"/>
                </a:lnTo>
                <a:lnTo>
                  <a:pt x="2184596" y="880877"/>
                </a:lnTo>
                <a:lnTo>
                  <a:pt x="2211850" y="887757"/>
                </a:lnTo>
                <a:lnTo>
                  <a:pt x="2213967" y="896754"/>
                </a:lnTo>
                <a:lnTo>
                  <a:pt x="2216349" y="905750"/>
                </a:lnTo>
                <a:lnTo>
                  <a:pt x="2218995" y="914482"/>
                </a:lnTo>
                <a:lnTo>
                  <a:pt x="2221641" y="923214"/>
                </a:lnTo>
                <a:lnTo>
                  <a:pt x="2224551" y="931682"/>
                </a:lnTo>
                <a:lnTo>
                  <a:pt x="2227727" y="940414"/>
                </a:lnTo>
                <a:lnTo>
                  <a:pt x="2230902" y="948881"/>
                </a:lnTo>
                <a:lnTo>
                  <a:pt x="2234342" y="957084"/>
                </a:lnTo>
                <a:lnTo>
                  <a:pt x="2204970" y="949146"/>
                </a:lnTo>
                <a:lnTo>
                  <a:pt x="2175070" y="941472"/>
                </a:lnTo>
                <a:lnTo>
                  <a:pt x="2145434" y="933799"/>
                </a:lnTo>
                <a:lnTo>
                  <a:pt x="2115533" y="926919"/>
                </a:lnTo>
                <a:lnTo>
                  <a:pt x="2121090" y="958936"/>
                </a:lnTo>
                <a:lnTo>
                  <a:pt x="2126382" y="990954"/>
                </a:lnTo>
                <a:lnTo>
                  <a:pt x="2131145" y="1022707"/>
                </a:lnTo>
                <a:lnTo>
                  <a:pt x="2135908" y="1054989"/>
                </a:lnTo>
                <a:lnTo>
                  <a:pt x="2139877" y="1087006"/>
                </a:lnTo>
                <a:lnTo>
                  <a:pt x="2143582" y="1119288"/>
                </a:lnTo>
                <a:lnTo>
                  <a:pt x="2147022" y="1151570"/>
                </a:lnTo>
                <a:lnTo>
                  <a:pt x="2149932" y="1183588"/>
                </a:lnTo>
                <a:lnTo>
                  <a:pt x="2152578" y="1215870"/>
                </a:lnTo>
                <a:lnTo>
                  <a:pt x="2154960" y="1248152"/>
                </a:lnTo>
                <a:lnTo>
                  <a:pt x="2157077" y="1280434"/>
                </a:lnTo>
                <a:lnTo>
                  <a:pt x="2158664" y="1312716"/>
                </a:lnTo>
                <a:lnTo>
                  <a:pt x="2160252" y="1344998"/>
                </a:lnTo>
                <a:lnTo>
                  <a:pt x="2161310" y="1377280"/>
                </a:lnTo>
                <a:lnTo>
                  <a:pt x="2162104" y="1409562"/>
                </a:lnTo>
                <a:lnTo>
                  <a:pt x="2162633" y="1442109"/>
                </a:lnTo>
                <a:lnTo>
                  <a:pt x="2587328" y="1442109"/>
                </a:lnTo>
                <a:lnTo>
                  <a:pt x="2586534" y="1411944"/>
                </a:lnTo>
                <a:lnTo>
                  <a:pt x="2585211" y="1381778"/>
                </a:lnTo>
                <a:lnTo>
                  <a:pt x="2583623" y="1351878"/>
                </a:lnTo>
                <a:lnTo>
                  <a:pt x="2581242" y="1321713"/>
                </a:lnTo>
                <a:lnTo>
                  <a:pt x="2578596" y="1291812"/>
                </a:lnTo>
                <a:lnTo>
                  <a:pt x="2575420" y="1261911"/>
                </a:lnTo>
                <a:lnTo>
                  <a:pt x="2571451" y="1231746"/>
                </a:lnTo>
                <a:lnTo>
                  <a:pt x="2567217" y="1202110"/>
                </a:lnTo>
                <a:lnTo>
                  <a:pt x="2577802" y="1203169"/>
                </a:lnTo>
                <a:lnTo>
                  <a:pt x="2588121" y="1203698"/>
                </a:lnTo>
                <a:lnTo>
                  <a:pt x="2598970" y="1204227"/>
                </a:lnTo>
                <a:lnTo>
                  <a:pt x="2609555" y="1204227"/>
                </a:lnTo>
                <a:lnTo>
                  <a:pt x="2619345" y="1204227"/>
                </a:lnTo>
                <a:lnTo>
                  <a:pt x="2628871" y="1203962"/>
                </a:lnTo>
                <a:lnTo>
                  <a:pt x="2633105" y="1233334"/>
                </a:lnTo>
                <a:lnTo>
                  <a:pt x="2636545" y="1263234"/>
                </a:lnTo>
                <a:lnTo>
                  <a:pt x="2639720" y="1292870"/>
                </a:lnTo>
                <a:lnTo>
                  <a:pt x="2642630" y="1322506"/>
                </a:lnTo>
                <a:lnTo>
                  <a:pt x="2644747" y="1352407"/>
                </a:lnTo>
                <a:lnTo>
                  <a:pt x="2646335" y="1382308"/>
                </a:lnTo>
                <a:lnTo>
                  <a:pt x="2647393" y="1412208"/>
                </a:lnTo>
                <a:lnTo>
                  <a:pt x="2648187" y="1442109"/>
                </a:lnTo>
                <a:lnTo>
                  <a:pt x="2882100" y="1442109"/>
                </a:lnTo>
                <a:lnTo>
                  <a:pt x="2880777" y="1432054"/>
                </a:lnTo>
                <a:lnTo>
                  <a:pt x="2878925" y="1421999"/>
                </a:lnTo>
                <a:lnTo>
                  <a:pt x="2877072" y="1412473"/>
                </a:lnTo>
                <a:lnTo>
                  <a:pt x="2874426" y="1402682"/>
                </a:lnTo>
                <a:lnTo>
                  <a:pt x="2871780" y="1393157"/>
                </a:lnTo>
                <a:lnTo>
                  <a:pt x="2868605" y="1383102"/>
                </a:lnTo>
                <a:lnTo>
                  <a:pt x="2865165" y="1373840"/>
                </a:lnTo>
                <a:lnTo>
                  <a:pt x="2861460" y="1364314"/>
                </a:lnTo>
                <a:lnTo>
                  <a:pt x="2857491" y="1355053"/>
                </a:lnTo>
                <a:lnTo>
                  <a:pt x="2852993" y="1345792"/>
                </a:lnTo>
                <a:lnTo>
                  <a:pt x="2848495" y="1336531"/>
                </a:lnTo>
                <a:lnTo>
                  <a:pt x="2843203" y="1327534"/>
                </a:lnTo>
                <a:lnTo>
                  <a:pt x="2838175" y="1318802"/>
                </a:lnTo>
                <a:lnTo>
                  <a:pt x="2832618" y="1310070"/>
                </a:lnTo>
                <a:lnTo>
                  <a:pt x="2827062" y="1301338"/>
                </a:lnTo>
                <a:lnTo>
                  <a:pt x="2820976" y="1293135"/>
                </a:lnTo>
                <a:lnTo>
                  <a:pt x="2815683" y="1285726"/>
                </a:lnTo>
                <a:lnTo>
                  <a:pt x="2810391" y="1278582"/>
                </a:lnTo>
                <a:lnTo>
                  <a:pt x="2804835" y="1271437"/>
                </a:lnTo>
                <a:lnTo>
                  <a:pt x="2799013" y="1264558"/>
                </a:lnTo>
                <a:lnTo>
                  <a:pt x="2792927" y="1257942"/>
                </a:lnTo>
                <a:lnTo>
                  <a:pt x="2787106" y="1251063"/>
                </a:lnTo>
                <a:lnTo>
                  <a:pt x="2774669" y="1238097"/>
                </a:lnTo>
                <a:lnTo>
                  <a:pt x="2761968" y="1224866"/>
                </a:lnTo>
                <a:lnTo>
                  <a:pt x="2748738" y="1212695"/>
                </a:lnTo>
                <a:lnTo>
                  <a:pt x="2734978" y="1200523"/>
                </a:lnTo>
                <a:lnTo>
                  <a:pt x="2721219" y="1188615"/>
                </a:lnTo>
                <a:lnTo>
                  <a:pt x="2729422" y="1185969"/>
                </a:lnTo>
                <a:lnTo>
                  <a:pt x="2737624" y="1183323"/>
                </a:lnTo>
                <a:lnTo>
                  <a:pt x="2745827" y="1180677"/>
                </a:lnTo>
                <a:lnTo>
                  <a:pt x="2754030" y="1177766"/>
                </a:lnTo>
                <a:lnTo>
                  <a:pt x="2761968" y="1174591"/>
                </a:lnTo>
                <a:lnTo>
                  <a:pt x="2769906" y="1171416"/>
                </a:lnTo>
                <a:lnTo>
                  <a:pt x="2777845" y="1167976"/>
                </a:lnTo>
                <a:lnTo>
                  <a:pt x="2785518" y="1164536"/>
                </a:lnTo>
                <a:lnTo>
                  <a:pt x="2793986" y="1172210"/>
                </a:lnTo>
                <a:lnTo>
                  <a:pt x="2802453" y="1180412"/>
                </a:lnTo>
                <a:lnTo>
                  <a:pt x="2810921" y="1188880"/>
                </a:lnTo>
                <a:lnTo>
                  <a:pt x="2818859" y="1197083"/>
                </a:lnTo>
                <a:lnTo>
                  <a:pt x="2827062" y="1205550"/>
                </a:lnTo>
                <a:lnTo>
                  <a:pt x="2834735" y="1214282"/>
                </a:lnTo>
                <a:lnTo>
                  <a:pt x="2842409" y="1223279"/>
                </a:lnTo>
                <a:lnTo>
                  <a:pt x="2850347" y="1232275"/>
                </a:lnTo>
                <a:lnTo>
                  <a:pt x="2843467" y="1210313"/>
                </a:lnTo>
                <a:lnTo>
                  <a:pt x="2836323" y="1188615"/>
                </a:lnTo>
                <a:lnTo>
                  <a:pt x="2828649" y="1166917"/>
                </a:lnTo>
                <a:lnTo>
                  <a:pt x="2820446" y="1145484"/>
                </a:lnTo>
                <a:lnTo>
                  <a:pt x="2832089" y="1137811"/>
                </a:lnTo>
                <a:lnTo>
                  <a:pt x="2843467" y="1130137"/>
                </a:lnTo>
                <a:lnTo>
                  <a:pt x="2854845" y="1122199"/>
                </a:lnTo>
                <a:lnTo>
                  <a:pt x="2865694" y="1113731"/>
                </a:lnTo>
                <a:lnTo>
                  <a:pt x="2876278" y="1104999"/>
                </a:lnTo>
                <a:lnTo>
                  <a:pt x="2886598" y="1095738"/>
                </a:lnTo>
                <a:lnTo>
                  <a:pt x="2896653" y="1085948"/>
                </a:lnTo>
                <a:lnTo>
                  <a:pt x="2906444" y="1076157"/>
                </a:lnTo>
                <a:lnTo>
                  <a:pt x="2912794" y="1100501"/>
                </a:lnTo>
                <a:lnTo>
                  <a:pt x="2918880" y="1124845"/>
                </a:lnTo>
                <a:lnTo>
                  <a:pt x="2924437" y="1149189"/>
                </a:lnTo>
                <a:lnTo>
                  <a:pt x="2929729" y="1173797"/>
                </a:lnTo>
                <a:lnTo>
                  <a:pt x="2934757" y="1198406"/>
                </a:lnTo>
                <a:lnTo>
                  <a:pt x="2938990" y="1223014"/>
                </a:lnTo>
                <a:lnTo>
                  <a:pt x="2943224" y="1247887"/>
                </a:lnTo>
                <a:lnTo>
                  <a:pt x="2946664" y="1272496"/>
                </a:lnTo>
                <a:lnTo>
                  <a:pt x="2950104" y="1297369"/>
                </a:lnTo>
                <a:lnTo>
                  <a:pt x="2953015" y="1322242"/>
                </a:lnTo>
                <a:lnTo>
                  <a:pt x="2955396" y="1347380"/>
                </a:lnTo>
                <a:lnTo>
                  <a:pt x="2957248" y="1371988"/>
                </a:lnTo>
                <a:lnTo>
                  <a:pt x="2958836" y="1397126"/>
                </a:lnTo>
                <a:lnTo>
                  <a:pt x="2959894" y="1422263"/>
                </a:lnTo>
                <a:lnTo>
                  <a:pt x="2960424" y="1447401"/>
                </a:lnTo>
                <a:lnTo>
                  <a:pt x="2960688" y="1472274"/>
                </a:lnTo>
                <a:lnTo>
                  <a:pt x="2960688" y="1490532"/>
                </a:lnTo>
                <a:lnTo>
                  <a:pt x="2960424" y="1508525"/>
                </a:lnTo>
                <a:lnTo>
                  <a:pt x="2959630" y="1526519"/>
                </a:lnTo>
                <a:lnTo>
                  <a:pt x="2959100" y="1544512"/>
                </a:lnTo>
                <a:lnTo>
                  <a:pt x="2958042" y="1562505"/>
                </a:lnTo>
                <a:lnTo>
                  <a:pt x="2956719" y="1580498"/>
                </a:lnTo>
                <a:lnTo>
                  <a:pt x="2955396" y="1598756"/>
                </a:lnTo>
                <a:lnTo>
                  <a:pt x="2953808" y="1616485"/>
                </a:lnTo>
                <a:lnTo>
                  <a:pt x="2951956" y="1634478"/>
                </a:lnTo>
                <a:lnTo>
                  <a:pt x="2949839" y="1652472"/>
                </a:lnTo>
                <a:lnTo>
                  <a:pt x="2947458" y="1670465"/>
                </a:lnTo>
                <a:lnTo>
                  <a:pt x="2944547" y="1688458"/>
                </a:lnTo>
                <a:lnTo>
                  <a:pt x="2941901" y="1706187"/>
                </a:lnTo>
                <a:lnTo>
                  <a:pt x="2938990" y="1723916"/>
                </a:lnTo>
                <a:lnTo>
                  <a:pt x="2935815" y="1741909"/>
                </a:lnTo>
                <a:lnTo>
                  <a:pt x="2932375" y="1759638"/>
                </a:lnTo>
                <a:lnTo>
                  <a:pt x="2928935" y="1777102"/>
                </a:lnTo>
                <a:lnTo>
                  <a:pt x="2924966" y="1795095"/>
                </a:lnTo>
                <a:lnTo>
                  <a:pt x="2920997" y="1812559"/>
                </a:lnTo>
                <a:lnTo>
                  <a:pt x="2916763" y="1830023"/>
                </a:lnTo>
                <a:lnTo>
                  <a:pt x="2912265" y="1847752"/>
                </a:lnTo>
                <a:lnTo>
                  <a:pt x="2907502" y="1865216"/>
                </a:lnTo>
                <a:lnTo>
                  <a:pt x="2902739" y="1882415"/>
                </a:lnTo>
                <a:lnTo>
                  <a:pt x="2897712" y="1899879"/>
                </a:lnTo>
                <a:lnTo>
                  <a:pt x="2892155" y="1917079"/>
                </a:lnTo>
                <a:lnTo>
                  <a:pt x="2886598" y="1934543"/>
                </a:lnTo>
                <a:lnTo>
                  <a:pt x="2880777" y="1951478"/>
                </a:lnTo>
                <a:lnTo>
                  <a:pt x="2874691" y="1968413"/>
                </a:lnTo>
                <a:lnTo>
                  <a:pt x="2868605" y="1985612"/>
                </a:lnTo>
                <a:lnTo>
                  <a:pt x="2862254" y="2002547"/>
                </a:lnTo>
                <a:lnTo>
                  <a:pt x="2855639" y="2019217"/>
                </a:lnTo>
                <a:lnTo>
                  <a:pt x="2849024" y="2036152"/>
                </a:lnTo>
                <a:lnTo>
                  <a:pt x="2841615" y="2052558"/>
                </a:lnTo>
                <a:lnTo>
                  <a:pt x="2834471" y="2069228"/>
                </a:lnTo>
                <a:lnTo>
                  <a:pt x="2827062" y="2085898"/>
                </a:lnTo>
                <a:lnTo>
                  <a:pt x="2819388" y="2102039"/>
                </a:lnTo>
                <a:lnTo>
                  <a:pt x="2811714" y="2118180"/>
                </a:lnTo>
                <a:lnTo>
                  <a:pt x="2803776" y="2134586"/>
                </a:lnTo>
                <a:lnTo>
                  <a:pt x="2795573" y="2150727"/>
                </a:lnTo>
                <a:lnTo>
                  <a:pt x="2786841" y="2166603"/>
                </a:lnTo>
                <a:lnTo>
                  <a:pt x="2778374" y="2182745"/>
                </a:lnTo>
                <a:lnTo>
                  <a:pt x="2769377" y="2198356"/>
                </a:lnTo>
                <a:lnTo>
                  <a:pt x="2760645" y="2213968"/>
                </a:lnTo>
                <a:lnTo>
                  <a:pt x="2751384" y="2229315"/>
                </a:lnTo>
                <a:lnTo>
                  <a:pt x="2741858" y="2244927"/>
                </a:lnTo>
                <a:lnTo>
                  <a:pt x="2732332" y="2260274"/>
                </a:lnTo>
                <a:lnTo>
                  <a:pt x="2722542" y="2275357"/>
                </a:lnTo>
                <a:lnTo>
                  <a:pt x="2712487" y="2290440"/>
                </a:lnTo>
                <a:lnTo>
                  <a:pt x="2702432" y="2305522"/>
                </a:lnTo>
                <a:lnTo>
                  <a:pt x="2692112" y="2320076"/>
                </a:lnTo>
                <a:lnTo>
                  <a:pt x="2681528" y="2335158"/>
                </a:lnTo>
                <a:lnTo>
                  <a:pt x="2670943" y="2349447"/>
                </a:lnTo>
                <a:lnTo>
                  <a:pt x="2660095" y="2364000"/>
                </a:lnTo>
                <a:lnTo>
                  <a:pt x="2649246" y="2378025"/>
                </a:lnTo>
                <a:lnTo>
                  <a:pt x="2637603" y="2392578"/>
                </a:lnTo>
                <a:lnTo>
                  <a:pt x="2626489" y="2406338"/>
                </a:lnTo>
                <a:lnTo>
                  <a:pt x="2614847" y="2420362"/>
                </a:lnTo>
                <a:lnTo>
                  <a:pt x="2603204" y="2434121"/>
                </a:lnTo>
                <a:lnTo>
                  <a:pt x="2591297" y="2447616"/>
                </a:lnTo>
                <a:lnTo>
                  <a:pt x="2579125" y="2461111"/>
                </a:lnTo>
                <a:lnTo>
                  <a:pt x="2566953" y="2474342"/>
                </a:lnTo>
                <a:lnTo>
                  <a:pt x="2554781" y="2487572"/>
                </a:lnTo>
                <a:lnTo>
                  <a:pt x="2542344" y="2500538"/>
                </a:lnTo>
                <a:lnTo>
                  <a:pt x="2529379" y="2513239"/>
                </a:lnTo>
                <a:lnTo>
                  <a:pt x="2516678" y="2525940"/>
                </a:lnTo>
                <a:lnTo>
                  <a:pt x="2503712" y="2538641"/>
                </a:lnTo>
                <a:lnTo>
                  <a:pt x="2490481" y="2551078"/>
                </a:lnTo>
                <a:lnTo>
                  <a:pt x="2476986" y="2563250"/>
                </a:lnTo>
                <a:lnTo>
                  <a:pt x="2463492" y="2575157"/>
                </a:lnTo>
                <a:lnTo>
                  <a:pt x="2449997" y="2587329"/>
                </a:lnTo>
                <a:lnTo>
                  <a:pt x="2436237" y="2598972"/>
                </a:lnTo>
                <a:lnTo>
                  <a:pt x="2422213" y="2610350"/>
                </a:lnTo>
                <a:lnTo>
                  <a:pt x="2408453" y="2621728"/>
                </a:lnTo>
                <a:lnTo>
                  <a:pt x="2394164" y="2633106"/>
                </a:lnTo>
                <a:lnTo>
                  <a:pt x="2379611" y="2644219"/>
                </a:lnTo>
                <a:lnTo>
                  <a:pt x="2365322" y="2655068"/>
                </a:lnTo>
                <a:lnTo>
                  <a:pt x="2350769" y="2665653"/>
                </a:lnTo>
                <a:lnTo>
                  <a:pt x="2335951" y="2675972"/>
                </a:lnTo>
                <a:lnTo>
                  <a:pt x="2321133" y="2686557"/>
                </a:lnTo>
                <a:lnTo>
                  <a:pt x="2306315" y="2696612"/>
                </a:lnTo>
                <a:lnTo>
                  <a:pt x="2291232" y="2706667"/>
                </a:lnTo>
                <a:lnTo>
                  <a:pt x="2275885" y="2716457"/>
                </a:lnTo>
                <a:lnTo>
                  <a:pt x="2260803" y="2725983"/>
                </a:lnTo>
                <a:lnTo>
                  <a:pt x="2245455" y="2735509"/>
                </a:lnTo>
                <a:lnTo>
                  <a:pt x="2229579" y="2744770"/>
                </a:lnTo>
                <a:lnTo>
                  <a:pt x="2213967" y="2753767"/>
                </a:lnTo>
                <a:lnTo>
                  <a:pt x="2198355" y="2762499"/>
                </a:lnTo>
                <a:lnTo>
                  <a:pt x="2182479" y="2770966"/>
                </a:lnTo>
                <a:lnTo>
                  <a:pt x="2166338" y="2779698"/>
                </a:lnTo>
                <a:lnTo>
                  <a:pt x="2150461" y="2787901"/>
                </a:lnTo>
                <a:lnTo>
                  <a:pt x="2134056" y="2795839"/>
                </a:lnTo>
                <a:lnTo>
                  <a:pt x="2117915" y="2803778"/>
                </a:lnTo>
                <a:lnTo>
                  <a:pt x="2101509" y="2811187"/>
                </a:lnTo>
                <a:lnTo>
                  <a:pt x="2085368" y="2818596"/>
                </a:lnTo>
                <a:lnTo>
                  <a:pt x="2068433" y="2826005"/>
                </a:lnTo>
                <a:lnTo>
                  <a:pt x="2052028" y="2833149"/>
                </a:lnTo>
                <a:lnTo>
                  <a:pt x="2035357" y="2840029"/>
                </a:lnTo>
                <a:lnTo>
                  <a:pt x="2018423" y="2846379"/>
                </a:lnTo>
                <a:lnTo>
                  <a:pt x="2001488" y="2852730"/>
                </a:lnTo>
                <a:lnTo>
                  <a:pt x="1984553" y="2859080"/>
                </a:lnTo>
                <a:lnTo>
                  <a:pt x="1967353" y="2864902"/>
                </a:lnTo>
                <a:lnTo>
                  <a:pt x="1950419" y="2870723"/>
                </a:lnTo>
                <a:lnTo>
                  <a:pt x="1933219" y="2876280"/>
                </a:lnTo>
                <a:lnTo>
                  <a:pt x="1915755" y="2881837"/>
                </a:lnTo>
                <a:lnTo>
                  <a:pt x="1898556" y="2886864"/>
                </a:lnTo>
                <a:lnTo>
                  <a:pt x="1881092" y="2891627"/>
                </a:lnTo>
                <a:lnTo>
                  <a:pt x="1863627" y="2896390"/>
                </a:lnTo>
                <a:lnTo>
                  <a:pt x="1846163" y="2900888"/>
                </a:lnTo>
                <a:lnTo>
                  <a:pt x="1828435" y="2905122"/>
                </a:lnTo>
                <a:lnTo>
                  <a:pt x="1810971" y="2909091"/>
                </a:lnTo>
                <a:lnTo>
                  <a:pt x="1793507" y="2912796"/>
                </a:lnTo>
                <a:lnTo>
                  <a:pt x="1775513" y="2916500"/>
                </a:lnTo>
                <a:lnTo>
                  <a:pt x="1757785" y="2919940"/>
                </a:lnTo>
                <a:lnTo>
                  <a:pt x="1740056" y="2923115"/>
                </a:lnTo>
                <a:lnTo>
                  <a:pt x="1722063" y="2926026"/>
                </a:lnTo>
                <a:lnTo>
                  <a:pt x="1704334" y="2928937"/>
                </a:lnTo>
                <a:lnTo>
                  <a:pt x="1686605" y="2931583"/>
                </a:lnTo>
                <a:lnTo>
                  <a:pt x="1668612" y="2933964"/>
                </a:lnTo>
                <a:lnTo>
                  <a:pt x="1650619" y="2935816"/>
                </a:lnTo>
                <a:lnTo>
                  <a:pt x="1632890" y="2937933"/>
                </a:lnTo>
                <a:lnTo>
                  <a:pt x="1614632" y="2939521"/>
                </a:lnTo>
                <a:lnTo>
                  <a:pt x="1596639" y="2940844"/>
                </a:lnTo>
                <a:lnTo>
                  <a:pt x="1578910" y="2942167"/>
                </a:lnTo>
                <a:lnTo>
                  <a:pt x="1560652" y="2943225"/>
                </a:lnTo>
                <a:lnTo>
                  <a:pt x="1542659" y="2943755"/>
                </a:lnTo>
                <a:lnTo>
                  <a:pt x="1524401" y="2944549"/>
                </a:lnTo>
                <a:lnTo>
                  <a:pt x="1506408" y="2944813"/>
                </a:lnTo>
                <a:lnTo>
                  <a:pt x="1488415" y="2944813"/>
                </a:lnTo>
                <a:lnTo>
                  <a:pt x="1470157" y="2944813"/>
                </a:lnTo>
                <a:lnTo>
                  <a:pt x="1452164" y="2944549"/>
                </a:lnTo>
                <a:lnTo>
                  <a:pt x="1434170" y="2943755"/>
                </a:lnTo>
                <a:lnTo>
                  <a:pt x="1415912" y="2943225"/>
                </a:lnTo>
                <a:lnTo>
                  <a:pt x="1398184" y="2942167"/>
                </a:lnTo>
                <a:lnTo>
                  <a:pt x="1380190" y="2940844"/>
                </a:lnTo>
                <a:lnTo>
                  <a:pt x="1361933" y="2939521"/>
                </a:lnTo>
                <a:lnTo>
                  <a:pt x="1343939" y="2937933"/>
                </a:lnTo>
                <a:lnTo>
                  <a:pt x="1326211" y="2936081"/>
                </a:lnTo>
                <a:lnTo>
                  <a:pt x="1307953" y="2933964"/>
                </a:lnTo>
                <a:lnTo>
                  <a:pt x="1290224" y="2931583"/>
                </a:lnTo>
                <a:lnTo>
                  <a:pt x="1272495" y="2929201"/>
                </a:lnTo>
                <a:lnTo>
                  <a:pt x="1254502" y="2926026"/>
                </a:lnTo>
                <a:lnTo>
                  <a:pt x="1236773" y="2923115"/>
                </a:lnTo>
                <a:lnTo>
                  <a:pt x="1218780" y="2919940"/>
                </a:lnTo>
                <a:lnTo>
                  <a:pt x="1201051" y="2916500"/>
                </a:lnTo>
                <a:lnTo>
                  <a:pt x="1183323" y="2913060"/>
                </a:lnTo>
                <a:lnTo>
                  <a:pt x="1165594" y="2909356"/>
                </a:lnTo>
                <a:lnTo>
                  <a:pt x="1148130" y="2905122"/>
                </a:lnTo>
                <a:lnTo>
                  <a:pt x="1130666" y="2900888"/>
                </a:lnTo>
                <a:lnTo>
                  <a:pt x="1112937" y="2896390"/>
                </a:lnTo>
                <a:lnTo>
                  <a:pt x="1095473" y="2891892"/>
                </a:lnTo>
                <a:lnTo>
                  <a:pt x="1078274" y="2886864"/>
                </a:lnTo>
                <a:lnTo>
                  <a:pt x="1060810" y="2881837"/>
                </a:lnTo>
                <a:lnTo>
                  <a:pt x="1043610" y="2876280"/>
                </a:lnTo>
                <a:lnTo>
                  <a:pt x="1026411" y="2870723"/>
                </a:lnTo>
                <a:lnTo>
                  <a:pt x="1009211" y="2865166"/>
                </a:lnTo>
                <a:lnTo>
                  <a:pt x="992276" y="2859080"/>
                </a:lnTo>
                <a:lnTo>
                  <a:pt x="975342" y="2852994"/>
                </a:lnTo>
                <a:lnTo>
                  <a:pt x="958142" y="2846644"/>
                </a:lnTo>
                <a:lnTo>
                  <a:pt x="941472" y="2840029"/>
                </a:lnTo>
                <a:lnTo>
                  <a:pt x="924802" y="2833149"/>
                </a:lnTo>
                <a:lnTo>
                  <a:pt x="909984" y="2826798"/>
                </a:lnTo>
                <a:lnTo>
                  <a:pt x="895166" y="2820448"/>
                </a:lnTo>
                <a:lnTo>
                  <a:pt x="880612" y="2813833"/>
                </a:lnTo>
                <a:lnTo>
                  <a:pt x="866059" y="2807217"/>
                </a:lnTo>
                <a:lnTo>
                  <a:pt x="851506" y="2800338"/>
                </a:lnTo>
                <a:lnTo>
                  <a:pt x="837217" y="2793458"/>
                </a:lnTo>
                <a:lnTo>
                  <a:pt x="822928" y="2786313"/>
                </a:lnTo>
                <a:lnTo>
                  <a:pt x="808639" y="2778904"/>
                </a:lnTo>
                <a:lnTo>
                  <a:pt x="794615" y="2771231"/>
                </a:lnTo>
                <a:lnTo>
                  <a:pt x="780591" y="2763557"/>
                </a:lnTo>
                <a:lnTo>
                  <a:pt x="766567" y="2755884"/>
                </a:lnTo>
                <a:lnTo>
                  <a:pt x="752543" y="2747945"/>
                </a:lnTo>
                <a:lnTo>
                  <a:pt x="738783" y="2740007"/>
                </a:lnTo>
                <a:lnTo>
                  <a:pt x="725023" y="2731804"/>
                </a:lnTo>
                <a:lnTo>
                  <a:pt x="711264" y="2723072"/>
                </a:lnTo>
                <a:lnTo>
                  <a:pt x="697769" y="2714605"/>
                </a:lnTo>
                <a:lnTo>
                  <a:pt x="684274" y="2705873"/>
                </a:lnTo>
                <a:lnTo>
                  <a:pt x="671044" y="2697141"/>
                </a:lnTo>
                <a:lnTo>
                  <a:pt x="657549" y="2688144"/>
                </a:lnTo>
                <a:lnTo>
                  <a:pt x="644583" y="2679148"/>
                </a:lnTo>
                <a:lnTo>
                  <a:pt x="631617" y="2669622"/>
                </a:lnTo>
                <a:lnTo>
                  <a:pt x="618651" y="2660096"/>
                </a:lnTo>
                <a:lnTo>
                  <a:pt x="605686" y="2650835"/>
                </a:lnTo>
                <a:lnTo>
                  <a:pt x="592984" y="2641044"/>
                </a:lnTo>
                <a:lnTo>
                  <a:pt x="580283" y="2631254"/>
                </a:lnTo>
                <a:lnTo>
                  <a:pt x="567847" y="2621199"/>
                </a:lnTo>
                <a:lnTo>
                  <a:pt x="555146" y="2611144"/>
                </a:lnTo>
                <a:lnTo>
                  <a:pt x="542974" y="2601088"/>
                </a:lnTo>
                <a:lnTo>
                  <a:pt x="530802" y="2590769"/>
                </a:lnTo>
                <a:lnTo>
                  <a:pt x="518630" y="2580184"/>
                </a:lnTo>
                <a:lnTo>
                  <a:pt x="506458" y="2569336"/>
                </a:lnTo>
                <a:lnTo>
                  <a:pt x="494815" y="2558751"/>
                </a:lnTo>
                <a:lnTo>
                  <a:pt x="503547" y="2556899"/>
                </a:lnTo>
                <a:lnTo>
                  <a:pt x="512544" y="2554782"/>
                </a:lnTo>
                <a:lnTo>
                  <a:pt x="521011" y="2552401"/>
                </a:lnTo>
                <a:lnTo>
                  <a:pt x="529479" y="2549755"/>
                </a:lnTo>
                <a:lnTo>
                  <a:pt x="537946" y="2547109"/>
                </a:lnTo>
                <a:lnTo>
                  <a:pt x="546414" y="2544198"/>
                </a:lnTo>
                <a:lnTo>
                  <a:pt x="554616" y="2541023"/>
                </a:lnTo>
                <a:lnTo>
                  <a:pt x="563084" y="2537847"/>
                </a:lnTo>
                <a:lnTo>
                  <a:pt x="584517" y="2556105"/>
                </a:lnTo>
                <a:lnTo>
                  <a:pt x="606479" y="2574099"/>
                </a:lnTo>
                <a:lnTo>
                  <a:pt x="628971" y="2591827"/>
                </a:lnTo>
                <a:lnTo>
                  <a:pt x="651727" y="2609027"/>
                </a:lnTo>
                <a:lnTo>
                  <a:pt x="674748" y="2625432"/>
                </a:lnTo>
                <a:lnTo>
                  <a:pt x="698033" y="2641838"/>
                </a:lnTo>
                <a:lnTo>
                  <a:pt x="721848" y="2657450"/>
                </a:lnTo>
                <a:lnTo>
                  <a:pt x="745927" y="2672797"/>
                </a:lnTo>
                <a:lnTo>
                  <a:pt x="770271" y="2687615"/>
                </a:lnTo>
                <a:lnTo>
                  <a:pt x="794880" y="2701904"/>
                </a:lnTo>
                <a:lnTo>
                  <a:pt x="819753" y="2715663"/>
                </a:lnTo>
                <a:lnTo>
                  <a:pt x="844890" y="2729158"/>
                </a:lnTo>
                <a:lnTo>
                  <a:pt x="870293" y="2741859"/>
                </a:lnTo>
                <a:lnTo>
                  <a:pt x="895960" y="2754031"/>
                </a:lnTo>
                <a:lnTo>
                  <a:pt x="921891" y="2765674"/>
                </a:lnTo>
                <a:lnTo>
                  <a:pt x="948087" y="2776788"/>
                </a:lnTo>
                <a:lnTo>
                  <a:pt x="953115" y="2778904"/>
                </a:lnTo>
                <a:lnTo>
                  <a:pt x="942266" y="2771231"/>
                </a:lnTo>
                <a:lnTo>
                  <a:pt x="931417" y="2763822"/>
                </a:lnTo>
                <a:lnTo>
                  <a:pt x="909719" y="2748739"/>
                </a:lnTo>
                <a:lnTo>
                  <a:pt x="888551" y="2732863"/>
                </a:lnTo>
                <a:lnTo>
                  <a:pt x="867911" y="2716457"/>
                </a:lnTo>
                <a:lnTo>
                  <a:pt x="847536" y="2699787"/>
                </a:lnTo>
                <a:lnTo>
                  <a:pt x="827426" y="2682852"/>
                </a:lnTo>
                <a:lnTo>
                  <a:pt x="807845" y="2664859"/>
                </a:lnTo>
                <a:lnTo>
                  <a:pt x="788794" y="2647130"/>
                </a:lnTo>
                <a:lnTo>
                  <a:pt x="770007" y="2628343"/>
                </a:lnTo>
                <a:lnTo>
                  <a:pt x="751484" y="2609820"/>
                </a:lnTo>
                <a:lnTo>
                  <a:pt x="733491" y="2590504"/>
                </a:lnTo>
                <a:lnTo>
                  <a:pt x="715762" y="2570923"/>
                </a:lnTo>
                <a:lnTo>
                  <a:pt x="698563" y="2551078"/>
                </a:lnTo>
                <a:lnTo>
                  <a:pt x="681628" y="2530968"/>
                </a:lnTo>
                <a:lnTo>
                  <a:pt x="665487" y="2510328"/>
                </a:lnTo>
                <a:lnTo>
                  <a:pt x="649081" y="2489424"/>
                </a:lnTo>
                <a:lnTo>
                  <a:pt x="660724" y="2480692"/>
                </a:lnTo>
                <a:lnTo>
                  <a:pt x="672367" y="2471166"/>
                </a:lnTo>
                <a:lnTo>
                  <a:pt x="683215" y="2461640"/>
                </a:lnTo>
                <a:lnTo>
                  <a:pt x="693800" y="2451850"/>
                </a:lnTo>
                <a:lnTo>
                  <a:pt x="703855" y="2441530"/>
                </a:lnTo>
                <a:lnTo>
                  <a:pt x="713645" y="2430681"/>
                </a:lnTo>
                <a:lnTo>
                  <a:pt x="723436" y="2419568"/>
                </a:lnTo>
                <a:lnTo>
                  <a:pt x="732432" y="2408190"/>
                </a:lnTo>
                <a:lnTo>
                  <a:pt x="748838" y="2416128"/>
                </a:lnTo>
                <a:lnTo>
                  <a:pt x="765773" y="2423537"/>
                </a:lnTo>
                <a:lnTo>
                  <a:pt x="782443" y="2431475"/>
                </a:lnTo>
                <a:lnTo>
                  <a:pt x="799378" y="2438620"/>
                </a:lnTo>
                <a:lnTo>
                  <a:pt x="816313" y="2445764"/>
                </a:lnTo>
                <a:lnTo>
                  <a:pt x="833512" y="2452644"/>
                </a:lnTo>
                <a:lnTo>
                  <a:pt x="850447" y="2459259"/>
                </a:lnTo>
                <a:lnTo>
                  <a:pt x="867911" y="2465610"/>
                </a:lnTo>
                <a:lnTo>
                  <a:pt x="885111" y="2471960"/>
                </a:lnTo>
                <a:lnTo>
                  <a:pt x="902310" y="2478046"/>
                </a:lnTo>
                <a:lnTo>
                  <a:pt x="919774" y="2484132"/>
                </a:lnTo>
                <a:lnTo>
                  <a:pt x="937238" y="2489689"/>
                </a:lnTo>
                <a:lnTo>
                  <a:pt x="954702" y="2495246"/>
                </a:lnTo>
                <a:lnTo>
                  <a:pt x="972696" y="2500538"/>
                </a:lnTo>
                <a:lnTo>
                  <a:pt x="990160" y="2505565"/>
                </a:lnTo>
                <a:lnTo>
                  <a:pt x="1007888" y="2510328"/>
                </a:lnTo>
                <a:lnTo>
                  <a:pt x="997569" y="2487043"/>
                </a:lnTo>
                <a:lnTo>
                  <a:pt x="987514" y="2463493"/>
                </a:lnTo>
                <a:lnTo>
                  <a:pt x="977988" y="2439678"/>
                </a:lnTo>
                <a:lnTo>
                  <a:pt x="968991" y="2415863"/>
                </a:lnTo>
                <a:lnTo>
                  <a:pt x="959730" y="2392049"/>
                </a:lnTo>
                <a:lnTo>
                  <a:pt x="951262" y="2367705"/>
                </a:lnTo>
                <a:lnTo>
                  <a:pt x="942795" y="2343626"/>
                </a:lnTo>
                <a:lnTo>
                  <a:pt x="934857" y="2319546"/>
                </a:lnTo>
                <a:lnTo>
                  <a:pt x="926125" y="2290969"/>
                </a:lnTo>
                <a:lnTo>
                  <a:pt x="917922" y="2262391"/>
                </a:lnTo>
                <a:lnTo>
                  <a:pt x="909719" y="2233814"/>
                </a:lnTo>
                <a:lnTo>
                  <a:pt x="902046" y="2204972"/>
                </a:lnTo>
                <a:lnTo>
                  <a:pt x="894901" y="2176129"/>
                </a:lnTo>
                <a:lnTo>
                  <a:pt x="888021" y="2147287"/>
                </a:lnTo>
                <a:lnTo>
                  <a:pt x="881406" y="2118180"/>
                </a:lnTo>
                <a:lnTo>
                  <a:pt x="875320" y="2089338"/>
                </a:lnTo>
                <a:lnTo>
                  <a:pt x="841450" y="2082194"/>
                </a:lnTo>
                <a:lnTo>
                  <a:pt x="807581" y="2074785"/>
                </a:lnTo>
                <a:lnTo>
                  <a:pt x="805729" y="2066053"/>
                </a:lnTo>
                <a:lnTo>
                  <a:pt x="803612" y="2057585"/>
                </a:lnTo>
                <a:lnTo>
                  <a:pt x="801230" y="2049118"/>
                </a:lnTo>
                <a:lnTo>
                  <a:pt x="798849" y="2040651"/>
                </a:lnTo>
                <a:lnTo>
                  <a:pt x="796203" y="2031919"/>
                </a:lnTo>
                <a:lnTo>
                  <a:pt x="793292" y="2023716"/>
                </a:lnTo>
                <a:lnTo>
                  <a:pt x="790381" y="2015513"/>
                </a:lnTo>
                <a:lnTo>
                  <a:pt x="787206" y="2007575"/>
                </a:lnTo>
                <a:lnTo>
                  <a:pt x="824780" y="2016571"/>
                </a:lnTo>
                <a:lnTo>
                  <a:pt x="843567" y="2020805"/>
                </a:lnTo>
                <a:lnTo>
                  <a:pt x="862354" y="2025039"/>
                </a:lnTo>
                <a:lnTo>
                  <a:pt x="856533" y="1992757"/>
                </a:lnTo>
                <a:lnTo>
                  <a:pt x="851241" y="1960210"/>
                </a:lnTo>
                <a:lnTo>
                  <a:pt x="846213" y="1927663"/>
                </a:lnTo>
                <a:lnTo>
                  <a:pt x="841715" y="1895381"/>
                </a:lnTo>
                <a:lnTo>
                  <a:pt x="837481" y="1862570"/>
                </a:lnTo>
                <a:lnTo>
                  <a:pt x="833777" y="1830023"/>
                </a:lnTo>
                <a:lnTo>
                  <a:pt x="830337" y="1797476"/>
                </a:lnTo>
                <a:lnTo>
                  <a:pt x="827162" y="1764665"/>
                </a:lnTo>
                <a:lnTo>
                  <a:pt x="824516" y="1731854"/>
                </a:lnTo>
                <a:lnTo>
                  <a:pt x="821870" y="1699307"/>
                </a:lnTo>
                <a:lnTo>
                  <a:pt x="820017" y="1666496"/>
                </a:lnTo>
                <a:lnTo>
                  <a:pt x="818165" y="1633684"/>
                </a:lnTo>
                <a:lnTo>
                  <a:pt x="816577" y="1601138"/>
                </a:lnTo>
                <a:lnTo>
                  <a:pt x="815254" y="1568327"/>
                </a:lnTo>
                <a:lnTo>
                  <a:pt x="814461" y="1535515"/>
                </a:lnTo>
                <a:lnTo>
                  <a:pt x="813931" y="1502969"/>
                </a:lnTo>
                <a:lnTo>
                  <a:pt x="389237" y="1502969"/>
                </a:lnTo>
                <a:lnTo>
                  <a:pt x="390031" y="1533928"/>
                </a:lnTo>
                <a:lnTo>
                  <a:pt x="391354" y="1565151"/>
                </a:lnTo>
                <a:lnTo>
                  <a:pt x="393206" y="1596375"/>
                </a:lnTo>
                <a:lnTo>
                  <a:pt x="395588" y="1627599"/>
                </a:lnTo>
                <a:lnTo>
                  <a:pt x="398498" y="1658822"/>
                </a:lnTo>
                <a:lnTo>
                  <a:pt x="401938" y="1690046"/>
                </a:lnTo>
                <a:lnTo>
                  <a:pt x="405907" y="1720740"/>
                </a:lnTo>
                <a:lnTo>
                  <a:pt x="410670" y="1751964"/>
                </a:lnTo>
                <a:lnTo>
                  <a:pt x="409347" y="1751699"/>
                </a:lnTo>
                <a:lnTo>
                  <a:pt x="408289" y="1751699"/>
                </a:lnTo>
                <a:lnTo>
                  <a:pt x="400880" y="1751699"/>
                </a:lnTo>
                <a:lnTo>
                  <a:pt x="393471" y="1751964"/>
                </a:lnTo>
                <a:lnTo>
                  <a:pt x="378917" y="1752758"/>
                </a:lnTo>
                <a:lnTo>
                  <a:pt x="364364" y="1754345"/>
                </a:lnTo>
                <a:lnTo>
                  <a:pt x="349811" y="1755933"/>
                </a:lnTo>
                <a:lnTo>
                  <a:pt x="345048" y="1724445"/>
                </a:lnTo>
                <a:lnTo>
                  <a:pt x="341079" y="1692956"/>
                </a:lnTo>
                <a:lnTo>
                  <a:pt x="337639" y="1661204"/>
                </a:lnTo>
                <a:lnTo>
                  <a:pt x="334728" y="1629451"/>
                </a:lnTo>
                <a:lnTo>
                  <a:pt x="332347" y="1597963"/>
                </a:lnTo>
                <a:lnTo>
                  <a:pt x="330494" y="1566210"/>
                </a:lnTo>
                <a:lnTo>
                  <a:pt x="329171" y="1534457"/>
                </a:lnTo>
                <a:lnTo>
                  <a:pt x="328377" y="1502969"/>
                </a:lnTo>
                <a:lnTo>
                  <a:pt x="77530" y="1502969"/>
                </a:lnTo>
                <a:lnTo>
                  <a:pt x="78059" y="1520168"/>
                </a:lnTo>
                <a:lnTo>
                  <a:pt x="78588" y="1537632"/>
                </a:lnTo>
                <a:lnTo>
                  <a:pt x="79647" y="1555096"/>
                </a:lnTo>
                <a:lnTo>
                  <a:pt x="80705" y="1572296"/>
                </a:lnTo>
                <a:lnTo>
                  <a:pt x="84939" y="1582615"/>
                </a:lnTo>
                <a:lnTo>
                  <a:pt x="89437" y="1593200"/>
                </a:lnTo>
                <a:lnTo>
                  <a:pt x="94465" y="1603255"/>
                </a:lnTo>
                <a:lnTo>
                  <a:pt x="99757" y="1613310"/>
                </a:lnTo>
                <a:lnTo>
                  <a:pt x="105578" y="1623100"/>
                </a:lnTo>
                <a:lnTo>
                  <a:pt x="111664" y="1632891"/>
                </a:lnTo>
                <a:lnTo>
                  <a:pt x="117750" y="1642681"/>
                </a:lnTo>
                <a:lnTo>
                  <a:pt x="124365" y="1651942"/>
                </a:lnTo>
                <a:lnTo>
                  <a:pt x="130980" y="1660939"/>
                </a:lnTo>
                <a:lnTo>
                  <a:pt x="138125" y="1669936"/>
                </a:lnTo>
                <a:lnTo>
                  <a:pt x="145269" y="1678932"/>
                </a:lnTo>
                <a:lnTo>
                  <a:pt x="152678" y="1687664"/>
                </a:lnTo>
                <a:lnTo>
                  <a:pt x="160616" y="1696396"/>
                </a:lnTo>
                <a:lnTo>
                  <a:pt x="168555" y="1704599"/>
                </a:lnTo>
                <a:lnTo>
                  <a:pt x="176493" y="1712802"/>
                </a:lnTo>
                <a:lnTo>
                  <a:pt x="184696" y="1721005"/>
                </a:lnTo>
                <a:lnTo>
                  <a:pt x="193163" y="1728943"/>
                </a:lnTo>
                <a:lnTo>
                  <a:pt x="201631" y="1736881"/>
                </a:lnTo>
                <a:lnTo>
                  <a:pt x="210627" y="1744555"/>
                </a:lnTo>
                <a:lnTo>
                  <a:pt x="219624" y="1752229"/>
                </a:lnTo>
                <a:lnTo>
                  <a:pt x="228621" y="1759638"/>
                </a:lnTo>
                <a:lnTo>
                  <a:pt x="237882" y="1766782"/>
                </a:lnTo>
                <a:lnTo>
                  <a:pt x="246878" y="1773926"/>
                </a:lnTo>
                <a:lnTo>
                  <a:pt x="256404" y="1781071"/>
                </a:lnTo>
                <a:lnTo>
                  <a:pt x="240793" y="1787950"/>
                </a:lnTo>
                <a:lnTo>
                  <a:pt x="233119" y="1791390"/>
                </a:lnTo>
                <a:lnTo>
                  <a:pt x="225710" y="1795095"/>
                </a:lnTo>
                <a:lnTo>
                  <a:pt x="218036" y="1798799"/>
                </a:lnTo>
                <a:lnTo>
                  <a:pt x="210627" y="1802768"/>
                </a:lnTo>
                <a:lnTo>
                  <a:pt x="203218" y="1807002"/>
                </a:lnTo>
                <a:lnTo>
                  <a:pt x="196074" y="1811236"/>
                </a:lnTo>
                <a:lnTo>
                  <a:pt x="183108" y="1800652"/>
                </a:lnTo>
                <a:lnTo>
                  <a:pt x="170142" y="1789538"/>
                </a:lnTo>
                <a:lnTo>
                  <a:pt x="157706" y="1777895"/>
                </a:lnTo>
                <a:lnTo>
                  <a:pt x="145005" y="1766517"/>
                </a:lnTo>
                <a:lnTo>
                  <a:pt x="132833" y="1754345"/>
                </a:lnTo>
                <a:lnTo>
                  <a:pt x="121190" y="1742173"/>
                </a:lnTo>
                <a:lnTo>
                  <a:pt x="109547" y="1729208"/>
                </a:lnTo>
                <a:lnTo>
                  <a:pt x="98169" y="1716242"/>
                </a:lnTo>
                <a:lnTo>
                  <a:pt x="100551" y="1729737"/>
                </a:lnTo>
                <a:lnTo>
                  <a:pt x="105578" y="1745084"/>
                </a:lnTo>
                <a:lnTo>
                  <a:pt x="110606" y="1759902"/>
                </a:lnTo>
                <a:lnTo>
                  <a:pt x="115898" y="1774456"/>
                </a:lnTo>
                <a:lnTo>
                  <a:pt x="121454" y="1789538"/>
                </a:lnTo>
                <a:lnTo>
                  <a:pt x="127276" y="1804092"/>
                </a:lnTo>
                <a:lnTo>
                  <a:pt x="133097" y="1818645"/>
                </a:lnTo>
                <a:lnTo>
                  <a:pt x="139448" y="1832934"/>
                </a:lnTo>
                <a:lnTo>
                  <a:pt x="146063" y="1847487"/>
                </a:lnTo>
                <a:lnTo>
                  <a:pt x="137331" y="1854896"/>
                </a:lnTo>
                <a:lnTo>
                  <a:pt x="129128" y="1862570"/>
                </a:lnTo>
                <a:lnTo>
                  <a:pt x="120925" y="1870243"/>
                </a:lnTo>
                <a:lnTo>
                  <a:pt x="112987" y="1878446"/>
                </a:lnTo>
                <a:lnTo>
                  <a:pt x="105049" y="1886914"/>
                </a:lnTo>
                <a:lnTo>
                  <a:pt x="97640" y="1895381"/>
                </a:lnTo>
                <a:lnTo>
                  <a:pt x="90231" y="1904113"/>
                </a:lnTo>
                <a:lnTo>
                  <a:pt x="83351" y="1913110"/>
                </a:lnTo>
                <a:lnTo>
                  <a:pt x="77001" y="1892470"/>
                </a:lnTo>
                <a:lnTo>
                  <a:pt x="71179" y="1871302"/>
                </a:lnTo>
                <a:lnTo>
                  <a:pt x="65358" y="1850662"/>
                </a:lnTo>
                <a:lnTo>
                  <a:pt x="60066" y="1829229"/>
                </a:lnTo>
                <a:lnTo>
                  <a:pt x="55038" y="1808325"/>
                </a:lnTo>
                <a:lnTo>
                  <a:pt x="50011" y="1787157"/>
                </a:lnTo>
                <a:lnTo>
                  <a:pt x="45512" y="1765723"/>
                </a:lnTo>
                <a:lnTo>
                  <a:pt x="41543" y="1744555"/>
                </a:lnTo>
                <a:lnTo>
                  <a:pt x="36516" y="1727885"/>
                </a:lnTo>
                <a:lnTo>
                  <a:pt x="32017" y="1711479"/>
                </a:lnTo>
                <a:lnTo>
                  <a:pt x="27784" y="1695073"/>
                </a:lnTo>
                <a:lnTo>
                  <a:pt x="23815" y="1678138"/>
                </a:lnTo>
                <a:lnTo>
                  <a:pt x="20110" y="1661468"/>
                </a:lnTo>
                <a:lnTo>
                  <a:pt x="16670" y="1644798"/>
                </a:lnTo>
                <a:lnTo>
                  <a:pt x="13759" y="1627599"/>
                </a:lnTo>
                <a:lnTo>
                  <a:pt x="10849" y="1610664"/>
                </a:lnTo>
                <a:lnTo>
                  <a:pt x="8467" y="1593729"/>
                </a:lnTo>
                <a:lnTo>
                  <a:pt x="6350" y="1576529"/>
                </a:lnTo>
                <a:lnTo>
                  <a:pt x="4498" y="1559594"/>
                </a:lnTo>
                <a:lnTo>
                  <a:pt x="2911" y="1542660"/>
                </a:lnTo>
                <a:lnTo>
                  <a:pt x="1588" y="1525196"/>
                </a:lnTo>
                <a:lnTo>
                  <a:pt x="794" y="1508261"/>
                </a:lnTo>
                <a:lnTo>
                  <a:pt x="264" y="1491061"/>
                </a:lnTo>
                <a:lnTo>
                  <a:pt x="0" y="1473597"/>
                </a:lnTo>
                <a:lnTo>
                  <a:pt x="0" y="1472274"/>
                </a:lnTo>
                <a:lnTo>
                  <a:pt x="264" y="1455075"/>
                </a:lnTo>
                <a:lnTo>
                  <a:pt x="794" y="1437875"/>
                </a:lnTo>
                <a:lnTo>
                  <a:pt x="1588" y="1420411"/>
                </a:lnTo>
                <a:lnTo>
                  <a:pt x="2646" y="1403476"/>
                </a:lnTo>
                <a:lnTo>
                  <a:pt x="4498" y="1386012"/>
                </a:lnTo>
                <a:lnTo>
                  <a:pt x="6350" y="1369077"/>
                </a:lnTo>
                <a:lnTo>
                  <a:pt x="8467" y="1351878"/>
                </a:lnTo>
                <a:lnTo>
                  <a:pt x="10849" y="1334678"/>
                </a:lnTo>
                <a:lnTo>
                  <a:pt x="13495" y="1317744"/>
                </a:lnTo>
                <a:lnTo>
                  <a:pt x="16670" y="1300809"/>
                </a:lnTo>
                <a:lnTo>
                  <a:pt x="20110" y="1283874"/>
                </a:lnTo>
                <a:lnTo>
                  <a:pt x="23815" y="1266939"/>
                </a:lnTo>
                <a:lnTo>
                  <a:pt x="27784" y="1250269"/>
                </a:lnTo>
                <a:lnTo>
                  <a:pt x="32017" y="1233598"/>
                </a:lnTo>
                <a:lnTo>
                  <a:pt x="36516" y="1216928"/>
                </a:lnTo>
                <a:lnTo>
                  <a:pt x="41543" y="1200523"/>
                </a:lnTo>
                <a:lnTo>
                  <a:pt x="44983" y="1181735"/>
                </a:lnTo>
                <a:lnTo>
                  <a:pt x="48952" y="1162948"/>
                </a:lnTo>
                <a:lnTo>
                  <a:pt x="52921" y="1144690"/>
                </a:lnTo>
                <a:lnTo>
                  <a:pt x="57420" y="1125903"/>
                </a:lnTo>
                <a:lnTo>
                  <a:pt x="61918" y="1107381"/>
                </a:lnTo>
                <a:lnTo>
                  <a:pt x="66681" y="1089123"/>
                </a:lnTo>
                <a:lnTo>
                  <a:pt x="71708" y="1070600"/>
                </a:lnTo>
                <a:lnTo>
                  <a:pt x="77001" y="1052343"/>
                </a:lnTo>
                <a:lnTo>
                  <a:pt x="82557" y="1034085"/>
                </a:lnTo>
                <a:lnTo>
                  <a:pt x="88379" y="1015827"/>
                </a:lnTo>
                <a:lnTo>
                  <a:pt x="94200" y="998098"/>
                </a:lnTo>
                <a:lnTo>
                  <a:pt x="100551" y="979840"/>
                </a:lnTo>
                <a:lnTo>
                  <a:pt x="107166" y="962112"/>
                </a:lnTo>
                <a:lnTo>
                  <a:pt x="113781" y="944383"/>
                </a:lnTo>
                <a:lnTo>
                  <a:pt x="120661" y="926390"/>
                </a:lnTo>
                <a:lnTo>
                  <a:pt x="127805" y="908925"/>
                </a:lnTo>
                <a:lnTo>
                  <a:pt x="134949" y="892255"/>
                </a:lnTo>
                <a:lnTo>
                  <a:pt x="142094" y="875585"/>
                </a:lnTo>
                <a:lnTo>
                  <a:pt x="149503" y="859179"/>
                </a:lnTo>
                <a:lnTo>
                  <a:pt x="157176" y="842774"/>
                </a:lnTo>
                <a:lnTo>
                  <a:pt x="165115" y="826368"/>
                </a:lnTo>
                <a:lnTo>
                  <a:pt x="173053" y="810227"/>
                </a:lnTo>
                <a:lnTo>
                  <a:pt x="181256" y="794086"/>
                </a:lnTo>
                <a:lnTo>
                  <a:pt x="189723" y="777945"/>
                </a:lnTo>
                <a:lnTo>
                  <a:pt x="198191" y="762333"/>
                </a:lnTo>
                <a:lnTo>
                  <a:pt x="207187" y="746457"/>
                </a:lnTo>
                <a:lnTo>
                  <a:pt x="216184" y="730580"/>
                </a:lnTo>
                <a:lnTo>
                  <a:pt x="225445" y="715233"/>
                </a:lnTo>
                <a:lnTo>
                  <a:pt x="234707" y="699886"/>
                </a:lnTo>
                <a:lnTo>
                  <a:pt x="244232" y="684274"/>
                </a:lnTo>
                <a:lnTo>
                  <a:pt x="254023" y="669191"/>
                </a:lnTo>
                <a:lnTo>
                  <a:pt x="264078" y="654373"/>
                </a:lnTo>
                <a:lnTo>
                  <a:pt x="274133" y="639026"/>
                </a:lnTo>
                <a:lnTo>
                  <a:pt x="284453" y="624473"/>
                </a:lnTo>
                <a:lnTo>
                  <a:pt x="295037" y="609655"/>
                </a:lnTo>
                <a:lnTo>
                  <a:pt x="305621" y="595366"/>
                </a:lnTo>
                <a:lnTo>
                  <a:pt x="316735" y="580548"/>
                </a:lnTo>
                <a:lnTo>
                  <a:pt x="327584" y="566259"/>
                </a:lnTo>
                <a:lnTo>
                  <a:pt x="338697" y="552235"/>
                </a:lnTo>
                <a:lnTo>
                  <a:pt x="350075" y="537946"/>
                </a:lnTo>
                <a:lnTo>
                  <a:pt x="361983" y="524187"/>
                </a:lnTo>
                <a:lnTo>
                  <a:pt x="373625" y="510427"/>
                </a:lnTo>
                <a:lnTo>
                  <a:pt x="385268" y="496932"/>
                </a:lnTo>
                <a:lnTo>
                  <a:pt x="397440" y="483437"/>
                </a:lnTo>
                <a:lnTo>
                  <a:pt x="409876" y="470207"/>
                </a:lnTo>
                <a:lnTo>
                  <a:pt x="422048" y="456977"/>
                </a:lnTo>
                <a:lnTo>
                  <a:pt x="434485" y="444011"/>
                </a:lnTo>
                <a:lnTo>
                  <a:pt x="447186" y="431045"/>
                </a:lnTo>
                <a:lnTo>
                  <a:pt x="459887" y="418344"/>
                </a:lnTo>
                <a:lnTo>
                  <a:pt x="473118" y="405907"/>
                </a:lnTo>
                <a:lnTo>
                  <a:pt x="486348" y="393735"/>
                </a:lnTo>
                <a:lnTo>
                  <a:pt x="499578" y="381299"/>
                </a:lnTo>
                <a:lnTo>
                  <a:pt x="513073" y="369127"/>
                </a:lnTo>
                <a:lnTo>
                  <a:pt x="526568" y="357484"/>
                </a:lnTo>
                <a:lnTo>
                  <a:pt x="540328" y="345842"/>
                </a:lnTo>
                <a:lnTo>
                  <a:pt x="554087" y="333934"/>
                </a:lnTo>
                <a:lnTo>
                  <a:pt x="568376" y="322821"/>
                </a:lnTo>
                <a:lnTo>
                  <a:pt x="582400" y="311443"/>
                </a:lnTo>
                <a:lnTo>
                  <a:pt x="596689" y="300594"/>
                </a:lnTo>
                <a:lnTo>
                  <a:pt x="610978" y="289480"/>
                </a:lnTo>
                <a:lnTo>
                  <a:pt x="625796" y="278896"/>
                </a:lnTo>
                <a:lnTo>
                  <a:pt x="640349" y="268312"/>
                </a:lnTo>
                <a:lnTo>
                  <a:pt x="655167" y="258257"/>
                </a:lnTo>
                <a:lnTo>
                  <a:pt x="670250" y="248201"/>
                </a:lnTo>
                <a:lnTo>
                  <a:pt x="685332" y="237882"/>
                </a:lnTo>
                <a:lnTo>
                  <a:pt x="700415" y="228091"/>
                </a:lnTo>
                <a:lnTo>
                  <a:pt x="716027" y="218565"/>
                </a:lnTo>
                <a:lnTo>
                  <a:pt x="731374" y="209304"/>
                </a:lnTo>
                <a:lnTo>
                  <a:pt x="746721" y="200043"/>
                </a:lnTo>
                <a:lnTo>
                  <a:pt x="762333" y="190782"/>
                </a:lnTo>
                <a:lnTo>
                  <a:pt x="778474" y="182050"/>
                </a:lnTo>
                <a:lnTo>
                  <a:pt x="794086" y="173582"/>
                </a:lnTo>
                <a:lnTo>
                  <a:pt x="809962" y="165115"/>
                </a:lnTo>
                <a:lnTo>
                  <a:pt x="826368" y="156912"/>
                </a:lnTo>
                <a:lnTo>
                  <a:pt x="842509" y="148974"/>
                </a:lnTo>
                <a:lnTo>
                  <a:pt x="858650" y="140771"/>
                </a:lnTo>
                <a:lnTo>
                  <a:pt x="875056" y="133362"/>
                </a:lnTo>
                <a:lnTo>
                  <a:pt x="891461" y="125953"/>
                </a:lnTo>
                <a:lnTo>
                  <a:pt x="908131" y="118809"/>
                </a:lnTo>
                <a:lnTo>
                  <a:pt x="924802" y="111664"/>
                </a:lnTo>
                <a:lnTo>
                  <a:pt x="941472" y="105049"/>
                </a:lnTo>
                <a:lnTo>
                  <a:pt x="958142" y="98434"/>
                </a:lnTo>
                <a:lnTo>
                  <a:pt x="975077" y="91819"/>
                </a:lnTo>
                <a:lnTo>
                  <a:pt x="992012" y="85468"/>
                </a:lnTo>
                <a:lnTo>
                  <a:pt x="1008947" y="79647"/>
                </a:lnTo>
                <a:lnTo>
                  <a:pt x="1026146" y="73825"/>
                </a:lnTo>
                <a:lnTo>
                  <a:pt x="1043346" y="68533"/>
                </a:lnTo>
                <a:lnTo>
                  <a:pt x="1060545" y="62976"/>
                </a:lnTo>
                <a:lnTo>
                  <a:pt x="1078009" y="57949"/>
                </a:lnTo>
                <a:lnTo>
                  <a:pt x="1095209" y="53186"/>
                </a:lnTo>
                <a:lnTo>
                  <a:pt x="1112408" y="48423"/>
                </a:lnTo>
                <a:lnTo>
                  <a:pt x="1130137" y="43660"/>
                </a:lnTo>
                <a:lnTo>
                  <a:pt x="1147601" y="39426"/>
                </a:lnTo>
                <a:lnTo>
                  <a:pt x="1165065" y="35457"/>
                </a:lnTo>
                <a:lnTo>
                  <a:pt x="1182794" y="31753"/>
                </a:lnTo>
                <a:lnTo>
                  <a:pt x="1200522" y="28048"/>
                </a:lnTo>
                <a:lnTo>
                  <a:pt x="1217986" y="24608"/>
                </a:lnTo>
                <a:lnTo>
                  <a:pt x="1235980" y="21433"/>
                </a:lnTo>
                <a:lnTo>
                  <a:pt x="1253708" y="18522"/>
                </a:lnTo>
                <a:lnTo>
                  <a:pt x="1271437" y="15876"/>
                </a:lnTo>
                <a:lnTo>
                  <a:pt x="1289430" y="13230"/>
                </a:lnTo>
                <a:lnTo>
                  <a:pt x="1307159" y="11113"/>
                </a:lnTo>
                <a:lnTo>
                  <a:pt x="1325152" y="8997"/>
                </a:lnTo>
                <a:lnTo>
                  <a:pt x="1343145" y="7144"/>
                </a:lnTo>
                <a:lnTo>
                  <a:pt x="1360874" y="5292"/>
                </a:lnTo>
                <a:lnTo>
                  <a:pt x="1379132" y="3969"/>
                </a:lnTo>
                <a:lnTo>
                  <a:pt x="1397125" y="2911"/>
                </a:lnTo>
                <a:lnTo>
                  <a:pt x="1414854" y="1852"/>
                </a:lnTo>
                <a:lnTo>
                  <a:pt x="1433112" y="1058"/>
                </a:lnTo>
                <a:lnTo>
                  <a:pt x="1451105" y="529"/>
                </a:lnTo>
                <a:lnTo>
                  <a:pt x="1468834" y="265"/>
                </a:lnTo>
                <a:lnTo>
                  <a:pt x="1487092" y="0"/>
                </a:lnTo>
                <a:close/>
              </a:path>
            </a:pathLst>
          </a:custGeom>
          <a:solidFill>
            <a:srgbClr val="FF993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1" name="KSO_Shape"/>
          <p:cNvSpPr/>
          <p:nvPr/>
        </p:nvSpPr>
        <p:spPr bwMode="auto">
          <a:xfrm>
            <a:off x="8211584" y="4245393"/>
            <a:ext cx="455337" cy="705949"/>
          </a:xfrm>
          <a:custGeom>
            <a:avLst/>
            <a:gdLst>
              <a:gd name="T0" fmla="*/ 1346730 w 2065338"/>
              <a:gd name="T1" fmla="*/ 2647549 h 3201988"/>
              <a:gd name="T2" fmla="*/ 406400 w 2065338"/>
              <a:gd name="T3" fmla="*/ 2647549 h 3201988"/>
              <a:gd name="T4" fmla="*/ 620360 w 2065338"/>
              <a:gd name="T5" fmla="*/ 1667000 h 3201988"/>
              <a:gd name="T6" fmla="*/ 662451 w 2065338"/>
              <a:gd name="T7" fmla="*/ 1633099 h 3201988"/>
              <a:gd name="T8" fmla="*/ 684688 w 2065338"/>
              <a:gd name="T9" fmla="*/ 1588074 h 3201988"/>
              <a:gd name="T10" fmla="*/ 682041 w 2065338"/>
              <a:gd name="T11" fmla="*/ 1538017 h 3201988"/>
              <a:gd name="T12" fmla="*/ 655569 w 2065338"/>
              <a:gd name="T13" fmla="*/ 1495111 h 3201988"/>
              <a:gd name="T14" fmla="*/ 610036 w 2065338"/>
              <a:gd name="T15" fmla="*/ 1463858 h 3201988"/>
              <a:gd name="T16" fmla="*/ 1054101 w 2065338"/>
              <a:gd name="T17" fmla="*/ 1470985 h 3201988"/>
              <a:gd name="T18" fmla="*/ 955675 w 2065338"/>
              <a:gd name="T19" fmla="*/ 1335816 h 3201988"/>
              <a:gd name="T20" fmla="*/ 461525 w 2065338"/>
              <a:gd name="T21" fmla="*/ 1150537 h 3201988"/>
              <a:gd name="T22" fmla="*/ 417581 w 2065338"/>
              <a:gd name="T23" fmla="*/ 1182848 h 3201988"/>
              <a:gd name="T24" fmla="*/ 392697 w 2065338"/>
              <a:gd name="T25" fmla="*/ 1227079 h 3201988"/>
              <a:gd name="T26" fmla="*/ 392697 w 2065338"/>
              <a:gd name="T27" fmla="*/ 1277136 h 3201988"/>
              <a:gd name="T28" fmla="*/ 417581 w 2065338"/>
              <a:gd name="T29" fmla="*/ 1321102 h 3201988"/>
              <a:gd name="T30" fmla="*/ 461525 w 2065338"/>
              <a:gd name="T31" fmla="*/ 1353414 h 3201988"/>
              <a:gd name="T32" fmla="*/ 1335696 w 2065338"/>
              <a:gd name="T33" fmla="*/ 1046163 h 3201988"/>
              <a:gd name="T34" fmla="*/ 1494776 w 2065338"/>
              <a:gd name="T35" fmla="*/ 1295934 h 3201988"/>
              <a:gd name="T36" fmla="*/ 1669473 w 2065338"/>
              <a:gd name="T37" fmla="*/ 1575901 h 3201988"/>
              <a:gd name="T38" fmla="*/ 1261053 w 2065338"/>
              <a:gd name="T39" fmla="*/ 1526105 h 3201988"/>
              <a:gd name="T40" fmla="*/ 619301 w 2065338"/>
              <a:gd name="T41" fmla="*/ 1065253 h 3201988"/>
              <a:gd name="T42" fmla="*/ 710896 w 2065338"/>
              <a:gd name="T43" fmla="*/ 1110279 h 3201988"/>
              <a:gd name="T44" fmla="*/ 769930 w 2065338"/>
              <a:gd name="T45" fmla="*/ 1181789 h 3201988"/>
              <a:gd name="T46" fmla="*/ 687071 w 2065338"/>
              <a:gd name="T47" fmla="*/ 1246678 h 3201988"/>
              <a:gd name="T48" fmla="*/ 671717 w 2065338"/>
              <a:gd name="T49" fmla="*/ 1199269 h 3201988"/>
              <a:gd name="T50" fmla="*/ 634920 w 2065338"/>
              <a:gd name="T51" fmla="*/ 1161660 h 3201988"/>
              <a:gd name="T52" fmla="*/ 581975 w 2065338"/>
              <a:gd name="T53" fmla="*/ 1138618 h 3201988"/>
              <a:gd name="T54" fmla="*/ 659010 w 2065338"/>
              <a:gd name="T55" fmla="*/ 1395790 h 3201988"/>
              <a:gd name="T56" fmla="*/ 738692 w 2065338"/>
              <a:gd name="T57" fmla="*/ 1452469 h 3201988"/>
              <a:gd name="T58" fmla="*/ 781578 w 2065338"/>
              <a:gd name="T59" fmla="*/ 1531925 h 3201988"/>
              <a:gd name="T60" fmla="*/ 776548 w 2065338"/>
              <a:gd name="T61" fmla="*/ 1621446 h 3201988"/>
              <a:gd name="T62" fmla="*/ 725191 w 2065338"/>
              <a:gd name="T63" fmla="*/ 1696929 h 3201988"/>
              <a:gd name="T64" fmla="*/ 639420 w 2065338"/>
              <a:gd name="T65" fmla="*/ 1747781 h 3201988"/>
              <a:gd name="T66" fmla="*/ 489321 w 2065338"/>
              <a:gd name="T67" fmla="*/ 1761288 h 3201988"/>
              <a:gd name="T68" fmla="*/ 390050 w 2065338"/>
              <a:gd name="T69" fmla="*/ 1726328 h 3201988"/>
              <a:gd name="T70" fmla="*/ 320162 w 2065338"/>
              <a:gd name="T71" fmla="*/ 1661703 h 3201988"/>
              <a:gd name="T72" fmla="*/ 290778 w 2065338"/>
              <a:gd name="T73" fmla="*/ 1577215 h 3201988"/>
              <a:gd name="T74" fmla="*/ 397462 w 2065338"/>
              <a:gd name="T75" fmla="*/ 1607144 h 3201988"/>
              <a:gd name="T76" fmla="*/ 428435 w 2065338"/>
              <a:gd name="T77" fmla="*/ 1648196 h 3201988"/>
              <a:gd name="T78" fmla="*/ 477144 w 2065338"/>
              <a:gd name="T79" fmla="*/ 1676270 h 3201988"/>
              <a:gd name="T80" fmla="*/ 446965 w 2065338"/>
              <a:gd name="T81" fmla="*/ 1435254 h 3201988"/>
              <a:gd name="T82" fmla="*/ 358547 w 2065338"/>
              <a:gd name="T83" fmla="*/ 1387315 h 3201988"/>
              <a:gd name="T84" fmla="*/ 303485 w 2065338"/>
              <a:gd name="T85" fmla="*/ 1313686 h 3201988"/>
              <a:gd name="T86" fmla="*/ 293160 w 2065338"/>
              <a:gd name="T87" fmla="*/ 1224695 h 3201988"/>
              <a:gd name="T88" fmla="*/ 331546 w 2065338"/>
              <a:gd name="T89" fmla="*/ 1143385 h 3201988"/>
              <a:gd name="T90" fmla="*/ 408316 w 2065338"/>
              <a:gd name="T91" fmla="*/ 1084323 h 3201988"/>
              <a:gd name="T92" fmla="*/ 500440 w 2065338"/>
              <a:gd name="T93" fmla="*/ 1025525 h 3201988"/>
              <a:gd name="T94" fmla="*/ 1887273 w 2065338"/>
              <a:gd name="T95" fmla="*/ 2382 h 3201988"/>
              <a:gd name="T96" fmla="*/ 1981201 w 2065338"/>
              <a:gd name="T97" fmla="*/ 41815 h 3201988"/>
              <a:gd name="T98" fmla="*/ 2044701 w 2065338"/>
              <a:gd name="T99" fmla="*/ 118828 h 3201988"/>
              <a:gd name="T100" fmla="*/ 2065338 w 2065338"/>
              <a:gd name="T101" fmla="*/ 2991857 h 3201988"/>
              <a:gd name="T102" fmla="*/ 2040203 w 2065338"/>
              <a:gd name="T103" fmla="*/ 3091894 h 3201988"/>
              <a:gd name="T104" fmla="*/ 1972998 w 2065338"/>
              <a:gd name="T105" fmla="*/ 3166261 h 3201988"/>
              <a:gd name="T106" fmla="*/ 1876955 w 2065338"/>
              <a:gd name="T107" fmla="*/ 3200930 h 3201988"/>
              <a:gd name="T108" fmla="*/ 137848 w 2065338"/>
              <a:gd name="T109" fmla="*/ 3189285 h 3201988"/>
              <a:gd name="T110" fmla="*/ 54504 w 2065338"/>
              <a:gd name="T111" fmla="*/ 3133179 h 3201988"/>
              <a:gd name="T112" fmla="*/ 6615 w 2065338"/>
              <a:gd name="T113" fmla="*/ 3044257 h 3201988"/>
              <a:gd name="T114" fmla="*/ 4233 w 2065338"/>
              <a:gd name="T115" fmla="*/ 167788 h 3201988"/>
              <a:gd name="T116" fmla="*/ 48154 w 2065338"/>
              <a:gd name="T117" fmla="*/ 76484 h 3201988"/>
              <a:gd name="T118" fmla="*/ 128323 w 2065338"/>
              <a:gd name="T119" fmla="*/ 16408 h 320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5338" h="3201988">
                <a:moveTo>
                  <a:pt x="952500" y="2725738"/>
                </a:moveTo>
                <a:lnTo>
                  <a:pt x="1108075" y="2725738"/>
                </a:lnTo>
                <a:lnTo>
                  <a:pt x="1108075" y="2881313"/>
                </a:lnTo>
                <a:lnTo>
                  <a:pt x="952500" y="2881313"/>
                </a:lnTo>
                <a:lnTo>
                  <a:pt x="952500" y="2725738"/>
                </a:lnTo>
                <a:close/>
                <a:moveTo>
                  <a:pt x="1346730" y="2647549"/>
                </a:moveTo>
                <a:lnTo>
                  <a:pt x="1346730" y="2960628"/>
                </a:lnTo>
                <a:lnTo>
                  <a:pt x="1658938" y="2960628"/>
                </a:lnTo>
                <a:lnTo>
                  <a:pt x="1658938" y="2647549"/>
                </a:lnTo>
                <a:lnTo>
                  <a:pt x="1346730" y="2647549"/>
                </a:lnTo>
                <a:close/>
                <a:moveTo>
                  <a:pt x="875507" y="2647549"/>
                </a:moveTo>
                <a:lnTo>
                  <a:pt x="875507" y="2960628"/>
                </a:lnTo>
                <a:lnTo>
                  <a:pt x="1188244" y="2960628"/>
                </a:lnTo>
                <a:lnTo>
                  <a:pt x="1188244" y="2647549"/>
                </a:lnTo>
                <a:lnTo>
                  <a:pt x="875507" y="2647549"/>
                </a:lnTo>
                <a:close/>
                <a:moveTo>
                  <a:pt x="406400" y="2647549"/>
                </a:moveTo>
                <a:lnTo>
                  <a:pt x="406400" y="2960628"/>
                </a:lnTo>
                <a:lnTo>
                  <a:pt x="718873" y="2960628"/>
                </a:lnTo>
                <a:lnTo>
                  <a:pt x="718873" y="2647549"/>
                </a:lnTo>
                <a:lnTo>
                  <a:pt x="406400" y="2647549"/>
                </a:lnTo>
                <a:close/>
                <a:moveTo>
                  <a:pt x="575886" y="1452999"/>
                </a:moveTo>
                <a:lnTo>
                  <a:pt x="575886" y="1682627"/>
                </a:lnTo>
                <a:lnTo>
                  <a:pt x="581975" y="1681303"/>
                </a:lnTo>
                <a:lnTo>
                  <a:pt x="587799" y="1679713"/>
                </a:lnTo>
                <a:lnTo>
                  <a:pt x="593358" y="1678124"/>
                </a:lnTo>
                <a:lnTo>
                  <a:pt x="598918" y="1676006"/>
                </a:lnTo>
                <a:lnTo>
                  <a:pt x="604741" y="1674152"/>
                </a:lnTo>
                <a:lnTo>
                  <a:pt x="610036" y="1671768"/>
                </a:lnTo>
                <a:lnTo>
                  <a:pt x="615330" y="1669384"/>
                </a:lnTo>
                <a:lnTo>
                  <a:pt x="620360" y="1667000"/>
                </a:lnTo>
                <a:lnTo>
                  <a:pt x="625125" y="1663822"/>
                </a:lnTo>
                <a:lnTo>
                  <a:pt x="629890" y="1660909"/>
                </a:lnTo>
                <a:lnTo>
                  <a:pt x="634655" y="1657995"/>
                </a:lnTo>
                <a:lnTo>
                  <a:pt x="639156" y="1654817"/>
                </a:lnTo>
                <a:lnTo>
                  <a:pt x="643391" y="1651639"/>
                </a:lnTo>
                <a:lnTo>
                  <a:pt x="647627" y="1648196"/>
                </a:lnTo>
                <a:lnTo>
                  <a:pt x="651333" y="1644488"/>
                </a:lnTo>
                <a:lnTo>
                  <a:pt x="655569" y="1640780"/>
                </a:lnTo>
                <a:lnTo>
                  <a:pt x="659010" y="1637072"/>
                </a:lnTo>
                <a:lnTo>
                  <a:pt x="662451" y="1633099"/>
                </a:lnTo>
                <a:lnTo>
                  <a:pt x="665628" y="1629126"/>
                </a:lnTo>
                <a:lnTo>
                  <a:pt x="668805" y="1624889"/>
                </a:lnTo>
                <a:lnTo>
                  <a:pt x="671452" y="1620651"/>
                </a:lnTo>
                <a:lnTo>
                  <a:pt x="674099" y="1616413"/>
                </a:lnTo>
                <a:lnTo>
                  <a:pt x="676482" y="1611646"/>
                </a:lnTo>
                <a:lnTo>
                  <a:pt x="678600" y="1607144"/>
                </a:lnTo>
                <a:lnTo>
                  <a:pt x="680453" y="1602376"/>
                </a:lnTo>
                <a:lnTo>
                  <a:pt x="682041" y="1597609"/>
                </a:lnTo>
                <a:lnTo>
                  <a:pt x="683629" y="1592841"/>
                </a:lnTo>
                <a:lnTo>
                  <a:pt x="684688" y="1588074"/>
                </a:lnTo>
                <a:lnTo>
                  <a:pt x="685747" y="1583042"/>
                </a:lnTo>
                <a:lnTo>
                  <a:pt x="686277" y="1578275"/>
                </a:lnTo>
                <a:lnTo>
                  <a:pt x="686806" y="1572978"/>
                </a:lnTo>
                <a:lnTo>
                  <a:pt x="686806" y="1567945"/>
                </a:lnTo>
                <a:lnTo>
                  <a:pt x="686806" y="1562648"/>
                </a:lnTo>
                <a:lnTo>
                  <a:pt x="686277" y="1557616"/>
                </a:lnTo>
                <a:lnTo>
                  <a:pt x="685747" y="1552584"/>
                </a:lnTo>
                <a:lnTo>
                  <a:pt x="684688" y="1547816"/>
                </a:lnTo>
                <a:lnTo>
                  <a:pt x="683629" y="1542784"/>
                </a:lnTo>
                <a:lnTo>
                  <a:pt x="682041" y="1538017"/>
                </a:lnTo>
                <a:lnTo>
                  <a:pt x="680453" y="1533249"/>
                </a:lnTo>
                <a:lnTo>
                  <a:pt x="678600" y="1528747"/>
                </a:lnTo>
                <a:lnTo>
                  <a:pt x="676482" y="1524244"/>
                </a:lnTo>
                <a:lnTo>
                  <a:pt x="674099" y="1519742"/>
                </a:lnTo>
                <a:lnTo>
                  <a:pt x="671452" y="1515239"/>
                </a:lnTo>
                <a:lnTo>
                  <a:pt x="668805" y="1511002"/>
                </a:lnTo>
                <a:lnTo>
                  <a:pt x="665628" y="1506764"/>
                </a:lnTo>
                <a:lnTo>
                  <a:pt x="662451" y="1502791"/>
                </a:lnTo>
                <a:lnTo>
                  <a:pt x="659010" y="1498819"/>
                </a:lnTo>
                <a:lnTo>
                  <a:pt x="655569" y="1495111"/>
                </a:lnTo>
                <a:lnTo>
                  <a:pt x="651333" y="1491403"/>
                </a:lnTo>
                <a:lnTo>
                  <a:pt x="647627" y="1487695"/>
                </a:lnTo>
                <a:lnTo>
                  <a:pt x="643391" y="1484252"/>
                </a:lnTo>
                <a:lnTo>
                  <a:pt x="639156" y="1481074"/>
                </a:lnTo>
                <a:lnTo>
                  <a:pt x="634655" y="1477895"/>
                </a:lnTo>
                <a:lnTo>
                  <a:pt x="629890" y="1474717"/>
                </a:lnTo>
                <a:lnTo>
                  <a:pt x="625125" y="1471803"/>
                </a:lnTo>
                <a:lnTo>
                  <a:pt x="620360" y="1469155"/>
                </a:lnTo>
                <a:lnTo>
                  <a:pt x="615330" y="1466507"/>
                </a:lnTo>
                <a:lnTo>
                  <a:pt x="610036" y="1463858"/>
                </a:lnTo>
                <a:lnTo>
                  <a:pt x="604741" y="1461739"/>
                </a:lnTo>
                <a:lnTo>
                  <a:pt x="598918" y="1459620"/>
                </a:lnTo>
                <a:lnTo>
                  <a:pt x="593358" y="1457766"/>
                </a:lnTo>
                <a:lnTo>
                  <a:pt x="587799" y="1455912"/>
                </a:lnTo>
                <a:lnTo>
                  <a:pt x="581975" y="1454588"/>
                </a:lnTo>
                <a:lnTo>
                  <a:pt x="575886" y="1452999"/>
                </a:lnTo>
                <a:close/>
                <a:moveTo>
                  <a:pt x="916585" y="1363663"/>
                </a:moveTo>
                <a:lnTo>
                  <a:pt x="916585" y="1428056"/>
                </a:lnTo>
                <a:lnTo>
                  <a:pt x="1054101" y="1428056"/>
                </a:lnTo>
                <a:lnTo>
                  <a:pt x="1054101" y="1470985"/>
                </a:lnTo>
                <a:lnTo>
                  <a:pt x="916585" y="1470985"/>
                </a:lnTo>
                <a:lnTo>
                  <a:pt x="916585" y="1535113"/>
                </a:lnTo>
                <a:lnTo>
                  <a:pt x="817563" y="1449256"/>
                </a:lnTo>
                <a:lnTo>
                  <a:pt x="916585" y="1363663"/>
                </a:lnTo>
                <a:close/>
                <a:moveTo>
                  <a:pt x="1093037" y="1271588"/>
                </a:moveTo>
                <a:lnTo>
                  <a:pt x="1192213" y="1357048"/>
                </a:lnTo>
                <a:lnTo>
                  <a:pt x="1093037" y="1443038"/>
                </a:lnTo>
                <a:lnTo>
                  <a:pt x="1093037" y="1378811"/>
                </a:lnTo>
                <a:lnTo>
                  <a:pt x="955675" y="1378811"/>
                </a:lnTo>
                <a:lnTo>
                  <a:pt x="955675" y="1335816"/>
                </a:lnTo>
                <a:lnTo>
                  <a:pt x="1093037" y="1335816"/>
                </a:lnTo>
                <a:lnTo>
                  <a:pt x="1093037" y="1271588"/>
                </a:lnTo>
                <a:close/>
                <a:moveTo>
                  <a:pt x="500440" y="1137294"/>
                </a:moveTo>
                <a:lnTo>
                  <a:pt x="494351" y="1138618"/>
                </a:lnTo>
                <a:lnTo>
                  <a:pt x="488527" y="1140207"/>
                </a:lnTo>
                <a:lnTo>
                  <a:pt x="482968" y="1141796"/>
                </a:lnTo>
                <a:lnTo>
                  <a:pt x="477409" y="1143650"/>
                </a:lnTo>
                <a:lnTo>
                  <a:pt x="471850" y="1145769"/>
                </a:lnTo>
                <a:lnTo>
                  <a:pt x="466555" y="1148153"/>
                </a:lnTo>
                <a:lnTo>
                  <a:pt x="461525" y="1150537"/>
                </a:lnTo>
                <a:lnTo>
                  <a:pt x="456231" y="1153185"/>
                </a:lnTo>
                <a:lnTo>
                  <a:pt x="451466" y="1155833"/>
                </a:lnTo>
                <a:lnTo>
                  <a:pt x="446436" y="1158747"/>
                </a:lnTo>
                <a:lnTo>
                  <a:pt x="441671" y="1161660"/>
                </a:lnTo>
                <a:lnTo>
                  <a:pt x="437171" y="1164838"/>
                </a:lnTo>
                <a:lnTo>
                  <a:pt x="432935" y="1168546"/>
                </a:lnTo>
                <a:lnTo>
                  <a:pt x="428964" y="1171725"/>
                </a:lnTo>
                <a:lnTo>
                  <a:pt x="424993" y="1175432"/>
                </a:lnTo>
                <a:lnTo>
                  <a:pt x="421022" y="1179141"/>
                </a:lnTo>
                <a:lnTo>
                  <a:pt x="417581" y="1182848"/>
                </a:lnTo>
                <a:lnTo>
                  <a:pt x="414140" y="1186821"/>
                </a:lnTo>
                <a:lnTo>
                  <a:pt x="410963" y="1190794"/>
                </a:lnTo>
                <a:lnTo>
                  <a:pt x="407786" y="1195031"/>
                </a:lnTo>
                <a:lnTo>
                  <a:pt x="405139" y="1199269"/>
                </a:lnTo>
                <a:lnTo>
                  <a:pt x="402492" y="1203772"/>
                </a:lnTo>
                <a:lnTo>
                  <a:pt x="400109" y="1208010"/>
                </a:lnTo>
                <a:lnTo>
                  <a:pt x="397727" y="1212512"/>
                </a:lnTo>
                <a:lnTo>
                  <a:pt x="395874" y="1217544"/>
                </a:lnTo>
                <a:lnTo>
                  <a:pt x="394285" y="1222312"/>
                </a:lnTo>
                <a:lnTo>
                  <a:pt x="392697" y="1227079"/>
                </a:lnTo>
                <a:lnTo>
                  <a:pt x="391638" y="1231846"/>
                </a:lnTo>
                <a:lnTo>
                  <a:pt x="390579" y="1236613"/>
                </a:lnTo>
                <a:lnTo>
                  <a:pt x="390050" y="1241646"/>
                </a:lnTo>
                <a:lnTo>
                  <a:pt x="389520" y="1246678"/>
                </a:lnTo>
                <a:lnTo>
                  <a:pt x="389520" y="1251975"/>
                </a:lnTo>
                <a:lnTo>
                  <a:pt x="389520" y="1257007"/>
                </a:lnTo>
                <a:lnTo>
                  <a:pt x="390050" y="1262040"/>
                </a:lnTo>
                <a:lnTo>
                  <a:pt x="390579" y="1267337"/>
                </a:lnTo>
                <a:lnTo>
                  <a:pt x="391638" y="1272104"/>
                </a:lnTo>
                <a:lnTo>
                  <a:pt x="392697" y="1277136"/>
                </a:lnTo>
                <a:lnTo>
                  <a:pt x="394285" y="1281904"/>
                </a:lnTo>
                <a:lnTo>
                  <a:pt x="395874" y="1286671"/>
                </a:lnTo>
                <a:lnTo>
                  <a:pt x="397727" y="1291173"/>
                </a:lnTo>
                <a:lnTo>
                  <a:pt x="400109" y="1295676"/>
                </a:lnTo>
                <a:lnTo>
                  <a:pt x="402492" y="1300179"/>
                </a:lnTo>
                <a:lnTo>
                  <a:pt x="405139" y="1304416"/>
                </a:lnTo>
                <a:lnTo>
                  <a:pt x="407786" y="1308654"/>
                </a:lnTo>
                <a:lnTo>
                  <a:pt x="410963" y="1312892"/>
                </a:lnTo>
                <a:lnTo>
                  <a:pt x="414140" y="1317129"/>
                </a:lnTo>
                <a:lnTo>
                  <a:pt x="417581" y="1321102"/>
                </a:lnTo>
                <a:lnTo>
                  <a:pt x="421022" y="1325075"/>
                </a:lnTo>
                <a:lnTo>
                  <a:pt x="424993" y="1328783"/>
                </a:lnTo>
                <a:lnTo>
                  <a:pt x="428964" y="1332226"/>
                </a:lnTo>
                <a:lnTo>
                  <a:pt x="432935" y="1335669"/>
                </a:lnTo>
                <a:lnTo>
                  <a:pt x="437171" y="1338847"/>
                </a:lnTo>
                <a:lnTo>
                  <a:pt x="441671" y="1342025"/>
                </a:lnTo>
                <a:lnTo>
                  <a:pt x="446436" y="1345204"/>
                </a:lnTo>
                <a:lnTo>
                  <a:pt x="451466" y="1348117"/>
                </a:lnTo>
                <a:lnTo>
                  <a:pt x="456231" y="1350765"/>
                </a:lnTo>
                <a:lnTo>
                  <a:pt x="461525" y="1353414"/>
                </a:lnTo>
                <a:lnTo>
                  <a:pt x="466555" y="1355798"/>
                </a:lnTo>
                <a:lnTo>
                  <a:pt x="471850" y="1357917"/>
                </a:lnTo>
                <a:lnTo>
                  <a:pt x="477409" y="1360036"/>
                </a:lnTo>
                <a:lnTo>
                  <a:pt x="482968" y="1361889"/>
                </a:lnTo>
                <a:lnTo>
                  <a:pt x="488527" y="1363479"/>
                </a:lnTo>
                <a:lnTo>
                  <a:pt x="494351" y="1365067"/>
                </a:lnTo>
                <a:lnTo>
                  <a:pt x="500440" y="1366657"/>
                </a:lnTo>
                <a:lnTo>
                  <a:pt x="500440" y="1137294"/>
                </a:lnTo>
                <a:close/>
                <a:moveTo>
                  <a:pt x="1144588" y="1046163"/>
                </a:moveTo>
                <a:lnTo>
                  <a:pt x="1335696" y="1046163"/>
                </a:lnTo>
                <a:lnTo>
                  <a:pt x="1410075" y="1223360"/>
                </a:lnTo>
                <a:lnTo>
                  <a:pt x="1426221" y="1260972"/>
                </a:lnTo>
                <a:lnTo>
                  <a:pt x="1440514" y="1295669"/>
                </a:lnTo>
                <a:lnTo>
                  <a:pt x="1453749" y="1329308"/>
                </a:lnTo>
                <a:lnTo>
                  <a:pt x="1460366" y="1346524"/>
                </a:lnTo>
                <a:lnTo>
                  <a:pt x="1466984" y="1364006"/>
                </a:lnTo>
                <a:lnTo>
                  <a:pt x="1469101" y="1364006"/>
                </a:lnTo>
                <a:lnTo>
                  <a:pt x="1475189" y="1347054"/>
                </a:lnTo>
                <a:lnTo>
                  <a:pt x="1481542" y="1330102"/>
                </a:lnTo>
                <a:lnTo>
                  <a:pt x="1494776" y="1295934"/>
                </a:lnTo>
                <a:lnTo>
                  <a:pt x="1509070" y="1260707"/>
                </a:lnTo>
                <a:lnTo>
                  <a:pt x="1524687" y="1223360"/>
                </a:lnTo>
                <a:lnTo>
                  <a:pt x="1599065" y="1046163"/>
                </a:lnTo>
                <a:lnTo>
                  <a:pt x="1785938" y="1046163"/>
                </a:lnTo>
                <a:lnTo>
                  <a:pt x="1559097" y="1447439"/>
                </a:lnTo>
                <a:lnTo>
                  <a:pt x="1669473" y="1447439"/>
                </a:lnTo>
                <a:lnTo>
                  <a:pt x="1669473" y="1526105"/>
                </a:lnTo>
                <a:lnTo>
                  <a:pt x="1543215" y="1526105"/>
                </a:lnTo>
                <a:lnTo>
                  <a:pt x="1543215" y="1575901"/>
                </a:lnTo>
                <a:lnTo>
                  <a:pt x="1669473" y="1575901"/>
                </a:lnTo>
                <a:lnTo>
                  <a:pt x="1669473" y="1654302"/>
                </a:lnTo>
                <a:lnTo>
                  <a:pt x="1543215" y="1654302"/>
                </a:lnTo>
                <a:lnTo>
                  <a:pt x="1543215" y="1782763"/>
                </a:lnTo>
                <a:lnTo>
                  <a:pt x="1377517" y="1782763"/>
                </a:lnTo>
                <a:lnTo>
                  <a:pt x="1377517" y="1654302"/>
                </a:lnTo>
                <a:lnTo>
                  <a:pt x="1261053" y="1654302"/>
                </a:lnTo>
                <a:lnTo>
                  <a:pt x="1261053" y="1575901"/>
                </a:lnTo>
                <a:lnTo>
                  <a:pt x="1377517" y="1575901"/>
                </a:lnTo>
                <a:lnTo>
                  <a:pt x="1377517" y="1526105"/>
                </a:lnTo>
                <a:lnTo>
                  <a:pt x="1261053" y="1526105"/>
                </a:lnTo>
                <a:lnTo>
                  <a:pt x="1261053" y="1447439"/>
                </a:lnTo>
                <a:lnTo>
                  <a:pt x="1359254" y="1447439"/>
                </a:lnTo>
                <a:lnTo>
                  <a:pt x="1144588" y="1046163"/>
                </a:lnTo>
                <a:close/>
                <a:moveTo>
                  <a:pt x="500440" y="1025525"/>
                </a:moveTo>
                <a:lnTo>
                  <a:pt x="575886" y="1025525"/>
                </a:lnTo>
                <a:lnTo>
                  <a:pt x="575886" y="1056778"/>
                </a:lnTo>
                <a:lnTo>
                  <a:pt x="587005" y="1058367"/>
                </a:lnTo>
                <a:lnTo>
                  <a:pt x="597859" y="1060221"/>
                </a:lnTo>
                <a:lnTo>
                  <a:pt x="608712" y="1062605"/>
                </a:lnTo>
                <a:lnTo>
                  <a:pt x="619301" y="1065253"/>
                </a:lnTo>
                <a:lnTo>
                  <a:pt x="629361" y="1068697"/>
                </a:lnTo>
                <a:lnTo>
                  <a:pt x="639420" y="1071875"/>
                </a:lnTo>
                <a:lnTo>
                  <a:pt x="649215" y="1075583"/>
                </a:lnTo>
                <a:lnTo>
                  <a:pt x="659010" y="1079820"/>
                </a:lnTo>
                <a:lnTo>
                  <a:pt x="668275" y="1084058"/>
                </a:lnTo>
                <a:lnTo>
                  <a:pt x="677541" y="1088825"/>
                </a:lnTo>
                <a:lnTo>
                  <a:pt x="686277" y="1093592"/>
                </a:lnTo>
                <a:lnTo>
                  <a:pt x="694748" y="1098890"/>
                </a:lnTo>
                <a:lnTo>
                  <a:pt x="702690" y="1104451"/>
                </a:lnTo>
                <a:lnTo>
                  <a:pt x="710896" y="1110279"/>
                </a:lnTo>
                <a:lnTo>
                  <a:pt x="718308" y="1116370"/>
                </a:lnTo>
                <a:lnTo>
                  <a:pt x="725721" y="1122991"/>
                </a:lnTo>
                <a:lnTo>
                  <a:pt x="732339" y="1129613"/>
                </a:lnTo>
                <a:lnTo>
                  <a:pt x="738957" y="1136234"/>
                </a:lnTo>
                <a:lnTo>
                  <a:pt x="745046" y="1143385"/>
                </a:lnTo>
                <a:lnTo>
                  <a:pt x="750870" y="1150537"/>
                </a:lnTo>
                <a:lnTo>
                  <a:pt x="756429" y="1157952"/>
                </a:lnTo>
                <a:lnTo>
                  <a:pt x="761194" y="1165633"/>
                </a:lnTo>
                <a:lnTo>
                  <a:pt x="765959" y="1173843"/>
                </a:lnTo>
                <a:lnTo>
                  <a:pt x="769930" y="1181789"/>
                </a:lnTo>
                <a:lnTo>
                  <a:pt x="773636" y="1190000"/>
                </a:lnTo>
                <a:lnTo>
                  <a:pt x="776813" y="1198475"/>
                </a:lnTo>
                <a:lnTo>
                  <a:pt x="779460" y="1206950"/>
                </a:lnTo>
                <a:lnTo>
                  <a:pt x="781842" y="1215690"/>
                </a:lnTo>
                <a:lnTo>
                  <a:pt x="783695" y="1224695"/>
                </a:lnTo>
                <a:lnTo>
                  <a:pt x="784754" y="1233700"/>
                </a:lnTo>
                <a:lnTo>
                  <a:pt x="785548" y="1242706"/>
                </a:lnTo>
                <a:lnTo>
                  <a:pt x="785813" y="1251975"/>
                </a:lnTo>
                <a:lnTo>
                  <a:pt x="687336" y="1251975"/>
                </a:lnTo>
                <a:lnTo>
                  <a:pt x="687071" y="1246678"/>
                </a:lnTo>
                <a:lnTo>
                  <a:pt x="686806" y="1241646"/>
                </a:lnTo>
                <a:lnTo>
                  <a:pt x="686012" y="1236613"/>
                </a:lnTo>
                <a:lnTo>
                  <a:pt x="685218" y="1231846"/>
                </a:lnTo>
                <a:lnTo>
                  <a:pt x="683894" y="1226814"/>
                </a:lnTo>
                <a:lnTo>
                  <a:pt x="682571" y="1222047"/>
                </a:lnTo>
                <a:lnTo>
                  <a:pt x="680717" y="1217544"/>
                </a:lnTo>
                <a:lnTo>
                  <a:pt x="678864" y="1212512"/>
                </a:lnTo>
                <a:lnTo>
                  <a:pt x="676747" y="1208010"/>
                </a:lnTo>
                <a:lnTo>
                  <a:pt x="674364" y="1203507"/>
                </a:lnTo>
                <a:lnTo>
                  <a:pt x="671717" y="1199269"/>
                </a:lnTo>
                <a:lnTo>
                  <a:pt x="669070" y="1195031"/>
                </a:lnTo>
                <a:lnTo>
                  <a:pt x="666158" y="1190794"/>
                </a:lnTo>
                <a:lnTo>
                  <a:pt x="662716" y="1186821"/>
                </a:lnTo>
                <a:lnTo>
                  <a:pt x="659539" y="1182848"/>
                </a:lnTo>
                <a:lnTo>
                  <a:pt x="655833" y="1178876"/>
                </a:lnTo>
                <a:lnTo>
                  <a:pt x="651862" y="1175167"/>
                </a:lnTo>
                <a:lnTo>
                  <a:pt x="647892" y="1171725"/>
                </a:lnTo>
                <a:lnTo>
                  <a:pt x="643656" y="1168281"/>
                </a:lnTo>
                <a:lnTo>
                  <a:pt x="639420" y="1164838"/>
                </a:lnTo>
                <a:lnTo>
                  <a:pt x="634920" y="1161660"/>
                </a:lnTo>
                <a:lnTo>
                  <a:pt x="630155" y="1158482"/>
                </a:lnTo>
                <a:lnTo>
                  <a:pt x="625390" y="1155568"/>
                </a:lnTo>
                <a:lnTo>
                  <a:pt x="620360" y="1152920"/>
                </a:lnTo>
                <a:lnTo>
                  <a:pt x="615330" y="1150537"/>
                </a:lnTo>
                <a:lnTo>
                  <a:pt x="610301" y="1147888"/>
                </a:lnTo>
                <a:lnTo>
                  <a:pt x="604741" y="1145769"/>
                </a:lnTo>
                <a:lnTo>
                  <a:pt x="599182" y="1143650"/>
                </a:lnTo>
                <a:lnTo>
                  <a:pt x="593358" y="1141796"/>
                </a:lnTo>
                <a:lnTo>
                  <a:pt x="587799" y="1140207"/>
                </a:lnTo>
                <a:lnTo>
                  <a:pt x="581975" y="1138618"/>
                </a:lnTo>
                <a:lnTo>
                  <a:pt x="575886" y="1137294"/>
                </a:lnTo>
                <a:lnTo>
                  <a:pt x="575886" y="1373278"/>
                </a:lnTo>
                <a:lnTo>
                  <a:pt x="587005" y="1374602"/>
                </a:lnTo>
                <a:lnTo>
                  <a:pt x="597859" y="1376721"/>
                </a:lnTo>
                <a:lnTo>
                  <a:pt x="608712" y="1378840"/>
                </a:lnTo>
                <a:lnTo>
                  <a:pt x="619037" y="1381753"/>
                </a:lnTo>
                <a:lnTo>
                  <a:pt x="629361" y="1384667"/>
                </a:lnTo>
                <a:lnTo>
                  <a:pt x="639420" y="1388110"/>
                </a:lnTo>
                <a:lnTo>
                  <a:pt x="649215" y="1391818"/>
                </a:lnTo>
                <a:lnTo>
                  <a:pt x="659010" y="1395790"/>
                </a:lnTo>
                <a:lnTo>
                  <a:pt x="668275" y="1400028"/>
                </a:lnTo>
                <a:lnTo>
                  <a:pt x="677276" y="1404796"/>
                </a:lnTo>
                <a:lnTo>
                  <a:pt x="686012" y="1409828"/>
                </a:lnTo>
                <a:lnTo>
                  <a:pt x="694483" y="1414860"/>
                </a:lnTo>
                <a:lnTo>
                  <a:pt x="702425" y="1420687"/>
                </a:lnTo>
                <a:lnTo>
                  <a:pt x="710631" y="1426513"/>
                </a:lnTo>
                <a:lnTo>
                  <a:pt x="718044" y="1432605"/>
                </a:lnTo>
                <a:lnTo>
                  <a:pt x="725191" y="1438962"/>
                </a:lnTo>
                <a:lnTo>
                  <a:pt x="732074" y="1445583"/>
                </a:lnTo>
                <a:lnTo>
                  <a:pt x="738692" y="1452469"/>
                </a:lnTo>
                <a:lnTo>
                  <a:pt x="744781" y="1459355"/>
                </a:lnTo>
                <a:lnTo>
                  <a:pt x="750340" y="1466771"/>
                </a:lnTo>
                <a:lnTo>
                  <a:pt x="756164" y="1474452"/>
                </a:lnTo>
                <a:lnTo>
                  <a:pt x="760929" y="1482133"/>
                </a:lnTo>
                <a:lnTo>
                  <a:pt x="765429" y="1489813"/>
                </a:lnTo>
                <a:lnTo>
                  <a:pt x="769665" y="1497759"/>
                </a:lnTo>
                <a:lnTo>
                  <a:pt x="773371" y="1505970"/>
                </a:lnTo>
                <a:lnTo>
                  <a:pt x="776548" y="1514445"/>
                </a:lnTo>
                <a:lnTo>
                  <a:pt x="779195" y="1523185"/>
                </a:lnTo>
                <a:lnTo>
                  <a:pt x="781578" y="1531925"/>
                </a:lnTo>
                <a:lnTo>
                  <a:pt x="783166" y="1540666"/>
                </a:lnTo>
                <a:lnTo>
                  <a:pt x="784490" y="1549670"/>
                </a:lnTo>
                <a:lnTo>
                  <a:pt x="785284" y="1558676"/>
                </a:lnTo>
                <a:lnTo>
                  <a:pt x="785548" y="1567945"/>
                </a:lnTo>
                <a:lnTo>
                  <a:pt x="785284" y="1577215"/>
                </a:lnTo>
                <a:lnTo>
                  <a:pt x="784490" y="1586220"/>
                </a:lnTo>
                <a:lnTo>
                  <a:pt x="783166" y="1595225"/>
                </a:lnTo>
                <a:lnTo>
                  <a:pt x="781578" y="1603965"/>
                </a:lnTo>
                <a:lnTo>
                  <a:pt x="779195" y="1612706"/>
                </a:lnTo>
                <a:lnTo>
                  <a:pt x="776548" y="1621446"/>
                </a:lnTo>
                <a:lnTo>
                  <a:pt x="773371" y="1629656"/>
                </a:lnTo>
                <a:lnTo>
                  <a:pt x="769665" y="1637867"/>
                </a:lnTo>
                <a:lnTo>
                  <a:pt x="765429" y="1646077"/>
                </a:lnTo>
                <a:lnTo>
                  <a:pt x="760929" y="1653758"/>
                </a:lnTo>
                <a:lnTo>
                  <a:pt x="756164" y="1661439"/>
                </a:lnTo>
                <a:lnTo>
                  <a:pt x="750340" y="1669119"/>
                </a:lnTo>
                <a:lnTo>
                  <a:pt x="744781" y="1676535"/>
                </a:lnTo>
                <a:lnTo>
                  <a:pt x="738692" y="1683421"/>
                </a:lnTo>
                <a:lnTo>
                  <a:pt x="732074" y="1690308"/>
                </a:lnTo>
                <a:lnTo>
                  <a:pt x="725191" y="1696929"/>
                </a:lnTo>
                <a:lnTo>
                  <a:pt x="718044" y="1703285"/>
                </a:lnTo>
                <a:lnTo>
                  <a:pt x="710631" y="1709377"/>
                </a:lnTo>
                <a:lnTo>
                  <a:pt x="702425" y="1715469"/>
                </a:lnTo>
                <a:lnTo>
                  <a:pt x="694483" y="1721031"/>
                </a:lnTo>
                <a:lnTo>
                  <a:pt x="686012" y="1726063"/>
                </a:lnTo>
                <a:lnTo>
                  <a:pt x="677276" y="1731095"/>
                </a:lnTo>
                <a:lnTo>
                  <a:pt x="668275" y="1735862"/>
                </a:lnTo>
                <a:lnTo>
                  <a:pt x="659010" y="1740100"/>
                </a:lnTo>
                <a:lnTo>
                  <a:pt x="649215" y="1744073"/>
                </a:lnTo>
                <a:lnTo>
                  <a:pt x="639420" y="1747781"/>
                </a:lnTo>
                <a:lnTo>
                  <a:pt x="629361" y="1751224"/>
                </a:lnTo>
                <a:lnTo>
                  <a:pt x="619037" y="1754402"/>
                </a:lnTo>
                <a:lnTo>
                  <a:pt x="608712" y="1757051"/>
                </a:lnTo>
                <a:lnTo>
                  <a:pt x="597859" y="1759170"/>
                </a:lnTo>
                <a:lnTo>
                  <a:pt x="587005" y="1761288"/>
                </a:lnTo>
                <a:lnTo>
                  <a:pt x="575886" y="1762613"/>
                </a:lnTo>
                <a:lnTo>
                  <a:pt x="575886" y="1803400"/>
                </a:lnTo>
                <a:lnTo>
                  <a:pt x="500440" y="1803400"/>
                </a:lnTo>
                <a:lnTo>
                  <a:pt x="500440" y="1762613"/>
                </a:lnTo>
                <a:lnTo>
                  <a:pt x="489321" y="1761288"/>
                </a:lnTo>
                <a:lnTo>
                  <a:pt x="478468" y="1759170"/>
                </a:lnTo>
                <a:lnTo>
                  <a:pt x="467879" y="1757051"/>
                </a:lnTo>
                <a:lnTo>
                  <a:pt x="457290" y="1754402"/>
                </a:lnTo>
                <a:lnTo>
                  <a:pt x="446965" y="1751224"/>
                </a:lnTo>
                <a:lnTo>
                  <a:pt x="436906" y="1748046"/>
                </a:lnTo>
                <a:lnTo>
                  <a:pt x="427111" y="1744338"/>
                </a:lnTo>
                <a:lnTo>
                  <a:pt x="417581" y="1740100"/>
                </a:lnTo>
                <a:lnTo>
                  <a:pt x="408316" y="1735862"/>
                </a:lnTo>
                <a:lnTo>
                  <a:pt x="399050" y="1731360"/>
                </a:lnTo>
                <a:lnTo>
                  <a:pt x="390050" y="1726328"/>
                </a:lnTo>
                <a:lnTo>
                  <a:pt x="381843" y="1721031"/>
                </a:lnTo>
                <a:lnTo>
                  <a:pt x="373637" y="1715469"/>
                </a:lnTo>
                <a:lnTo>
                  <a:pt x="365695" y="1709377"/>
                </a:lnTo>
                <a:lnTo>
                  <a:pt x="358283" y="1703285"/>
                </a:lnTo>
                <a:lnTo>
                  <a:pt x="351135" y="1696929"/>
                </a:lnTo>
                <a:lnTo>
                  <a:pt x="343988" y="1690572"/>
                </a:lnTo>
                <a:lnTo>
                  <a:pt x="337369" y="1683686"/>
                </a:lnTo>
                <a:lnTo>
                  <a:pt x="331281" y="1676535"/>
                </a:lnTo>
                <a:lnTo>
                  <a:pt x="325457" y="1669384"/>
                </a:lnTo>
                <a:lnTo>
                  <a:pt x="320162" y="1661703"/>
                </a:lnTo>
                <a:lnTo>
                  <a:pt x="315397" y="1654023"/>
                </a:lnTo>
                <a:lnTo>
                  <a:pt x="310897" y="1646077"/>
                </a:lnTo>
                <a:lnTo>
                  <a:pt x="306661" y="1638131"/>
                </a:lnTo>
                <a:lnTo>
                  <a:pt x="302955" y="1629921"/>
                </a:lnTo>
                <a:lnTo>
                  <a:pt x="299779" y="1621446"/>
                </a:lnTo>
                <a:lnTo>
                  <a:pt x="296867" y="1612706"/>
                </a:lnTo>
                <a:lnTo>
                  <a:pt x="294484" y="1603965"/>
                </a:lnTo>
                <a:lnTo>
                  <a:pt x="292896" y="1595225"/>
                </a:lnTo>
                <a:lnTo>
                  <a:pt x="291572" y="1586220"/>
                </a:lnTo>
                <a:lnTo>
                  <a:pt x="290778" y="1577215"/>
                </a:lnTo>
                <a:lnTo>
                  <a:pt x="290513" y="1567945"/>
                </a:lnTo>
                <a:lnTo>
                  <a:pt x="388991" y="1567945"/>
                </a:lnTo>
                <a:lnTo>
                  <a:pt x="389255" y="1572978"/>
                </a:lnTo>
                <a:lnTo>
                  <a:pt x="389785" y="1578275"/>
                </a:lnTo>
                <a:lnTo>
                  <a:pt x="390314" y="1583307"/>
                </a:lnTo>
                <a:lnTo>
                  <a:pt x="391373" y="1588074"/>
                </a:lnTo>
                <a:lnTo>
                  <a:pt x="392432" y="1593106"/>
                </a:lnTo>
                <a:lnTo>
                  <a:pt x="393756" y="1597874"/>
                </a:lnTo>
                <a:lnTo>
                  <a:pt x="395609" y="1602641"/>
                </a:lnTo>
                <a:lnTo>
                  <a:pt x="397462" y="1607144"/>
                </a:lnTo>
                <a:lnTo>
                  <a:pt x="399844" y="1611646"/>
                </a:lnTo>
                <a:lnTo>
                  <a:pt x="402227" y="1616413"/>
                </a:lnTo>
                <a:lnTo>
                  <a:pt x="404874" y="1620916"/>
                </a:lnTo>
                <a:lnTo>
                  <a:pt x="407522" y="1625154"/>
                </a:lnTo>
                <a:lnTo>
                  <a:pt x="410698" y="1629126"/>
                </a:lnTo>
                <a:lnTo>
                  <a:pt x="413875" y="1633364"/>
                </a:lnTo>
                <a:lnTo>
                  <a:pt x="417316" y="1637072"/>
                </a:lnTo>
                <a:lnTo>
                  <a:pt x="420758" y="1641045"/>
                </a:lnTo>
                <a:lnTo>
                  <a:pt x="424464" y="1644753"/>
                </a:lnTo>
                <a:lnTo>
                  <a:pt x="428435" y="1648196"/>
                </a:lnTo>
                <a:lnTo>
                  <a:pt x="432670" y="1651639"/>
                </a:lnTo>
                <a:lnTo>
                  <a:pt x="436906" y="1655082"/>
                </a:lnTo>
                <a:lnTo>
                  <a:pt x="441406" y="1658260"/>
                </a:lnTo>
                <a:lnTo>
                  <a:pt x="446171" y="1661174"/>
                </a:lnTo>
                <a:lnTo>
                  <a:pt x="451201" y="1664087"/>
                </a:lnTo>
                <a:lnTo>
                  <a:pt x="456231" y="1667000"/>
                </a:lnTo>
                <a:lnTo>
                  <a:pt x="461261" y="1669649"/>
                </a:lnTo>
                <a:lnTo>
                  <a:pt x="466555" y="1672033"/>
                </a:lnTo>
                <a:lnTo>
                  <a:pt x="471850" y="1674152"/>
                </a:lnTo>
                <a:lnTo>
                  <a:pt x="477144" y="1676270"/>
                </a:lnTo>
                <a:lnTo>
                  <a:pt x="482968" y="1678124"/>
                </a:lnTo>
                <a:lnTo>
                  <a:pt x="488527" y="1679978"/>
                </a:lnTo>
                <a:lnTo>
                  <a:pt x="494351" y="1681303"/>
                </a:lnTo>
                <a:lnTo>
                  <a:pt x="500440" y="1682892"/>
                </a:lnTo>
                <a:lnTo>
                  <a:pt x="500440" y="1446907"/>
                </a:lnTo>
                <a:lnTo>
                  <a:pt x="489321" y="1445318"/>
                </a:lnTo>
                <a:lnTo>
                  <a:pt x="478468" y="1443464"/>
                </a:lnTo>
                <a:lnTo>
                  <a:pt x="467879" y="1441080"/>
                </a:lnTo>
                <a:lnTo>
                  <a:pt x="457554" y="1438432"/>
                </a:lnTo>
                <a:lnTo>
                  <a:pt x="446965" y="1435254"/>
                </a:lnTo>
                <a:lnTo>
                  <a:pt x="436906" y="1432076"/>
                </a:lnTo>
                <a:lnTo>
                  <a:pt x="427111" y="1428367"/>
                </a:lnTo>
                <a:lnTo>
                  <a:pt x="417581" y="1424130"/>
                </a:lnTo>
                <a:lnTo>
                  <a:pt x="408316" y="1419892"/>
                </a:lnTo>
                <a:lnTo>
                  <a:pt x="399050" y="1414860"/>
                </a:lnTo>
                <a:lnTo>
                  <a:pt x="390314" y="1410092"/>
                </a:lnTo>
                <a:lnTo>
                  <a:pt x="381843" y="1404796"/>
                </a:lnTo>
                <a:lnTo>
                  <a:pt x="373637" y="1399234"/>
                </a:lnTo>
                <a:lnTo>
                  <a:pt x="365960" y="1393407"/>
                </a:lnTo>
                <a:lnTo>
                  <a:pt x="358547" y="1387315"/>
                </a:lnTo>
                <a:lnTo>
                  <a:pt x="351135" y="1380959"/>
                </a:lnTo>
                <a:lnTo>
                  <a:pt x="344252" y="1374338"/>
                </a:lnTo>
                <a:lnTo>
                  <a:pt x="337634" y="1367716"/>
                </a:lnTo>
                <a:lnTo>
                  <a:pt x="331546" y="1360300"/>
                </a:lnTo>
                <a:lnTo>
                  <a:pt x="325986" y="1353149"/>
                </a:lnTo>
                <a:lnTo>
                  <a:pt x="320427" y="1345734"/>
                </a:lnTo>
                <a:lnTo>
                  <a:pt x="315662" y="1338053"/>
                </a:lnTo>
                <a:lnTo>
                  <a:pt x="311162" y="1330107"/>
                </a:lnTo>
                <a:lnTo>
                  <a:pt x="306926" y="1322161"/>
                </a:lnTo>
                <a:lnTo>
                  <a:pt x="303485" y="1313686"/>
                </a:lnTo>
                <a:lnTo>
                  <a:pt x="300043" y="1305211"/>
                </a:lnTo>
                <a:lnTo>
                  <a:pt x="297131" y="1296736"/>
                </a:lnTo>
                <a:lnTo>
                  <a:pt x="295013" y="1287995"/>
                </a:lnTo>
                <a:lnTo>
                  <a:pt x="293160" y="1279255"/>
                </a:lnTo>
                <a:lnTo>
                  <a:pt x="291837" y="1270250"/>
                </a:lnTo>
                <a:lnTo>
                  <a:pt x="291043" y="1260980"/>
                </a:lnTo>
                <a:lnTo>
                  <a:pt x="290778" y="1251975"/>
                </a:lnTo>
                <a:lnTo>
                  <a:pt x="291043" y="1242706"/>
                </a:lnTo>
                <a:lnTo>
                  <a:pt x="291837" y="1233700"/>
                </a:lnTo>
                <a:lnTo>
                  <a:pt x="293160" y="1224695"/>
                </a:lnTo>
                <a:lnTo>
                  <a:pt x="295013" y="1215690"/>
                </a:lnTo>
                <a:lnTo>
                  <a:pt x="297131" y="1206950"/>
                </a:lnTo>
                <a:lnTo>
                  <a:pt x="300043" y="1198475"/>
                </a:lnTo>
                <a:lnTo>
                  <a:pt x="303485" y="1190265"/>
                </a:lnTo>
                <a:lnTo>
                  <a:pt x="306926" y="1182054"/>
                </a:lnTo>
                <a:lnTo>
                  <a:pt x="311162" y="1173843"/>
                </a:lnTo>
                <a:lnTo>
                  <a:pt x="315662" y="1165898"/>
                </a:lnTo>
                <a:lnTo>
                  <a:pt x="320427" y="1158217"/>
                </a:lnTo>
                <a:lnTo>
                  <a:pt x="325986" y="1150801"/>
                </a:lnTo>
                <a:lnTo>
                  <a:pt x="331546" y="1143385"/>
                </a:lnTo>
                <a:lnTo>
                  <a:pt x="337634" y="1136499"/>
                </a:lnTo>
                <a:lnTo>
                  <a:pt x="344252" y="1129613"/>
                </a:lnTo>
                <a:lnTo>
                  <a:pt x="351135" y="1122991"/>
                </a:lnTo>
                <a:lnTo>
                  <a:pt x="358547" y="1116635"/>
                </a:lnTo>
                <a:lnTo>
                  <a:pt x="365960" y="1110543"/>
                </a:lnTo>
                <a:lnTo>
                  <a:pt x="373637" y="1104716"/>
                </a:lnTo>
                <a:lnTo>
                  <a:pt x="381843" y="1099155"/>
                </a:lnTo>
                <a:lnTo>
                  <a:pt x="390314" y="1093857"/>
                </a:lnTo>
                <a:lnTo>
                  <a:pt x="399050" y="1088825"/>
                </a:lnTo>
                <a:lnTo>
                  <a:pt x="408316" y="1084323"/>
                </a:lnTo>
                <a:lnTo>
                  <a:pt x="417581" y="1079820"/>
                </a:lnTo>
                <a:lnTo>
                  <a:pt x="427111" y="1075848"/>
                </a:lnTo>
                <a:lnTo>
                  <a:pt x="436906" y="1072139"/>
                </a:lnTo>
                <a:lnTo>
                  <a:pt x="446965" y="1068697"/>
                </a:lnTo>
                <a:lnTo>
                  <a:pt x="457554" y="1065518"/>
                </a:lnTo>
                <a:lnTo>
                  <a:pt x="467879" y="1062869"/>
                </a:lnTo>
                <a:lnTo>
                  <a:pt x="478468" y="1060486"/>
                </a:lnTo>
                <a:lnTo>
                  <a:pt x="489321" y="1058632"/>
                </a:lnTo>
                <a:lnTo>
                  <a:pt x="500440" y="1057043"/>
                </a:lnTo>
                <a:lnTo>
                  <a:pt x="500440" y="1025525"/>
                </a:lnTo>
                <a:close/>
                <a:moveTo>
                  <a:pt x="181240" y="214366"/>
                </a:moveTo>
                <a:lnTo>
                  <a:pt x="181240" y="2545394"/>
                </a:lnTo>
                <a:lnTo>
                  <a:pt x="1884363" y="2545394"/>
                </a:lnTo>
                <a:lnTo>
                  <a:pt x="1884363" y="214366"/>
                </a:lnTo>
                <a:lnTo>
                  <a:pt x="181240" y="214366"/>
                </a:lnTo>
                <a:close/>
                <a:moveTo>
                  <a:pt x="210079" y="0"/>
                </a:moveTo>
                <a:lnTo>
                  <a:pt x="1855259" y="0"/>
                </a:lnTo>
                <a:lnTo>
                  <a:pt x="1866107" y="265"/>
                </a:lnTo>
                <a:lnTo>
                  <a:pt x="1876955" y="1059"/>
                </a:lnTo>
                <a:lnTo>
                  <a:pt x="1887273" y="2382"/>
                </a:lnTo>
                <a:lnTo>
                  <a:pt x="1897592" y="4235"/>
                </a:lnTo>
                <a:lnTo>
                  <a:pt x="1907911" y="6616"/>
                </a:lnTo>
                <a:lnTo>
                  <a:pt x="1917701" y="9263"/>
                </a:lnTo>
                <a:lnTo>
                  <a:pt x="1927755" y="12703"/>
                </a:lnTo>
                <a:lnTo>
                  <a:pt x="1937280" y="16408"/>
                </a:lnTo>
                <a:lnTo>
                  <a:pt x="1946540" y="20643"/>
                </a:lnTo>
                <a:lnTo>
                  <a:pt x="1955536" y="25406"/>
                </a:lnTo>
                <a:lnTo>
                  <a:pt x="1964267" y="30435"/>
                </a:lnTo>
                <a:lnTo>
                  <a:pt x="1972998" y="35992"/>
                </a:lnTo>
                <a:lnTo>
                  <a:pt x="1981201" y="41815"/>
                </a:lnTo>
                <a:lnTo>
                  <a:pt x="1989138" y="47902"/>
                </a:lnTo>
                <a:lnTo>
                  <a:pt x="1996547" y="54518"/>
                </a:lnTo>
                <a:lnTo>
                  <a:pt x="2003955" y="61399"/>
                </a:lnTo>
                <a:lnTo>
                  <a:pt x="2010834" y="68809"/>
                </a:lnTo>
                <a:lnTo>
                  <a:pt x="2017449" y="76484"/>
                </a:lnTo>
                <a:lnTo>
                  <a:pt x="2023799" y="84423"/>
                </a:lnTo>
                <a:lnTo>
                  <a:pt x="2029619" y="92627"/>
                </a:lnTo>
                <a:lnTo>
                  <a:pt x="2035176" y="101096"/>
                </a:lnTo>
                <a:lnTo>
                  <a:pt x="2040203" y="109830"/>
                </a:lnTo>
                <a:lnTo>
                  <a:pt x="2044701" y="118828"/>
                </a:lnTo>
                <a:lnTo>
                  <a:pt x="2048934" y="128355"/>
                </a:lnTo>
                <a:lnTo>
                  <a:pt x="2052638" y="137882"/>
                </a:lnTo>
                <a:lnTo>
                  <a:pt x="2056078" y="147674"/>
                </a:lnTo>
                <a:lnTo>
                  <a:pt x="2058724" y="157466"/>
                </a:lnTo>
                <a:lnTo>
                  <a:pt x="2061105" y="167788"/>
                </a:lnTo>
                <a:lnTo>
                  <a:pt x="2062957" y="178374"/>
                </a:lnTo>
                <a:lnTo>
                  <a:pt x="2064280" y="188695"/>
                </a:lnTo>
                <a:lnTo>
                  <a:pt x="2065074" y="199281"/>
                </a:lnTo>
                <a:lnTo>
                  <a:pt x="2065338" y="210131"/>
                </a:lnTo>
                <a:lnTo>
                  <a:pt x="2065338" y="2991857"/>
                </a:lnTo>
                <a:lnTo>
                  <a:pt x="2065074" y="3002443"/>
                </a:lnTo>
                <a:lnTo>
                  <a:pt x="2064280" y="3013558"/>
                </a:lnTo>
                <a:lnTo>
                  <a:pt x="2062957" y="3023879"/>
                </a:lnTo>
                <a:lnTo>
                  <a:pt x="2061105" y="3034201"/>
                </a:lnTo>
                <a:lnTo>
                  <a:pt x="2058724" y="3044257"/>
                </a:lnTo>
                <a:lnTo>
                  <a:pt x="2056078" y="3054314"/>
                </a:lnTo>
                <a:lnTo>
                  <a:pt x="2052638" y="3064106"/>
                </a:lnTo>
                <a:lnTo>
                  <a:pt x="2048934" y="3073633"/>
                </a:lnTo>
                <a:lnTo>
                  <a:pt x="2044701" y="3082896"/>
                </a:lnTo>
                <a:lnTo>
                  <a:pt x="2040203" y="3091894"/>
                </a:lnTo>
                <a:lnTo>
                  <a:pt x="2035176" y="3100892"/>
                </a:lnTo>
                <a:lnTo>
                  <a:pt x="2029619" y="3109626"/>
                </a:lnTo>
                <a:lnTo>
                  <a:pt x="2023799" y="3117830"/>
                </a:lnTo>
                <a:lnTo>
                  <a:pt x="2017449" y="3125505"/>
                </a:lnTo>
                <a:lnTo>
                  <a:pt x="2010834" y="3133179"/>
                </a:lnTo>
                <a:lnTo>
                  <a:pt x="2003955" y="3140590"/>
                </a:lnTo>
                <a:lnTo>
                  <a:pt x="1996547" y="3147470"/>
                </a:lnTo>
                <a:lnTo>
                  <a:pt x="1989138" y="3154087"/>
                </a:lnTo>
                <a:lnTo>
                  <a:pt x="1981201" y="3160438"/>
                </a:lnTo>
                <a:lnTo>
                  <a:pt x="1972998" y="3166261"/>
                </a:lnTo>
                <a:lnTo>
                  <a:pt x="1964267" y="3171818"/>
                </a:lnTo>
                <a:lnTo>
                  <a:pt x="1955536" y="3176846"/>
                </a:lnTo>
                <a:lnTo>
                  <a:pt x="1946540" y="3181346"/>
                </a:lnTo>
                <a:lnTo>
                  <a:pt x="1937280" y="3185580"/>
                </a:lnTo>
                <a:lnTo>
                  <a:pt x="1927755" y="3189285"/>
                </a:lnTo>
                <a:lnTo>
                  <a:pt x="1917701" y="3192461"/>
                </a:lnTo>
                <a:lnTo>
                  <a:pt x="1907911" y="3195372"/>
                </a:lnTo>
                <a:lnTo>
                  <a:pt x="1897592" y="3197754"/>
                </a:lnTo>
                <a:lnTo>
                  <a:pt x="1887273" y="3199606"/>
                </a:lnTo>
                <a:lnTo>
                  <a:pt x="1876955" y="3200930"/>
                </a:lnTo>
                <a:lnTo>
                  <a:pt x="1866107" y="3201723"/>
                </a:lnTo>
                <a:lnTo>
                  <a:pt x="1855259" y="3201988"/>
                </a:lnTo>
                <a:lnTo>
                  <a:pt x="210079" y="3201988"/>
                </a:lnTo>
                <a:lnTo>
                  <a:pt x="199496" y="3201723"/>
                </a:lnTo>
                <a:lnTo>
                  <a:pt x="188648" y="3200930"/>
                </a:lnTo>
                <a:lnTo>
                  <a:pt x="178065" y="3199606"/>
                </a:lnTo>
                <a:lnTo>
                  <a:pt x="167746" y="3197754"/>
                </a:lnTo>
                <a:lnTo>
                  <a:pt x="157692" y="3195372"/>
                </a:lnTo>
                <a:lnTo>
                  <a:pt x="147638" y="3192461"/>
                </a:lnTo>
                <a:lnTo>
                  <a:pt x="137848" y="3189285"/>
                </a:lnTo>
                <a:lnTo>
                  <a:pt x="128323" y="3185580"/>
                </a:lnTo>
                <a:lnTo>
                  <a:pt x="119063" y="3181346"/>
                </a:lnTo>
                <a:lnTo>
                  <a:pt x="110067" y="3176846"/>
                </a:lnTo>
                <a:lnTo>
                  <a:pt x="101336" y="3171818"/>
                </a:lnTo>
                <a:lnTo>
                  <a:pt x="92604" y="3166261"/>
                </a:lnTo>
                <a:lnTo>
                  <a:pt x="84402" y="3160438"/>
                </a:lnTo>
                <a:lnTo>
                  <a:pt x="76465" y="3154087"/>
                </a:lnTo>
                <a:lnTo>
                  <a:pt x="68792" y="3147470"/>
                </a:lnTo>
                <a:lnTo>
                  <a:pt x="61648" y="3140590"/>
                </a:lnTo>
                <a:lnTo>
                  <a:pt x="54504" y="3133179"/>
                </a:lnTo>
                <a:lnTo>
                  <a:pt x="48154" y="3125505"/>
                </a:lnTo>
                <a:lnTo>
                  <a:pt x="41540" y="3117830"/>
                </a:lnTo>
                <a:lnTo>
                  <a:pt x="35719" y="3109626"/>
                </a:lnTo>
                <a:lnTo>
                  <a:pt x="30427" y="3100892"/>
                </a:lnTo>
                <a:lnTo>
                  <a:pt x="25400" y="3091894"/>
                </a:lnTo>
                <a:lnTo>
                  <a:pt x="20638" y="3082896"/>
                </a:lnTo>
                <a:lnTo>
                  <a:pt x="16404" y="3073633"/>
                </a:lnTo>
                <a:lnTo>
                  <a:pt x="12700" y="3064106"/>
                </a:lnTo>
                <a:lnTo>
                  <a:pt x="9525" y="3054314"/>
                </a:lnTo>
                <a:lnTo>
                  <a:pt x="6615" y="3044257"/>
                </a:lnTo>
                <a:lnTo>
                  <a:pt x="4233" y="3034201"/>
                </a:lnTo>
                <a:lnTo>
                  <a:pt x="2381" y="3023879"/>
                </a:lnTo>
                <a:lnTo>
                  <a:pt x="1058" y="3013558"/>
                </a:lnTo>
                <a:lnTo>
                  <a:pt x="265" y="3002443"/>
                </a:lnTo>
                <a:lnTo>
                  <a:pt x="0" y="2991857"/>
                </a:lnTo>
                <a:lnTo>
                  <a:pt x="0" y="210131"/>
                </a:lnTo>
                <a:lnTo>
                  <a:pt x="265" y="199281"/>
                </a:lnTo>
                <a:lnTo>
                  <a:pt x="1058" y="188695"/>
                </a:lnTo>
                <a:lnTo>
                  <a:pt x="2381" y="178374"/>
                </a:lnTo>
                <a:lnTo>
                  <a:pt x="4233" y="167788"/>
                </a:lnTo>
                <a:lnTo>
                  <a:pt x="6615" y="157466"/>
                </a:lnTo>
                <a:lnTo>
                  <a:pt x="9525" y="147674"/>
                </a:lnTo>
                <a:lnTo>
                  <a:pt x="12700" y="137882"/>
                </a:lnTo>
                <a:lnTo>
                  <a:pt x="16404" y="128355"/>
                </a:lnTo>
                <a:lnTo>
                  <a:pt x="20638" y="118828"/>
                </a:lnTo>
                <a:lnTo>
                  <a:pt x="25400" y="109830"/>
                </a:lnTo>
                <a:lnTo>
                  <a:pt x="30427" y="101096"/>
                </a:lnTo>
                <a:lnTo>
                  <a:pt x="35719" y="92627"/>
                </a:lnTo>
                <a:lnTo>
                  <a:pt x="41540" y="84423"/>
                </a:lnTo>
                <a:lnTo>
                  <a:pt x="48154" y="76484"/>
                </a:lnTo>
                <a:lnTo>
                  <a:pt x="54504" y="68809"/>
                </a:lnTo>
                <a:lnTo>
                  <a:pt x="61648" y="61399"/>
                </a:lnTo>
                <a:lnTo>
                  <a:pt x="68792" y="54518"/>
                </a:lnTo>
                <a:lnTo>
                  <a:pt x="76465" y="47902"/>
                </a:lnTo>
                <a:lnTo>
                  <a:pt x="84402" y="41815"/>
                </a:lnTo>
                <a:lnTo>
                  <a:pt x="92604" y="35992"/>
                </a:lnTo>
                <a:lnTo>
                  <a:pt x="101336" y="30435"/>
                </a:lnTo>
                <a:lnTo>
                  <a:pt x="110067" y="25406"/>
                </a:lnTo>
                <a:lnTo>
                  <a:pt x="119063" y="20643"/>
                </a:lnTo>
                <a:lnTo>
                  <a:pt x="128323" y="16408"/>
                </a:lnTo>
                <a:lnTo>
                  <a:pt x="137848" y="12703"/>
                </a:lnTo>
                <a:lnTo>
                  <a:pt x="147638" y="9263"/>
                </a:lnTo>
                <a:lnTo>
                  <a:pt x="157692" y="6616"/>
                </a:lnTo>
                <a:lnTo>
                  <a:pt x="167746" y="4235"/>
                </a:lnTo>
                <a:lnTo>
                  <a:pt x="178065" y="2382"/>
                </a:lnTo>
                <a:lnTo>
                  <a:pt x="188648" y="1059"/>
                </a:lnTo>
                <a:lnTo>
                  <a:pt x="199496" y="265"/>
                </a:lnTo>
                <a:lnTo>
                  <a:pt x="210079" y="0"/>
                </a:lnTo>
                <a:close/>
              </a:path>
            </a:pathLst>
          </a:custGeom>
          <a:solidFill>
            <a:srgbClr val="008E4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2" name="KSO_Shape"/>
          <p:cNvSpPr/>
          <p:nvPr/>
        </p:nvSpPr>
        <p:spPr bwMode="auto">
          <a:xfrm>
            <a:off x="8999883" y="2862469"/>
            <a:ext cx="631283" cy="449263"/>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7030A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3" name="KSO_Shape"/>
          <p:cNvSpPr/>
          <p:nvPr/>
        </p:nvSpPr>
        <p:spPr bwMode="auto">
          <a:xfrm>
            <a:off x="9808266" y="4246040"/>
            <a:ext cx="740465" cy="631863"/>
          </a:xfrm>
          <a:custGeom>
            <a:avLst/>
            <a:gdLst>
              <a:gd name="T0" fmla="*/ 1467173 w 3549651"/>
              <a:gd name="T1" fmla="*/ 2801186 h 3030537"/>
              <a:gd name="T2" fmla="*/ 3546160 w 3549651"/>
              <a:gd name="T3" fmla="*/ 2475237 h 3030537"/>
              <a:gd name="T4" fmla="*/ 3202089 w 3549651"/>
              <a:gd name="T5" fmla="*/ 2691437 h 3030537"/>
              <a:gd name="T6" fmla="*/ 2656781 w 3549651"/>
              <a:gd name="T7" fmla="*/ 2671725 h 3030537"/>
              <a:gd name="T8" fmla="*/ 2970870 w 3549651"/>
              <a:gd name="T9" fmla="*/ 1932623 h 3030537"/>
              <a:gd name="T10" fmla="*/ 2842055 w 3549651"/>
              <a:gd name="T11" fmla="*/ 2061210 h 3030537"/>
              <a:gd name="T12" fmla="*/ 3048286 w 3549651"/>
              <a:gd name="T13" fmla="*/ 2235200 h 3030537"/>
              <a:gd name="T14" fmla="*/ 3041940 w 3549651"/>
              <a:gd name="T15" fmla="*/ 2302193 h 3030537"/>
              <a:gd name="T16" fmla="*/ 2899799 w 3549651"/>
              <a:gd name="T17" fmla="*/ 2268220 h 3030537"/>
              <a:gd name="T18" fmla="*/ 2837930 w 3549651"/>
              <a:gd name="T19" fmla="*/ 2310765 h 3030537"/>
              <a:gd name="T20" fmla="*/ 2968014 w 3549651"/>
              <a:gd name="T21" fmla="*/ 2412048 h 3030537"/>
              <a:gd name="T22" fmla="*/ 3131412 w 3549651"/>
              <a:gd name="T23" fmla="*/ 2329815 h 3030537"/>
              <a:gd name="T24" fmla="*/ 3109520 w 3549651"/>
              <a:gd name="T25" fmla="*/ 2184718 h 3030537"/>
              <a:gd name="T26" fmla="*/ 2922961 w 3549651"/>
              <a:gd name="T27" fmla="*/ 2085023 h 3030537"/>
              <a:gd name="T28" fmla="*/ 3032422 w 3549651"/>
              <a:gd name="T29" fmla="*/ 2045335 h 3030537"/>
              <a:gd name="T30" fmla="*/ 3135537 w 3549651"/>
              <a:gd name="T31" fmla="*/ 2071370 h 3030537"/>
              <a:gd name="T32" fmla="*/ 3054314 w 3549651"/>
              <a:gd name="T33" fmla="*/ 1982470 h 3030537"/>
              <a:gd name="T34" fmla="*/ 3192012 w 3549651"/>
              <a:gd name="T35" fmla="*/ 1921193 h 3030537"/>
              <a:gd name="T36" fmla="*/ 3435365 w 3549651"/>
              <a:gd name="T37" fmla="*/ 2266315 h 3030537"/>
              <a:gd name="T38" fmla="*/ 2550476 w 3549651"/>
              <a:gd name="T39" fmla="*/ 2353628 h 3030537"/>
              <a:gd name="T40" fmla="*/ 2704356 w 3549651"/>
              <a:gd name="T41" fmla="*/ 2034223 h 3030537"/>
              <a:gd name="T42" fmla="*/ 3157240 w 3549651"/>
              <a:gd name="T43" fmla="*/ 1786255 h 3030537"/>
              <a:gd name="T44" fmla="*/ 2866305 w 3549651"/>
              <a:gd name="T45" fmla="*/ 1836738 h 3030537"/>
              <a:gd name="T46" fmla="*/ 2845094 w 3549651"/>
              <a:gd name="T47" fmla="*/ 1784033 h 3030537"/>
              <a:gd name="T48" fmla="*/ 1725613 w 3549651"/>
              <a:gd name="T49" fmla="*/ 1796449 h 3030537"/>
              <a:gd name="T50" fmla="*/ 3089168 w 3549651"/>
              <a:gd name="T51" fmla="*/ 1512570 h 3030537"/>
              <a:gd name="T52" fmla="*/ 3077413 w 3549651"/>
              <a:gd name="T53" fmla="*/ 1640840 h 3030537"/>
              <a:gd name="T54" fmla="*/ 3168594 w 3549651"/>
              <a:gd name="T55" fmla="*/ 1534477 h 3030537"/>
              <a:gd name="T56" fmla="*/ 3220061 w 3549651"/>
              <a:gd name="T57" fmla="*/ 1624012 h 3030537"/>
              <a:gd name="T58" fmla="*/ 2806415 w 3549651"/>
              <a:gd name="T59" fmla="*/ 1648142 h 3030537"/>
              <a:gd name="T60" fmla="*/ 2796884 w 3549651"/>
              <a:gd name="T61" fmla="*/ 1542415 h 3030537"/>
              <a:gd name="T62" fmla="*/ 2906808 w 3549651"/>
              <a:gd name="T63" fmla="*/ 1616710 h 3030537"/>
              <a:gd name="T64" fmla="*/ 2909985 w 3549651"/>
              <a:gd name="T65" fmla="*/ 1528762 h 3030537"/>
              <a:gd name="T66" fmla="*/ 495617 w 3549651"/>
              <a:gd name="T67" fmla="*/ 1676586 h 3030537"/>
              <a:gd name="T68" fmla="*/ 2370455 w 3549651"/>
              <a:gd name="T69" fmla="*/ 633147 h 3030537"/>
              <a:gd name="T70" fmla="*/ 2926081 w 3549651"/>
              <a:gd name="T71" fmla="*/ 1087945 h 3030537"/>
              <a:gd name="T72" fmla="*/ 3011806 w 3549651"/>
              <a:gd name="T73" fmla="*/ 1130821 h 3030537"/>
              <a:gd name="T74" fmla="*/ 3084196 w 3549651"/>
              <a:gd name="T75" fmla="*/ 1155593 h 3030537"/>
              <a:gd name="T76" fmla="*/ 3131186 w 3549651"/>
              <a:gd name="T77" fmla="*/ 1156546 h 3030537"/>
              <a:gd name="T78" fmla="*/ 3138171 w 3549651"/>
              <a:gd name="T79" fmla="*/ 1506220 h 3030537"/>
              <a:gd name="T80" fmla="*/ 3008948 w 3549651"/>
              <a:gd name="T81" fmla="*/ 1345198 h 3030537"/>
              <a:gd name="T82" fmla="*/ 2881313 w 3549651"/>
              <a:gd name="T83" fmla="*/ 1506537 h 3030537"/>
              <a:gd name="T84" fmla="*/ 2879091 w 3549651"/>
              <a:gd name="T85" fmla="*/ 1140666 h 3030537"/>
              <a:gd name="T86" fmla="*/ 2689861 w 3549651"/>
              <a:gd name="T87" fmla="*/ 951062 h 3030537"/>
              <a:gd name="T88" fmla="*/ 1800760 w 3549651"/>
              <a:gd name="T89" fmla="*/ 464071 h 3030537"/>
              <a:gd name="T90" fmla="*/ 1852446 w 3549651"/>
              <a:gd name="T91" fmla="*/ 559565 h 3030537"/>
              <a:gd name="T92" fmla="*/ 1883838 w 3549651"/>
              <a:gd name="T93" fmla="*/ 456140 h 3030537"/>
              <a:gd name="T94" fmla="*/ 463232 w 3549651"/>
              <a:gd name="T95" fmla="*/ 274650 h 3030537"/>
              <a:gd name="T96" fmla="*/ 522922 w 3549651"/>
              <a:gd name="T97" fmla="*/ 349623 h 3030537"/>
              <a:gd name="T98" fmla="*/ 581025 w 3549651"/>
              <a:gd name="T99" fmla="*/ 356295 h 3030537"/>
              <a:gd name="T100" fmla="*/ 904240 w 3549651"/>
              <a:gd name="T101" fmla="*/ 287040 h 3030537"/>
              <a:gd name="T102" fmla="*/ 1695450 w 3549651"/>
              <a:gd name="T103" fmla="*/ 563106 h 3030537"/>
              <a:gd name="T104" fmla="*/ 722312 w 3549651"/>
              <a:gd name="T105" fmla="*/ 373767 h 3030537"/>
              <a:gd name="T106" fmla="*/ 1077277 w 3549651"/>
              <a:gd name="T107" fmla="*/ 1654666 h 3030537"/>
              <a:gd name="T108" fmla="*/ 1091247 w 3549651"/>
              <a:gd name="T109" fmla="*/ 1707084 h 3030537"/>
              <a:gd name="T110" fmla="*/ 554355 w 3549651"/>
              <a:gd name="T111" fmla="*/ 1905000 h 3030537"/>
              <a:gd name="T112" fmla="*/ 4445 w 3549651"/>
              <a:gd name="T113" fmla="*/ 1701048 h 3030537"/>
              <a:gd name="T114" fmla="*/ 518795 w 3549651"/>
              <a:gd name="T115" fmla="*/ 421738 h 3030537"/>
              <a:gd name="T116" fmla="*/ 429577 w 3549651"/>
              <a:gd name="T117" fmla="*/ 274015 h 3030537"/>
              <a:gd name="T118" fmla="*/ 1918383 w 3549651"/>
              <a:gd name="T119" fmla="*/ 157115 h 3030537"/>
              <a:gd name="T120" fmla="*/ 1760813 w 3549651"/>
              <a:gd name="T121" fmla="*/ 142227 h 3030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49651" h="3030537">
                <a:moveTo>
                  <a:pt x="1319213" y="2925762"/>
                </a:moveTo>
                <a:lnTo>
                  <a:pt x="2373313" y="2925762"/>
                </a:lnTo>
                <a:lnTo>
                  <a:pt x="2373313" y="3030537"/>
                </a:lnTo>
                <a:lnTo>
                  <a:pt x="1319213" y="3030537"/>
                </a:lnTo>
                <a:lnTo>
                  <a:pt x="1319213" y="2925762"/>
                </a:lnTo>
                <a:close/>
                <a:moveTo>
                  <a:pt x="1727737" y="2644775"/>
                </a:moveTo>
                <a:lnTo>
                  <a:pt x="1965105" y="2644775"/>
                </a:lnTo>
                <a:lnTo>
                  <a:pt x="1988937" y="2663139"/>
                </a:lnTo>
                <a:lnTo>
                  <a:pt x="2013088" y="2680237"/>
                </a:lnTo>
                <a:lnTo>
                  <a:pt x="2036920" y="2696384"/>
                </a:lnTo>
                <a:lnTo>
                  <a:pt x="2060116" y="2711582"/>
                </a:lnTo>
                <a:lnTo>
                  <a:pt x="2082995" y="2725830"/>
                </a:lnTo>
                <a:lnTo>
                  <a:pt x="2105238" y="2738811"/>
                </a:lnTo>
                <a:lnTo>
                  <a:pt x="2126528" y="2750526"/>
                </a:lnTo>
                <a:lnTo>
                  <a:pt x="2146230" y="2761608"/>
                </a:lnTo>
                <a:lnTo>
                  <a:pt x="2164342" y="2771107"/>
                </a:lnTo>
                <a:lnTo>
                  <a:pt x="2181183" y="2779655"/>
                </a:lnTo>
                <a:lnTo>
                  <a:pt x="2208193" y="2792954"/>
                </a:lnTo>
                <a:lnTo>
                  <a:pt x="2225988" y="2801186"/>
                </a:lnTo>
                <a:lnTo>
                  <a:pt x="2232025" y="2804035"/>
                </a:lnTo>
                <a:lnTo>
                  <a:pt x="2232025" y="2873375"/>
                </a:lnTo>
                <a:lnTo>
                  <a:pt x="1460500" y="2873375"/>
                </a:lnTo>
                <a:lnTo>
                  <a:pt x="1460500" y="2804035"/>
                </a:lnTo>
                <a:lnTo>
                  <a:pt x="1467173" y="2801186"/>
                </a:lnTo>
                <a:lnTo>
                  <a:pt x="1484650" y="2792954"/>
                </a:lnTo>
                <a:lnTo>
                  <a:pt x="1511977" y="2779655"/>
                </a:lnTo>
                <a:lnTo>
                  <a:pt x="1528501" y="2771107"/>
                </a:lnTo>
                <a:lnTo>
                  <a:pt x="1546613" y="2761608"/>
                </a:lnTo>
                <a:lnTo>
                  <a:pt x="1566632" y="2750526"/>
                </a:lnTo>
                <a:lnTo>
                  <a:pt x="1587604" y="2738811"/>
                </a:lnTo>
                <a:lnTo>
                  <a:pt x="1609848" y="2725830"/>
                </a:lnTo>
                <a:lnTo>
                  <a:pt x="1632727" y="2711582"/>
                </a:lnTo>
                <a:lnTo>
                  <a:pt x="1656241" y="2696384"/>
                </a:lnTo>
                <a:lnTo>
                  <a:pt x="1680073" y="2680237"/>
                </a:lnTo>
                <a:lnTo>
                  <a:pt x="1704223" y="2663139"/>
                </a:lnTo>
                <a:lnTo>
                  <a:pt x="1727737" y="2644775"/>
                </a:lnTo>
                <a:close/>
                <a:moveTo>
                  <a:pt x="2467288" y="2470150"/>
                </a:moveTo>
                <a:lnTo>
                  <a:pt x="2471732" y="2470150"/>
                </a:lnTo>
                <a:lnTo>
                  <a:pt x="2944988" y="2470150"/>
                </a:lnTo>
                <a:lnTo>
                  <a:pt x="2999900" y="2470150"/>
                </a:lnTo>
                <a:lnTo>
                  <a:pt x="3054176" y="2470150"/>
                </a:lnTo>
                <a:lnTo>
                  <a:pt x="3527433" y="2470150"/>
                </a:lnTo>
                <a:lnTo>
                  <a:pt x="3531876" y="2470150"/>
                </a:lnTo>
                <a:lnTo>
                  <a:pt x="3535685" y="2470468"/>
                </a:lnTo>
                <a:lnTo>
                  <a:pt x="3538859" y="2471422"/>
                </a:lnTo>
                <a:lnTo>
                  <a:pt x="3542033" y="2472376"/>
                </a:lnTo>
                <a:lnTo>
                  <a:pt x="3544255" y="2473647"/>
                </a:lnTo>
                <a:lnTo>
                  <a:pt x="3546160" y="2475237"/>
                </a:lnTo>
                <a:lnTo>
                  <a:pt x="3548064" y="2477145"/>
                </a:lnTo>
                <a:lnTo>
                  <a:pt x="3549016" y="2479052"/>
                </a:lnTo>
                <a:lnTo>
                  <a:pt x="3549651" y="2481278"/>
                </a:lnTo>
                <a:lnTo>
                  <a:pt x="3549651" y="2483504"/>
                </a:lnTo>
                <a:lnTo>
                  <a:pt x="3549334" y="2486047"/>
                </a:lnTo>
                <a:lnTo>
                  <a:pt x="3548699" y="2488591"/>
                </a:lnTo>
                <a:lnTo>
                  <a:pt x="3547429" y="2491770"/>
                </a:lnTo>
                <a:lnTo>
                  <a:pt x="3545525" y="2494314"/>
                </a:lnTo>
                <a:lnTo>
                  <a:pt x="3543303" y="2497493"/>
                </a:lnTo>
                <a:lnTo>
                  <a:pt x="3540129" y="2500355"/>
                </a:lnTo>
                <a:lnTo>
                  <a:pt x="3388090" y="2653284"/>
                </a:lnTo>
                <a:lnTo>
                  <a:pt x="3385234" y="2655192"/>
                </a:lnTo>
                <a:lnTo>
                  <a:pt x="3381425" y="2657418"/>
                </a:lnTo>
                <a:lnTo>
                  <a:pt x="3375077" y="2660279"/>
                </a:lnTo>
                <a:lnTo>
                  <a:pt x="3366189" y="2663777"/>
                </a:lnTo>
                <a:lnTo>
                  <a:pt x="3354762" y="2667592"/>
                </a:lnTo>
                <a:lnTo>
                  <a:pt x="3339844" y="2671725"/>
                </a:lnTo>
                <a:lnTo>
                  <a:pt x="3321117" y="2675858"/>
                </a:lnTo>
                <a:lnTo>
                  <a:pt x="3297946" y="2679992"/>
                </a:lnTo>
                <a:lnTo>
                  <a:pt x="3270967" y="2684443"/>
                </a:lnTo>
                <a:lnTo>
                  <a:pt x="3255731" y="2686350"/>
                </a:lnTo>
                <a:lnTo>
                  <a:pt x="3239226" y="2688258"/>
                </a:lnTo>
                <a:lnTo>
                  <a:pt x="3221133" y="2690166"/>
                </a:lnTo>
                <a:lnTo>
                  <a:pt x="3202089" y="2691437"/>
                </a:lnTo>
                <a:lnTo>
                  <a:pt x="3181775" y="2693027"/>
                </a:lnTo>
                <a:lnTo>
                  <a:pt x="3159556" y="2694617"/>
                </a:lnTo>
                <a:lnTo>
                  <a:pt x="3136385" y="2695889"/>
                </a:lnTo>
                <a:lnTo>
                  <a:pt x="3111310" y="2696842"/>
                </a:lnTo>
                <a:lnTo>
                  <a:pt x="3084965" y="2697796"/>
                </a:lnTo>
                <a:lnTo>
                  <a:pt x="3056716" y="2698114"/>
                </a:lnTo>
                <a:lnTo>
                  <a:pt x="3027197" y="2698432"/>
                </a:lnTo>
                <a:lnTo>
                  <a:pt x="2996091" y="2698750"/>
                </a:lnTo>
                <a:lnTo>
                  <a:pt x="2964667" y="2698432"/>
                </a:lnTo>
                <a:lnTo>
                  <a:pt x="2934831" y="2698114"/>
                </a:lnTo>
                <a:lnTo>
                  <a:pt x="2906899" y="2697796"/>
                </a:lnTo>
                <a:lnTo>
                  <a:pt x="2880554" y="2696842"/>
                </a:lnTo>
                <a:lnTo>
                  <a:pt x="2856114" y="2695889"/>
                </a:lnTo>
                <a:lnTo>
                  <a:pt x="2832625" y="2694617"/>
                </a:lnTo>
                <a:lnTo>
                  <a:pt x="2810724" y="2693027"/>
                </a:lnTo>
                <a:lnTo>
                  <a:pt x="2790727" y="2691437"/>
                </a:lnTo>
                <a:lnTo>
                  <a:pt x="2772000" y="2690166"/>
                </a:lnTo>
                <a:lnTo>
                  <a:pt x="2754225" y="2688258"/>
                </a:lnTo>
                <a:lnTo>
                  <a:pt x="2737720" y="2686350"/>
                </a:lnTo>
                <a:lnTo>
                  <a:pt x="2722802" y="2684443"/>
                </a:lnTo>
                <a:lnTo>
                  <a:pt x="2709153" y="2682535"/>
                </a:lnTo>
                <a:lnTo>
                  <a:pt x="2696457" y="2679992"/>
                </a:lnTo>
                <a:lnTo>
                  <a:pt x="2674873" y="2675858"/>
                </a:lnTo>
                <a:lnTo>
                  <a:pt x="2656781" y="2671725"/>
                </a:lnTo>
                <a:lnTo>
                  <a:pt x="2642180" y="2667592"/>
                </a:lnTo>
                <a:lnTo>
                  <a:pt x="2631071" y="2663777"/>
                </a:lnTo>
                <a:lnTo>
                  <a:pt x="2623136" y="2660279"/>
                </a:lnTo>
                <a:lnTo>
                  <a:pt x="2617422" y="2657418"/>
                </a:lnTo>
                <a:lnTo>
                  <a:pt x="2613613" y="2655192"/>
                </a:lnTo>
                <a:lnTo>
                  <a:pt x="2612026" y="2653602"/>
                </a:lnTo>
                <a:lnTo>
                  <a:pt x="2611392" y="2653284"/>
                </a:lnTo>
                <a:lnTo>
                  <a:pt x="2459036" y="2500355"/>
                </a:lnTo>
                <a:lnTo>
                  <a:pt x="2455861" y="2497493"/>
                </a:lnTo>
                <a:lnTo>
                  <a:pt x="2453640" y="2494314"/>
                </a:lnTo>
                <a:lnTo>
                  <a:pt x="2451735" y="2491770"/>
                </a:lnTo>
                <a:lnTo>
                  <a:pt x="2450465" y="2488591"/>
                </a:lnTo>
                <a:lnTo>
                  <a:pt x="2449831" y="2486047"/>
                </a:lnTo>
                <a:lnTo>
                  <a:pt x="2449513" y="2483504"/>
                </a:lnTo>
                <a:lnTo>
                  <a:pt x="2449513" y="2481278"/>
                </a:lnTo>
                <a:lnTo>
                  <a:pt x="2450148" y="2479052"/>
                </a:lnTo>
                <a:lnTo>
                  <a:pt x="2451418" y="2477145"/>
                </a:lnTo>
                <a:lnTo>
                  <a:pt x="2453005" y="2475237"/>
                </a:lnTo>
                <a:lnTo>
                  <a:pt x="2454909" y="2473647"/>
                </a:lnTo>
                <a:lnTo>
                  <a:pt x="2457131" y="2472376"/>
                </a:lnTo>
                <a:lnTo>
                  <a:pt x="2460305" y="2471422"/>
                </a:lnTo>
                <a:lnTo>
                  <a:pt x="2463479" y="2470468"/>
                </a:lnTo>
                <a:lnTo>
                  <a:pt x="2467288" y="2470150"/>
                </a:lnTo>
                <a:close/>
                <a:moveTo>
                  <a:pt x="2970870" y="1932623"/>
                </a:moveTo>
                <a:lnTo>
                  <a:pt x="2968014" y="1933258"/>
                </a:lnTo>
                <a:lnTo>
                  <a:pt x="2965793" y="1933575"/>
                </a:lnTo>
                <a:lnTo>
                  <a:pt x="2963572" y="1934528"/>
                </a:lnTo>
                <a:lnTo>
                  <a:pt x="2961669" y="1935798"/>
                </a:lnTo>
                <a:lnTo>
                  <a:pt x="2960400" y="1937068"/>
                </a:lnTo>
                <a:lnTo>
                  <a:pt x="2959448" y="1938973"/>
                </a:lnTo>
                <a:lnTo>
                  <a:pt x="2958496" y="1940560"/>
                </a:lnTo>
                <a:lnTo>
                  <a:pt x="2958179" y="1942783"/>
                </a:lnTo>
                <a:lnTo>
                  <a:pt x="2958179" y="1979930"/>
                </a:lnTo>
                <a:lnTo>
                  <a:pt x="2946122" y="1982153"/>
                </a:lnTo>
                <a:lnTo>
                  <a:pt x="2934065" y="1984693"/>
                </a:lnTo>
                <a:lnTo>
                  <a:pt x="2922643" y="1988185"/>
                </a:lnTo>
                <a:lnTo>
                  <a:pt x="2911856" y="1992313"/>
                </a:lnTo>
                <a:lnTo>
                  <a:pt x="2901703" y="1997075"/>
                </a:lnTo>
                <a:lnTo>
                  <a:pt x="2892185" y="2002473"/>
                </a:lnTo>
                <a:lnTo>
                  <a:pt x="2882984" y="2008188"/>
                </a:lnTo>
                <a:lnTo>
                  <a:pt x="2874417" y="2014220"/>
                </a:lnTo>
                <a:lnTo>
                  <a:pt x="2868072" y="2020253"/>
                </a:lnTo>
                <a:lnTo>
                  <a:pt x="2862361" y="2026603"/>
                </a:lnTo>
                <a:lnTo>
                  <a:pt x="2856967" y="2032953"/>
                </a:lnTo>
                <a:lnTo>
                  <a:pt x="2851890" y="2039938"/>
                </a:lnTo>
                <a:lnTo>
                  <a:pt x="2848083" y="2046605"/>
                </a:lnTo>
                <a:lnTo>
                  <a:pt x="2844593" y="2053908"/>
                </a:lnTo>
                <a:lnTo>
                  <a:pt x="2842055" y="2061210"/>
                </a:lnTo>
                <a:lnTo>
                  <a:pt x="2840151" y="2068513"/>
                </a:lnTo>
                <a:lnTo>
                  <a:pt x="2838565" y="2076133"/>
                </a:lnTo>
                <a:lnTo>
                  <a:pt x="2837930" y="2083435"/>
                </a:lnTo>
                <a:lnTo>
                  <a:pt x="2837930" y="2091055"/>
                </a:lnTo>
                <a:lnTo>
                  <a:pt x="2838565" y="2098675"/>
                </a:lnTo>
                <a:lnTo>
                  <a:pt x="2840151" y="2106295"/>
                </a:lnTo>
                <a:lnTo>
                  <a:pt x="2842372" y="2113598"/>
                </a:lnTo>
                <a:lnTo>
                  <a:pt x="2844910" y="2120900"/>
                </a:lnTo>
                <a:lnTo>
                  <a:pt x="2849035" y="2128203"/>
                </a:lnTo>
                <a:lnTo>
                  <a:pt x="2853160" y="2134870"/>
                </a:lnTo>
                <a:lnTo>
                  <a:pt x="2857601" y="2141220"/>
                </a:lnTo>
                <a:lnTo>
                  <a:pt x="2862678" y="2146935"/>
                </a:lnTo>
                <a:lnTo>
                  <a:pt x="2868389" y="2152650"/>
                </a:lnTo>
                <a:lnTo>
                  <a:pt x="2874417" y="2157730"/>
                </a:lnTo>
                <a:lnTo>
                  <a:pt x="2880763" y="2162175"/>
                </a:lnTo>
                <a:lnTo>
                  <a:pt x="2887426" y="2165985"/>
                </a:lnTo>
                <a:lnTo>
                  <a:pt x="2894406" y="2169795"/>
                </a:lnTo>
                <a:lnTo>
                  <a:pt x="2915029" y="2178685"/>
                </a:lnTo>
                <a:lnTo>
                  <a:pt x="2948026" y="2192020"/>
                </a:lnTo>
                <a:lnTo>
                  <a:pt x="3015923" y="2220278"/>
                </a:lnTo>
                <a:lnTo>
                  <a:pt x="3033056" y="2227263"/>
                </a:lnTo>
                <a:lnTo>
                  <a:pt x="3038450" y="2230120"/>
                </a:lnTo>
                <a:lnTo>
                  <a:pt x="3043844" y="2232343"/>
                </a:lnTo>
                <a:lnTo>
                  <a:pt x="3048286" y="2235200"/>
                </a:lnTo>
                <a:lnTo>
                  <a:pt x="3053045" y="2238058"/>
                </a:lnTo>
                <a:lnTo>
                  <a:pt x="3056852" y="2240915"/>
                </a:lnTo>
                <a:lnTo>
                  <a:pt x="3060342" y="2244090"/>
                </a:lnTo>
                <a:lnTo>
                  <a:pt x="3063198" y="2247583"/>
                </a:lnTo>
                <a:lnTo>
                  <a:pt x="3065736" y="2250758"/>
                </a:lnTo>
                <a:lnTo>
                  <a:pt x="3067005" y="2253298"/>
                </a:lnTo>
                <a:lnTo>
                  <a:pt x="3068274" y="2256473"/>
                </a:lnTo>
                <a:lnTo>
                  <a:pt x="3069543" y="2259013"/>
                </a:lnTo>
                <a:lnTo>
                  <a:pt x="3070178" y="2262188"/>
                </a:lnTo>
                <a:lnTo>
                  <a:pt x="3070495" y="2265045"/>
                </a:lnTo>
                <a:lnTo>
                  <a:pt x="3070495" y="2268220"/>
                </a:lnTo>
                <a:lnTo>
                  <a:pt x="3070178" y="2271713"/>
                </a:lnTo>
                <a:lnTo>
                  <a:pt x="3069860" y="2274570"/>
                </a:lnTo>
                <a:lnTo>
                  <a:pt x="3069226" y="2277428"/>
                </a:lnTo>
                <a:lnTo>
                  <a:pt x="3067957" y="2280603"/>
                </a:lnTo>
                <a:lnTo>
                  <a:pt x="3066688" y="2283143"/>
                </a:lnTo>
                <a:lnTo>
                  <a:pt x="3065101" y="2285683"/>
                </a:lnTo>
                <a:lnTo>
                  <a:pt x="3063198" y="2288540"/>
                </a:lnTo>
                <a:lnTo>
                  <a:pt x="3061294" y="2290763"/>
                </a:lnTo>
                <a:lnTo>
                  <a:pt x="3059073" y="2292985"/>
                </a:lnTo>
                <a:lnTo>
                  <a:pt x="3056535" y="2294890"/>
                </a:lnTo>
                <a:lnTo>
                  <a:pt x="3052410" y="2298065"/>
                </a:lnTo>
                <a:lnTo>
                  <a:pt x="3047334" y="2300288"/>
                </a:lnTo>
                <a:lnTo>
                  <a:pt x="3041940" y="2302193"/>
                </a:lnTo>
                <a:lnTo>
                  <a:pt x="3035912" y="2303780"/>
                </a:lnTo>
                <a:lnTo>
                  <a:pt x="3029566" y="2305368"/>
                </a:lnTo>
                <a:lnTo>
                  <a:pt x="3022903" y="2306003"/>
                </a:lnTo>
                <a:lnTo>
                  <a:pt x="3015606" y="2306955"/>
                </a:lnTo>
                <a:lnTo>
                  <a:pt x="3007991" y="2306955"/>
                </a:lnTo>
                <a:lnTo>
                  <a:pt x="3001011" y="2306955"/>
                </a:lnTo>
                <a:lnTo>
                  <a:pt x="2993396" y="2306320"/>
                </a:lnTo>
                <a:lnTo>
                  <a:pt x="2986099" y="2305685"/>
                </a:lnTo>
                <a:lnTo>
                  <a:pt x="2978484" y="2304415"/>
                </a:lnTo>
                <a:lnTo>
                  <a:pt x="2970870" y="2303463"/>
                </a:lnTo>
                <a:lnTo>
                  <a:pt x="2963255" y="2301875"/>
                </a:lnTo>
                <a:lnTo>
                  <a:pt x="2955640" y="2299970"/>
                </a:lnTo>
                <a:lnTo>
                  <a:pt x="2948343" y="2298065"/>
                </a:lnTo>
                <a:lnTo>
                  <a:pt x="2943584" y="2296478"/>
                </a:lnTo>
                <a:lnTo>
                  <a:pt x="2938825" y="2294573"/>
                </a:lnTo>
                <a:lnTo>
                  <a:pt x="2928354" y="2289493"/>
                </a:lnTo>
                <a:lnTo>
                  <a:pt x="2918519" y="2284413"/>
                </a:lnTo>
                <a:lnTo>
                  <a:pt x="2913760" y="2281238"/>
                </a:lnTo>
                <a:lnTo>
                  <a:pt x="2909635" y="2278063"/>
                </a:lnTo>
                <a:lnTo>
                  <a:pt x="2905193" y="2274570"/>
                </a:lnTo>
                <a:lnTo>
                  <a:pt x="2904241" y="2273935"/>
                </a:lnTo>
                <a:lnTo>
                  <a:pt x="2903924" y="2273300"/>
                </a:lnTo>
                <a:lnTo>
                  <a:pt x="2902020" y="2270760"/>
                </a:lnTo>
                <a:lnTo>
                  <a:pt x="2899799" y="2268220"/>
                </a:lnTo>
                <a:lnTo>
                  <a:pt x="2897578" y="2265998"/>
                </a:lnTo>
                <a:lnTo>
                  <a:pt x="2894723" y="2264093"/>
                </a:lnTo>
                <a:lnTo>
                  <a:pt x="2891550" y="2262505"/>
                </a:lnTo>
                <a:lnTo>
                  <a:pt x="2888695" y="2261235"/>
                </a:lnTo>
                <a:lnTo>
                  <a:pt x="2885522" y="2260283"/>
                </a:lnTo>
                <a:lnTo>
                  <a:pt x="2882032" y="2259965"/>
                </a:lnTo>
                <a:lnTo>
                  <a:pt x="2878225" y="2259965"/>
                </a:lnTo>
                <a:lnTo>
                  <a:pt x="2875369" y="2259965"/>
                </a:lnTo>
                <a:lnTo>
                  <a:pt x="2872196" y="2260283"/>
                </a:lnTo>
                <a:lnTo>
                  <a:pt x="2866168" y="2261870"/>
                </a:lnTo>
                <a:lnTo>
                  <a:pt x="2860457" y="2264093"/>
                </a:lnTo>
                <a:lnTo>
                  <a:pt x="2855063" y="2266633"/>
                </a:lnTo>
                <a:lnTo>
                  <a:pt x="2849987" y="2270125"/>
                </a:lnTo>
                <a:lnTo>
                  <a:pt x="2845545" y="2273935"/>
                </a:lnTo>
                <a:lnTo>
                  <a:pt x="2841738" y="2278063"/>
                </a:lnTo>
                <a:lnTo>
                  <a:pt x="2838565" y="2282508"/>
                </a:lnTo>
                <a:lnTo>
                  <a:pt x="2836344" y="2286318"/>
                </a:lnTo>
                <a:lnTo>
                  <a:pt x="2834757" y="2289493"/>
                </a:lnTo>
                <a:lnTo>
                  <a:pt x="2834123" y="2293620"/>
                </a:lnTo>
                <a:lnTo>
                  <a:pt x="2833488" y="2297430"/>
                </a:lnTo>
                <a:lnTo>
                  <a:pt x="2833488" y="2300605"/>
                </a:lnTo>
                <a:lnTo>
                  <a:pt x="2834440" y="2304098"/>
                </a:lnTo>
                <a:lnTo>
                  <a:pt x="2836027" y="2307590"/>
                </a:lnTo>
                <a:lnTo>
                  <a:pt x="2837930" y="2310765"/>
                </a:lnTo>
                <a:lnTo>
                  <a:pt x="2842372" y="2316480"/>
                </a:lnTo>
                <a:lnTo>
                  <a:pt x="2847449" y="2321878"/>
                </a:lnTo>
                <a:lnTo>
                  <a:pt x="2853160" y="2327275"/>
                </a:lnTo>
                <a:lnTo>
                  <a:pt x="2859188" y="2331720"/>
                </a:lnTo>
                <a:lnTo>
                  <a:pt x="2865851" y="2336165"/>
                </a:lnTo>
                <a:lnTo>
                  <a:pt x="2872831" y="2340610"/>
                </a:lnTo>
                <a:lnTo>
                  <a:pt x="2880128" y="2344420"/>
                </a:lnTo>
                <a:lnTo>
                  <a:pt x="2888377" y="2348230"/>
                </a:lnTo>
                <a:lnTo>
                  <a:pt x="2896309" y="2351723"/>
                </a:lnTo>
                <a:lnTo>
                  <a:pt x="2904559" y="2354580"/>
                </a:lnTo>
                <a:lnTo>
                  <a:pt x="2913125" y="2357438"/>
                </a:lnTo>
                <a:lnTo>
                  <a:pt x="2922009" y="2359978"/>
                </a:lnTo>
                <a:lnTo>
                  <a:pt x="2930575" y="2362200"/>
                </a:lnTo>
                <a:lnTo>
                  <a:pt x="2939776" y="2364105"/>
                </a:lnTo>
                <a:lnTo>
                  <a:pt x="2948978" y="2365693"/>
                </a:lnTo>
                <a:lnTo>
                  <a:pt x="2958179" y="2367280"/>
                </a:lnTo>
                <a:lnTo>
                  <a:pt x="2958179" y="2402840"/>
                </a:lnTo>
                <a:lnTo>
                  <a:pt x="2958496" y="2404745"/>
                </a:lnTo>
                <a:lnTo>
                  <a:pt x="2959448" y="2406333"/>
                </a:lnTo>
                <a:lnTo>
                  <a:pt x="2960400" y="2408238"/>
                </a:lnTo>
                <a:lnTo>
                  <a:pt x="2961669" y="2409508"/>
                </a:lnTo>
                <a:lnTo>
                  <a:pt x="2963572" y="2410460"/>
                </a:lnTo>
                <a:lnTo>
                  <a:pt x="2965793" y="2411730"/>
                </a:lnTo>
                <a:lnTo>
                  <a:pt x="2968014" y="2412048"/>
                </a:lnTo>
                <a:lnTo>
                  <a:pt x="2970870" y="2412365"/>
                </a:lnTo>
                <a:lnTo>
                  <a:pt x="3013385" y="2412365"/>
                </a:lnTo>
                <a:lnTo>
                  <a:pt x="3015923" y="2412048"/>
                </a:lnTo>
                <a:lnTo>
                  <a:pt x="3018144" y="2411730"/>
                </a:lnTo>
                <a:lnTo>
                  <a:pt x="3020048" y="2410460"/>
                </a:lnTo>
                <a:lnTo>
                  <a:pt x="3021951" y="2409508"/>
                </a:lnTo>
                <a:lnTo>
                  <a:pt x="3023538" y="2408238"/>
                </a:lnTo>
                <a:lnTo>
                  <a:pt x="3024807" y="2406333"/>
                </a:lnTo>
                <a:lnTo>
                  <a:pt x="3025441" y="2404745"/>
                </a:lnTo>
                <a:lnTo>
                  <a:pt x="3025759" y="2402840"/>
                </a:lnTo>
                <a:lnTo>
                  <a:pt x="3025759" y="2369503"/>
                </a:lnTo>
                <a:lnTo>
                  <a:pt x="3040036" y="2367915"/>
                </a:lnTo>
                <a:lnTo>
                  <a:pt x="3053679" y="2366010"/>
                </a:lnTo>
                <a:lnTo>
                  <a:pt x="3066688" y="2363470"/>
                </a:lnTo>
                <a:lnTo>
                  <a:pt x="3079061" y="2360295"/>
                </a:lnTo>
                <a:lnTo>
                  <a:pt x="3090483" y="2356168"/>
                </a:lnTo>
                <a:lnTo>
                  <a:pt x="3095877" y="2354263"/>
                </a:lnTo>
                <a:lnTo>
                  <a:pt x="3100954" y="2352040"/>
                </a:lnTo>
                <a:lnTo>
                  <a:pt x="3105713" y="2349183"/>
                </a:lnTo>
                <a:lnTo>
                  <a:pt x="3110472" y="2346960"/>
                </a:lnTo>
                <a:lnTo>
                  <a:pt x="3114597" y="2344103"/>
                </a:lnTo>
                <a:lnTo>
                  <a:pt x="3118404" y="2341245"/>
                </a:lnTo>
                <a:lnTo>
                  <a:pt x="3125384" y="2335530"/>
                </a:lnTo>
                <a:lnTo>
                  <a:pt x="3131412" y="2329815"/>
                </a:lnTo>
                <a:lnTo>
                  <a:pt x="3137123" y="2323783"/>
                </a:lnTo>
                <a:lnTo>
                  <a:pt x="3142200" y="2317433"/>
                </a:lnTo>
                <a:lnTo>
                  <a:pt x="3146324" y="2310765"/>
                </a:lnTo>
                <a:lnTo>
                  <a:pt x="3150132" y="2304098"/>
                </a:lnTo>
                <a:lnTo>
                  <a:pt x="3153622" y="2296795"/>
                </a:lnTo>
                <a:lnTo>
                  <a:pt x="3156160" y="2290128"/>
                </a:lnTo>
                <a:lnTo>
                  <a:pt x="3158064" y="2282825"/>
                </a:lnTo>
                <a:lnTo>
                  <a:pt x="3159650" y="2275523"/>
                </a:lnTo>
                <a:lnTo>
                  <a:pt x="3160285" y="2267903"/>
                </a:lnTo>
                <a:lnTo>
                  <a:pt x="3160285" y="2260600"/>
                </a:lnTo>
                <a:lnTo>
                  <a:pt x="3159967" y="2252980"/>
                </a:lnTo>
                <a:lnTo>
                  <a:pt x="3159015" y="2245678"/>
                </a:lnTo>
                <a:lnTo>
                  <a:pt x="3157112" y="2238058"/>
                </a:lnTo>
                <a:lnTo>
                  <a:pt x="3154574" y="2230755"/>
                </a:lnTo>
                <a:lnTo>
                  <a:pt x="3152670" y="2226945"/>
                </a:lnTo>
                <a:lnTo>
                  <a:pt x="3150766" y="2223135"/>
                </a:lnTo>
                <a:lnTo>
                  <a:pt x="3148545" y="2219325"/>
                </a:lnTo>
                <a:lnTo>
                  <a:pt x="3146007" y="2215833"/>
                </a:lnTo>
                <a:lnTo>
                  <a:pt x="3143152" y="2212340"/>
                </a:lnTo>
                <a:lnTo>
                  <a:pt x="3140296" y="2208848"/>
                </a:lnTo>
                <a:lnTo>
                  <a:pt x="3133633" y="2202498"/>
                </a:lnTo>
                <a:lnTo>
                  <a:pt x="3126336" y="2195830"/>
                </a:lnTo>
                <a:lnTo>
                  <a:pt x="3118404" y="2190115"/>
                </a:lnTo>
                <a:lnTo>
                  <a:pt x="3109520" y="2184718"/>
                </a:lnTo>
                <a:lnTo>
                  <a:pt x="3100954" y="2179638"/>
                </a:lnTo>
                <a:lnTo>
                  <a:pt x="3091118" y="2174875"/>
                </a:lnTo>
                <a:lnTo>
                  <a:pt x="3081600" y="2170430"/>
                </a:lnTo>
                <a:lnTo>
                  <a:pt x="3071764" y="2165668"/>
                </a:lnTo>
                <a:lnTo>
                  <a:pt x="3061928" y="2161858"/>
                </a:lnTo>
                <a:lnTo>
                  <a:pt x="3041940" y="2154238"/>
                </a:lnTo>
                <a:lnTo>
                  <a:pt x="3022903" y="2147253"/>
                </a:lnTo>
                <a:lnTo>
                  <a:pt x="3015289" y="2144713"/>
                </a:lnTo>
                <a:lnTo>
                  <a:pt x="2988637" y="2134235"/>
                </a:lnTo>
                <a:lnTo>
                  <a:pt x="2968966" y="2126933"/>
                </a:lnTo>
                <a:lnTo>
                  <a:pt x="2965793" y="2125980"/>
                </a:lnTo>
                <a:lnTo>
                  <a:pt x="2954054" y="2120900"/>
                </a:lnTo>
                <a:lnTo>
                  <a:pt x="2948978" y="2118678"/>
                </a:lnTo>
                <a:lnTo>
                  <a:pt x="2944536" y="2116455"/>
                </a:lnTo>
                <a:lnTo>
                  <a:pt x="2939776" y="2113598"/>
                </a:lnTo>
                <a:lnTo>
                  <a:pt x="2935969" y="2110740"/>
                </a:lnTo>
                <a:lnTo>
                  <a:pt x="2932479" y="2106930"/>
                </a:lnTo>
                <a:lnTo>
                  <a:pt x="2929306" y="2103120"/>
                </a:lnTo>
                <a:lnTo>
                  <a:pt x="2927720" y="2100263"/>
                </a:lnTo>
                <a:lnTo>
                  <a:pt x="2926134" y="2097088"/>
                </a:lnTo>
                <a:lnTo>
                  <a:pt x="2924864" y="2094230"/>
                </a:lnTo>
                <a:lnTo>
                  <a:pt x="2924230" y="2091055"/>
                </a:lnTo>
                <a:lnTo>
                  <a:pt x="2923278" y="2088198"/>
                </a:lnTo>
                <a:lnTo>
                  <a:pt x="2922961" y="2085023"/>
                </a:lnTo>
                <a:lnTo>
                  <a:pt x="2922961" y="2081848"/>
                </a:lnTo>
                <a:lnTo>
                  <a:pt x="2923278" y="2078990"/>
                </a:lnTo>
                <a:lnTo>
                  <a:pt x="2923913" y="2075815"/>
                </a:lnTo>
                <a:lnTo>
                  <a:pt x="2924547" y="2072640"/>
                </a:lnTo>
                <a:lnTo>
                  <a:pt x="2925816" y="2069783"/>
                </a:lnTo>
                <a:lnTo>
                  <a:pt x="2926768" y="2066925"/>
                </a:lnTo>
                <a:lnTo>
                  <a:pt x="2928354" y="2064385"/>
                </a:lnTo>
                <a:lnTo>
                  <a:pt x="2930258" y="2062163"/>
                </a:lnTo>
                <a:lnTo>
                  <a:pt x="2932162" y="2059623"/>
                </a:lnTo>
                <a:lnTo>
                  <a:pt x="2934383" y="2057718"/>
                </a:lnTo>
                <a:lnTo>
                  <a:pt x="2938190" y="2055178"/>
                </a:lnTo>
                <a:lnTo>
                  <a:pt x="2942315" y="2052955"/>
                </a:lnTo>
                <a:lnTo>
                  <a:pt x="2946122" y="2050733"/>
                </a:lnTo>
                <a:lnTo>
                  <a:pt x="2949929" y="2048510"/>
                </a:lnTo>
                <a:lnTo>
                  <a:pt x="2957861" y="2045653"/>
                </a:lnTo>
                <a:lnTo>
                  <a:pt x="2965476" y="2043430"/>
                </a:lnTo>
                <a:lnTo>
                  <a:pt x="2973091" y="2041525"/>
                </a:lnTo>
                <a:lnTo>
                  <a:pt x="2980388" y="2040255"/>
                </a:lnTo>
                <a:lnTo>
                  <a:pt x="2987368" y="2039938"/>
                </a:lnTo>
                <a:lnTo>
                  <a:pt x="2993714" y="2039620"/>
                </a:lnTo>
                <a:lnTo>
                  <a:pt x="3003232" y="2039938"/>
                </a:lnTo>
                <a:lnTo>
                  <a:pt x="3012750" y="2040890"/>
                </a:lnTo>
                <a:lnTo>
                  <a:pt x="3022903" y="2042795"/>
                </a:lnTo>
                <a:lnTo>
                  <a:pt x="3032422" y="2045335"/>
                </a:lnTo>
                <a:lnTo>
                  <a:pt x="3036546" y="2046605"/>
                </a:lnTo>
                <a:lnTo>
                  <a:pt x="3041623" y="2049145"/>
                </a:lnTo>
                <a:lnTo>
                  <a:pt x="3046382" y="2051368"/>
                </a:lnTo>
                <a:lnTo>
                  <a:pt x="3051776" y="2054543"/>
                </a:lnTo>
                <a:lnTo>
                  <a:pt x="3062246" y="2060575"/>
                </a:lnTo>
                <a:lnTo>
                  <a:pt x="3071447" y="2066925"/>
                </a:lnTo>
                <a:lnTo>
                  <a:pt x="3075889" y="2070735"/>
                </a:lnTo>
                <a:lnTo>
                  <a:pt x="3077158" y="2072005"/>
                </a:lnTo>
                <a:lnTo>
                  <a:pt x="3079379" y="2074228"/>
                </a:lnTo>
                <a:lnTo>
                  <a:pt x="3081282" y="2077085"/>
                </a:lnTo>
                <a:lnTo>
                  <a:pt x="3083503" y="2079308"/>
                </a:lnTo>
                <a:lnTo>
                  <a:pt x="3086359" y="2081213"/>
                </a:lnTo>
                <a:lnTo>
                  <a:pt x="3089214" y="2082800"/>
                </a:lnTo>
                <a:lnTo>
                  <a:pt x="3092387" y="2084388"/>
                </a:lnTo>
                <a:lnTo>
                  <a:pt x="3095560" y="2085023"/>
                </a:lnTo>
                <a:lnTo>
                  <a:pt x="3098733" y="2085340"/>
                </a:lnTo>
                <a:lnTo>
                  <a:pt x="3102857" y="2085658"/>
                </a:lnTo>
                <a:lnTo>
                  <a:pt x="3105713" y="2085658"/>
                </a:lnTo>
                <a:lnTo>
                  <a:pt x="3108886" y="2085340"/>
                </a:lnTo>
                <a:lnTo>
                  <a:pt x="3114914" y="2083753"/>
                </a:lnTo>
                <a:lnTo>
                  <a:pt x="3120625" y="2081530"/>
                </a:lnTo>
                <a:lnTo>
                  <a:pt x="3126019" y="2078355"/>
                </a:lnTo>
                <a:lnTo>
                  <a:pt x="3131095" y="2075180"/>
                </a:lnTo>
                <a:lnTo>
                  <a:pt x="3135537" y="2071370"/>
                </a:lnTo>
                <a:lnTo>
                  <a:pt x="3139344" y="2067560"/>
                </a:lnTo>
                <a:lnTo>
                  <a:pt x="3142517" y="2063115"/>
                </a:lnTo>
                <a:lnTo>
                  <a:pt x="3144738" y="2059305"/>
                </a:lnTo>
                <a:lnTo>
                  <a:pt x="3146324" y="2055495"/>
                </a:lnTo>
                <a:lnTo>
                  <a:pt x="3146959" y="2051685"/>
                </a:lnTo>
                <a:lnTo>
                  <a:pt x="3147593" y="2048193"/>
                </a:lnTo>
                <a:lnTo>
                  <a:pt x="3147593" y="2044383"/>
                </a:lnTo>
                <a:lnTo>
                  <a:pt x="3146642" y="2040890"/>
                </a:lnTo>
                <a:lnTo>
                  <a:pt x="3145055" y="2038033"/>
                </a:lnTo>
                <a:lnTo>
                  <a:pt x="3143152" y="2034540"/>
                </a:lnTo>
                <a:lnTo>
                  <a:pt x="3139662" y="2030413"/>
                </a:lnTo>
                <a:lnTo>
                  <a:pt x="3135537" y="2025650"/>
                </a:lnTo>
                <a:lnTo>
                  <a:pt x="3131412" y="2021523"/>
                </a:lnTo>
                <a:lnTo>
                  <a:pt x="3126336" y="2017395"/>
                </a:lnTo>
                <a:lnTo>
                  <a:pt x="3120942" y="2013585"/>
                </a:lnTo>
                <a:lnTo>
                  <a:pt x="3115866" y="2009140"/>
                </a:lnTo>
                <a:lnTo>
                  <a:pt x="3109520" y="2005965"/>
                </a:lnTo>
                <a:lnTo>
                  <a:pt x="3103809" y="2002473"/>
                </a:lnTo>
                <a:lnTo>
                  <a:pt x="3097781" y="1998980"/>
                </a:lnTo>
                <a:lnTo>
                  <a:pt x="3091118" y="1995805"/>
                </a:lnTo>
                <a:lnTo>
                  <a:pt x="3078744" y="1990408"/>
                </a:lnTo>
                <a:lnTo>
                  <a:pt x="3066053" y="1985963"/>
                </a:lnTo>
                <a:lnTo>
                  <a:pt x="3060025" y="1984058"/>
                </a:lnTo>
                <a:lnTo>
                  <a:pt x="3054314" y="1982470"/>
                </a:lnTo>
                <a:lnTo>
                  <a:pt x="3047334" y="1980883"/>
                </a:lnTo>
                <a:lnTo>
                  <a:pt x="3040036" y="1979930"/>
                </a:lnTo>
                <a:lnTo>
                  <a:pt x="3033056" y="1978660"/>
                </a:lnTo>
                <a:lnTo>
                  <a:pt x="3025759" y="1978025"/>
                </a:lnTo>
                <a:lnTo>
                  <a:pt x="3025759" y="1942783"/>
                </a:lnTo>
                <a:lnTo>
                  <a:pt x="3025441" y="1940560"/>
                </a:lnTo>
                <a:lnTo>
                  <a:pt x="3024807" y="1938973"/>
                </a:lnTo>
                <a:lnTo>
                  <a:pt x="3023538" y="1937068"/>
                </a:lnTo>
                <a:lnTo>
                  <a:pt x="3021951" y="1935798"/>
                </a:lnTo>
                <a:lnTo>
                  <a:pt x="3020048" y="1934528"/>
                </a:lnTo>
                <a:lnTo>
                  <a:pt x="3018144" y="1933575"/>
                </a:lnTo>
                <a:lnTo>
                  <a:pt x="3015923" y="1933258"/>
                </a:lnTo>
                <a:lnTo>
                  <a:pt x="3013385" y="1932623"/>
                </a:lnTo>
                <a:lnTo>
                  <a:pt x="2970870" y="1932623"/>
                </a:lnTo>
                <a:close/>
                <a:moveTo>
                  <a:pt x="2845545" y="1870075"/>
                </a:moveTo>
                <a:lnTo>
                  <a:pt x="2990858" y="1870075"/>
                </a:lnTo>
                <a:lnTo>
                  <a:pt x="3011481" y="1870075"/>
                </a:lnTo>
                <a:lnTo>
                  <a:pt x="3156477" y="1870075"/>
                </a:lnTo>
                <a:lnTo>
                  <a:pt x="3159015" y="1875155"/>
                </a:lnTo>
                <a:lnTo>
                  <a:pt x="3161554" y="1879918"/>
                </a:lnTo>
                <a:lnTo>
                  <a:pt x="3167582" y="1890078"/>
                </a:lnTo>
                <a:lnTo>
                  <a:pt x="3174879" y="1900238"/>
                </a:lnTo>
                <a:lnTo>
                  <a:pt x="3183129" y="1910715"/>
                </a:lnTo>
                <a:lnTo>
                  <a:pt x="3192012" y="1921193"/>
                </a:lnTo>
                <a:lnTo>
                  <a:pt x="3201848" y="1932305"/>
                </a:lnTo>
                <a:lnTo>
                  <a:pt x="3212001" y="1943735"/>
                </a:lnTo>
                <a:lnTo>
                  <a:pt x="3223106" y="1955483"/>
                </a:lnTo>
                <a:lnTo>
                  <a:pt x="3246901" y="1979930"/>
                </a:lnTo>
                <a:lnTo>
                  <a:pt x="3271966" y="2005965"/>
                </a:lnTo>
                <a:lnTo>
                  <a:pt x="3284975" y="2019618"/>
                </a:lnTo>
                <a:lnTo>
                  <a:pt x="3297983" y="2034223"/>
                </a:lnTo>
                <a:lnTo>
                  <a:pt x="3310992" y="2048510"/>
                </a:lnTo>
                <a:lnTo>
                  <a:pt x="3324000" y="2064068"/>
                </a:lnTo>
                <a:lnTo>
                  <a:pt x="3336691" y="2079943"/>
                </a:lnTo>
                <a:lnTo>
                  <a:pt x="3349382" y="2096453"/>
                </a:lnTo>
                <a:lnTo>
                  <a:pt x="3361439" y="2113598"/>
                </a:lnTo>
                <a:lnTo>
                  <a:pt x="3373813" y="2131695"/>
                </a:lnTo>
                <a:lnTo>
                  <a:pt x="3384917" y="2150428"/>
                </a:lnTo>
                <a:lnTo>
                  <a:pt x="3396022" y="2169478"/>
                </a:lnTo>
                <a:lnTo>
                  <a:pt x="3400781" y="2179638"/>
                </a:lnTo>
                <a:lnTo>
                  <a:pt x="3405858" y="2189798"/>
                </a:lnTo>
                <a:lnTo>
                  <a:pt x="3410934" y="2200275"/>
                </a:lnTo>
                <a:lnTo>
                  <a:pt x="3415376" y="2210435"/>
                </a:lnTo>
                <a:lnTo>
                  <a:pt x="3420135" y="2221230"/>
                </a:lnTo>
                <a:lnTo>
                  <a:pt x="3424260" y="2232343"/>
                </a:lnTo>
                <a:lnTo>
                  <a:pt x="3428067" y="2243455"/>
                </a:lnTo>
                <a:lnTo>
                  <a:pt x="3431874" y="2254885"/>
                </a:lnTo>
                <a:lnTo>
                  <a:pt x="3435365" y="2266315"/>
                </a:lnTo>
                <a:lnTo>
                  <a:pt x="3438220" y="2278063"/>
                </a:lnTo>
                <a:lnTo>
                  <a:pt x="3441393" y="2290128"/>
                </a:lnTo>
                <a:lnTo>
                  <a:pt x="3443931" y="2302193"/>
                </a:lnTo>
                <a:lnTo>
                  <a:pt x="3446787" y="2314893"/>
                </a:lnTo>
                <a:lnTo>
                  <a:pt x="3448690" y="2327593"/>
                </a:lnTo>
                <a:lnTo>
                  <a:pt x="3450594" y="2340610"/>
                </a:lnTo>
                <a:lnTo>
                  <a:pt x="3452180" y="2353628"/>
                </a:lnTo>
                <a:lnTo>
                  <a:pt x="3453132" y="2366963"/>
                </a:lnTo>
                <a:lnTo>
                  <a:pt x="3454084" y="2380615"/>
                </a:lnTo>
                <a:lnTo>
                  <a:pt x="3454401" y="2394903"/>
                </a:lnTo>
                <a:lnTo>
                  <a:pt x="3454401" y="2408873"/>
                </a:lnTo>
                <a:lnTo>
                  <a:pt x="3454401" y="2416493"/>
                </a:lnTo>
                <a:lnTo>
                  <a:pt x="3454084" y="2423795"/>
                </a:lnTo>
                <a:lnTo>
                  <a:pt x="3452815" y="2438400"/>
                </a:lnTo>
                <a:lnTo>
                  <a:pt x="3069860" y="2438400"/>
                </a:lnTo>
                <a:lnTo>
                  <a:pt x="3000377" y="2438400"/>
                </a:lnTo>
                <a:lnTo>
                  <a:pt x="2930575" y="2438400"/>
                </a:lnTo>
                <a:lnTo>
                  <a:pt x="2549525" y="2438400"/>
                </a:lnTo>
                <a:lnTo>
                  <a:pt x="2548256" y="2423795"/>
                </a:lnTo>
                <a:lnTo>
                  <a:pt x="2547938" y="2408873"/>
                </a:lnTo>
                <a:lnTo>
                  <a:pt x="2547938" y="2394903"/>
                </a:lnTo>
                <a:lnTo>
                  <a:pt x="2548256" y="2380615"/>
                </a:lnTo>
                <a:lnTo>
                  <a:pt x="2549207" y="2366963"/>
                </a:lnTo>
                <a:lnTo>
                  <a:pt x="2550476" y="2353628"/>
                </a:lnTo>
                <a:lnTo>
                  <a:pt x="2551746" y="2340610"/>
                </a:lnTo>
                <a:lnTo>
                  <a:pt x="2553649" y="2327593"/>
                </a:lnTo>
                <a:lnTo>
                  <a:pt x="2555553" y="2314893"/>
                </a:lnTo>
                <a:lnTo>
                  <a:pt x="2558091" y="2302193"/>
                </a:lnTo>
                <a:lnTo>
                  <a:pt x="2560947" y="2290128"/>
                </a:lnTo>
                <a:lnTo>
                  <a:pt x="2563802" y="2278063"/>
                </a:lnTo>
                <a:lnTo>
                  <a:pt x="2567292" y="2266315"/>
                </a:lnTo>
                <a:lnTo>
                  <a:pt x="2570465" y="2254885"/>
                </a:lnTo>
                <a:lnTo>
                  <a:pt x="2574272" y="2243455"/>
                </a:lnTo>
                <a:lnTo>
                  <a:pt x="2578080" y="2232343"/>
                </a:lnTo>
                <a:lnTo>
                  <a:pt x="2582522" y="2221230"/>
                </a:lnTo>
                <a:lnTo>
                  <a:pt x="2586963" y="2210435"/>
                </a:lnTo>
                <a:lnTo>
                  <a:pt x="2591723" y="2200275"/>
                </a:lnTo>
                <a:lnTo>
                  <a:pt x="2596164" y="2189798"/>
                </a:lnTo>
                <a:lnTo>
                  <a:pt x="2601558" y="2179638"/>
                </a:lnTo>
                <a:lnTo>
                  <a:pt x="2606635" y="2169478"/>
                </a:lnTo>
                <a:lnTo>
                  <a:pt x="2617105" y="2150428"/>
                </a:lnTo>
                <a:lnTo>
                  <a:pt x="2628844" y="2131695"/>
                </a:lnTo>
                <a:lnTo>
                  <a:pt x="2640583" y="2113598"/>
                </a:lnTo>
                <a:lnTo>
                  <a:pt x="2652640" y="2096453"/>
                </a:lnTo>
                <a:lnTo>
                  <a:pt x="2665331" y="2079943"/>
                </a:lnTo>
                <a:lnTo>
                  <a:pt x="2678339" y="2064068"/>
                </a:lnTo>
                <a:lnTo>
                  <a:pt x="2691348" y="2048510"/>
                </a:lnTo>
                <a:lnTo>
                  <a:pt x="2704356" y="2034223"/>
                </a:lnTo>
                <a:lnTo>
                  <a:pt x="2717365" y="2019618"/>
                </a:lnTo>
                <a:lnTo>
                  <a:pt x="2730373" y="2005965"/>
                </a:lnTo>
                <a:lnTo>
                  <a:pt x="2755121" y="1979930"/>
                </a:lnTo>
                <a:lnTo>
                  <a:pt x="2778917" y="1955483"/>
                </a:lnTo>
                <a:lnTo>
                  <a:pt x="2790021" y="1943735"/>
                </a:lnTo>
                <a:lnTo>
                  <a:pt x="2800809" y="1932305"/>
                </a:lnTo>
                <a:lnTo>
                  <a:pt x="2810327" y="1921193"/>
                </a:lnTo>
                <a:lnTo>
                  <a:pt x="2819211" y="1910715"/>
                </a:lnTo>
                <a:lnTo>
                  <a:pt x="2827460" y="1900238"/>
                </a:lnTo>
                <a:lnTo>
                  <a:pt x="2834440" y="1890078"/>
                </a:lnTo>
                <a:lnTo>
                  <a:pt x="2840468" y="1879918"/>
                </a:lnTo>
                <a:lnTo>
                  <a:pt x="2843007" y="1875155"/>
                </a:lnTo>
                <a:lnTo>
                  <a:pt x="2845545" y="1870075"/>
                </a:lnTo>
                <a:close/>
                <a:moveTo>
                  <a:pt x="2866305" y="1774825"/>
                </a:moveTo>
                <a:lnTo>
                  <a:pt x="3134130" y="1774825"/>
                </a:lnTo>
                <a:lnTo>
                  <a:pt x="3136979" y="1775143"/>
                </a:lnTo>
                <a:lnTo>
                  <a:pt x="3140145" y="1775460"/>
                </a:lnTo>
                <a:lnTo>
                  <a:pt x="3142994" y="1776413"/>
                </a:lnTo>
                <a:lnTo>
                  <a:pt x="3145843" y="1777683"/>
                </a:lnTo>
                <a:lnTo>
                  <a:pt x="3148376" y="1778635"/>
                </a:lnTo>
                <a:lnTo>
                  <a:pt x="3150909" y="1780223"/>
                </a:lnTo>
                <a:lnTo>
                  <a:pt x="3153125" y="1782128"/>
                </a:lnTo>
                <a:lnTo>
                  <a:pt x="3155341" y="1784033"/>
                </a:lnTo>
                <a:lnTo>
                  <a:pt x="3157240" y="1786255"/>
                </a:lnTo>
                <a:lnTo>
                  <a:pt x="3158823" y="1788478"/>
                </a:lnTo>
                <a:lnTo>
                  <a:pt x="3160406" y="1791335"/>
                </a:lnTo>
                <a:lnTo>
                  <a:pt x="3161356" y="1793875"/>
                </a:lnTo>
                <a:lnTo>
                  <a:pt x="3162622" y="1796733"/>
                </a:lnTo>
                <a:lnTo>
                  <a:pt x="3163255" y="1799590"/>
                </a:lnTo>
                <a:lnTo>
                  <a:pt x="3163888" y="1802765"/>
                </a:lnTo>
                <a:lnTo>
                  <a:pt x="3163888" y="1806258"/>
                </a:lnTo>
                <a:lnTo>
                  <a:pt x="3163888" y="1809433"/>
                </a:lnTo>
                <a:lnTo>
                  <a:pt x="3163255" y="1812290"/>
                </a:lnTo>
                <a:lnTo>
                  <a:pt x="3162622" y="1815465"/>
                </a:lnTo>
                <a:lnTo>
                  <a:pt x="3161356" y="1818005"/>
                </a:lnTo>
                <a:lnTo>
                  <a:pt x="3160406" y="1820863"/>
                </a:lnTo>
                <a:lnTo>
                  <a:pt x="3158823" y="1823403"/>
                </a:lnTo>
                <a:lnTo>
                  <a:pt x="3157240" y="1825626"/>
                </a:lnTo>
                <a:lnTo>
                  <a:pt x="3155341" y="1828166"/>
                </a:lnTo>
                <a:lnTo>
                  <a:pt x="3153125" y="1830071"/>
                </a:lnTo>
                <a:lnTo>
                  <a:pt x="3150909" y="1831976"/>
                </a:lnTo>
                <a:lnTo>
                  <a:pt x="3148376" y="1833246"/>
                </a:lnTo>
                <a:lnTo>
                  <a:pt x="3145843" y="1834516"/>
                </a:lnTo>
                <a:lnTo>
                  <a:pt x="3142994" y="1835786"/>
                </a:lnTo>
                <a:lnTo>
                  <a:pt x="3140145" y="1836421"/>
                </a:lnTo>
                <a:lnTo>
                  <a:pt x="3136979" y="1836738"/>
                </a:lnTo>
                <a:lnTo>
                  <a:pt x="3134130" y="1836738"/>
                </a:lnTo>
                <a:lnTo>
                  <a:pt x="2866305" y="1836738"/>
                </a:lnTo>
                <a:lnTo>
                  <a:pt x="2863139" y="1836738"/>
                </a:lnTo>
                <a:lnTo>
                  <a:pt x="2860607" y="1836421"/>
                </a:lnTo>
                <a:lnTo>
                  <a:pt x="2857441" y="1835786"/>
                </a:lnTo>
                <a:lnTo>
                  <a:pt x="2854908" y="1834516"/>
                </a:lnTo>
                <a:lnTo>
                  <a:pt x="2852059" y="1833246"/>
                </a:lnTo>
                <a:lnTo>
                  <a:pt x="2849843" y="1831976"/>
                </a:lnTo>
                <a:lnTo>
                  <a:pt x="2847627" y="1830071"/>
                </a:lnTo>
                <a:lnTo>
                  <a:pt x="2845094" y="1828166"/>
                </a:lnTo>
                <a:lnTo>
                  <a:pt x="2843195" y="1825626"/>
                </a:lnTo>
                <a:lnTo>
                  <a:pt x="2841928" y="1823403"/>
                </a:lnTo>
                <a:lnTo>
                  <a:pt x="2840346" y="1820863"/>
                </a:lnTo>
                <a:lnTo>
                  <a:pt x="2839079" y="1818005"/>
                </a:lnTo>
                <a:lnTo>
                  <a:pt x="2838130" y="1815465"/>
                </a:lnTo>
                <a:lnTo>
                  <a:pt x="2837180" y="1812290"/>
                </a:lnTo>
                <a:lnTo>
                  <a:pt x="2836863" y="1809433"/>
                </a:lnTo>
                <a:lnTo>
                  <a:pt x="2836863" y="1806258"/>
                </a:lnTo>
                <a:lnTo>
                  <a:pt x="2836863" y="1802765"/>
                </a:lnTo>
                <a:lnTo>
                  <a:pt x="2837180" y="1799590"/>
                </a:lnTo>
                <a:lnTo>
                  <a:pt x="2838130" y="1796733"/>
                </a:lnTo>
                <a:lnTo>
                  <a:pt x="2839079" y="1793875"/>
                </a:lnTo>
                <a:lnTo>
                  <a:pt x="2840346" y="1791335"/>
                </a:lnTo>
                <a:lnTo>
                  <a:pt x="2841928" y="1788478"/>
                </a:lnTo>
                <a:lnTo>
                  <a:pt x="2843195" y="1786255"/>
                </a:lnTo>
                <a:lnTo>
                  <a:pt x="2845094" y="1784033"/>
                </a:lnTo>
                <a:lnTo>
                  <a:pt x="2847627" y="1782128"/>
                </a:lnTo>
                <a:lnTo>
                  <a:pt x="2849843" y="1780223"/>
                </a:lnTo>
                <a:lnTo>
                  <a:pt x="2852059" y="1778635"/>
                </a:lnTo>
                <a:lnTo>
                  <a:pt x="2854908" y="1777683"/>
                </a:lnTo>
                <a:lnTo>
                  <a:pt x="2857441" y="1776413"/>
                </a:lnTo>
                <a:lnTo>
                  <a:pt x="2860607" y="1775460"/>
                </a:lnTo>
                <a:lnTo>
                  <a:pt x="2863139" y="1775143"/>
                </a:lnTo>
                <a:lnTo>
                  <a:pt x="2866305" y="1774825"/>
                </a:lnTo>
                <a:close/>
                <a:moveTo>
                  <a:pt x="1756013" y="1701800"/>
                </a:moveTo>
                <a:lnTo>
                  <a:pt x="1936196" y="1701800"/>
                </a:lnTo>
                <a:lnTo>
                  <a:pt x="1940946" y="1710058"/>
                </a:lnTo>
                <a:lnTo>
                  <a:pt x="1945063" y="1717998"/>
                </a:lnTo>
                <a:lnTo>
                  <a:pt x="1948546" y="1726256"/>
                </a:lnTo>
                <a:lnTo>
                  <a:pt x="1952029" y="1733561"/>
                </a:lnTo>
                <a:lnTo>
                  <a:pt x="1956779" y="1747219"/>
                </a:lnTo>
                <a:lnTo>
                  <a:pt x="1960579" y="1758653"/>
                </a:lnTo>
                <a:lnTo>
                  <a:pt x="1963429" y="1768181"/>
                </a:lnTo>
                <a:lnTo>
                  <a:pt x="1965013" y="1775486"/>
                </a:lnTo>
                <a:lnTo>
                  <a:pt x="1965646" y="1781203"/>
                </a:lnTo>
                <a:lnTo>
                  <a:pt x="1965646" y="1796449"/>
                </a:lnTo>
                <a:lnTo>
                  <a:pt x="1966913" y="1796449"/>
                </a:lnTo>
                <a:lnTo>
                  <a:pt x="1947913" y="2595563"/>
                </a:lnTo>
                <a:lnTo>
                  <a:pt x="1744296" y="2595563"/>
                </a:lnTo>
                <a:lnTo>
                  <a:pt x="1725613" y="1796449"/>
                </a:lnTo>
                <a:lnTo>
                  <a:pt x="1726879" y="1796449"/>
                </a:lnTo>
                <a:lnTo>
                  <a:pt x="1726879" y="1781203"/>
                </a:lnTo>
                <a:lnTo>
                  <a:pt x="1727829" y="1775169"/>
                </a:lnTo>
                <a:lnTo>
                  <a:pt x="1729413" y="1767864"/>
                </a:lnTo>
                <a:lnTo>
                  <a:pt x="1732263" y="1758018"/>
                </a:lnTo>
                <a:lnTo>
                  <a:pt x="1736063" y="1745948"/>
                </a:lnTo>
                <a:lnTo>
                  <a:pt x="1740813" y="1732609"/>
                </a:lnTo>
                <a:lnTo>
                  <a:pt x="1744296" y="1725303"/>
                </a:lnTo>
                <a:lnTo>
                  <a:pt x="1747779" y="1717681"/>
                </a:lnTo>
                <a:lnTo>
                  <a:pt x="1751896" y="1709740"/>
                </a:lnTo>
                <a:lnTo>
                  <a:pt x="1756013" y="1701800"/>
                </a:lnTo>
                <a:close/>
                <a:moveTo>
                  <a:pt x="2994811" y="1497012"/>
                </a:moveTo>
                <a:lnTo>
                  <a:pt x="3002754" y="1497012"/>
                </a:lnTo>
                <a:lnTo>
                  <a:pt x="3010696" y="1497012"/>
                </a:lnTo>
                <a:lnTo>
                  <a:pt x="3022451" y="1497330"/>
                </a:lnTo>
                <a:lnTo>
                  <a:pt x="3035159" y="1497965"/>
                </a:lnTo>
                <a:lnTo>
                  <a:pt x="3049456" y="1499552"/>
                </a:lnTo>
                <a:lnTo>
                  <a:pt x="3056445" y="1500822"/>
                </a:lnTo>
                <a:lnTo>
                  <a:pt x="3063117" y="1501775"/>
                </a:lnTo>
                <a:lnTo>
                  <a:pt x="3069471" y="1503362"/>
                </a:lnTo>
                <a:lnTo>
                  <a:pt x="3075507" y="1505267"/>
                </a:lnTo>
                <a:lnTo>
                  <a:pt x="3080908" y="1507807"/>
                </a:lnTo>
                <a:lnTo>
                  <a:pt x="3085356" y="1510030"/>
                </a:lnTo>
                <a:lnTo>
                  <a:pt x="3089168" y="1512570"/>
                </a:lnTo>
                <a:lnTo>
                  <a:pt x="3090757" y="1514157"/>
                </a:lnTo>
                <a:lnTo>
                  <a:pt x="3092028" y="1516062"/>
                </a:lnTo>
                <a:lnTo>
                  <a:pt x="3092981" y="1518602"/>
                </a:lnTo>
                <a:lnTo>
                  <a:pt x="3094252" y="1521777"/>
                </a:lnTo>
                <a:lnTo>
                  <a:pt x="3094887" y="1524952"/>
                </a:lnTo>
                <a:lnTo>
                  <a:pt x="3095522" y="1528762"/>
                </a:lnTo>
                <a:lnTo>
                  <a:pt x="3095840" y="1532255"/>
                </a:lnTo>
                <a:lnTo>
                  <a:pt x="3095522" y="1536382"/>
                </a:lnTo>
                <a:lnTo>
                  <a:pt x="3094569" y="1544320"/>
                </a:lnTo>
                <a:lnTo>
                  <a:pt x="3092345" y="1553527"/>
                </a:lnTo>
                <a:lnTo>
                  <a:pt x="3089804" y="1562735"/>
                </a:lnTo>
                <a:lnTo>
                  <a:pt x="3086627" y="1572260"/>
                </a:lnTo>
                <a:lnTo>
                  <a:pt x="3082814" y="1582102"/>
                </a:lnTo>
                <a:lnTo>
                  <a:pt x="3074872" y="1601470"/>
                </a:lnTo>
                <a:lnTo>
                  <a:pt x="3066929" y="1619885"/>
                </a:lnTo>
                <a:lnTo>
                  <a:pt x="3063752" y="1628140"/>
                </a:lnTo>
                <a:lnTo>
                  <a:pt x="3060893" y="1635442"/>
                </a:lnTo>
                <a:lnTo>
                  <a:pt x="3058987" y="1642427"/>
                </a:lnTo>
                <a:lnTo>
                  <a:pt x="3058034" y="1648142"/>
                </a:lnTo>
                <a:lnTo>
                  <a:pt x="3062164" y="1647190"/>
                </a:lnTo>
                <a:lnTo>
                  <a:pt x="3065976" y="1646555"/>
                </a:lnTo>
                <a:lnTo>
                  <a:pt x="3069789" y="1644967"/>
                </a:lnTo>
                <a:lnTo>
                  <a:pt x="3073601" y="1643062"/>
                </a:lnTo>
                <a:lnTo>
                  <a:pt x="3077413" y="1640840"/>
                </a:lnTo>
                <a:lnTo>
                  <a:pt x="3080908" y="1637982"/>
                </a:lnTo>
                <a:lnTo>
                  <a:pt x="3084403" y="1635125"/>
                </a:lnTo>
                <a:lnTo>
                  <a:pt x="3087262" y="1631950"/>
                </a:lnTo>
                <a:lnTo>
                  <a:pt x="3090439" y="1628457"/>
                </a:lnTo>
                <a:lnTo>
                  <a:pt x="3093616" y="1624647"/>
                </a:lnTo>
                <a:lnTo>
                  <a:pt x="3099335" y="1616710"/>
                </a:lnTo>
                <a:lnTo>
                  <a:pt x="3104736" y="1607820"/>
                </a:lnTo>
                <a:lnTo>
                  <a:pt x="3109183" y="1598612"/>
                </a:lnTo>
                <a:lnTo>
                  <a:pt x="3113631" y="1589087"/>
                </a:lnTo>
                <a:lnTo>
                  <a:pt x="3118079" y="1579880"/>
                </a:lnTo>
                <a:lnTo>
                  <a:pt x="3125704" y="1562735"/>
                </a:lnTo>
                <a:lnTo>
                  <a:pt x="3129199" y="1555115"/>
                </a:lnTo>
                <a:lnTo>
                  <a:pt x="3132693" y="1548447"/>
                </a:lnTo>
                <a:lnTo>
                  <a:pt x="3135553" y="1543367"/>
                </a:lnTo>
                <a:lnTo>
                  <a:pt x="3137141" y="1540827"/>
                </a:lnTo>
                <a:lnTo>
                  <a:pt x="3138730" y="1538922"/>
                </a:lnTo>
                <a:lnTo>
                  <a:pt x="3140318" y="1537970"/>
                </a:lnTo>
                <a:lnTo>
                  <a:pt x="3142224" y="1536382"/>
                </a:lnTo>
                <a:lnTo>
                  <a:pt x="3144131" y="1535430"/>
                </a:lnTo>
                <a:lnTo>
                  <a:pt x="3146354" y="1534795"/>
                </a:lnTo>
                <a:lnTo>
                  <a:pt x="3151438" y="1533525"/>
                </a:lnTo>
                <a:lnTo>
                  <a:pt x="3156521" y="1533207"/>
                </a:lnTo>
                <a:lnTo>
                  <a:pt x="3162240" y="1533525"/>
                </a:lnTo>
                <a:lnTo>
                  <a:pt x="3168594" y="1534477"/>
                </a:lnTo>
                <a:lnTo>
                  <a:pt x="3174948" y="1536065"/>
                </a:lnTo>
                <a:lnTo>
                  <a:pt x="3181619" y="1537652"/>
                </a:lnTo>
                <a:lnTo>
                  <a:pt x="3188291" y="1539557"/>
                </a:lnTo>
                <a:lnTo>
                  <a:pt x="3194963" y="1541780"/>
                </a:lnTo>
                <a:lnTo>
                  <a:pt x="3207988" y="1547177"/>
                </a:lnTo>
                <a:lnTo>
                  <a:pt x="3219108" y="1551940"/>
                </a:lnTo>
                <a:lnTo>
                  <a:pt x="3228639" y="1556702"/>
                </a:lnTo>
                <a:lnTo>
                  <a:pt x="3235946" y="1560512"/>
                </a:lnTo>
                <a:lnTo>
                  <a:pt x="3242300" y="1564322"/>
                </a:lnTo>
                <a:lnTo>
                  <a:pt x="3247383" y="1567815"/>
                </a:lnTo>
                <a:lnTo>
                  <a:pt x="3251513" y="1570672"/>
                </a:lnTo>
                <a:lnTo>
                  <a:pt x="3254690" y="1573847"/>
                </a:lnTo>
                <a:lnTo>
                  <a:pt x="3256914" y="1576387"/>
                </a:lnTo>
                <a:lnTo>
                  <a:pt x="3258503" y="1579245"/>
                </a:lnTo>
                <a:lnTo>
                  <a:pt x="3259138" y="1581467"/>
                </a:lnTo>
                <a:lnTo>
                  <a:pt x="3258821" y="1584325"/>
                </a:lnTo>
                <a:lnTo>
                  <a:pt x="3258185" y="1586865"/>
                </a:lnTo>
                <a:lnTo>
                  <a:pt x="3256597" y="1589405"/>
                </a:lnTo>
                <a:lnTo>
                  <a:pt x="3254373" y="1592262"/>
                </a:lnTo>
                <a:lnTo>
                  <a:pt x="3251513" y="1595120"/>
                </a:lnTo>
                <a:lnTo>
                  <a:pt x="3248019" y="1598295"/>
                </a:lnTo>
                <a:lnTo>
                  <a:pt x="3240394" y="1605597"/>
                </a:lnTo>
                <a:lnTo>
                  <a:pt x="3230863" y="1613535"/>
                </a:lnTo>
                <a:lnTo>
                  <a:pt x="3220061" y="1624012"/>
                </a:lnTo>
                <a:lnTo>
                  <a:pt x="3214342" y="1629727"/>
                </a:lnTo>
                <a:lnTo>
                  <a:pt x="3208624" y="1636077"/>
                </a:lnTo>
                <a:lnTo>
                  <a:pt x="3202905" y="1643062"/>
                </a:lnTo>
                <a:lnTo>
                  <a:pt x="3197187" y="1650682"/>
                </a:lnTo>
                <a:lnTo>
                  <a:pt x="3191150" y="1658620"/>
                </a:lnTo>
                <a:lnTo>
                  <a:pt x="3185432" y="1667827"/>
                </a:lnTo>
                <a:lnTo>
                  <a:pt x="3179713" y="1677988"/>
                </a:lnTo>
                <a:lnTo>
                  <a:pt x="3174312" y="1688148"/>
                </a:lnTo>
                <a:lnTo>
                  <a:pt x="3168911" y="1699578"/>
                </a:lnTo>
                <a:lnTo>
                  <a:pt x="3163510" y="1712278"/>
                </a:lnTo>
                <a:lnTo>
                  <a:pt x="3159062" y="1725613"/>
                </a:lnTo>
                <a:lnTo>
                  <a:pt x="3154297" y="1739900"/>
                </a:lnTo>
                <a:lnTo>
                  <a:pt x="3005613" y="1739900"/>
                </a:lnTo>
                <a:lnTo>
                  <a:pt x="3000530" y="1739900"/>
                </a:lnTo>
                <a:lnTo>
                  <a:pt x="2851210" y="1739900"/>
                </a:lnTo>
                <a:lnTo>
                  <a:pt x="2847080" y="1725613"/>
                </a:lnTo>
                <a:lnTo>
                  <a:pt x="2842315" y="1712595"/>
                </a:lnTo>
                <a:lnTo>
                  <a:pt x="2837549" y="1700530"/>
                </a:lnTo>
                <a:lnTo>
                  <a:pt x="2832466" y="1689735"/>
                </a:lnTo>
                <a:lnTo>
                  <a:pt x="2827383" y="1679258"/>
                </a:lnTo>
                <a:lnTo>
                  <a:pt x="2821982" y="1670685"/>
                </a:lnTo>
                <a:lnTo>
                  <a:pt x="2817216" y="1662112"/>
                </a:lnTo>
                <a:lnTo>
                  <a:pt x="2811816" y="1654810"/>
                </a:lnTo>
                <a:lnTo>
                  <a:pt x="2806415" y="1648142"/>
                </a:lnTo>
                <a:lnTo>
                  <a:pt x="2801331" y="1641792"/>
                </a:lnTo>
                <a:lnTo>
                  <a:pt x="2796566" y="1636712"/>
                </a:lnTo>
                <a:lnTo>
                  <a:pt x="2791483" y="1631632"/>
                </a:lnTo>
                <a:lnTo>
                  <a:pt x="2781952" y="1623060"/>
                </a:lnTo>
                <a:lnTo>
                  <a:pt x="2773374" y="1616392"/>
                </a:lnTo>
                <a:lnTo>
                  <a:pt x="2766702" y="1610677"/>
                </a:lnTo>
                <a:lnTo>
                  <a:pt x="2763525" y="1607820"/>
                </a:lnTo>
                <a:lnTo>
                  <a:pt x="2760983" y="1605280"/>
                </a:lnTo>
                <a:lnTo>
                  <a:pt x="2759077" y="1602422"/>
                </a:lnTo>
                <a:lnTo>
                  <a:pt x="2757489" y="1599882"/>
                </a:lnTo>
                <a:lnTo>
                  <a:pt x="2756218" y="1597025"/>
                </a:lnTo>
                <a:lnTo>
                  <a:pt x="2755900" y="1594167"/>
                </a:lnTo>
                <a:lnTo>
                  <a:pt x="2755900" y="1590992"/>
                </a:lnTo>
                <a:lnTo>
                  <a:pt x="2756536" y="1587182"/>
                </a:lnTo>
                <a:lnTo>
                  <a:pt x="2758124" y="1583372"/>
                </a:lnTo>
                <a:lnTo>
                  <a:pt x="2760348" y="1579245"/>
                </a:lnTo>
                <a:lnTo>
                  <a:pt x="2763525" y="1574482"/>
                </a:lnTo>
                <a:lnTo>
                  <a:pt x="2767337" y="1569402"/>
                </a:lnTo>
                <a:lnTo>
                  <a:pt x="2772103" y="1563052"/>
                </a:lnTo>
                <a:lnTo>
                  <a:pt x="2777186" y="1556702"/>
                </a:lnTo>
                <a:lnTo>
                  <a:pt x="2780999" y="1552892"/>
                </a:lnTo>
                <a:lnTo>
                  <a:pt x="2785764" y="1549082"/>
                </a:lnTo>
                <a:lnTo>
                  <a:pt x="2791165" y="1545907"/>
                </a:lnTo>
                <a:lnTo>
                  <a:pt x="2796884" y="1542415"/>
                </a:lnTo>
                <a:lnTo>
                  <a:pt x="2802920" y="1539875"/>
                </a:lnTo>
                <a:lnTo>
                  <a:pt x="2809592" y="1537652"/>
                </a:lnTo>
                <a:lnTo>
                  <a:pt x="2815946" y="1535112"/>
                </a:lnTo>
                <a:lnTo>
                  <a:pt x="2822935" y="1533525"/>
                </a:lnTo>
                <a:lnTo>
                  <a:pt x="2829607" y="1532572"/>
                </a:lnTo>
                <a:lnTo>
                  <a:pt x="2836279" y="1531620"/>
                </a:lnTo>
                <a:lnTo>
                  <a:pt x="2842633" y="1531620"/>
                </a:lnTo>
                <a:lnTo>
                  <a:pt x="2848987" y="1531620"/>
                </a:lnTo>
                <a:lnTo>
                  <a:pt x="2854387" y="1532890"/>
                </a:lnTo>
                <a:lnTo>
                  <a:pt x="2859153" y="1534477"/>
                </a:lnTo>
                <a:lnTo>
                  <a:pt x="2861377" y="1535112"/>
                </a:lnTo>
                <a:lnTo>
                  <a:pt x="2863919" y="1536382"/>
                </a:lnTo>
                <a:lnTo>
                  <a:pt x="2865507" y="1537652"/>
                </a:lnTo>
                <a:lnTo>
                  <a:pt x="2867413" y="1538922"/>
                </a:lnTo>
                <a:lnTo>
                  <a:pt x="2868684" y="1540827"/>
                </a:lnTo>
                <a:lnTo>
                  <a:pt x="2870273" y="1543367"/>
                </a:lnTo>
                <a:lnTo>
                  <a:pt x="2873450" y="1548447"/>
                </a:lnTo>
                <a:lnTo>
                  <a:pt x="2876944" y="1555115"/>
                </a:lnTo>
                <a:lnTo>
                  <a:pt x="2880439" y="1562735"/>
                </a:lnTo>
                <a:lnTo>
                  <a:pt x="2888064" y="1579880"/>
                </a:lnTo>
                <a:lnTo>
                  <a:pt x="2892194" y="1589087"/>
                </a:lnTo>
                <a:lnTo>
                  <a:pt x="2896324" y="1598612"/>
                </a:lnTo>
                <a:lnTo>
                  <a:pt x="2901407" y="1607820"/>
                </a:lnTo>
                <a:lnTo>
                  <a:pt x="2906808" y="1616710"/>
                </a:lnTo>
                <a:lnTo>
                  <a:pt x="2912527" y="1624647"/>
                </a:lnTo>
                <a:lnTo>
                  <a:pt x="2915068" y="1628457"/>
                </a:lnTo>
                <a:lnTo>
                  <a:pt x="2918563" y="1631950"/>
                </a:lnTo>
                <a:lnTo>
                  <a:pt x="2921740" y="1635125"/>
                </a:lnTo>
                <a:lnTo>
                  <a:pt x="2924917" y="1637982"/>
                </a:lnTo>
                <a:lnTo>
                  <a:pt x="2928412" y="1640840"/>
                </a:lnTo>
                <a:lnTo>
                  <a:pt x="2931906" y="1643062"/>
                </a:lnTo>
                <a:lnTo>
                  <a:pt x="2935719" y="1644967"/>
                </a:lnTo>
                <a:lnTo>
                  <a:pt x="2939849" y="1646555"/>
                </a:lnTo>
                <a:lnTo>
                  <a:pt x="2943979" y="1647190"/>
                </a:lnTo>
                <a:lnTo>
                  <a:pt x="2948109" y="1648142"/>
                </a:lnTo>
                <a:lnTo>
                  <a:pt x="2946838" y="1642427"/>
                </a:lnTo>
                <a:lnTo>
                  <a:pt x="2944932" y="1635442"/>
                </a:lnTo>
                <a:lnTo>
                  <a:pt x="2942391" y="1628140"/>
                </a:lnTo>
                <a:lnTo>
                  <a:pt x="2938896" y="1619885"/>
                </a:lnTo>
                <a:lnTo>
                  <a:pt x="2931271" y="1601470"/>
                </a:lnTo>
                <a:lnTo>
                  <a:pt x="2923011" y="1582102"/>
                </a:lnTo>
                <a:lnTo>
                  <a:pt x="2919198" y="1572260"/>
                </a:lnTo>
                <a:lnTo>
                  <a:pt x="2916021" y="1562735"/>
                </a:lnTo>
                <a:lnTo>
                  <a:pt x="2913162" y="1553527"/>
                </a:lnTo>
                <a:lnTo>
                  <a:pt x="2911256" y="1544320"/>
                </a:lnTo>
                <a:lnTo>
                  <a:pt x="2909985" y="1536382"/>
                </a:lnTo>
                <a:lnTo>
                  <a:pt x="2909985" y="1532255"/>
                </a:lnTo>
                <a:lnTo>
                  <a:pt x="2909985" y="1528762"/>
                </a:lnTo>
                <a:lnTo>
                  <a:pt x="2910621" y="1524952"/>
                </a:lnTo>
                <a:lnTo>
                  <a:pt x="2911256" y="1521777"/>
                </a:lnTo>
                <a:lnTo>
                  <a:pt x="2912527" y="1518602"/>
                </a:lnTo>
                <a:lnTo>
                  <a:pt x="2914115" y="1516062"/>
                </a:lnTo>
                <a:lnTo>
                  <a:pt x="2915068" y="1514157"/>
                </a:lnTo>
                <a:lnTo>
                  <a:pt x="2916657" y="1512570"/>
                </a:lnTo>
                <a:lnTo>
                  <a:pt x="2920469" y="1510030"/>
                </a:lnTo>
                <a:lnTo>
                  <a:pt x="2924917" y="1507807"/>
                </a:lnTo>
                <a:lnTo>
                  <a:pt x="2930318" y="1505267"/>
                </a:lnTo>
                <a:lnTo>
                  <a:pt x="2936037" y="1503362"/>
                </a:lnTo>
                <a:lnTo>
                  <a:pt x="2942708" y="1501775"/>
                </a:lnTo>
                <a:lnTo>
                  <a:pt x="2949698" y="1500822"/>
                </a:lnTo>
                <a:lnTo>
                  <a:pt x="2956369" y="1499552"/>
                </a:lnTo>
                <a:lnTo>
                  <a:pt x="2970666" y="1497965"/>
                </a:lnTo>
                <a:lnTo>
                  <a:pt x="2983692" y="1497330"/>
                </a:lnTo>
                <a:lnTo>
                  <a:pt x="2994811" y="1497012"/>
                </a:lnTo>
                <a:close/>
                <a:moveTo>
                  <a:pt x="1762125" y="765175"/>
                </a:moveTo>
                <a:lnTo>
                  <a:pt x="1928813" y="765175"/>
                </a:lnTo>
                <a:lnTo>
                  <a:pt x="1928813" y="1662113"/>
                </a:lnTo>
                <a:lnTo>
                  <a:pt x="1762125" y="1662113"/>
                </a:lnTo>
                <a:lnTo>
                  <a:pt x="1762125" y="765175"/>
                </a:lnTo>
                <a:close/>
                <a:moveTo>
                  <a:pt x="542925" y="551035"/>
                </a:moveTo>
                <a:lnTo>
                  <a:pt x="81597" y="1676586"/>
                </a:lnTo>
                <a:lnTo>
                  <a:pt x="495617" y="1676586"/>
                </a:lnTo>
                <a:lnTo>
                  <a:pt x="550545" y="1676586"/>
                </a:lnTo>
                <a:lnTo>
                  <a:pt x="605155" y="1676586"/>
                </a:lnTo>
                <a:lnTo>
                  <a:pt x="1019492" y="1676586"/>
                </a:lnTo>
                <a:lnTo>
                  <a:pt x="558165" y="551035"/>
                </a:lnTo>
                <a:lnTo>
                  <a:pt x="554355" y="551988"/>
                </a:lnTo>
                <a:lnTo>
                  <a:pt x="552450" y="552623"/>
                </a:lnTo>
                <a:lnTo>
                  <a:pt x="550545" y="552623"/>
                </a:lnTo>
                <a:lnTo>
                  <a:pt x="548640" y="552623"/>
                </a:lnTo>
                <a:lnTo>
                  <a:pt x="546735" y="551988"/>
                </a:lnTo>
                <a:lnTo>
                  <a:pt x="542925" y="551035"/>
                </a:lnTo>
                <a:close/>
                <a:moveTo>
                  <a:pt x="1997075" y="460376"/>
                </a:moveTo>
                <a:lnTo>
                  <a:pt x="2034223" y="474985"/>
                </a:lnTo>
                <a:lnTo>
                  <a:pt x="2075815" y="491500"/>
                </a:lnTo>
                <a:lnTo>
                  <a:pt x="2098358" y="501028"/>
                </a:lnTo>
                <a:lnTo>
                  <a:pt x="2122170" y="510873"/>
                </a:lnTo>
                <a:lnTo>
                  <a:pt x="2146618" y="521671"/>
                </a:lnTo>
                <a:lnTo>
                  <a:pt x="2171700" y="533105"/>
                </a:lnTo>
                <a:lnTo>
                  <a:pt x="2198053" y="545491"/>
                </a:lnTo>
                <a:lnTo>
                  <a:pt x="2225040" y="558195"/>
                </a:lnTo>
                <a:lnTo>
                  <a:pt x="2252980" y="571852"/>
                </a:lnTo>
                <a:lnTo>
                  <a:pt x="2281238" y="586144"/>
                </a:lnTo>
                <a:lnTo>
                  <a:pt x="2310130" y="600753"/>
                </a:lnTo>
                <a:lnTo>
                  <a:pt x="2339975" y="616632"/>
                </a:lnTo>
                <a:lnTo>
                  <a:pt x="2370455" y="633147"/>
                </a:lnTo>
                <a:lnTo>
                  <a:pt x="2401253" y="650298"/>
                </a:lnTo>
                <a:lnTo>
                  <a:pt x="2432368" y="668401"/>
                </a:lnTo>
                <a:lnTo>
                  <a:pt x="2464118" y="687139"/>
                </a:lnTo>
                <a:lnTo>
                  <a:pt x="2495868" y="706513"/>
                </a:lnTo>
                <a:lnTo>
                  <a:pt x="2527935" y="727156"/>
                </a:lnTo>
                <a:lnTo>
                  <a:pt x="2560320" y="748117"/>
                </a:lnTo>
                <a:lnTo>
                  <a:pt x="2593023" y="770032"/>
                </a:lnTo>
                <a:lnTo>
                  <a:pt x="2625725" y="792899"/>
                </a:lnTo>
                <a:lnTo>
                  <a:pt x="2658746" y="816400"/>
                </a:lnTo>
                <a:lnTo>
                  <a:pt x="2691766" y="840855"/>
                </a:lnTo>
                <a:lnTo>
                  <a:pt x="2724468" y="865945"/>
                </a:lnTo>
                <a:lnTo>
                  <a:pt x="2757488" y="891988"/>
                </a:lnTo>
                <a:lnTo>
                  <a:pt x="2789873" y="919302"/>
                </a:lnTo>
                <a:lnTo>
                  <a:pt x="2822576" y="946933"/>
                </a:lnTo>
                <a:lnTo>
                  <a:pt x="2854961" y="975516"/>
                </a:lnTo>
                <a:lnTo>
                  <a:pt x="2886711" y="1005370"/>
                </a:lnTo>
                <a:lnTo>
                  <a:pt x="2918461" y="1035542"/>
                </a:lnTo>
                <a:lnTo>
                  <a:pt x="2918461" y="1039036"/>
                </a:lnTo>
                <a:lnTo>
                  <a:pt x="2918778" y="1048246"/>
                </a:lnTo>
                <a:lnTo>
                  <a:pt x="2919413" y="1054598"/>
                </a:lnTo>
                <a:lnTo>
                  <a:pt x="2920366" y="1061902"/>
                </a:lnTo>
                <a:lnTo>
                  <a:pt x="2921953" y="1070160"/>
                </a:lnTo>
                <a:lnTo>
                  <a:pt x="2923858" y="1078735"/>
                </a:lnTo>
                <a:lnTo>
                  <a:pt x="2926081" y="1087945"/>
                </a:lnTo>
                <a:lnTo>
                  <a:pt x="2929573" y="1097473"/>
                </a:lnTo>
                <a:lnTo>
                  <a:pt x="2933701" y="1107001"/>
                </a:lnTo>
                <a:lnTo>
                  <a:pt x="2936241" y="1111765"/>
                </a:lnTo>
                <a:lnTo>
                  <a:pt x="2938781" y="1116529"/>
                </a:lnTo>
                <a:lnTo>
                  <a:pt x="2941638" y="1121293"/>
                </a:lnTo>
                <a:lnTo>
                  <a:pt x="2944496" y="1125739"/>
                </a:lnTo>
                <a:lnTo>
                  <a:pt x="2947988" y="1130503"/>
                </a:lnTo>
                <a:lnTo>
                  <a:pt x="2951798" y="1134950"/>
                </a:lnTo>
                <a:lnTo>
                  <a:pt x="2955608" y="1139396"/>
                </a:lnTo>
                <a:lnTo>
                  <a:pt x="2959736" y="1143207"/>
                </a:lnTo>
                <a:lnTo>
                  <a:pt x="2964498" y="1147336"/>
                </a:lnTo>
                <a:lnTo>
                  <a:pt x="2969261" y="1150829"/>
                </a:lnTo>
                <a:lnTo>
                  <a:pt x="2971166" y="1146065"/>
                </a:lnTo>
                <a:lnTo>
                  <a:pt x="2974023" y="1141937"/>
                </a:lnTo>
                <a:lnTo>
                  <a:pt x="2977198" y="1138126"/>
                </a:lnTo>
                <a:lnTo>
                  <a:pt x="2980373" y="1134632"/>
                </a:lnTo>
                <a:lnTo>
                  <a:pt x="2984818" y="1132091"/>
                </a:lnTo>
                <a:lnTo>
                  <a:pt x="2989263" y="1130186"/>
                </a:lnTo>
                <a:lnTo>
                  <a:pt x="2994343" y="1128915"/>
                </a:lnTo>
                <a:lnTo>
                  <a:pt x="2999741" y="1128280"/>
                </a:lnTo>
                <a:lnTo>
                  <a:pt x="3002598" y="1128598"/>
                </a:lnTo>
                <a:lnTo>
                  <a:pt x="3005773" y="1128915"/>
                </a:lnTo>
                <a:lnTo>
                  <a:pt x="3008948" y="1129550"/>
                </a:lnTo>
                <a:lnTo>
                  <a:pt x="3011806" y="1130821"/>
                </a:lnTo>
                <a:lnTo>
                  <a:pt x="3014663" y="1132091"/>
                </a:lnTo>
                <a:lnTo>
                  <a:pt x="3017203" y="1133997"/>
                </a:lnTo>
                <a:lnTo>
                  <a:pt x="3019743" y="1135585"/>
                </a:lnTo>
                <a:lnTo>
                  <a:pt x="3022283" y="1137808"/>
                </a:lnTo>
                <a:lnTo>
                  <a:pt x="3024188" y="1140031"/>
                </a:lnTo>
                <a:lnTo>
                  <a:pt x="3026093" y="1142254"/>
                </a:lnTo>
                <a:lnTo>
                  <a:pt x="3027681" y="1145113"/>
                </a:lnTo>
                <a:lnTo>
                  <a:pt x="3028951" y="1147653"/>
                </a:lnTo>
                <a:lnTo>
                  <a:pt x="3029903" y="1150829"/>
                </a:lnTo>
                <a:lnTo>
                  <a:pt x="3030538" y="1153688"/>
                </a:lnTo>
                <a:lnTo>
                  <a:pt x="3031491" y="1156864"/>
                </a:lnTo>
                <a:lnTo>
                  <a:pt x="3031491" y="1160357"/>
                </a:lnTo>
                <a:lnTo>
                  <a:pt x="3031491" y="1171791"/>
                </a:lnTo>
                <a:lnTo>
                  <a:pt x="3037206" y="1171791"/>
                </a:lnTo>
                <a:lnTo>
                  <a:pt x="3042603" y="1171473"/>
                </a:lnTo>
                <a:lnTo>
                  <a:pt x="3047366" y="1171155"/>
                </a:lnTo>
                <a:lnTo>
                  <a:pt x="3052446" y="1170203"/>
                </a:lnTo>
                <a:lnTo>
                  <a:pt x="3057526" y="1169250"/>
                </a:lnTo>
                <a:lnTo>
                  <a:pt x="3061653" y="1167662"/>
                </a:lnTo>
                <a:lnTo>
                  <a:pt x="3065781" y="1166074"/>
                </a:lnTo>
                <a:lnTo>
                  <a:pt x="3069908" y="1164168"/>
                </a:lnTo>
                <a:lnTo>
                  <a:pt x="3073718" y="1162263"/>
                </a:lnTo>
                <a:lnTo>
                  <a:pt x="3077528" y="1160357"/>
                </a:lnTo>
                <a:lnTo>
                  <a:pt x="3084196" y="1155593"/>
                </a:lnTo>
                <a:lnTo>
                  <a:pt x="3090228" y="1150829"/>
                </a:lnTo>
                <a:lnTo>
                  <a:pt x="3095308" y="1145748"/>
                </a:lnTo>
                <a:lnTo>
                  <a:pt x="3099753" y="1140349"/>
                </a:lnTo>
                <a:lnTo>
                  <a:pt x="3103246" y="1135585"/>
                </a:lnTo>
                <a:lnTo>
                  <a:pt x="3106738" y="1130821"/>
                </a:lnTo>
                <a:lnTo>
                  <a:pt x="3108961" y="1126692"/>
                </a:lnTo>
                <a:lnTo>
                  <a:pt x="3112136" y="1120658"/>
                </a:lnTo>
                <a:lnTo>
                  <a:pt x="3113088" y="1117799"/>
                </a:lnTo>
                <a:lnTo>
                  <a:pt x="3117851" y="1117482"/>
                </a:lnTo>
                <a:lnTo>
                  <a:pt x="3122931" y="1117482"/>
                </a:lnTo>
                <a:lnTo>
                  <a:pt x="3125471" y="1117482"/>
                </a:lnTo>
                <a:lnTo>
                  <a:pt x="3128011" y="1117799"/>
                </a:lnTo>
                <a:lnTo>
                  <a:pt x="3130868" y="1118752"/>
                </a:lnTo>
                <a:lnTo>
                  <a:pt x="3133408" y="1119705"/>
                </a:lnTo>
                <a:lnTo>
                  <a:pt x="3135948" y="1121293"/>
                </a:lnTo>
                <a:lnTo>
                  <a:pt x="3137853" y="1123199"/>
                </a:lnTo>
                <a:lnTo>
                  <a:pt x="3139123" y="1125422"/>
                </a:lnTo>
                <a:lnTo>
                  <a:pt x="3140076" y="1128598"/>
                </a:lnTo>
                <a:lnTo>
                  <a:pt x="3140393" y="1132091"/>
                </a:lnTo>
                <a:lnTo>
                  <a:pt x="3139758" y="1136220"/>
                </a:lnTo>
                <a:lnTo>
                  <a:pt x="3138806" y="1140349"/>
                </a:lnTo>
                <a:lnTo>
                  <a:pt x="3136901" y="1145113"/>
                </a:lnTo>
                <a:lnTo>
                  <a:pt x="3134361" y="1150829"/>
                </a:lnTo>
                <a:lnTo>
                  <a:pt x="3131186" y="1156546"/>
                </a:lnTo>
                <a:lnTo>
                  <a:pt x="3127058" y="1162898"/>
                </a:lnTo>
                <a:lnTo>
                  <a:pt x="3121978" y="1169885"/>
                </a:lnTo>
                <a:lnTo>
                  <a:pt x="3116581" y="1176872"/>
                </a:lnTo>
                <a:lnTo>
                  <a:pt x="3110231" y="1183542"/>
                </a:lnTo>
                <a:lnTo>
                  <a:pt x="3102928" y="1190529"/>
                </a:lnTo>
                <a:lnTo>
                  <a:pt x="3095308" y="1196881"/>
                </a:lnTo>
                <a:lnTo>
                  <a:pt x="3086418" y="1203233"/>
                </a:lnTo>
                <a:lnTo>
                  <a:pt x="3081973" y="1205774"/>
                </a:lnTo>
                <a:lnTo>
                  <a:pt x="3076893" y="1208632"/>
                </a:lnTo>
                <a:lnTo>
                  <a:pt x="3071813" y="1211173"/>
                </a:lnTo>
                <a:lnTo>
                  <a:pt x="3067051" y="1213396"/>
                </a:lnTo>
                <a:lnTo>
                  <a:pt x="3061336" y="1215301"/>
                </a:lnTo>
                <a:lnTo>
                  <a:pt x="3055938" y="1217207"/>
                </a:lnTo>
                <a:lnTo>
                  <a:pt x="3050223" y="1218795"/>
                </a:lnTo>
                <a:lnTo>
                  <a:pt x="3043873" y="1220065"/>
                </a:lnTo>
                <a:lnTo>
                  <a:pt x="3037841" y="1221018"/>
                </a:lnTo>
                <a:lnTo>
                  <a:pt x="3031491" y="1221971"/>
                </a:lnTo>
                <a:lnTo>
                  <a:pt x="3031491" y="1242297"/>
                </a:lnTo>
                <a:lnTo>
                  <a:pt x="3045143" y="1274374"/>
                </a:lnTo>
                <a:lnTo>
                  <a:pt x="3064193" y="1317567"/>
                </a:lnTo>
                <a:lnTo>
                  <a:pt x="3111183" y="1423327"/>
                </a:lnTo>
                <a:lnTo>
                  <a:pt x="3148013" y="1504949"/>
                </a:lnTo>
                <a:lnTo>
                  <a:pt x="3141663" y="1505902"/>
                </a:lnTo>
                <a:lnTo>
                  <a:pt x="3138171" y="1506220"/>
                </a:lnTo>
                <a:lnTo>
                  <a:pt x="3135313" y="1506855"/>
                </a:lnTo>
                <a:lnTo>
                  <a:pt x="3132773" y="1507808"/>
                </a:lnTo>
                <a:lnTo>
                  <a:pt x="3129916" y="1508125"/>
                </a:lnTo>
                <a:lnTo>
                  <a:pt x="3127693" y="1507808"/>
                </a:lnTo>
                <a:lnTo>
                  <a:pt x="3125471" y="1507490"/>
                </a:lnTo>
                <a:lnTo>
                  <a:pt x="3123566" y="1506537"/>
                </a:lnTo>
                <a:lnTo>
                  <a:pt x="3121661" y="1505902"/>
                </a:lnTo>
                <a:lnTo>
                  <a:pt x="3119756" y="1504314"/>
                </a:lnTo>
                <a:lnTo>
                  <a:pt x="3117851" y="1502726"/>
                </a:lnTo>
                <a:lnTo>
                  <a:pt x="3116263" y="1501138"/>
                </a:lnTo>
                <a:lnTo>
                  <a:pt x="3115311" y="1499232"/>
                </a:lnTo>
                <a:lnTo>
                  <a:pt x="3113088" y="1497009"/>
                </a:lnTo>
                <a:lnTo>
                  <a:pt x="3110866" y="1493833"/>
                </a:lnTo>
                <a:lnTo>
                  <a:pt x="3107373" y="1490657"/>
                </a:lnTo>
                <a:lnTo>
                  <a:pt x="3102611" y="1486529"/>
                </a:lnTo>
                <a:lnTo>
                  <a:pt x="3096261" y="1482717"/>
                </a:lnTo>
                <a:lnTo>
                  <a:pt x="3092451" y="1480812"/>
                </a:lnTo>
                <a:lnTo>
                  <a:pt x="3088323" y="1478906"/>
                </a:lnTo>
                <a:lnTo>
                  <a:pt x="3083878" y="1477636"/>
                </a:lnTo>
                <a:lnTo>
                  <a:pt x="3078481" y="1475731"/>
                </a:lnTo>
                <a:lnTo>
                  <a:pt x="3072448" y="1474143"/>
                </a:lnTo>
                <a:lnTo>
                  <a:pt x="3065781" y="1472554"/>
                </a:lnTo>
                <a:lnTo>
                  <a:pt x="3054986" y="1448417"/>
                </a:lnTo>
                <a:lnTo>
                  <a:pt x="3008948" y="1345198"/>
                </a:lnTo>
                <a:lnTo>
                  <a:pt x="3004186" y="1346151"/>
                </a:lnTo>
                <a:lnTo>
                  <a:pt x="3001963" y="1346786"/>
                </a:lnTo>
                <a:lnTo>
                  <a:pt x="2999741" y="1347104"/>
                </a:lnTo>
                <a:lnTo>
                  <a:pt x="2997201" y="1347104"/>
                </a:lnTo>
                <a:lnTo>
                  <a:pt x="2995296" y="1346151"/>
                </a:lnTo>
                <a:lnTo>
                  <a:pt x="2992121" y="1345516"/>
                </a:lnTo>
                <a:lnTo>
                  <a:pt x="2940051" y="1472554"/>
                </a:lnTo>
                <a:lnTo>
                  <a:pt x="2933066" y="1473825"/>
                </a:lnTo>
                <a:lnTo>
                  <a:pt x="2927033" y="1475731"/>
                </a:lnTo>
                <a:lnTo>
                  <a:pt x="2921636" y="1477001"/>
                </a:lnTo>
                <a:lnTo>
                  <a:pt x="2916873" y="1478906"/>
                </a:lnTo>
                <a:lnTo>
                  <a:pt x="2912428" y="1480812"/>
                </a:lnTo>
                <a:lnTo>
                  <a:pt x="2908618" y="1482717"/>
                </a:lnTo>
                <a:lnTo>
                  <a:pt x="2905126" y="1484623"/>
                </a:lnTo>
                <a:lnTo>
                  <a:pt x="2901951" y="1486529"/>
                </a:lnTo>
                <a:lnTo>
                  <a:pt x="2897506" y="1490657"/>
                </a:lnTo>
                <a:lnTo>
                  <a:pt x="2893696" y="1493833"/>
                </a:lnTo>
                <a:lnTo>
                  <a:pt x="2891473" y="1497327"/>
                </a:lnTo>
                <a:lnTo>
                  <a:pt x="2889568" y="1499550"/>
                </a:lnTo>
                <a:lnTo>
                  <a:pt x="2888298" y="1501456"/>
                </a:lnTo>
                <a:lnTo>
                  <a:pt x="2886711" y="1503044"/>
                </a:lnTo>
                <a:lnTo>
                  <a:pt x="2885123" y="1504632"/>
                </a:lnTo>
                <a:lnTo>
                  <a:pt x="2883218" y="1505902"/>
                </a:lnTo>
                <a:lnTo>
                  <a:pt x="2881313" y="1506537"/>
                </a:lnTo>
                <a:lnTo>
                  <a:pt x="2879408" y="1507490"/>
                </a:lnTo>
                <a:lnTo>
                  <a:pt x="2877503" y="1507808"/>
                </a:lnTo>
                <a:lnTo>
                  <a:pt x="2875281" y="1507808"/>
                </a:lnTo>
                <a:lnTo>
                  <a:pt x="2872106" y="1507490"/>
                </a:lnTo>
                <a:lnTo>
                  <a:pt x="2869248" y="1506537"/>
                </a:lnTo>
                <a:lnTo>
                  <a:pt x="2865121" y="1504949"/>
                </a:lnTo>
                <a:lnTo>
                  <a:pt x="2860041" y="1503996"/>
                </a:lnTo>
                <a:lnTo>
                  <a:pt x="2967356" y="1242297"/>
                </a:lnTo>
                <a:lnTo>
                  <a:pt x="2967356" y="1211808"/>
                </a:lnTo>
                <a:lnTo>
                  <a:pt x="2959418" y="1208949"/>
                </a:lnTo>
                <a:lnTo>
                  <a:pt x="2951481" y="1205774"/>
                </a:lnTo>
                <a:lnTo>
                  <a:pt x="2943861" y="1201962"/>
                </a:lnTo>
                <a:lnTo>
                  <a:pt x="2936558" y="1197834"/>
                </a:lnTo>
                <a:lnTo>
                  <a:pt x="2929573" y="1194022"/>
                </a:lnTo>
                <a:lnTo>
                  <a:pt x="2923223" y="1189259"/>
                </a:lnTo>
                <a:lnTo>
                  <a:pt x="2917508" y="1184812"/>
                </a:lnTo>
                <a:lnTo>
                  <a:pt x="2911793" y="1180048"/>
                </a:lnTo>
                <a:lnTo>
                  <a:pt x="2906396" y="1175602"/>
                </a:lnTo>
                <a:lnTo>
                  <a:pt x="2901633" y="1170520"/>
                </a:lnTo>
                <a:lnTo>
                  <a:pt x="2897188" y="1165756"/>
                </a:lnTo>
                <a:lnTo>
                  <a:pt x="2892743" y="1160675"/>
                </a:lnTo>
                <a:lnTo>
                  <a:pt x="2888933" y="1155593"/>
                </a:lnTo>
                <a:lnTo>
                  <a:pt x="2885123" y="1150829"/>
                </a:lnTo>
                <a:lnTo>
                  <a:pt x="2879091" y="1140666"/>
                </a:lnTo>
                <a:lnTo>
                  <a:pt x="2874011" y="1130821"/>
                </a:lnTo>
                <a:lnTo>
                  <a:pt x="2869883" y="1121611"/>
                </a:lnTo>
                <a:lnTo>
                  <a:pt x="2867026" y="1113353"/>
                </a:lnTo>
                <a:lnTo>
                  <a:pt x="2864486" y="1105095"/>
                </a:lnTo>
                <a:lnTo>
                  <a:pt x="2862581" y="1098744"/>
                </a:lnTo>
                <a:lnTo>
                  <a:pt x="2861628" y="1093027"/>
                </a:lnTo>
                <a:lnTo>
                  <a:pt x="2860676" y="1088898"/>
                </a:lnTo>
                <a:lnTo>
                  <a:pt x="2860358" y="1085404"/>
                </a:lnTo>
                <a:lnTo>
                  <a:pt x="2859723" y="1083499"/>
                </a:lnTo>
                <a:lnTo>
                  <a:pt x="2856866" y="1078417"/>
                </a:lnTo>
                <a:lnTo>
                  <a:pt x="2854643" y="1074924"/>
                </a:lnTo>
                <a:lnTo>
                  <a:pt x="2851151" y="1070477"/>
                </a:lnTo>
                <a:lnTo>
                  <a:pt x="2846706" y="1065078"/>
                </a:lnTo>
                <a:lnTo>
                  <a:pt x="2841308" y="1058409"/>
                </a:lnTo>
                <a:lnTo>
                  <a:pt x="2834323" y="1051739"/>
                </a:lnTo>
                <a:lnTo>
                  <a:pt x="2826068" y="1043482"/>
                </a:lnTo>
                <a:lnTo>
                  <a:pt x="2815908" y="1035224"/>
                </a:lnTo>
                <a:lnTo>
                  <a:pt x="2804161" y="1025696"/>
                </a:lnTo>
                <a:lnTo>
                  <a:pt x="2790826" y="1015216"/>
                </a:lnTo>
                <a:lnTo>
                  <a:pt x="2774951" y="1003782"/>
                </a:lnTo>
                <a:lnTo>
                  <a:pt x="2757171" y="992031"/>
                </a:lnTo>
                <a:lnTo>
                  <a:pt x="2737168" y="979010"/>
                </a:lnTo>
                <a:lnTo>
                  <a:pt x="2714943" y="965671"/>
                </a:lnTo>
                <a:lnTo>
                  <a:pt x="2689861" y="951062"/>
                </a:lnTo>
                <a:lnTo>
                  <a:pt x="2662238" y="935817"/>
                </a:lnTo>
                <a:lnTo>
                  <a:pt x="2631758" y="919619"/>
                </a:lnTo>
                <a:lnTo>
                  <a:pt x="2598420" y="902469"/>
                </a:lnTo>
                <a:lnTo>
                  <a:pt x="2561908" y="884684"/>
                </a:lnTo>
                <a:lnTo>
                  <a:pt x="2522220" y="865945"/>
                </a:lnTo>
                <a:lnTo>
                  <a:pt x="2479040" y="846572"/>
                </a:lnTo>
                <a:lnTo>
                  <a:pt x="2432368" y="826564"/>
                </a:lnTo>
                <a:lnTo>
                  <a:pt x="2382203" y="805602"/>
                </a:lnTo>
                <a:lnTo>
                  <a:pt x="2328228" y="783371"/>
                </a:lnTo>
                <a:lnTo>
                  <a:pt x="2270125" y="760821"/>
                </a:lnTo>
                <a:lnTo>
                  <a:pt x="2208213" y="737637"/>
                </a:lnTo>
                <a:lnTo>
                  <a:pt x="2142490" y="712864"/>
                </a:lnTo>
                <a:lnTo>
                  <a:pt x="2071688" y="687774"/>
                </a:lnTo>
                <a:lnTo>
                  <a:pt x="1997075" y="661731"/>
                </a:lnTo>
                <a:lnTo>
                  <a:pt x="1997075" y="460376"/>
                </a:lnTo>
                <a:close/>
                <a:moveTo>
                  <a:pt x="1840397" y="442815"/>
                </a:moveTo>
                <a:lnTo>
                  <a:pt x="1834372" y="443766"/>
                </a:lnTo>
                <a:lnTo>
                  <a:pt x="1828664" y="445353"/>
                </a:lnTo>
                <a:lnTo>
                  <a:pt x="1823273" y="447256"/>
                </a:lnTo>
                <a:lnTo>
                  <a:pt x="1818517" y="449477"/>
                </a:lnTo>
                <a:lnTo>
                  <a:pt x="1813444" y="452650"/>
                </a:lnTo>
                <a:lnTo>
                  <a:pt x="1809004" y="456140"/>
                </a:lnTo>
                <a:lnTo>
                  <a:pt x="1804565" y="459947"/>
                </a:lnTo>
                <a:lnTo>
                  <a:pt x="1800760" y="464071"/>
                </a:lnTo>
                <a:lnTo>
                  <a:pt x="1797589" y="468195"/>
                </a:lnTo>
                <a:lnTo>
                  <a:pt x="1794735" y="473271"/>
                </a:lnTo>
                <a:lnTo>
                  <a:pt x="1792198" y="478665"/>
                </a:lnTo>
                <a:lnTo>
                  <a:pt x="1790296" y="484058"/>
                </a:lnTo>
                <a:lnTo>
                  <a:pt x="1788710" y="489452"/>
                </a:lnTo>
                <a:lnTo>
                  <a:pt x="1787759" y="495479"/>
                </a:lnTo>
                <a:lnTo>
                  <a:pt x="1787442" y="501190"/>
                </a:lnTo>
                <a:lnTo>
                  <a:pt x="1787759" y="507218"/>
                </a:lnTo>
                <a:lnTo>
                  <a:pt x="1788710" y="512928"/>
                </a:lnTo>
                <a:lnTo>
                  <a:pt x="1790296" y="518639"/>
                </a:lnTo>
                <a:lnTo>
                  <a:pt x="1792198" y="524032"/>
                </a:lnTo>
                <a:lnTo>
                  <a:pt x="1794735" y="529426"/>
                </a:lnTo>
                <a:lnTo>
                  <a:pt x="1797589" y="533867"/>
                </a:lnTo>
                <a:lnTo>
                  <a:pt x="1800760" y="538626"/>
                </a:lnTo>
                <a:lnTo>
                  <a:pt x="1804565" y="542750"/>
                </a:lnTo>
                <a:lnTo>
                  <a:pt x="1809004" y="546557"/>
                </a:lnTo>
                <a:lnTo>
                  <a:pt x="1813444" y="550047"/>
                </a:lnTo>
                <a:lnTo>
                  <a:pt x="1818517" y="553220"/>
                </a:lnTo>
                <a:lnTo>
                  <a:pt x="1823273" y="555441"/>
                </a:lnTo>
                <a:lnTo>
                  <a:pt x="1828664" y="557344"/>
                </a:lnTo>
                <a:lnTo>
                  <a:pt x="1834372" y="558931"/>
                </a:lnTo>
                <a:lnTo>
                  <a:pt x="1840397" y="559565"/>
                </a:lnTo>
                <a:lnTo>
                  <a:pt x="1846421" y="559882"/>
                </a:lnTo>
                <a:lnTo>
                  <a:pt x="1852446" y="559565"/>
                </a:lnTo>
                <a:lnTo>
                  <a:pt x="1858154" y="558931"/>
                </a:lnTo>
                <a:lnTo>
                  <a:pt x="1863861" y="557344"/>
                </a:lnTo>
                <a:lnTo>
                  <a:pt x="1869252" y="555441"/>
                </a:lnTo>
                <a:lnTo>
                  <a:pt x="1874326" y="553220"/>
                </a:lnTo>
                <a:lnTo>
                  <a:pt x="1879082" y="550047"/>
                </a:lnTo>
                <a:lnTo>
                  <a:pt x="1883838" y="546557"/>
                </a:lnTo>
                <a:lnTo>
                  <a:pt x="1887961" y="542750"/>
                </a:lnTo>
                <a:lnTo>
                  <a:pt x="1891766" y="538626"/>
                </a:lnTo>
                <a:lnTo>
                  <a:pt x="1894937" y="533867"/>
                </a:lnTo>
                <a:lnTo>
                  <a:pt x="1897790" y="529426"/>
                </a:lnTo>
                <a:lnTo>
                  <a:pt x="1900644" y="524032"/>
                </a:lnTo>
                <a:lnTo>
                  <a:pt x="1902547" y="518639"/>
                </a:lnTo>
                <a:lnTo>
                  <a:pt x="1904132" y="512928"/>
                </a:lnTo>
                <a:lnTo>
                  <a:pt x="1904767" y="507218"/>
                </a:lnTo>
                <a:lnTo>
                  <a:pt x="1905084" y="501190"/>
                </a:lnTo>
                <a:lnTo>
                  <a:pt x="1904767" y="495479"/>
                </a:lnTo>
                <a:lnTo>
                  <a:pt x="1904132" y="489452"/>
                </a:lnTo>
                <a:lnTo>
                  <a:pt x="1902547" y="484058"/>
                </a:lnTo>
                <a:lnTo>
                  <a:pt x="1900644" y="478665"/>
                </a:lnTo>
                <a:lnTo>
                  <a:pt x="1897790" y="473271"/>
                </a:lnTo>
                <a:lnTo>
                  <a:pt x="1894937" y="468195"/>
                </a:lnTo>
                <a:lnTo>
                  <a:pt x="1891766" y="464071"/>
                </a:lnTo>
                <a:lnTo>
                  <a:pt x="1887961" y="459947"/>
                </a:lnTo>
                <a:lnTo>
                  <a:pt x="1883838" y="456140"/>
                </a:lnTo>
                <a:lnTo>
                  <a:pt x="1879082" y="452650"/>
                </a:lnTo>
                <a:lnTo>
                  <a:pt x="1874326" y="449477"/>
                </a:lnTo>
                <a:lnTo>
                  <a:pt x="1869252" y="447256"/>
                </a:lnTo>
                <a:lnTo>
                  <a:pt x="1863861" y="445353"/>
                </a:lnTo>
                <a:lnTo>
                  <a:pt x="1858154" y="443766"/>
                </a:lnTo>
                <a:lnTo>
                  <a:pt x="1852446" y="442815"/>
                </a:lnTo>
                <a:lnTo>
                  <a:pt x="1846421" y="442815"/>
                </a:lnTo>
                <a:lnTo>
                  <a:pt x="1840397" y="442815"/>
                </a:lnTo>
                <a:close/>
                <a:moveTo>
                  <a:pt x="1722438" y="315912"/>
                </a:moveTo>
                <a:lnTo>
                  <a:pt x="1970088" y="315912"/>
                </a:lnTo>
                <a:lnTo>
                  <a:pt x="1970088" y="728662"/>
                </a:lnTo>
                <a:lnTo>
                  <a:pt x="1722438" y="728662"/>
                </a:lnTo>
                <a:lnTo>
                  <a:pt x="1722438" y="315912"/>
                </a:lnTo>
                <a:close/>
                <a:moveTo>
                  <a:pt x="444817" y="252412"/>
                </a:moveTo>
                <a:lnTo>
                  <a:pt x="447675" y="252730"/>
                </a:lnTo>
                <a:lnTo>
                  <a:pt x="450215" y="253366"/>
                </a:lnTo>
                <a:lnTo>
                  <a:pt x="452755" y="254318"/>
                </a:lnTo>
                <a:lnTo>
                  <a:pt x="455295" y="255589"/>
                </a:lnTo>
                <a:lnTo>
                  <a:pt x="457517" y="257178"/>
                </a:lnTo>
                <a:lnTo>
                  <a:pt x="461327" y="259719"/>
                </a:lnTo>
                <a:lnTo>
                  <a:pt x="465137" y="263214"/>
                </a:lnTo>
                <a:lnTo>
                  <a:pt x="464502" y="266390"/>
                </a:lnTo>
                <a:lnTo>
                  <a:pt x="463550" y="269567"/>
                </a:lnTo>
                <a:lnTo>
                  <a:pt x="463232" y="274650"/>
                </a:lnTo>
                <a:lnTo>
                  <a:pt x="462915" y="280369"/>
                </a:lnTo>
                <a:lnTo>
                  <a:pt x="462915" y="287040"/>
                </a:lnTo>
                <a:lnTo>
                  <a:pt x="463232" y="294029"/>
                </a:lnTo>
                <a:lnTo>
                  <a:pt x="464502" y="302289"/>
                </a:lnTo>
                <a:lnTo>
                  <a:pt x="466725" y="310231"/>
                </a:lnTo>
                <a:lnTo>
                  <a:pt x="468312" y="314361"/>
                </a:lnTo>
                <a:lnTo>
                  <a:pt x="469900" y="318808"/>
                </a:lnTo>
                <a:lnTo>
                  <a:pt x="471805" y="322938"/>
                </a:lnTo>
                <a:lnTo>
                  <a:pt x="474027" y="327068"/>
                </a:lnTo>
                <a:lnTo>
                  <a:pt x="476567" y="331198"/>
                </a:lnTo>
                <a:lnTo>
                  <a:pt x="479742" y="335645"/>
                </a:lnTo>
                <a:lnTo>
                  <a:pt x="483235" y="339457"/>
                </a:lnTo>
                <a:lnTo>
                  <a:pt x="486727" y="343587"/>
                </a:lnTo>
                <a:lnTo>
                  <a:pt x="490855" y="347400"/>
                </a:lnTo>
                <a:lnTo>
                  <a:pt x="495300" y="351212"/>
                </a:lnTo>
                <a:lnTo>
                  <a:pt x="500697" y="354707"/>
                </a:lnTo>
                <a:lnTo>
                  <a:pt x="506095" y="358201"/>
                </a:lnTo>
                <a:lnTo>
                  <a:pt x="512127" y="361695"/>
                </a:lnTo>
                <a:lnTo>
                  <a:pt x="518795" y="364237"/>
                </a:lnTo>
                <a:lnTo>
                  <a:pt x="519112" y="361060"/>
                </a:lnTo>
                <a:lnTo>
                  <a:pt x="519747" y="358201"/>
                </a:lnTo>
                <a:lnTo>
                  <a:pt x="520700" y="355342"/>
                </a:lnTo>
                <a:lnTo>
                  <a:pt x="521652" y="352482"/>
                </a:lnTo>
                <a:lnTo>
                  <a:pt x="522922" y="349623"/>
                </a:lnTo>
                <a:lnTo>
                  <a:pt x="524510" y="347400"/>
                </a:lnTo>
                <a:lnTo>
                  <a:pt x="526415" y="344858"/>
                </a:lnTo>
                <a:lnTo>
                  <a:pt x="528637" y="342634"/>
                </a:lnTo>
                <a:lnTo>
                  <a:pt x="530542" y="340728"/>
                </a:lnTo>
                <a:lnTo>
                  <a:pt x="533400" y="338822"/>
                </a:lnTo>
                <a:lnTo>
                  <a:pt x="535622" y="337552"/>
                </a:lnTo>
                <a:lnTo>
                  <a:pt x="538162" y="336281"/>
                </a:lnTo>
                <a:lnTo>
                  <a:pt x="541337" y="335010"/>
                </a:lnTo>
                <a:lnTo>
                  <a:pt x="544195" y="334374"/>
                </a:lnTo>
                <a:lnTo>
                  <a:pt x="547370" y="334057"/>
                </a:lnTo>
                <a:lnTo>
                  <a:pt x="550545" y="334057"/>
                </a:lnTo>
                <a:lnTo>
                  <a:pt x="554037" y="334057"/>
                </a:lnTo>
                <a:lnTo>
                  <a:pt x="556895" y="334374"/>
                </a:lnTo>
                <a:lnTo>
                  <a:pt x="560070" y="335010"/>
                </a:lnTo>
                <a:lnTo>
                  <a:pt x="562927" y="336281"/>
                </a:lnTo>
                <a:lnTo>
                  <a:pt x="565785" y="337869"/>
                </a:lnTo>
                <a:lnTo>
                  <a:pt x="568325" y="339457"/>
                </a:lnTo>
                <a:lnTo>
                  <a:pt x="570865" y="341364"/>
                </a:lnTo>
                <a:lnTo>
                  <a:pt x="573087" y="343270"/>
                </a:lnTo>
                <a:lnTo>
                  <a:pt x="574992" y="345493"/>
                </a:lnTo>
                <a:lnTo>
                  <a:pt x="576897" y="347717"/>
                </a:lnTo>
                <a:lnTo>
                  <a:pt x="578485" y="350577"/>
                </a:lnTo>
                <a:lnTo>
                  <a:pt x="580072" y="353436"/>
                </a:lnTo>
                <a:lnTo>
                  <a:pt x="581025" y="356295"/>
                </a:lnTo>
                <a:lnTo>
                  <a:pt x="581977" y="359154"/>
                </a:lnTo>
                <a:lnTo>
                  <a:pt x="582295" y="362648"/>
                </a:lnTo>
                <a:lnTo>
                  <a:pt x="582295" y="365825"/>
                </a:lnTo>
                <a:lnTo>
                  <a:pt x="582295" y="372179"/>
                </a:lnTo>
                <a:lnTo>
                  <a:pt x="587692" y="371226"/>
                </a:lnTo>
                <a:lnTo>
                  <a:pt x="592455" y="369637"/>
                </a:lnTo>
                <a:lnTo>
                  <a:pt x="601980" y="366460"/>
                </a:lnTo>
                <a:lnTo>
                  <a:pt x="610870" y="362648"/>
                </a:lnTo>
                <a:lnTo>
                  <a:pt x="619442" y="358201"/>
                </a:lnTo>
                <a:lnTo>
                  <a:pt x="627380" y="353118"/>
                </a:lnTo>
                <a:lnTo>
                  <a:pt x="634682" y="347717"/>
                </a:lnTo>
                <a:lnTo>
                  <a:pt x="641032" y="342634"/>
                </a:lnTo>
                <a:lnTo>
                  <a:pt x="647382" y="336916"/>
                </a:lnTo>
                <a:lnTo>
                  <a:pt x="652462" y="332151"/>
                </a:lnTo>
                <a:lnTo>
                  <a:pt x="657542" y="327068"/>
                </a:lnTo>
                <a:lnTo>
                  <a:pt x="664845" y="318173"/>
                </a:lnTo>
                <a:lnTo>
                  <a:pt x="669290" y="312455"/>
                </a:lnTo>
                <a:lnTo>
                  <a:pt x="670877" y="310231"/>
                </a:lnTo>
                <a:lnTo>
                  <a:pt x="710247" y="304512"/>
                </a:lnTo>
                <a:lnTo>
                  <a:pt x="749617" y="299430"/>
                </a:lnTo>
                <a:lnTo>
                  <a:pt x="788670" y="295300"/>
                </a:lnTo>
                <a:lnTo>
                  <a:pt x="827722" y="291805"/>
                </a:lnTo>
                <a:lnTo>
                  <a:pt x="866140" y="289263"/>
                </a:lnTo>
                <a:lnTo>
                  <a:pt x="904240" y="287040"/>
                </a:lnTo>
                <a:lnTo>
                  <a:pt x="942340" y="285451"/>
                </a:lnTo>
                <a:lnTo>
                  <a:pt x="979170" y="284181"/>
                </a:lnTo>
                <a:lnTo>
                  <a:pt x="1016317" y="283863"/>
                </a:lnTo>
                <a:lnTo>
                  <a:pt x="1053147" y="284181"/>
                </a:lnTo>
                <a:lnTo>
                  <a:pt x="1089025" y="284498"/>
                </a:lnTo>
                <a:lnTo>
                  <a:pt x="1124902" y="285769"/>
                </a:lnTo>
                <a:lnTo>
                  <a:pt x="1160145" y="287358"/>
                </a:lnTo>
                <a:lnTo>
                  <a:pt x="1194752" y="289581"/>
                </a:lnTo>
                <a:lnTo>
                  <a:pt x="1228725" y="291805"/>
                </a:lnTo>
                <a:lnTo>
                  <a:pt x="1262380" y="294664"/>
                </a:lnTo>
                <a:lnTo>
                  <a:pt x="1295400" y="297523"/>
                </a:lnTo>
                <a:lnTo>
                  <a:pt x="1327467" y="301018"/>
                </a:lnTo>
                <a:lnTo>
                  <a:pt x="1358900" y="304830"/>
                </a:lnTo>
                <a:lnTo>
                  <a:pt x="1389697" y="308642"/>
                </a:lnTo>
                <a:lnTo>
                  <a:pt x="1419860" y="313090"/>
                </a:lnTo>
                <a:lnTo>
                  <a:pt x="1449070" y="317537"/>
                </a:lnTo>
                <a:lnTo>
                  <a:pt x="1477645" y="321985"/>
                </a:lnTo>
                <a:lnTo>
                  <a:pt x="1505585" y="326750"/>
                </a:lnTo>
                <a:lnTo>
                  <a:pt x="1532572" y="331833"/>
                </a:lnTo>
                <a:lnTo>
                  <a:pt x="1558607" y="336598"/>
                </a:lnTo>
                <a:lnTo>
                  <a:pt x="1608137" y="346764"/>
                </a:lnTo>
                <a:lnTo>
                  <a:pt x="1653857" y="356612"/>
                </a:lnTo>
                <a:lnTo>
                  <a:pt x="1695450" y="366460"/>
                </a:lnTo>
                <a:lnTo>
                  <a:pt x="1695450" y="563106"/>
                </a:lnTo>
                <a:lnTo>
                  <a:pt x="1614805" y="538645"/>
                </a:lnTo>
                <a:lnTo>
                  <a:pt x="1538605" y="516090"/>
                </a:lnTo>
                <a:lnTo>
                  <a:pt x="1466215" y="495440"/>
                </a:lnTo>
                <a:lnTo>
                  <a:pt x="1398270" y="476697"/>
                </a:lnTo>
                <a:lnTo>
                  <a:pt x="1334135" y="459860"/>
                </a:lnTo>
                <a:lnTo>
                  <a:pt x="1274127" y="444928"/>
                </a:lnTo>
                <a:lnTo>
                  <a:pt x="1217930" y="431586"/>
                </a:lnTo>
                <a:lnTo>
                  <a:pt x="1165225" y="419831"/>
                </a:lnTo>
                <a:lnTo>
                  <a:pt x="1116012" y="409348"/>
                </a:lnTo>
                <a:lnTo>
                  <a:pt x="1070292" y="400135"/>
                </a:lnTo>
                <a:lnTo>
                  <a:pt x="1027747" y="392511"/>
                </a:lnTo>
                <a:lnTo>
                  <a:pt x="988377" y="386157"/>
                </a:lnTo>
                <a:lnTo>
                  <a:pt x="952182" y="380756"/>
                </a:lnTo>
                <a:lnTo>
                  <a:pt x="918845" y="376626"/>
                </a:lnTo>
                <a:lnTo>
                  <a:pt x="888682" y="373450"/>
                </a:lnTo>
                <a:lnTo>
                  <a:pt x="860742" y="371226"/>
                </a:lnTo>
                <a:lnTo>
                  <a:pt x="835342" y="369320"/>
                </a:lnTo>
                <a:lnTo>
                  <a:pt x="812800" y="368367"/>
                </a:lnTo>
                <a:lnTo>
                  <a:pt x="792480" y="368367"/>
                </a:lnTo>
                <a:lnTo>
                  <a:pt x="774700" y="368684"/>
                </a:lnTo>
                <a:lnTo>
                  <a:pt x="758507" y="369637"/>
                </a:lnTo>
                <a:lnTo>
                  <a:pt x="744855" y="370590"/>
                </a:lnTo>
                <a:lnTo>
                  <a:pt x="732472" y="372179"/>
                </a:lnTo>
                <a:lnTo>
                  <a:pt x="722312" y="373767"/>
                </a:lnTo>
                <a:lnTo>
                  <a:pt x="713422" y="375673"/>
                </a:lnTo>
                <a:lnTo>
                  <a:pt x="706437" y="377262"/>
                </a:lnTo>
                <a:lnTo>
                  <a:pt x="700722" y="379168"/>
                </a:lnTo>
                <a:lnTo>
                  <a:pt x="696277" y="380756"/>
                </a:lnTo>
                <a:lnTo>
                  <a:pt x="690880" y="383298"/>
                </a:lnTo>
                <a:lnTo>
                  <a:pt x="689292" y="384569"/>
                </a:lnTo>
                <a:lnTo>
                  <a:pt x="687705" y="386475"/>
                </a:lnTo>
                <a:lnTo>
                  <a:pt x="682307" y="391240"/>
                </a:lnTo>
                <a:lnTo>
                  <a:pt x="678180" y="394734"/>
                </a:lnTo>
                <a:lnTo>
                  <a:pt x="673735" y="398546"/>
                </a:lnTo>
                <a:lnTo>
                  <a:pt x="668020" y="402994"/>
                </a:lnTo>
                <a:lnTo>
                  <a:pt x="661352" y="407124"/>
                </a:lnTo>
                <a:lnTo>
                  <a:pt x="654050" y="411571"/>
                </a:lnTo>
                <a:lnTo>
                  <a:pt x="646112" y="416019"/>
                </a:lnTo>
                <a:lnTo>
                  <a:pt x="637222" y="419831"/>
                </a:lnTo>
                <a:lnTo>
                  <a:pt x="627697" y="423644"/>
                </a:lnTo>
                <a:lnTo>
                  <a:pt x="617537" y="426503"/>
                </a:lnTo>
                <a:lnTo>
                  <a:pt x="606742" y="429362"/>
                </a:lnTo>
                <a:lnTo>
                  <a:pt x="601027" y="429997"/>
                </a:lnTo>
                <a:lnTo>
                  <a:pt x="594677" y="430950"/>
                </a:lnTo>
                <a:lnTo>
                  <a:pt x="588645" y="431586"/>
                </a:lnTo>
                <a:lnTo>
                  <a:pt x="582295" y="431586"/>
                </a:lnTo>
                <a:lnTo>
                  <a:pt x="582295" y="448105"/>
                </a:lnTo>
                <a:lnTo>
                  <a:pt x="1077277" y="1654666"/>
                </a:lnTo>
                <a:lnTo>
                  <a:pt x="1078230" y="1657843"/>
                </a:lnTo>
                <a:lnTo>
                  <a:pt x="1078865" y="1660384"/>
                </a:lnTo>
                <a:lnTo>
                  <a:pt x="1079182" y="1663243"/>
                </a:lnTo>
                <a:lnTo>
                  <a:pt x="1079500" y="1665785"/>
                </a:lnTo>
                <a:lnTo>
                  <a:pt x="1079500" y="1668644"/>
                </a:lnTo>
                <a:lnTo>
                  <a:pt x="1079182" y="1671185"/>
                </a:lnTo>
                <a:lnTo>
                  <a:pt x="1077595" y="1676586"/>
                </a:lnTo>
                <a:lnTo>
                  <a:pt x="1078865" y="1676586"/>
                </a:lnTo>
                <a:lnTo>
                  <a:pt x="1082992" y="1676586"/>
                </a:lnTo>
                <a:lnTo>
                  <a:pt x="1086802" y="1676904"/>
                </a:lnTo>
                <a:lnTo>
                  <a:pt x="1089977" y="1677857"/>
                </a:lnTo>
                <a:lnTo>
                  <a:pt x="1092835" y="1678810"/>
                </a:lnTo>
                <a:lnTo>
                  <a:pt x="1095692" y="1680080"/>
                </a:lnTo>
                <a:lnTo>
                  <a:pt x="1097597" y="1681669"/>
                </a:lnTo>
                <a:lnTo>
                  <a:pt x="1098867" y="1683575"/>
                </a:lnTo>
                <a:lnTo>
                  <a:pt x="1100137" y="1685481"/>
                </a:lnTo>
                <a:lnTo>
                  <a:pt x="1100455" y="1687705"/>
                </a:lnTo>
                <a:lnTo>
                  <a:pt x="1101090" y="1689929"/>
                </a:lnTo>
                <a:lnTo>
                  <a:pt x="1100455" y="1692788"/>
                </a:lnTo>
                <a:lnTo>
                  <a:pt x="1099820" y="1695329"/>
                </a:lnTo>
                <a:lnTo>
                  <a:pt x="1098232" y="1698188"/>
                </a:lnTo>
                <a:lnTo>
                  <a:pt x="1096327" y="1701048"/>
                </a:lnTo>
                <a:lnTo>
                  <a:pt x="1094105" y="1703907"/>
                </a:lnTo>
                <a:lnTo>
                  <a:pt x="1091247" y="1707084"/>
                </a:lnTo>
                <a:lnTo>
                  <a:pt x="938847" y="1859571"/>
                </a:lnTo>
                <a:lnTo>
                  <a:pt x="938212" y="1859889"/>
                </a:lnTo>
                <a:lnTo>
                  <a:pt x="936307" y="1861478"/>
                </a:lnTo>
                <a:lnTo>
                  <a:pt x="933132" y="1863701"/>
                </a:lnTo>
                <a:lnTo>
                  <a:pt x="927417" y="1866561"/>
                </a:lnTo>
                <a:lnTo>
                  <a:pt x="918845" y="1869737"/>
                </a:lnTo>
                <a:lnTo>
                  <a:pt x="907732" y="1873550"/>
                </a:lnTo>
                <a:lnTo>
                  <a:pt x="893445" y="1877997"/>
                </a:lnTo>
                <a:lnTo>
                  <a:pt x="875665" y="1882127"/>
                </a:lnTo>
                <a:lnTo>
                  <a:pt x="853440" y="1886257"/>
                </a:lnTo>
                <a:lnTo>
                  <a:pt x="840740" y="1888481"/>
                </a:lnTo>
                <a:lnTo>
                  <a:pt x="827087" y="1890704"/>
                </a:lnTo>
                <a:lnTo>
                  <a:pt x="812165" y="1892611"/>
                </a:lnTo>
                <a:lnTo>
                  <a:pt x="795972" y="1894517"/>
                </a:lnTo>
                <a:lnTo>
                  <a:pt x="778510" y="1896423"/>
                </a:lnTo>
                <a:lnTo>
                  <a:pt x="759460" y="1897693"/>
                </a:lnTo>
                <a:lnTo>
                  <a:pt x="739140" y="1899282"/>
                </a:lnTo>
                <a:lnTo>
                  <a:pt x="717550" y="1900870"/>
                </a:lnTo>
                <a:lnTo>
                  <a:pt x="694372" y="1902141"/>
                </a:lnTo>
                <a:lnTo>
                  <a:pt x="669290" y="1903094"/>
                </a:lnTo>
                <a:lnTo>
                  <a:pt x="643572" y="1904047"/>
                </a:lnTo>
                <a:lnTo>
                  <a:pt x="614997" y="1904365"/>
                </a:lnTo>
                <a:lnTo>
                  <a:pt x="585787" y="1904683"/>
                </a:lnTo>
                <a:lnTo>
                  <a:pt x="554355" y="1905000"/>
                </a:lnTo>
                <a:lnTo>
                  <a:pt x="522922" y="1904683"/>
                </a:lnTo>
                <a:lnTo>
                  <a:pt x="493077" y="1904365"/>
                </a:lnTo>
                <a:lnTo>
                  <a:pt x="465137" y="1904047"/>
                </a:lnTo>
                <a:lnTo>
                  <a:pt x="438785" y="1903094"/>
                </a:lnTo>
                <a:lnTo>
                  <a:pt x="414020" y="1902141"/>
                </a:lnTo>
                <a:lnTo>
                  <a:pt x="390207" y="1900870"/>
                </a:lnTo>
                <a:lnTo>
                  <a:pt x="368300" y="1899282"/>
                </a:lnTo>
                <a:lnTo>
                  <a:pt x="347662" y="1897693"/>
                </a:lnTo>
                <a:lnTo>
                  <a:pt x="328612" y="1896423"/>
                </a:lnTo>
                <a:lnTo>
                  <a:pt x="310832" y="1894517"/>
                </a:lnTo>
                <a:lnTo>
                  <a:pt x="294005" y="1892611"/>
                </a:lnTo>
                <a:lnTo>
                  <a:pt x="278765" y="1890704"/>
                </a:lnTo>
                <a:lnTo>
                  <a:pt x="251777" y="1886257"/>
                </a:lnTo>
                <a:lnTo>
                  <a:pt x="229235" y="1882127"/>
                </a:lnTo>
                <a:lnTo>
                  <a:pt x="210502" y="1877997"/>
                </a:lnTo>
                <a:lnTo>
                  <a:pt x="195580" y="1873550"/>
                </a:lnTo>
                <a:lnTo>
                  <a:pt x="183515" y="1869737"/>
                </a:lnTo>
                <a:lnTo>
                  <a:pt x="174942" y="1866561"/>
                </a:lnTo>
                <a:lnTo>
                  <a:pt x="168592" y="1863701"/>
                </a:lnTo>
                <a:lnTo>
                  <a:pt x="164782" y="1861478"/>
                </a:lnTo>
                <a:lnTo>
                  <a:pt x="161925" y="1859571"/>
                </a:lnTo>
                <a:lnTo>
                  <a:pt x="9525" y="1707084"/>
                </a:lnTo>
                <a:lnTo>
                  <a:pt x="6985" y="1703907"/>
                </a:lnTo>
                <a:lnTo>
                  <a:pt x="4445" y="1701048"/>
                </a:lnTo>
                <a:lnTo>
                  <a:pt x="2540" y="1698188"/>
                </a:lnTo>
                <a:lnTo>
                  <a:pt x="1270" y="1695329"/>
                </a:lnTo>
                <a:lnTo>
                  <a:pt x="317" y="1692788"/>
                </a:lnTo>
                <a:lnTo>
                  <a:pt x="0" y="1689929"/>
                </a:lnTo>
                <a:lnTo>
                  <a:pt x="0" y="1687705"/>
                </a:lnTo>
                <a:lnTo>
                  <a:pt x="635" y="1685481"/>
                </a:lnTo>
                <a:lnTo>
                  <a:pt x="1905" y="1683575"/>
                </a:lnTo>
                <a:lnTo>
                  <a:pt x="3492" y="1681669"/>
                </a:lnTo>
                <a:lnTo>
                  <a:pt x="5397" y="1680080"/>
                </a:lnTo>
                <a:lnTo>
                  <a:pt x="7937" y="1678810"/>
                </a:lnTo>
                <a:lnTo>
                  <a:pt x="11112" y="1677857"/>
                </a:lnTo>
                <a:lnTo>
                  <a:pt x="14287" y="1676904"/>
                </a:lnTo>
                <a:lnTo>
                  <a:pt x="18097" y="1676586"/>
                </a:lnTo>
                <a:lnTo>
                  <a:pt x="22542" y="1676586"/>
                </a:lnTo>
                <a:lnTo>
                  <a:pt x="23177" y="1676586"/>
                </a:lnTo>
                <a:lnTo>
                  <a:pt x="21907" y="1671185"/>
                </a:lnTo>
                <a:lnTo>
                  <a:pt x="21272" y="1668644"/>
                </a:lnTo>
                <a:lnTo>
                  <a:pt x="21272" y="1665785"/>
                </a:lnTo>
                <a:lnTo>
                  <a:pt x="21272" y="1663243"/>
                </a:lnTo>
                <a:lnTo>
                  <a:pt x="21907" y="1660384"/>
                </a:lnTo>
                <a:lnTo>
                  <a:pt x="22542" y="1657525"/>
                </a:lnTo>
                <a:lnTo>
                  <a:pt x="23812" y="1654666"/>
                </a:lnTo>
                <a:lnTo>
                  <a:pt x="518795" y="447787"/>
                </a:lnTo>
                <a:lnTo>
                  <a:pt x="518795" y="421738"/>
                </a:lnTo>
                <a:lnTo>
                  <a:pt x="509270" y="418243"/>
                </a:lnTo>
                <a:lnTo>
                  <a:pt x="500380" y="414113"/>
                </a:lnTo>
                <a:lnTo>
                  <a:pt x="492442" y="409666"/>
                </a:lnTo>
                <a:lnTo>
                  <a:pt x="484505" y="405218"/>
                </a:lnTo>
                <a:lnTo>
                  <a:pt x="477837" y="400453"/>
                </a:lnTo>
                <a:lnTo>
                  <a:pt x="471170" y="395687"/>
                </a:lnTo>
                <a:lnTo>
                  <a:pt x="465455" y="390287"/>
                </a:lnTo>
                <a:lnTo>
                  <a:pt x="460057" y="384569"/>
                </a:lnTo>
                <a:lnTo>
                  <a:pt x="455295" y="378850"/>
                </a:lnTo>
                <a:lnTo>
                  <a:pt x="450850" y="373132"/>
                </a:lnTo>
                <a:lnTo>
                  <a:pt x="446722" y="367414"/>
                </a:lnTo>
                <a:lnTo>
                  <a:pt x="443230" y="361060"/>
                </a:lnTo>
                <a:lnTo>
                  <a:pt x="440372" y="355024"/>
                </a:lnTo>
                <a:lnTo>
                  <a:pt x="437515" y="348988"/>
                </a:lnTo>
                <a:lnTo>
                  <a:pt x="435292" y="342634"/>
                </a:lnTo>
                <a:lnTo>
                  <a:pt x="433070" y="336598"/>
                </a:lnTo>
                <a:lnTo>
                  <a:pt x="431482" y="330563"/>
                </a:lnTo>
                <a:lnTo>
                  <a:pt x="430212" y="324526"/>
                </a:lnTo>
                <a:lnTo>
                  <a:pt x="429260" y="318173"/>
                </a:lnTo>
                <a:lnTo>
                  <a:pt x="428307" y="312455"/>
                </a:lnTo>
                <a:lnTo>
                  <a:pt x="427672" y="301336"/>
                </a:lnTo>
                <a:lnTo>
                  <a:pt x="427672" y="291170"/>
                </a:lnTo>
                <a:lnTo>
                  <a:pt x="427990" y="281957"/>
                </a:lnTo>
                <a:lnTo>
                  <a:pt x="429577" y="274015"/>
                </a:lnTo>
                <a:lnTo>
                  <a:pt x="431165" y="267344"/>
                </a:lnTo>
                <a:lnTo>
                  <a:pt x="432752" y="262260"/>
                </a:lnTo>
                <a:lnTo>
                  <a:pt x="434975" y="258448"/>
                </a:lnTo>
                <a:lnTo>
                  <a:pt x="437197" y="255907"/>
                </a:lnTo>
                <a:lnTo>
                  <a:pt x="439420" y="254001"/>
                </a:lnTo>
                <a:lnTo>
                  <a:pt x="442277" y="252730"/>
                </a:lnTo>
                <a:lnTo>
                  <a:pt x="444817" y="252412"/>
                </a:lnTo>
                <a:close/>
                <a:moveTo>
                  <a:pt x="1790298" y="0"/>
                </a:moveTo>
                <a:lnTo>
                  <a:pt x="1837220" y="0"/>
                </a:lnTo>
                <a:lnTo>
                  <a:pt x="1845780" y="0"/>
                </a:lnTo>
                <a:lnTo>
                  <a:pt x="1892702" y="0"/>
                </a:lnTo>
                <a:lnTo>
                  <a:pt x="1950721" y="33577"/>
                </a:lnTo>
                <a:lnTo>
                  <a:pt x="1951038" y="33577"/>
                </a:lnTo>
                <a:lnTo>
                  <a:pt x="1951038" y="87744"/>
                </a:lnTo>
                <a:lnTo>
                  <a:pt x="1949136" y="88694"/>
                </a:lnTo>
                <a:lnTo>
                  <a:pt x="1947233" y="90595"/>
                </a:lnTo>
                <a:lnTo>
                  <a:pt x="1944380" y="93445"/>
                </a:lnTo>
                <a:lnTo>
                  <a:pt x="1941210" y="97563"/>
                </a:lnTo>
                <a:lnTo>
                  <a:pt x="1937722" y="102948"/>
                </a:lnTo>
                <a:lnTo>
                  <a:pt x="1933918" y="109917"/>
                </a:lnTo>
                <a:lnTo>
                  <a:pt x="1929796" y="118470"/>
                </a:lnTo>
                <a:lnTo>
                  <a:pt x="1925992" y="129240"/>
                </a:lnTo>
                <a:lnTo>
                  <a:pt x="1922187" y="142227"/>
                </a:lnTo>
                <a:lnTo>
                  <a:pt x="1918383" y="157115"/>
                </a:lnTo>
                <a:lnTo>
                  <a:pt x="1916797" y="165351"/>
                </a:lnTo>
                <a:lnTo>
                  <a:pt x="1915212" y="174537"/>
                </a:lnTo>
                <a:lnTo>
                  <a:pt x="1913627" y="184356"/>
                </a:lnTo>
                <a:lnTo>
                  <a:pt x="1912676" y="194810"/>
                </a:lnTo>
                <a:lnTo>
                  <a:pt x="1911408" y="205896"/>
                </a:lnTo>
                <a:lnTo>
                  <a:pt x="1910140" y="217933"/>
                </a:lnTo>
                <a:lnTo>
                  <a:pt x="1909505" y="230287"/>
                </a:lnTo>
                <a:lnTo>
                  <a:pt x="1909188" y="243591"/>
                </a:lnTo>
                <a:lnTo>
                  <a:pt x="1908871" y="257846"/>
                </a:lnTo>
                <a:lnTo>
                  <a:pt x="1908871" y="273050"/>
                </a:lnTo>
                <a:lnTo>
                  <a:pt x="1845780" y="273050"/>
                </a:lnTo>
                <a:lnTo>
                  <a:pt x="1837220" y="273050"/>
                </a:lnTo>
                <a:lnTo>
                  <a:pt x="1774129" y="273050"/>
                </a:lnTo>
                <a:lnTo>
                  <a:pt x="1774129" y="257846"/>
                </a:lnTo>
                <a:lnTo>
                  <a:pt x="1773812" y="243591"/>
                </a:lnTo>
                <a:lnTo>
                  <a:pt x="1773178" y="230287"/>
                </a:lnTo>
                <a:lnTo>
                  <a:pt x="1772227" y="217933"/>
                </a:lnTo>
                <a:lnTo>
                  <a:pt x="1771593" y="205896"/>
                </a:lnTo>
                <a:lnTo>
                  <a:pt x="1770325" y="194810"/>
                </a:lnTo>
                <a:lnTo>
                  <a:pt x="1769374" y="184356"/>
                </a:lnTo>
                <a:lnTo>
                  <a:pt x="1767788" y="174537"/>
                </a:lnTo>
                <a:lnTo>
                  <a:pt x="1766203" y="165351"/>
                </a:lnTo>
                <a:lnTo>
                  <a:pt x="1764301" y="157115"/>
                </a:lnTo>
                <a:lnTo>
                  <a:pt x="1760813" y="142227"/>
                </a:lnTo>
                <a:lnTo>
                  <a:pt x="1757009" y="129240"/>
                </a:lnTo>
                <a:lnTo>
                  <a:pt x="1753204" y="118470"/>
                </a:lnTo>
                <a:lnTo>
                  <a:pt x="1749083" y="109917"/>
                </a:lnTo>
                <a:lnTo>
                  <a:pt x="1745278" y="102948"/>
                </a:lnTo>
                <a:lnTo>
                  <a:pt x="1741791" y="97563"/>
                </a:lnTo>
                <a:lnTo>
                  <a:pt x="1738304" y="93445"/>
                </a:lnTo>
                <a:lnTo>
                  <a:pt x="1735767" y="90595"/>
                </a:lnTo>
                <a:lnTo>
                  <a:pt x="1733865" y="88694"/>
                </a:lnTo>
                <a:lnTo>
                  <a:pt x="1731963" y="87744"/>
                </a:lnTo>
                <a:lnTo>
                  <a:pt x="1731963" y="33577"/>
                </a:lnTo>
                <a:lnTo>
                  <a:pt x="1732280" y="33577"/>
                </a:lnTo>
                <a:lnTo>
                  <a:pt x="1790298" y="0"/>
                </a:lnTo>
                <a:close/>
              </a:path>
            </a:pathLst>
          </a:custGeom>
          <a:solidFill>
            <a:schemeClr val="accent4">
              <a:lumMod val="7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4" name="文本框 33"/>
          <p:cNvSpPr txBox="1"/>
          <p:nvPr/>
        </p:nvSpPr>
        <p:spPr>
          <a:xfrm>
            <a:off x="11550316" y="7202905"/>
            <a:ext cx="415498" cy="369332"/>
          </a:xfrm>
          <a:prstGeom prst="rect">
            <a:avLst/>
          </a:prstGeom>
          <a:noFill/>
        </p:spPr>
        <p:txBody>
          <a:bodyPr wrap="none" rtlCol="0">
            <a:spAutoFit/>
          </a:bodyPr>
          <a:lstStyle/>
          <a:p>
            <a:r>
              <a:rPr lang="zh-CN" altLang="en-US" dirty="0" smtClean="0"/>
              <a:t>。</a:t>
            </a:r>
            <a:endParaRPr lang="zh-CN" altLang="en-US" dirty="0"/>
          </a:p>
        </p:txBody>
      </p:sp>
      <p:pic>
        <p:nvPicPr>
          <p:cNvPr id="35" name="图片 3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6834" y="274982"/>
            <a:ext cx="658053" cy="6580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par>
                                <p:cTn id="22" presetID="22" presetClass="entr" presetSubtype="8"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par>
                                <p:cTn id="33" presetID="2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left)">
                                      <p:cBhvr>
                                        <p:cTn id="70" dur="500"/>
                                        <p:tgtEl>
                                          <p:spTgt spid="2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left)">
                                      <p:cBhvr>
                                        <p:cTn id="82" dur="500"/>
                                        <p:tgtEl>
                                          <p:spTgt spid="3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left)">
                                      <p:cBhvr>
                                        <p:cTn id="85" dur="500"/>
                                        <p:tgtEl>
                                          <p:spTgt spid="3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50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0" nodeType="clickEffect">
                                  <p:stCondLst>
                                    <p:cond delay="1500"/>
                                  </p:stCondLst>
                                  <p:childTnLst>
                                    <p:animEffect transition="out" filter="fade">
                                      <p:cBhvr>
                                        <p:cTn id="95" dur="500"/>
                                        <p:tgtEl>
                                          <p:spTgt spid="34"/>
                                        </p:tgtEl>
                                      </p:cBhvr>
                                    </p:animEffect>
                                    <p:set>
                                      <p:cBhvr>
                                        <p:cTn id="96"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animBg="1"/>
      <p:bldP spid="14" grpId="0"/>
      <p:bldP spid="15" grpId="0" animBg="1"/>
      <p:bldP spid="16" grpId="0"/>
      <p:bldP spid="17" grpId="0" animBg="1"/>
      <p:bldP spid="22" grpId="0"/>
      <p:bldP spid="23" grpId="0"/>
      <p:bldP spid="24" grpId="0"/>
      <p:bldP spid="25" grpId="0"/>
      <p:bldP spid="26" grpId="0"/>
      <p:bldP spid="27" grpId="0"/>
      <p:bldP spid="28" grpId="0" animBg="1"/>
      <p:bldP spid="29" grpId="0" animBg="1"/>
      <p:bldP spid="30" grpId="0" animBg="1"/>
      <p:bldP spid="31" grpId="0" animBg="1"/>
      <p:bldP spid="32" grpId="0" animBg="1"/>
      <p:bldP spid="33" grpId="0" animBg="1"/>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93096" y="367748"/>
            <a:ext cx="3405808" cy="3366052"/>
            <a:chOff x="1577009" y="1745974"/>
            <a:chExt cx="3405808" cy="3366052"/>
          </a:xfrm>
        </p:grpSpPr>
        <p:sp>
          <p:nvSpPr>
            <p:cNvPr id="3" name="菱形 2"/>
            <p:cNvSpPr/>
            <p:nvPr/>
          </p:nvSpPr>
          <p:spPr>
            <a:xfrm>
              <a:off x="1577009" y="1745974"/>
              <a:ext cx="3405808" cy="3366052"/>
            </a:xfrm>
            <a:prstGeom prst="diamond">
              <a:avLst/>
            </a:prstGeom>
            <a:blipFill dpi="0" rotWithShape="1">
              <a:blip r:embed="rId1">
                <a:extLst>
                  <a:ext uri="{28A0092B-C50C-407E-A947-70E740481C1C}">
                    <a14:useLocalDpi xmlns:a14="http://schemas.microsoft.com/office/drawing/2010/main" val="0"/>
                  </a:ext>
                </a:extLst>
              </a:blip>
              <a:srcRect/>
              <a:stretch>
                <a:fillRect/>
              </a:stretch>
            </a:blip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547982" y="2648012"/>
              <a:ext cx="1463862" cy="1569660"/>
            </a:xfrm>
            <a:prstGeom prst="rect">
              <a:avLst/>
            </a:prstGeom>
            <a:noFill/>
          </p:spPr>
          <p:txBody>
            <a:bodyPr wrap="none" rtlCol="0">
              <a:spAutoFit/>
            </a:bodyPr>
            <a:lstStyle/>
            <a:p>
              <a:pPr algn="ctr"/>
              <a:r>
                <a:rPr lang="en-US" altLang="zh-CN" sz="9600" dirty="0" smtClean="0">
                  <a:ln w="28575">
                    <a:solidFill>
                      <a:srgbClr val="F03CA7"/>
                    </a:solidFill>
                  </a:ln>
                  <a:solidFill>
                    <a:schemeClr val="bg1"/>
                  </a:solidFill>
                  <a:effectLst/>
                  <a:latin typeface="Impact" panose="020B0806030902050204" pitchFamily="34" charset="0"/>
                </a:rPr>
                <a:t>02</a:t>
              </a:r>
              <a:endParaRPr lang="zh-CN" altLang="en-US" sz="9600" dirty="0">
                <a:ln w="28575">
                  <a:solidFill>
                    <a:srgbClr val="F03CA7"/>
                  </a:solidFill>
                </a:ln>
                <a:solidFill>
                  <a:schemeClr val="bg1"/>
                </a:solidFill>
                <a:effectLst/>
                <a:latin typeface="Impact" panose="020B0806030902050204" pitchFamily="34" charset="0"/>
              </a:endParaRPr>
            </a:p>
          </p:txBody>
        </p:sp>
        <p:sp>
          <p:nvSpPr>
            <p:cNvPr id="5" name="文本框 4"/>
            <p:cNvSpPr txBox="1"/>
            <p:nvPr/>
          </p:nvSpPr>
          <p:spPr>
            <a:xfrm>
              <a:off x="2947372" y="2438401"/>
              <a:ext cx="694229" cy="461665"/>
            </a:xfrm>
            <a:prstGeom prst="rect">
              <a:avLst/>
            </a:prstGeom>
            <a:noFill/>
          </p:spPr>
          <p:txBody>
            <a:bodyPr wrap="none" rtlCol="0">
              <a:spAutoFit/>
            </a:bodyPr>
            <a:lstStyle/>
            <a:p>
              <a:pPr algn="ctr"/>
              <a:r>
                <a:rPr lang="en-US" altLang="zh-CN" sz="2400" dirty="0" smtClean="0">
                  <a:solidFill>
                    <a:schemeClr val="bg1"/>
                  </a:solidFill>
                </a:rPr>
                <a:t>Part</a:t>
              </a:r>
              <a:endParaRPr lang="zh-CN" altLang="en-US" sz="2400" dirty="0">
                <a:solidFill>
                  <a:schemeClr val="bg1"/>
                </a:solidFill>
              </a:endParaRPr>
            </a:p>
          </p:txBody>
        </p:sp>
      </p:grpSp>
      <p:sp>
        <p:nvSpPr>
          <p:cNvPr id="10" name="菱形 9"/>
          <p:cNvSpPr/>
          <p:nvPr/>
        </p:nvSpPr>
        <p:spPr>
          <a:xfrm rot="1360821">
            <a:off x="4452731" y="367747"/>
            <a:ext cx="3405808" cy="3366052"/>
          </a:xfrm>
          <a:prstGeom prst="diamond">
            <a:avLst/>
          </a:prstGeom>
          <a:noFill/>
          <a:ln w="3175">
            <a:solidFill>
              <a:srgbClr val="F03CA7"/>
            </a:solidFill>
            <a:prstDash val="dash"/>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1790947" y="7251032"/>
            <a:ext cx="415498" cy="369332"/>
          </a:xfrm>
          <a:prstGeom prst="rect">
            <a:avLst/>
          </a:prstGeom>
          <a:noFill/>
        </p:spPr>
        <p:txBody>
          <a:bodyPr wrap="none" rtlCol="0">
            <a:spAutoFit/>
          </a:bodyPr>
          <a:lstStyle/>
          <a:p>
            <a:r>
              <a:rPr lang="zh-CN" altLang="en-US" dirty="0" smtClean="0"/>
              <a:t>。</a:t>
            </a:r>
            <a:endParaRPr lang="zh-CN" altLang="en-US" dirty="0"/>
          </a:p>
        </p:txBody>
      </p:sp>
      <p:sp>
        <p:nvSpPr>
          <p:cNvPr id="17" name="圆角矩形 16"/>
          <p:cNvSpPr/>
          <p:nvPr/>
        </p:nvSpPr>
        <p:spPr>
          <a:xfrm>
            <a:off x="3336235" y="3949146"/>
            <a:ext cx="5519530" cy="755375"/>
          </a:xfrm>
          <a:prstGeom prst="roundRect">
            <a:avLst>
              <a:gd name="adj" fmla="val 50000"/>
            </a:avLst>
          </a:prstGeom>
          <a:solidFill>
            <a:srgbClr val="F03CA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900" algn="ctr"/>
            <a:r>
              <a:rPr lang="zh-CN" altLang="en-US" sz="3600" b="1" dirty="0" smtClean="0">
                <a:latin typeface="微软雅黑" panose="020B0503020204020204" pitchFamily="34" charset="-122"/>
                <a:ea typeface="微软雅黑" panose="020B0503020204020204" pitchFamily="34" charset="-122"/>
              </a:rPr>
              <a:t>点击添加目录标题内容</a:t>
            </a:r>
            <a:endParaRPr lang="zh-CN" altLang="en-US" sz="3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150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5809</Words>
  <Application>WPS 演示</Application>
  <PresentationFormat>宽屏</PresentationFormat>
  <Paragraphs>455</Paragraphs>
  <Slides>28</Slides>
  <Notes>25</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Arial</vt:lpstr>
      <vt:lpstr>宋体</vt:lpstr>
      <vt:lpstr>Wingdings</vt:lpstr>
      <vt:lpstr>叶根友毛笔行书</vt:lpstr>
      <vt:lpstr>微软雅黑</vt:lpstr>
      <vt:lpstr>Impact</vt:lpstr>
      <vt:lpstr>Calibri</vt:lpstr>
      <vt:lpstr>Arial Unicode MS</vt:lpstr>
      <vt:lpstr>Calibri Light</vt:lpstr>
      <vt:lpstr>Segoe UI Light</vt:lpstr>
      <vt:lpstr>Exotc350 DmBd BT</vt:lpstr>
      <vt:lpstr>Exotc350 Bd BT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dcterms:created xsi:type="dcterms:W3CDTF">2017-08-27T14:15:00Z</dcterms:created>
  <dcterms:modified xsi:type="dcterms:W3CDTF">2017-09-17T04:28:45Z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