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1A"/>
    <a:srgbClr val="EF5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AC1D-934F-4252-ABAB-413A2C889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A83C-7B8C-437B-8781-FF72742E65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.emf"/><Relationship Id="rId7" Type="http://schemas.openxmlformats.org/officeDocument/2006/relationships/image" Target="../media/image34.emf"/><Relationship Id="rId6" Type="http://schemas.openxmlformats.org/officeDocument/2006/relationships/image" Target="../media/image33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187993" y="3225635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78" y="4473351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0" y="4608689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703425" y="1221682"/>
            <a:ext cx="678515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小学教育</a:t>
            </a: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通用模板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2647" y="2169350"/>
            <a:ext cx="666670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华康海报体W12" panose="040B0C09000000000000" pitchFamily="81" charset="-122"/>
              </a:rPr>
              <a:t>THE PROFESSIONAL EDUCATIONAL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华康海报体W12" panose="040B0C09000000000000" pitchFamily="8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24254" y="2595589"/>
            <a:ext cx="2368365" cy="35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教师：情缘素材</a:t>
            </a:r>
            <a:endParaRPr lang="zh-CN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4" y="598625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426526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05096" y="1603522"/>
            <a:ext cx="8581808" cy="3377602"/>
            <a:chOff x="868477" y="1930800"/>
            <a:chExt cx="7167562" cy="2820987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 bwMode="auto">
            <a:xfrm>
              <a:off x="868477" y="1930800"/>
              <a:ext cx="3468687" cy="2820987"/>
              <a:chOff x="0" y="0"/>
              <a:chExt cx="3468371" cy="2821795"/>
            </a:xfrm>
          </p:grpSpPr>
          <p:pic>
            <p:nvPicPr>
              <p:cNvPr id="13" name="图片 5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5" r="12131"/>
              <a:stretch>
                <a:fillRect/>
              </a:stretch>
            </p:blipFill>
            <p:spPr bwMode="auto">
              <a:xfrm>
                <a:off x="0" y="0"/>
                <a:ext cx="3468371" cy="282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45" y="224766"/>
                <a:ext cx="3082601" cy="1766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2"/>
            <p:cNvGrpSpPr>
              <a:grpSpLocks noChangeAspect="1"/>
            </p:cNvGrpSpPr>
            <p:nvPr/>
          </p:nvGrpSpPr>
          <p:grpSpPr bwMode="auto">
            <a:xfrm>
              <a:off x="4567352" y="1930800"/>
              <a:ext cx="3468687" cy="2820987"/>
              <a:chOff x="0" y="0"/>
              <a:chExt cx="3468371" cy="2821795"/>
            </a:xfrm>
          </p:grpSpPr>
          <p:pic>
            <p:nvPicPr>
              <p:cNvPr id="11" name="图片 1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5" r="12131"/>
              <a:stretch>
                <a:fillRect/>
              </a:stretch>
            </p:blipFill>
            <p:spPr bwMode="auto">
              <a:xfrm>
                <a:off x="0" y="0"/>
                <a:ext cx="3468371" cy="282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0" t="18973" r="1794" b="9488"/>
              <a:stretch>
                <a:fillRect/>
              </a:stretch>
            </p:blipFill>
            <p:spPr bwMode="auto">
              <a:xfrm>
                <a:off x="165113" y="239744"/>
                <a:ext cx="3092597" cy="173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58121" y="5467147"/>
            <a:ext cx="827575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 noChangeArrowheads="1"/>
          </p:cNvSpPr>
          <p:nvPr/>
        </p:nvSpPr>
        <p:spPr bwMode="auto">
          <a:xfrm>
            <a:off x="3285360" y="1403329"/>
            <a:ext cx="543255" cy="308668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7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7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9" name="Freeform 6"/>
          <p:cNvSpPr>
            <a:spLocks noEditPoints="1" noChangeArrowheads="1"/>
          </p:cNvSpPr>
          <p:nvPr/>
        </p:nvSpPr>
        <p:spPr bwMode="auto">
          <a:xfrm>
            <a:off x="2930834" y="1752565"/>
            <a:ext cx="1252309" cy="3072566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3 w 407"/>
              <a:gd name="T43" fmla="*/ 992 h 999"/>
              <a:gd name="T44" fmla="*/ 204 w 407"/>
              <a:gd name="T45" fmla="*/ 992 h 999"/>
              <a:gd name="T46" fmla="*/ 295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3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7 w 407"/>
              <a:gd name="T61" fmla="*/ 141 h 999"/>
              <a:gd name="T62" fmla="*/ 27 w 407"/>
              <a:gd name="T63" fmla="*/ 312 h 999"/>
              <a:gd name="T64" fmla="*/ 28 w 407"/>
              <a:gd name="T65" fmla="*/ 313 h 999"/>
              <a:gd name="T66" fmla="*/ 29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80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5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6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6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2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5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1" y="324"/>
                  <a:pt x="378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6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2996094" y="3369984"/>
            <a:ext cx="1121787" cy="1433981"/>
          </a:xfrm>
          <a:custGeom>
            <a:avLst/>
            <a:gdLst>
              <a:gd name="T0" fmla="*/ 342 w 365"/>
              <a:gd name="T1" fmla="*/ 0 h 466"/>
              <a:gd name="T2" fmla="*/ 236 w 365"/>
              <a:gd name="T3" fmla="*/ 21 h 466"/>
              <a:gd name="T4" fmla="*/ 22 w 365"/>
              <a:gd name="T5" fmla="*/ 88 h 466"/>
              <a:gd name="T6" fmla="*/ 20 w 365"/>
              <a:gd name="T7" fmla="*/ 217 h 466"/>
              <a:gd name="T8" fmla="*/ 0 w 365"/>
              <a:gd name="T9" fmla="*/ 301 h 466"/>
              <a:gd name="T10" fmla="*/ 0 w 365"/>
              <a:gd name="T11" fmla="*/ 386 h 466"/>
              <a:gd name="T12" fmla="*/ 81 w 365"/>
              <a:gd name="T13" fmla="*/ 466 h 466"/>
              <a:gd name="T14" fmla="*/ 182 w 365"/>
              <a:gd name="T15" fmla="*/ 466 h 466"/>
              <a:gd name="T16" fmla="*/ 183 w 365"/>
              <a:gd name="T17" fmla="*/ 466 h 466"/>
              <a:gd name="T18" fmla="*/ 284 w 365"/>
              <a:gd name="T19" fmla="*/ 466 h 466"/>
              <a:gd name="T20" fmla="*/ 365 w 365"/>
              <a:gd name="T21" fmla="*/ 386 h 466"/>
              <a:gd name="T22" fmla="*/ 365 w 365"/>
              <a:gd name="T23" fmla="*/ 301 h 466"/>
              <a:gd name="T24" fmla="*/ 345 w 365"/>
              <a:gd name="T25" fmla="*/ 217 h 466"/>
              <a:gd name="T26" fmla="*/ 342 w 365"/>
              <a:gd name="T27" fmla="*/ 0 h 4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5"/>
              <a:gd name="T43" fmla="*/ 0 h 466"/>
              <a:gd name="T44" fmla="*/ 365 w 365"/>
              <a:gd name="T45" fmla="*/ 466 h 4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5" h="466">
                <a:moveTo>
                  <a:pt x="342" y="0"/>
                </a:moveTo>
                <a:cubicBezTo>
                  <a:pt x="306" y="3"/>
                  <a:pt x="271" y="11"/>
                  <a:pt x="236" y="21"/>
                </a:cubicBezTo>
                <a:cubicBezTo>
                  <a:pt x="164" y="43"/>
                  <a:pt x="94" y="73"/>
                  <a:pt x="22" y="88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8" y="231"/>
                  <a:pt x="1" y="258"/>
                  <a:pt x="0" y="301"/>
                </a:cubicBezTo>
                <a:cubicBezTo>
                  <a:pt x="0" y="386"/>
                  <a:pt x="0" y="386"/>
                  <a:pt x="0" y="386"/>
                </a:cubicBezTo>
                <a:cubicBezTo>
                  <a:pt x="11" y="433"/>
                  <a:pt x="35" y="464"/>
                  <a:pt x="81" y="466"/>
                </a:cubicBezTo>
                <a:cubicBezTo>
                  <a:pt x="182" y="466"/>
                  <a:pt x="182" y="466"/>
                  <a:pt x="182" y="466"/>
                </a:cubicBezTo>
                <a:cubicBezTo>
                  <a:pt x="183" y="466"/>
                  <a:pt x="183" y="466"/>
                  <a:pt x="183" y="466"/>
                </a:cubicBezTo>
                <a:cubicBezTo>
                  <a:pt x="284" y="466"/>
                  <a:pt x="284" y="466"/>
                  <a:pt x="284" y="466"/>
                </a:cubicBezTo>
                <a:cubicBezTo>
                  <a:pt x="330" y="464"/>
                  <a:pt x="354" y="433"/>
                  <a:pt x="365" y="386"/>
                </a:cubicBezTo>
                <a:cubicBezTo>
                  <a:pt x="365" y="301"/>
                  <a:pt x="365" y="301"/>
                  <a:pt x="365" y="301"/>
                </a:cubicBezTo>
                <a:cubicBezTo>
                  <a:pt x="365" y="258"/>
                  <a:pt x="357" y="231"/>
                  <a:pt x="345" y="217"/>
                </a:cubicBezTo>
                <a:lnTo>
                  <a:pt x="342" y="0"/>
                </a:lnTo>
                <a:close/>
              </a:path>
            </a:pathLst>
          </a:custGeom>
          <a:solidFill>
            <a:srgbClr val="EF5077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" name="Freeform 8"/>
          <p:cNvSpPr>
            <a:spLocks noEditPoints="1" noChangeArrowheads="1"/>
          </p:cNvSpPr>
          <p:nvPr/>
        </p:nvSpPr>
        <p:spPr bwMode="auto">
          <a:xfrm>
            <a:off x="5144421" y="1403329"/>
            <a:ext cx="545020" cy="308668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7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7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Freeform 9"/>
          <p:cNvSpPr>
            <a:spLocks noEditPoints="1" noChangeArrowheads="1"/>
          </p:cNvSpPr>
          <p:nvPr/>
        </p:nvSpPr>
        <p:spPr bwMode="auto">
          <a:xfrm>
            <a:off x="4791658" y="1752565"/>
            <a:ext cx="1252309" cy="3072566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3 w 407"/>
              <a:gd name="T43" fmla="*/ 992 h 999"/>
              <a:gd name="T44" fmla="*/ 204 w 407"/>
              <a:gd name="T45" fmla="*/ 992 h 999"/>
              <a:gd name="T46" fmla="*/ 294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2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7 w 407"/>
              <a:gd name="T61" fmla="*/ 141 h 999"/>
              <a:gd name="T62" fmla="*/ 27 w 407"/>
              <a:gd name="T63" fmla="*/ 312 h 999"/>
              <a:gd name="T64" fmla="*/ 27 w 407"/>
              <a:gd name="T65" fmla="*/ 313 h 999"/>
              <a:gd name="T66" fmla="*/ 29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79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4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3" name="Freeform 10"/>
          <p:cNvSpPr>
            <a:spLocks noChangeArrowheads="1"/>
          </p:cNvSpPr>
          <p:nvPr/>
        </p:nvSpPr>
        <p:spPr bwMode="auto">
          <a:xfrm>
            <a:off x="4856920" y="2727955"/>
            <a:ext cx="1123550" cy="2076010"/>
          </a:xfrm>
          <a:custGeom>
            <a:avLst/>
            <a:gdLst>
              <a:gd name="T0" fmla="*/ 339 w 365"/>
              <a:gd name="T1" fmla="*/ 32 h 675"/>
              <a:gd name="T2" fmla="*/ 347 w 365"/>
              <a:gd name="T3" fmla="*/ 0 h 675"/>
              <a:gd name="T4" fmla="*/ 236 w 365"/>
              <a:gd name="T5" fmla="*/ 22 h 675"/>
              <a:gd name="T6" fmla="*/ 25 w 365"/>
              <a:gd name="T7" fmla="*/ 88 h 675"/>
              <a:gd name="T8" fmla="*/ 20 w 365"/>
              <a:gd name="T9" fmla="*/ 426 h 675"/>
              <a:gd name="T10" fmla="*/ 0 w 365"/>
              <a:gd name="T11" fmla="*/ 510 h 675"/>
              <a:gd name="T12" fmla="*/ 0 w 365"/>
              <a:gd name="T13" fmla="*/ 595 h 675"/>
              <a:gd name="T14" fmla="*/ 81 w 365"/>
              <a:gd name="T15" fmla="*/ 675 h 675"/>
              <a:gd name="T16" fmla="*/ 182 w 365"/>
              <a:gd name="T17" fmla="*/ 675 h 675"/>
              <a:gd name="T18" fmla="*/ 183 w 365"/>
              <a:gd name="T19" fmla="*/ 675 h 675"/>
              <a:gd name="T20" fmla="*/ 284 w 365"/>
              <a:gd name="T21" fmla="*/ 675 h 675"/>
              <a:gd name="T22" fmla="*/ 365 w 365"/>
              <a:gd name="T23" fmla="*/ 595 h 675"/>
              <a:gd name="T24" fmla="*/ 365 w 365"/>
              <a:gd name="T25" fmla="*/ 510 h 675"/>
              <a:gd name="T26" fmla="*/ 345 w 365"/>
              <a:gd name="T27" fmla="*/ 426 h 675"/>
              <a:gd name="T28" fmla="*/ 339 w 365"/>
              <a:gd name="T29" fmla="*/ 32 h 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5"/>
              <a:gd name="T46" fmla="*/ 0 h 675"/>
              <a:gd name="T47" fmla="*/ 365 w 365"/>
              <a:gd name="T48" fmla="*/ 675 h 6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5" h="675">
                <a:moveTo>
                  <a:pt x="339" y="32"/>
                </a:moveTo>
                <a:cubicBezTo>
                  <a:pt x="339" y="18"/>
                  <a:pt x="342" y="8"/>
                  <a:pt x="347" y="0"/>
                </a:cubicBezTo>
                <a:cubicBezTo>
                  <a:pt x="310" y="4"/>
                  <a:pt x="272" y="11"/>
                  <a:pt x="236" y="22"/>
                </a:cubicBezTo>
                <a:cubicBezTo>
                  <a:pt x="165" y="44"/>
                  <a:pt x="96" y="73"/>
                  <a:pt x="25" y="88"/>
                </a:cubicBezTo>
                <a:cubicBezTo>
                  <a:pt x="20" y="426"/>
                  <a:pt x="20" y="426"/>
                  <a:pt x="20" y="426"/>
                </a:cubicBezTo>
                <a:cubicBezTo>
                  <a:pt x="8" y="440"/>
                  <a:pt x="0" y="467"/>
                  <a:pt x="0" y="510"/>
                </a:cubicBezTo>
                <a:cubicBezTo>
                  <a:pt x="0" y="595"/>
                  <a:pt x="0" y="595"/>
                  <a:pt x="0" y="595"/>
                </a:cubicBezTo>
                <a:cubicBezTo>
                  <a:pt x="11" y="642"/>
                  <a:pt x="35" y="673"/>
                  <a:pt x="81" y="675"/>
                </a:cubicBezTo>
                <a:cubicBezTo>
                  <a:pt x="182" y="675"/>
                  <a:pt x="182" y="675"/>
                  <a:pt x="182" y="675"/>
                </a:cubicBezTo>
                <a:cubicBezTo>
                  <a:pt x="183" y="675"/>
                  <a:pt x="183" y="675"/>
                  <a:pt x="183" y="675"/>
                </a:cubicBezTo>
                <a:cubicBezTo>
                  <a:pt x="284" y="675"/>
                  <a:pt x="284" y="675"/>
                  <a:pt x="284" y="675"/>
                </a:cubicBezTo>
                <a:cubicBezTo>
                  <a:pt x="330" y="673"/>
                  <a:pt x="354" y="642"/>
                  <a:pt x="365" y="595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4" y="467"/>
                  <a:pt x="357" y="440"/>
                  <a:pt x="345" y="426"/>
                </a:cubicBezTo>
                <a:lnTo>
                  <a:pt x="339" y="32"/>
                </a:lnTo>
                <a:close/>
              </a:path>
            </a:pathLst>
          </a:custGeom>
          <a:solidFill>
            <a:srgbClr val="F89A1A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4" name="Freeform 11"/>
          <p:cNvSpPr>
            <a:spLocks noEditPoints="1" noChangeArrowheads="1"/>
          </p:cNvSpPr>
          <p:nvPr/>
        </p:nvSpPr>
        <p:spPr bwMode="auto">
          <a:xfrm>
            <a:off x="7007010" y="1403329"/>
            <a:ext cx="545020" cy="308668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6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6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6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5" name="Freeform 12"/>
          <p:cNvSpPr>
            <a:spLocks noEditPoints="1" noChangeArrowheads="1"/>
          </p:cNvSpPr>
          <p:nvPr/>
        </p:nvSpPr>
        <p:spPr bwMode="auto">
          <a:xfrm>
            <a:off x="6654247" y="1752565"/>
            <a:ext cx="1252309" cy="3072566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2 w 407"/>
              <a:gd name="T43" fmla="*/ 992 h 999"/>
              <a:gd name="T44" fmla="*/ 204 w 407"/>
              <a:gd name="T45" fmla="*/ 992 h 999"/>
              <a:gd name="T46" fmla="*/ 294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2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6 w 407"/>
              <a:gd name="T61" fmla="*/ 141 h 999"/>
              <a:gd name="T62" fmla="*/ 27 w 407"/>
              <a:gd name="T63" fmla="*/ 312 h 999"/>
              <a:gd name="T64" fmla="*/ 27 w 407"/>
              <a:gd name="T65" fmla="*/ 313 h 999"/>
              <a:gd name="T66" fmla="*/ 28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79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4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1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8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6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2" y="992"/>
                  <a:pt x="202" y="992"/>
                  <a:pt x="202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6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8" y="314"/>
                  <a:pt x="28" y="314"/>
                  <a:pt x="28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4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6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5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6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Freeform 13"/>
          <p:cNvSpPr>
            <a:spLocks noChangeArrowheads="1"/>
          </p:cNvSpPr>
          <p:nvPr/>
        </p:nvSpPr>
        <p:spPr bwMode="auto">
          <a:xfrm>
            <a:off x="6719509" y="4191922"/>
            <a:ext cx="1121787" cy="612043"/>
          </a:xfrm>
          <a:custGeom>
            <a:avLst/>
            <a:gdLst>
              <a:gd name="T0" fmla="*/ 236 w 365"/>
              <a:gd name="T1" fmla="*/ 23 h 199"/>
              <a:gd name="T2" fmla="*/ 9 w 365"/>
              <a:gd name="T3" fmla="*/ 92 h 199"/>
              <a:gd name="T4" fmla="*/ 0 w 365"/>
              <a:gd name="T5" fmla="*/ 94 h 199"/>
              <a:gd name="T6" fmla="*/ 0 w 365"/>
              <a:gd name="T7" fmla="*/ 119 h 199"/>
              <a:gd name="T8" fmla="*/ 81 w 365"/>
              <a:gd name="T9" fmla="*/ 199 h 199"/>
              <a:gd name="T10" fmla="*/ 181 w 365"/>
              <a:gd name="T11" fmla="*/ 199 h 199"/>
              <a:gd name="T12" fmla="*/ 183 w 365"/>
              <a:gd name="T13" fmla="*/ 199 h 199"/>
              <a:gd name="T14" fmla="*/ 284 w 365"/>
              <a:gd name="T15" fmla="*/ 199 h 199"/>
              <a:gd name="T16" fmla="*/ 365 w 365"/>
              <a:gd name="T17" fmla="*/ 119 h 199"/>
              <a:gd name="T18" fmla="*/ 365 w 365"/>
              <a:gd name="T19" fmla="*/ 34 h 199"/>
              <a:gd name="T20" fmla="*/ 363 w 365"/>
              <a:gd name="T21" fmla="*/ 0 h 199"/>
              <a:gd name="T22" fmla="*/ 236 w 365"/>
              <a:gd name="T23" fmla="*/ 23 h 1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5"/>
              <a:gd name="T37" fmla="*/ 0 h 199"/>
              <a:gd name="T38" fmla="*/ 365 w 365"/>
              <a:gd name="T39" fmla="*/ 199 h 1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5" h="199">
                <a:moveTo>
                  <a:pt x="236" y="23"/>
                </a:moveTo>
                <a:cubicBezTo>
                  <a:pt x="159" y="46"/>
                  <a:pt x="86" y="79"/>
                  <a:pt x="9" y="92"/>
                </a:cubicBezTo>
                <a:cubicBezTo>
                  <a:pt x="6" y="93"/>
                  <a:pt x="3" y="93"/>
                  <a:pt x="0" y="94"/>
                </a:cubicBezTo>
                <a:cubicBezTo>
                  <a:pt x="0" y="119"/>
                  <a:pt x="0" y="119"/>
                  <a:pt x="0" y="119"/>
                </a:cubicBezTo>
                <a:cubicBezTo>
                  <a:pt x="10" y="166"/>
                  <a:pt x="35" y="197"/>
                  <a:pt x="81" y="199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284" y="199"/>
                  <a:pt x="284" y="199"/>
                  <a:pt x="284" y="199"/>
                </a:cubicBezTo>
                <a:cubicBezTo>
                  <a:pt x="330" y="197"/>
                  <a:pt x="354" y="166"/>
                  <a:pt x="365" y="119"/>
                </a:cubicBezTo>
                <a:cubicBezTo>
                  <a:pt x="365" y="34"/>
                  <a:pt x="365" y="34"/>
                  <a:pt x="365" y="34"/>
                </a:cubicBezTo>
                <a:cubicBezTo>
                  <a:pt x="365" y="21"/>
                  <a:pt x="364" y="10"/>
                  <a:pt x="363" y="0"/>
                </a:cubicBezTo>
                <a:cubicBezTo>
                  <a:pt x="320" y="3"/>
                  <a:pt x="277" y="11"/>
                  <a:pt x="236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7" name="Freeform 14"/>
          <p:cNvSpPr>
            <a:spLocks noEditPoints="1" noChangeArrowheads="1"/>
          </p:cNvSpPr>
          <p:nvPr/>
        </p:nvSpPr>
        <p:spPr bwMode="auto">
          <a:xfrm>
            <a:off x="8867836" y="1403329"/>
            <a:ext cx="545018" cy="308668"/>
          </a:xfrm>
          <a:custGeom>
            <a:avLst/>
            <a:gdLst>
              <a:gd name="T0" fmla="*/ 150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6 w 177"/>
              <a:gd name="T11" fmla="*/ 7 h 100"/>
              <a:gd name="T12" fmla="*/ 150 w 177"/>
              <a:gd name="T13" fmla="*/ 7 h 100"/>
              <a:gd name="T14" fmla="*/ 150 w 177"/>
              <a:gd name="T15" fmla="*/ 0 h 100"/>
              <a:gd name="T16" fmla="*/ 26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0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0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5" y="7"/>
                  <a:pt x="26" y="7"/>
                </a:cubicBezTo>
                <a:cubicBezTo>
                  <a:pt x="150" y="7"/>
                  <a:pt x="150" y="7"/>
                  <a:pt x="150" y="7"/>
                </a:cubicBezTo>
                <a:moveTo>
                  <a:pt x="150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8" name="Freeform 15"/>
          <p:cNvSpPr>
            <a:spLocks noEditPoints="1" noChangeArrowheads="1"/>
          </p:cNvSpPr>
          <p:nvPr/>
        </p:nvSpPr>
        <p:spPr bwMode="auto">
          <a:xfrm>
            <a:off x="8513309" y="1752565"/>
            <a:ext cx="1254073" cy="3072566"/>
          </a:xfrm>
          <a:custGeom>
            <a:avLst/>
            <a:gdLst>
              <a:gd name="T0" fmla="*/ 288 w 408"/>
              <a:gd name="T1" fmla="*/ 7 h 999"/>
              <a:gd name="T2" fmla="*/ 285 w 408"/>
              <a:gd name="T3" fmla="*/ 44 h 999"/>
              <a:gd name="T4" fmla="*/ 374 w 408"/>
              <a:gd name="T5" fmla="*/ 310 h 999"/>
              <a:gd name="T6" fmla="*/ 361 w 408"/>
              <a:gd name="T7" fmla="*/ 349 h 999"/>
              <a:gd name="T8" fmla="*/ 367 w 408"/>
              <a:gd name="T9" fmla="*/ 743 h 999"/>
              <a:gd name="T10" fmla="*/ 387 w 408"/>
              <a:gd name="T11" fmla="*/ 827 h 999"/>
              <a:gd name="T12" fmla="*/ 387 w 408"/>
              <a:gd name="T13" fmla="*/ 912 h 999"/>
              <a:gd name="T14" fmla="*/ 305 w 408"/>
              <a:gd name="T15" fmla="*/ 992 h 999"/>
              <a:gd name="T16" fmla="*/ 205 w 408"/>
              <a:gd name="T17" fmla="*/ 992 h 999"/>
              <a:gd name="T18" fmla="*/ 103 w 408"/>
              <a:gd name="T19" fmla="*/ 992 h 999"/>
              <a:gd name="T20" fmla="*/ 21 w 408"/>
              <a:gd name="T21" fmla="*/ 912 h 999"/>
              <a:gd name="T22" fmla="*/ 21 w 408"/>
              <a:gd name="T23" fmla="*/ 827 h 999"/>
              <a:gd name="T24" fmla="*/ 42 w 408"/>
              <a:gd name="T25" fmla="*/ 743 h 999"/>
              <a:gd name="T26" fmla="*/ 47 w 408"/>
              <a:gd name="T27" fmla="*/ 349 h 999"/>
              <a:gd name="T28" fmla="*/ 34 w 408"/>
              <a:gd name="T29" fmla="*/ 310 h 999"/>
              <a:gd name="T30" fmla="*/ 123 w 408"/>
              <a:gd name="T31" fmla="*/ 44 h 999"/>
              <a:gd name="T32" fmla="*/ 120 w 408"/>
              <a:gd name="T33" fmla="*/ 7 h 999"/>
              <a:gd name="T34" fmla="*/ 204 w 408"/>
              <a:gd name="T35" fmla="*/ 7 h 999"/>
              <a:gd name="T36" fmla="*/ 204 w 408"/>
              <a:gd name="T37" fmla="*/ 7 h 999"/>
              <a:gd name="T38" fmla="*/ 288 w 408"/>
              <a:gd name="T39" fmla="*/ 7 h 999"/>
              <a:gd name="T40" fmla="*/ 205 w 408"/>
              <a:gd name="T41" fmla="*/ 992 h 999"/>
              <a:gd name="T42" fmla="*/ 203 w 408"/>
              <a:gd name="T43" fmla="*/ 992 h 999"/>
              <a:gd name="T44" fmla="*/ 205 w 408"/>
              <a:gd name="T45" fmla="*/ 992 h 999"/>
              <a:gd name="T46" fmla="*/ 295 w 408"/>
              <a:gd name="T47" fmla="*/ 0 h 999"/>
              <a:gd name="T48" fmla="*/ 288 w 408"/>
              <a:gd name="T49" fmla="*/ 0 h 999"/>
              <a:gd name="T50" fmla="*/ 204 w 408"/>
              <a:gd name="T51" fmla="*/ 0 h 999"/>
              <a:gd name="T52" fmla="*/ 120 w 408"/>
              <a:gd name="T53" fmla="*/ 0 h 999"/>
              <a:gd name="T54" fmla="*/ 113 w 408"/>
              <a:gd name="T55" fmla="*/ 0 h 999"/>
              <a:gd name="T56" fmla="*/ 114 w 408"/>
              <a:gd name="T57" fmla="*/ 7 h 999"/>
              <a:gd name="T58" fmla="*/ 116 w 408"/>
              <a:gd name="T59" fmla="*/ 40 h 999"/>
              <a:gd name="T60" fmla="*/ 27 w 408"/>
              <a:gd name="T61" fmla="*/ 141 h 999"/>
              <a:gd name="T62" fmla="*/ 28 w 408"/>
              <a:gd name="T63" fmla="*/ 312 h 999"/>
              <a:gd name="T64" fmla="*/ 28 w 408"/>
              <a:gd name="T65" fmla="*/ 313 h 999"/>
              <a:gd name="T66" fmla="*/ 29 w 408"/>
              <a:gd name="T67" fmla="*/ 314 h 999"/>
              <a:gd name="T68" fmla="*/ 41 w 408"/>
              <a:gd name="T69" fmla="*/ 349 h 999"/>
              <a:gd name="T70" fmla="*/ 35 w 408"/>
              <a:gd name="T71" fmla="*/ 741 h 999"/>
              <a:gd name="T72" fmla="*/ 15 w 408"/>
              <a:gd name="T73" fmla="*/ 827 h 999"/>
              <a:gd name="T74" fmla="*/ 15 w 408"/>
              <a:gd name="T75" fmla="*/ 912 h 999"/>
              <a:gd name="T76" fmla="*/ 15 w 408"/>
              <a:gd name="T77" fmla="*/ 913 h 999"/>
              <a:gd name="T78" fmla="*/ 15 w 408"/>
              <a:gd name="T79" fmla="*/ 914 h 999"/>
              <a:gd name="T80" fmla="*/ 103 w 408"/>
              <a:gd name="T81" fmla="*/ 999 h 999"/>
              <a:gd name="T82" fmla="*/ 103 w 408"/>
              <a:gd name="T83" fmla="*/ 999 h 999"/>
              <a:gd name="T84" fmla="*/ 103 w 408"/>
              <a:gd name="T85" fmla="*/ 999 h 999"/>
              <a:gd name="T86" fmla="*/ 205 w 408"/>
              <a:gd name="T87" fmla="*/ 999 h 999"/>
              <a:gd name="T88" fmla="*/ 305 w 408"/>
              <a:gd name="T89" fmla="*/ 999 h 999"/>
              <a:gd name="T90" fmla="*/ 306 w 408"/>
              <a:gd name="T91" fmla="*/ 999 h 999"/>
              <a:gd name="T92" fmla="*/ 306 w 408"/>
              <a:gd name="T93" fmla="*/ 999 h 999"/>
              <a:gd name="T94" fmla="*/ 393 w 408"/>
              <a:gd name="T95" fmla="*/ 914 h 999"/>
              <a:gd name="T96" fmla="*/ 394 w 408"/>
              <a:gd name="T97" fmla="*/ 913 h 999"/>
              <a:gd name="T98" fmla="*/ 394 w 408"/>
              <a:gd name="T99" fmla="*/ 912 h 999"/>
              <a:gd name="T100" fmla="*/ 394 w 408"/>
              <a:gd name="T101" fmla="*/ 827 h 999"/>
              <a:gd name="T102" fmla="*/ 373 w 408"/>
              <a:gd name="T103" fmla="*/ 741 h 999"/>
              <a:gd name="T104" fmla="*/ 368 w 408"/>
              <a:gd name="T105" fmla="*/ 349 h 999"/>
              <a:gd name="T106" fmla="*/ 379 w 408"/>
              <a:gd name="T107" fmla="*/ 314 h 999"/>
              <a:gd name="T108" fmla="*/ 380 w 408"/>
              <a:gd name="T109" fmla="*/ 313 h 999"/>
              <a:gd name="T110" fmla="*/ 380 w 408"/>
              <a:gd name="T111" fmla="*/ 312 h 999"/>
              <a:gd name="T112" fmla="*/ 381 w 408"/>
              <a:gd name="T113" fmla="*/ 141 h 999"/>
              <a:gd name="T114" fmla="*/ 293 w 408"/>
              <a:gd name="T115" fmla="*/ 40 h 999"/>
              <a:gd name="T116" fmla="*/ 295 w 408"/>
              <a:gd name="T117" fmla="*/ 7 h 999"/>
              <a:gd name="T118" fmla="*/ 295 w 408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8"/>
              <a:gd name="T181" fmla="*/ 0 h 999"/>
              <a:gd name="T182" fmla="*/ 408 w 408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8" h="999">
                <a:moveTo>
                  <a:pt x="288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1" y="90"/>
                  <a:pt x="408" y="173"/>
                  <a:pt x="374" y="310"/>
                </a:cubicBezTo>
                <a:cubicBezTo>
                  <a:pt x="366" y="319"/>
                  <a:pt x="361" y="331"/>
                  <a:pt x="361" y="349"/>
                </a:cubicBezTo>
                <a:cubicBezTo>
                  <a:pt x="367" y="743"/>
                  <a:pt x="367" y="743"/>
                  <a:pt x="367" y="743"/>
                </a:cubicBezTo>
                <a:cubicBezTo>
                  <a:pt x="379" y="757"/>
                  <a:pt x="386" y="784"/>
                  <a:pt x="387" y="827"/>
                </a:cubicBezTo>
                <a:cubicBezTo>
                  <a:pt x="387" y="912"/>
                  <a:pt x="387" y="912"/>
                  <a:pt x="387" y="912"/>
                </a:cubicBezTo>
                <a:cubicBezTo>
                  <a:pt x="376" y="959"/>
                  <a:pt x="352" y="990"/>
                  <a:pt x="305" y="992"/>
                </a:cubicBezTo>
                <a:cubicBezTo>
                  <a:pt x="205" y="992"/>
                  <a:pt x="205" y="992"/>
                  <a:pt x="205" y="992"/>
                </a:cubicBezTo>
                <a:cubicBezTo>
                  <a:pt x="103" y="992"/>
                  <a:pt x="103" y="992"/>
                  <a:pt x="103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2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8" y="331"/>
                  <a:pt x="42" y="319"/>
                  <a:pt x="34" y="310"/>
                </a:cubicBezTo>
                <a:cubicBezTo>
                  <a:pt x="0" y="173"/>
                  <a:pt x="37" y="90"/>
                  <a:pt x="123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88" y="7"/>
                  <a:pt x="288" y="7"/>
                  <a:pt x="288" y="7"/>
                </a:cubicBezTo>
                <a:moveTo>
                  <a:pt x="205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5" y="992"/>
                  <a:pt x="205" y="992"/>
                  <a:pt x="205" y="992"/>
                </a:cubicBezTo>
                <a:moveTo>
                  <a:pt x="295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4" y="7"/>
                  <a:pt x="114" y="7"/>
                  <a:pt x="114" y="7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1" y="187"/>
                  <a:pt x="11" y="244"/>
                  <a:pt x="28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1" y="335"/>
                  <a:pt x="41" y="349"/>
                </a:cubicBezTo>
                <a:cubicBezTo>
                  <a:pt x="35" y="741"/>
                  <a:pt x="35" y="741"/>
                  <a:pt x="35" y="741"/>
                </a:cubicBezTo>
                <a:cubicBezTo>
                  <a:pt x="22" y="757"/>
                  <a:pt x="15" y="785"/>
                  <a:pt x="15" y="827"/>
                </a:cubicBezTo>
                <a:cubicBezTo>
                  <a:pt x="15" y="912"/>
                  <a:pt x="15" y="912"/>
                  <a:pt x="15" y="912"/>
                </a:cubicBezTo>
                <a:cubicBezTo>
                  <a:pt x="15" y="913"/>
                  <a:pt x="15" y="913"/>
                  <a:pt x="15" y="913"/>
                </a:cubicBezTo>
                <a:cubicBezTo>
                  <a:pt x="15" y="914"/>
                  <a:pt x="15" y="914"/>
                  <a:pt x="15" y="914"/>
                </a:cubicBezTo>
                <a:cubicBezTo>
                  <a:pt x="27" y="968"/>
                  <a:pt x="57" y="997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205" y="999"/>
                  <a:pt x="205" y="999"/>
                  <a:pt x="2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51" y="997"/>
                  <a:pt x="381" y="968"/>
                  <a:pt x="393" y="914"/>
                </a:cubicBezTo>
                <a:cubicBezTo>
                  <a:pt x="394" y="913"/>
                  <a:pt x="394" y="913"/>
                  <a:pt x="394" y="913"/>
                </a:cubicBezTo>
                <a:cubicBezTo>
                  <a:pt x="394" y="912"/>
                  <a:pt x="394" y="912"/>
                  <a:pt x="394" y="912"/>
                </a:cubicBezTo>
                <a:cubicBezTo>
                  <a:pt x="394" y="827"/>
                  <a:pt x="394" y="827"/>
                  <a:pt x="394" y="827"/>
                </a:cubicBezTo>
                <a:cubicBezTo>
                  <a:pt x="393" y="785"/>
                  <a:pt x="386" y="757"/>
                  <a:pt x="373" y="741"/>
                </a:cubicBezTo>
                <a:cubicBezTo>
                  <a:pt x="368" y="349"/>
                  <a:pt x="368" y="349"/>
                  <a:pt x="368" y="349"/>
                </a:cubicBezTo>
                <a:cubicBezTo>
                  <a:pt x="368" y="335"/>
                  <a:pt x="371" y="324"/>
                  <a:pt x="379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1" y="141"/>
                </a:cubicBezTo>
                <a:cubicBezTo>
                  <a:pt x="366" y="98"/>
                  <a:pt x="336" y="64"/>
                  <a:pt x="293" y="40"/>
                </a:cubicBezTo>
                <a:cubicBezTo>
                  <a:pt x="295" y="7"/>
                  <a:pt x="295" y="7"/>
                  <a:pt x="295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9" name="Freeform 16"/>
          <p:cNvSpPr>
            <a:spLocks noChangeArrowheads="1"/>
          </p:cNvSpPr>
          <p:nvPr/>
        </p:nvSpPr>
        <p:spPr bwMode="auto">
          <a:xfrm>
            <a:off x="8569751" y="2013609"/>
            <a:ext cx="1171173" cy="2790356"/>
          </a:xfrm>
          <a:custGeom>
            <a:avLst/>
            <a:gdLst>
              <a:gd name="T0" fmla="*/ 342 w 380"/>
              <a:gd name="T1" fmla="*/ 264 h 907"/>
              <a:gd name="T2" fmla="*/ 355 w 380"/>
              <a:gd name="T3" fmla="*/ 225 h 907"/>
              <a:gd name="T4" fmla="*/ 320 w 380"/>
              <a:gd name="T5" fmla="*/ 0 h 907"/>
              <a:gd name="T6" fmla="*/ 238 w 380"/>
              <a:gd name="T7" fmla="*/ 18 h 907"/>
              <a:gd name="T8" fmla="*/ 12 w 380"/>
              <a:gd name="T9" fmla="*/ 87 h 907"/>
              <a:gd name="T10" fmla="*/ 7 w 380"/>
              <a:gd name="T11" fmla="*/ 88 h 907"/>
              <a:gd name="T12" fmla="*/ 15 w 380"/>
              <a:gd name="T13" fmla="*/ 225 h 907"/>
              <a:gd name="T14" fmla="*/ 28 w 380"/>
              <a:gd name="T15" fmla="*/ 264 h 907"/>
              <a:gd name="T16" fmla="*/ 23 w 380"/>
              <a:gd name="T17" fmla="*/ 658 h 907"/>
              <a:gd name="T18" fmla="*/ 2 w 380"/>
              <a:gd name="T19" fmla="*/ 742 h 907"/>
              <a:gd name="T20" fmla="*/ 2 w 380"/>
              <a:gd name="T21" fmla="*/ 827 h 907"/>
              <a:gd name="T22" fmla="*/ 84 w 380"/>
              <a:gd name="T23" fmla="*/ 907 h 907"/>
              <a:gd name="T24" fmla="*/ 184 w 380"/>
              <a:gd name="T25" fmla="*/ 907 h 907"/>
              <a:gd name="T26" fmla="*/ 186 w 380"/>
              <a:gd name="T27" fmla="*/ 907 h 907"/>
              <a:gd name="T28" fmla="*/ 286 w 380"/>
              <a:gd name="T29" fmla="*/ 907 h 907"/>
              <a:gd name="T30" fmla="*/ 368 w 380"/>
              <a:gd name="T31" fmla="*/ 827 h 907"/>
              <a:gd name="T32" fmla="*/ 368 w 380"/>
              <a:gd name="T33" fmla="*/ 742 h 907"/>
              <a:gd name="T34" fmla="*/ 348 w 380"/>
              <a:gd name="T35" fmla="*/ 658 h 907"/>
              <a:gd name="T36" fmla="*/ 342 w 380"/>
              <a:gd name="T37" fmla="*/ 264 h 9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907"/>
              <a:gd name="T59" fmla="*/ 380 w 380"/>
              <a:gd name="T60" fmla="*/ 907 h 9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907">
                <a:moveTo>
                  <a:pt x="342" y="264"/>
                </a:moveTo>
                <a:cubicBezTo>
                  <a:pt x="342" y="246"/>
                  <a:pt x="347" y="234"/>
                  <a:pt x="355" y="225"/>
                </a:cubicBezTo>
                <a:cubicBezTo>
                  <a:pt x="380" y="122"/>
                  <a:pt x="366" y="49"/>
                  <a:pt x="320" y="0"/>
                </a:cubicBezTo>
                <a:cubicBezTo>
                  <a:pt x="293" y="4"/>
                  <a:pt x="265" y="10"/>
                  <a:pt x="238" y="18"/>
                </a:cubicBezTo>
                <a:cubicBezTo>
                  <a:pt x="162" y="41"/>
                  <a:pt x="89" y="73"/>
                  <a:pt x="12" y="87"/>
                </a:cubicBezTo>
                <a:cubicBezTo>
                  <a:pt x="10" y="87"/>
                  <a:pt x="9" y="87"/>
                  <a:pt x="7" y="88"/>
                </a:cubicBezTo>
                <a:cubicBezTo>
                  <a:pt x="0" y="126"/>
                  <a:pt x="2" y="171"/>
                  <a:pt x="15" y="225"/>
                </a:cubicBezTo>
                <a:cubicBezTo>
                  <a:pt x="23" y="234"/>
                  <a:pt x="29" y="246"/>
                  <a:pt x="28" y="264"/>
                </a:cubicBezTo>
                <a:cubicBezTo>
                  <a:pt x="23" y="658"/>
                  <a:pt x="23" y="658"/>
                  <a:pt x="23" y="658"/>
                </a:cubicBezTo>
                <a:cubicBezTo>
                  <a:pt x="10" y="672"/>
                  <a:pt x="3" y="699"/>
                  <a:pt x="2" y="742"/>
                </a:cubicBezTo>
                <a:cubicBezTo>
                  <a:pt x="2" y="827"/>
                  <a:pt x="2" y="827"/>
                  <a:pt x="2" y="827"/>
                </a:cubicBezTo>
                <a:cubicBezTo>
                  <a:pt x="13" y="874"/>
                  <a:pt x="37" y="905"/>
                  <a:pt x="84" y="907"/>
                </a:cubicBezTo>
                <a:cubicBezTo>
                  <a:pt x="184" y="907"/>
                  <a:pt x="184" y="907"/>
                  <a:pt x="184" y="907"/>
                </a:cubicBezTo>
                <a:cubicBezTo>
                  <a:pt x="186" y="907"/>
                  <a:pt x="186" y="907"/>
                  <a:pt x="186" y="907"/>
                </a:cubicBezTo>
                <a:cubicBezTo>
                  <a:pt x="286" y="907"/>
                  <a:pt x="286" y="907"/>
                  <a:pt x="286" y="907"/>
                </a:cubicBezTo>
                <a:cubicBezTo>
                  <a:pt x="333" y="905"/>
                  <a:pt x="357" y="874"/>
                  <a:pt x="368" y="827"/>
                </a:cubicBezTo>
                <a:cubicBezTo>
                  <a:pt x="368" y="742"/>
                  <a:pt x="368" y="742"/>
                  <a:pt x="368" y="742"/>
                </a:cubicBezTo>
                <a:cubicBezTo>
                  <a:pt x="367" y="699"/>
                  <a:pt x="360" y="672"/>
                  <a:pt x="348" y="658"/>
                </a:cubicBezTo>
                <a:lnTo>
                  <a:pt x="342" y="2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0" name="Freeform 17"/>
          <p:cNvSpPr>
            <a:spLocks noChangeArrowheads="1"/>
          </p:cNvSpPr>
          <p:nvPr/>
        </p:nvSpPr>
        <p:spPr bwMode="auto">
          <a:xfrm>
            <a:off x="2385814" y="1346887"/>
            <a:ext cx="225768" cy="3416511"/>
          </a:xfrm>
          <a:custGeom>
            <a:avLst/>
            <a:gdLst>
              <a:gd name="T0" fmla="*/ 70 w 73"/>
              <a:gd name="T1" fmla="*/ 271 h 1111"/>
              <a:gd name="T2" fmla="*/ 73 w 73"/>
              <a:gd name="T3" fmla="*/ 268 h 1111"/>
              <a:gd name="T4" fmla="*/ 70 w 73"/>
              <a:gd name="T5" fmla="*/ 265 h 1111"/>
              <a:gd name="T6" fmla="*/ 6 w 73"/>
              <a:gd name="T7" fmla="*/ 265 h 1111"/>
              <a:gd name="T8" fmla="*/ 6 w 73"/>
              <a:gd name="T9" fmla="*/ 119 h 1111"/>
              <a:gd name="T10" fmla="*/ 30 w 73"/>
              <a:gd name="T11" fmla="*/ 119 h 1111"/>
              <a:gd name="T12" fmla="*/ 32 w 73"/>
              <a:gd name="T13" fmla="*/ 116 h 1111"/>
              <a:gd name="T14" fmla="*/ 30 w 73"/>
              <a:gd name="T15" fmla="*/ 113 h 1111"/>
              <a:gd name="T16" fmla="*/ 6 w 73"/>
              <a:gd name="T17" fmla="*/ 113 h 1111"/>
              <a:gd name="T18" fmla="*/ 6 w 73"/>
              <a:gd name="T19" fmla="*/ 6 h 1111"/>
              <a:gd name="T20" fmla="*/ 70 w 73"/>
              <a:gd name="T21" fmla="*/ 6 h 1111"/>
              <a:gd name="T22" fmla="*/ 73 w 73"/>
              <a:gd name="T23" fmla="*/ 3 h 1111"/>
              <a:gd name="T24" fmla="*/ 70 w 73"/>
              <a:gd name="T25" fmla="*/ 0 h 1111"/>
              <a:gd name="T26" fmla="*/ 3 w 73"/>
              <a:gd name="T27" fmla="*/ 0 h 1111"/>
              <a:gd name="T28" fmla="*/ 0 w 73"/>
              <a:gd name="T29" fmla="*/ 3 h 1111"/>
              <a:gd name="T30" fmla="*/ 0 w 73"/>
              <a:gd name="T31" fmla="*/ 268 h 1111"/>
              <a:gd name="T32" fmla="*/ 0 w 73"/>
              <a:gd name="T33" fmla="*/ 268 h 1111"/>
              <a:gd name="T34" fmla="*/ 0 w 73"/>
              <a:gd name="T35" fmla="*/ 268 h 1111"/>
              <a:gd name="T36" fmla="*/ 0 w 73"/>
              <a:gd name="T37" fmla="*/ 556 h 1111"/>
              <a:gd name="T38" fmla="*/ 0 w 73"/>
              <a:gd name="T39" fmla="*/ 556 h 1111"/>
              <a:gd name="T40" fmla="*/ 0 w 73"/>
              <a:gd name="T41" fmla="*/ 556 h 1111"/>
              <a:gd name="T42" fmla="*/ 0 w 73"/>
              <a:gd name="T43" fmla="*/ 851 h 1111"/>
              <a:gd name="T44" fmla="*/ 0 w 73"/>
              <a:gd name="T45" fmla="*/ 851 h 1111"/>
              <a:gd name="T46" fmla="*/ 0 w 73"/>
              <a:gd name="T47" fmla="*/ 851 h 1111"/>
              <a:gd name="T48" fmla="*/ 0 w 73"/>
              <a:gd name="T49" fmla="*/ 1108 h 1111"/>
              <a:gd name="T50" fmla="*/ 1 w 73"/>
              <a:gd name="T51" fmla="*/ 1110 h 1111"/>
              <a:gd name="T52" fmla="*/ 3 w 73"/>
              <a:gd name="T53" fmla="*/ 1111 h 1111"/>
              <a:gd name="T54" fmla="*/ 70 w 73"/>
              <a:gd name="T55" fmla="*/ 1111 h 1111"/>
              <a:gd name="T56" fmla="*/ 73 w 73"/>
              <a:gd name="T57" fmla="*/ 1108 h 1111"/>
              <a:gd name="T58" fmla="*/ 70 w 73"/>
              <a:gd name="T59" fmla="*/ 1105 h 1111"/>
              <a:gd name="T60" fmla="*/ 6 w 73"/>
              <a:gd name="T61" fmla="*/ 1105 h 1111"/>
              <a:gd name="T62" fmla="*/ 6 w 73"/>
              <a:gd name="T63" fmla="*/ 1002 h 1111"/>
              <a:gd name="T64" fmla="*/ 30 w 73"/>
              <a:gd name="T65" fmla="*/ 1002 h 1111"/>
              <a:gd name="T66" fmla="*/ 32 w 73"/>
              <a:gd name="T67" fmla="*/ 999 h 1111"/>
              <a:gd name="T68" fmla="*/ 30 w 73"/>
              <a:gd name="T69" fmla="*/ 996 h 1111"/>
              <a:gd name="T70" fmla="*/ 6 w 73"/>
              <a:gd name="T71" fmla="*/ 996 h 1111"/>
              <a:gd name="T72" fmla="*/ 6 w 73"/>
              <a:gd name="T73" fmla="*/ 854 h 1111"/>
              <a:gd name="T74" fmla="*/ 70 w 73"/>
              <a:gd name="T75" fmla="*/ 854 h 1111"/>
              <a:gd name="T76" fmla="*/ 73 w 73"/>
              <a:gd name="T77" fmla="*/ 851 h 1111"/>
              <a:gd name="T78" fmla="*/ 70 w 73"/>
              <a:gd name="T79" fmla="*/ 848 h 1111"/>
              <a:gd name="T80" fmla="*/ 6 w 73"/>
              <a:gd name="T81" fmla="*/ 848 h 1111"/>
              <a:gd name="T82" fmla="*/ 6 w 73"/>
              <a:gd name="T83" fmla="*/ 702 h 1111"/>
              <a:gd name="T84" fmla="*/ 30 w 73"/>
              <a:gd name="T85" fmla="*/ 702 h 1111"/>
              <a:gd name="T86" fmla="*/ 32 w 73"/>
              <a:gd name="T87" fmla="*/ 699 h 1111"/>
              <a:gd name="T88" fmla="*/ 30 w 73"/>
              <a:gd name="T89" fmla="*/ 696 h 1111"/>
              <a:gd name="T90" fmla="*/ 6 w 73"/>
              <a:gd name="T91" fmla="*/ 696 h 1111"/>
              <a:gd name="T92" fmla="*/ 6 w 73"/>
              <a:gd name="T93" fmla="*/ 558 h 1111"/>
              <a:gd name="T94" fmla="*/ 70 w 73"/>
              <a:gd name="T95" fmla="*/ 558 h 1111"/>
              <a:gd name="T96" fmla="*/ 73 w 73"/>
              <a:gd name="T97" fmla="*/ 556 h 1111"/>
              <a:gd name="T98" fmla="*/ 70 w 73"/>
              <a:gd name="T99" fmla="*/ 553 h 1111"/>
              <a:gd name="T100" fmla="*/ 6 w 73"/>
              <a:gd name="T101" fmla="*/ 553 h 1111"/>
              <a:gd name="T102" fmla="*/ 6 w 73"/>
              <a:gd name="T103" fmla="*/ 407 h 1111"/>
              <a:gd name="T104" fmla="*/ 30 w 73"/>
              <a:gd name="T105" fmla="*/ 407 h 1111"/>
              <a:gd name="T106" fmla="*/ 32 w 73"/>
              <a:gd name="T107" fmla="*/ 404 h 1111"/>
              <a:gd name="T108" fmla="*/ 30 w 73"/>
              <a:gd name="T109" fmla="*/ 401 h 1111"/>
              <a:gd name="T110" fmla="*/ 6 w 73"/>
              <a:gd name="T111" fmla="*/ 401 h 1111"/>
              <a:gd name="T112" fmla="*/ 6 w 73"/>
              <a:gd name="T113" fmla="*/ 271 h 1111"/>
              <a:gd name="T114" fmla="*/ 70 w 73"/>
              <a:gd name="T115" fmla="*/ 271 h 11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1111"/>
              <a:gd name="T176" fmla="*/ 73 w 73"/>
              <a:gd name="T177" fmla="*/ 1111 h 11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1111">
                <a:moveTo>
                  <a:pt x="70" y="271"/>
                </a:moveTo>
                <a:cubicBezTo>
                  <a:pt x="72" y="271"/>
                  <a:pt x="73" y="269"/>
                  <a:pt x="73" y="268"/>
                </a:cubicBezTo>
                <a:cubicBezTo>
                  <a:pt x="73" y="266"/>
                  <a:pt x="72" y="265"/>
                  <a:pt x="70" y="265"/>
                </a:cubicBezTo>
                <a:cubicBezTo>
                  <a:pt x="6" y="265"/>
                  <a:pt x="6" y="265"/>
                  <a:pt x="6" y="265"/>
                </a:cubicBezTo>
                <a:cubicBezTo>
                  <a:pt x="6" y="119"/>
                  <a:pt x="6" y="119"/>
                  <a:pt x="6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9"/>
                  <a:pt x="32" y="118"/>
                  <a:pt x="32" y="116"/>
                </a:cubicBezTo>
                <a:cubicBezTo>
                  <a:pt x="32" y="114"/>
                  <a:pt x="31" y="113"/>
                  <a:pt x="30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6"/>
                  <a:pt x="6" y="6"/>
                  <a:pt x="6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2" y="6"/>
                  <a:pt x="73" y="5"/>
                  <a:pt x="73" y="3"/>
                </a:cubicBezTo>
                <a:cubicBezTo>
                  <a:pt x="73" y="2"/>
                  <a:pt x="72" y="0"/>
                  <a:pt x="7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9"/>
                  <a:pt x="0" y="1110"/>
                  <a:pt x="1" y="1110"/>
                </a:cubicBezTo>
                <a:cubicBezTo>
                  <a:pt x="2" y="1111"/>
                  <a:pt x="2" y="1111"/>
                  <a:pt x="3" y="1111"/>
                </a:cubicBezTo>
                <a:cubicBezTo>
                  <a:pt x="70" y="1111"/>
                  <a:pt x="70" y="1111"/>
                  <a:pt x="70" y="1111"/>
                </a:cubicBezTo>
                <a:cubicBezTo>
                  <a:pt x="72" y="1111"/>
                  <a:pt x="73" y="1110"/>
                  <a:pt x="73" y="1108"/>
                </a:cubicBezTo>
                <a:cubicBezTo>
                  <a:pt x="73" y="1106"/>
                  <a:pt x="72" y="1105"/>
                  <a:pt x="70" y="1105"/>
                </a:cubicBezTo>
                <a:cubicBezTo>
                  <a:pt x="6" y="1105"/>
                  <a:pt x="6" y="1105"/>
                  <a:pt x="6" y="1105"/>
                </a:cubicBezTo>
                <a:cubicBezTo>
                  <a:pt x="6" y="1002"/>
                  <a:pt x="6" y="1002"/>
                  <a:pt x="6" y="1002"/>
                </a:cubicBezTo>
                <a:cubicBezTo>
                  <a:pt x="30" y="1002"/>
                  <a:pt x="30" y="1002"/>
                  <a:pt x="30" y="1002"/>
                </a:cubicBezTo>
                <a:cubicBezTo>
                  <a:pt x="31" y="1002"/>
                  <a:pt x="32" y="1001"/>
                  <a:pt x="32" y="999"/>
                </a:cubicBezTo>
                <a:cubicBezTo>
                  <a:pt x="32" y="998"/>
                  <a:pt x="31" y="996"/>
                  <a:pt x="30" y="996"/>
                </a:cubicBezTo>
                <a:cubicBezTo>
                  <a:pt x="6" y="996"/>
                  <a:pt x="6" y="996"/>
                  <a:pt x="6" y="996"/>
                </a:cubicBezTo>
                <a:cubicBezTo>
                  <a:pt x="6" y="854"/>
                  <a:pt x="6" y="854"/>
                  <a:pt x="6" y="854"/>
                </a:cubicBezTo>
                <a:cubicBezTo>
                  <a:pt x="70" y="854"/>
                  <a:pt x="70" y="854"/>
                  <a:pt x="70" y="854"/>
                </a:cubicBezTo>
                <a:cubicBezTo>
                  <a:pt x="72" y="854"/>
                  <a:pt x="73" y="852"/>
                  <a:pt x="73" y="851"/>
                </a:cubicBezTo>
                <a:cubicBezTo>
                  <a:pt x="73" y="849"/>
                  <a:pt x="72" y="848"/>
                  <a:pt x="70" y="848"/>
                </a:cubicBezTo>
                <a:cubicBezTo>
                  <a:pt x="6" y="848"/>
                  <a:pt x="6" y="848"/>
                  <a:pt x="6" y="848"/>
                </a:cubicBezTo>
                <a:cubicBezTo>
                  <a:pt x="6" y="702"/>
                  <a:pt x="6" y="702"/>
                  <a:pt x="6" y="702"/>
                </a:cubicBezTo>
                <a:cubicBezTo>
                  <a:pt x="30" y="702"/>
                  <a:pt x="30" y="702"/>
                  <a:pt x="30" y="702"/>
                </a:cubicBezTo>
                <a:cubicBezTo>
                  <a:pt x="31" y="702"/>
                  <a:pt x="32" y="701"/>
                  <a:pt x="32" y="699"/>
                </a:cubicBezTo>
                <a:cubicBezTo>
                  <a:pt x="32" y="697"/>
                  <a:pt x="31" y="696"/>
                  <a:pt x="30" y="696"/>
                </a:cubicBezTo>
                <a:cubicBezTo>
                  <a:pt x="6" y="696"/>
                  <a:pt x="6" y="696"/>
                  <a:pt x="6" y="696"/>
                </a:cubicBezTo>
                <a:cubicBezTo>
                  <a:pt x="6" y="558"/>
                  <a:pt x="6" y="558"/>
                  <a:pt x="6" y="558"/>
                </a:cubicBezTo>
                <a:cubicBezTo>
                  <a:pt x="70" y="558"/>
                  <a:pt x="70" y="558"/>
                  <a:pt x="70" y="558"/>
                </a:cubicBezTo>
                <a:cubicBezTo>
                  <a:pt x="72" y="558"/>
                  <a:pt x="73" y="557"/>
                  <a:pt x="73" y="556"/>
                </a:cubicBezTo>
                <a:cubicBezTo>
                  <a:pt x="73" y="554"/>
                  <a:pt x="72" y="553"/>
                  <a:pt x="70" y="553"/>
                </a:cubicBezTo>
                <a:cubicBezTo>
                  <a:pt x="6" y="553"/>
                  <a:pt x="6" y="553"/>
                  <a:pt x="6" y="553"/>
                </a:cubicBezTo>
                <a:cubicBezTo>
                  <a:pt x="6" y="407"/>
                  <a:pt x="6" y="407"/>
                  <a:pt x="6" y="407"/>
                </a:cubicBezTo>
                <a:cubicBezTo>
                  <a:pt x="30" y="407"/>
                  <a:pt x="30" y="407"/>
                  <a:pt x="30" y="407"/>
                </a:cubicBezTo>
                <a:cubicBezTo>
                  <a:pt x="31" y="407"/>
                  <a:pt x="32" y="405"/>
                  <a:pt x="32" y="404"/>
                </a:cubicBezTo>
                <a:cubicBezTo>
                  <a:pt x="32" y="402"/>
                  <a:pt x="31" y="401"/>
                  <a:pt x="30" y="401"/>
                </a:cubicBezTo>
                <a:cubicBezTo>
                  <a:pt x="6" y="401"/>
                  <a:pt x="6" y="401"/>
                  <a:pt x="6" y="401"/>
                </a:cubicBezTo>
                <a:cubicBezTo>
                  <a:pt x="6" y="271"/>
                  <a:pt x="6" y="271"/>
                  <a:pt x="6" y="271"/>
                </a:cubicBezTo>
                <a:lnTo>
                  <a:pt x="70" y="2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1" name="TextBox 682"/>
          <p:cNvSpPr>
            <a:spLocks noChangeArrowheads="1"/>
          </p:cNvSpPr>
          <p:nvPr/>
        </p:nvSpPr>
        <p:spPr bwMode="auto">
          <a:xfrm>
            <a:off x="3128381" y="3969681"/>
            <a:ext cx="857214" cy="4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36%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682"/>
          <p:cNvSpPr>
            <a:spLocks noChangeArrowheads="1"/>
          </p:cNvSpPr>
          <p:nvPr/>
        </p:nvSpPr>
        <p:spPr bwMode="auto">
          <a:xfrm>
            <a:off x="4992733" y="3486396"/>
            <a:ext cx="857214" cy="4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682"/>
          <p:cNvSpPr>
            <a:spLocks noChangeArrowheads="1"/>
          </p:cNvSpPr>
          <p:nvPr/>
        </p:nvSpPr>
        <p:spPr bwMode="auto">
          <a:xfrm>
            <a:off x="6851795" y="4341845"/>
            <a:ext cx="857214" cy="4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682"/>
          <p:cNvSpPr>
            <a:spLocks noChangeArrowheads="1"/>
          </p:cNvSpPr>
          <p:nvPr/>
        </p:nvSpPr>
        <p:spPr bwMode="auto">
          <a:xfrm>
            <a:off x="8726731" y="3026039"/>
            <a:ext cx="857214" cy="4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92%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66"/>
          <p:cNvSpPr>
            <a:spLocks noChangeArrowheads="1"/>
          </p:cNvSpPr>
          <p:nvPr/>
        </p:nvSpPr>
        <p:spPr bwMode="auto">
          <a:xfrm>
            <a:off x="2841166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68"/>
          <p:cNvSpPr>
            <a:spLocks noChangeArrowheads="1"/>
          </p:cNvSpPr>
          <p:nvPr/>
        </p:nvSpPr>
        <p:spPr bwMode="auto">
          <a:xfrm>
            <a:off x="4708164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69"/>
          <p:cNvSpPr>
            <a:spLocks noChangeArrowheads="1"/>
          </p:cNvSpPr>
          <p:nvPr/>
        </p:nvSpPr>
        <p:spPr bwMode="auto">
          <a:xfrm>
            <a:off x="6575162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70"/>
          <p:cNvSpPr>
            <a:spLocks noChangeArrowheads="1"/>
          </p:cNvSpPr>
          <p:nvPr/>
        </p:nvSpPr>
        <p:spPr bwMode="auto">
          <a:xfrm>
            <a:off x="8441279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56534" y="5800521"/>
            <a:ext cx="7647872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1"/>
          <p:cNvGrpSpPr/>
          <p:nvPr/>
        </p:nvGrpSpPr>
        <p:grpSpPr bwMode="auto">
          <a:xfrm>
            <a:off x="3987800" y="1716088"/>
            <a:ext cx="4200525" cy="5141912"/>
            <a:chOff x="5846762" y="-128588"/>
            <a:chExt cx="5711826" cy="6989763"/>
          </a:xfrm>
        </p:grpSpPr>
        <p:sp>
          <p:nvSpPr>
            <p:cNvPr id="9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F89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Text Box 4"/>
          <p:cNvSpPr>
            <a:spLocks noChangeArrowheads="1"/>
          </p:cNvSpPr>
          <p:nvPr/>
        </p:nvSpPr>
        <p:spPr bwMode="auto">
          <a:xfrm>
            <a:off x="8536043" y="1993732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直接连接符 39"/>
          <p:cNvSpPr>
            <a:spLocks noChangeShapeType="1"/>
          </p:cNvSpPr>
          <p:nvPr/>
        </p:nvSpPr>
        <p:spPr bwMode="auto">
          <a:xfrm flipV="1">
            <a:off x="8536043" y="2469753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534918" y="2549619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4"/>
          <p:cNvSpPr>
            <a:spLocks noChangeArrowheads="1"/>
          </p:cNvSpPr>
          <p:nvPr/>
        </p:nvSpPr>
        <p:spPr bwMode="auto">
          <a:xfrm>
            <a:off x="8536043" y="4064574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直接连接符 39"/>
          <p:cNvSpPr>
            <a:spLocks noChangeShapeType="1"/>
          </p:cNvSpPr>
          <p:nvPr/>
        </p:nvSpPr>
        <p:spPr bwMode="auto">
          <a:xfrm flipV="1">
            <a:off x="8536043" y="4540595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534918" y="4620461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4"/>
          <p:cNvSpPr>
            <a:spLocks noChangeArrowheads="1"/>
          </p:cNvSpPr>
          <p:nvPr/>
        </p:nvSpPr>
        <p:spPr bwMode="auto">
          <a:xfrm>
            <a:off x="1095998" y="1974958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直接连接符 39"/>
          <p:cNvSpPr>
            <a:spLocks noChangeShapeType="1"/>
          </p:cNvSpPr>
          <p:nvPr/>
        </p:nvSpPr>
        <p:spPr bwMode="auto">
          <a:xfrm flipV="1">
            <a:off x="1095998" y="2450979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94873" y="2530845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4"/>
          <p:cNvSpPr>
            <a:spLocks noChangeArrowheads="1"/>
          </p:cNvSpPr>
          <p:nvPr/>
        </p:nvSpPr>
        <p:spPr bwMode="auto">
          <a:xfrm>
            <a:off x="1095998" y="4110900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直接连接符 39"/>
          <p:cNvSpPr>
            <a:spLocks noChangeShapeType="1"/>
          </p:cNvSpPr>
          <p:nvPr/>
        </p:nvSpPr>
        <p:spPr bwMode="auto">
          <a:xfrm flipV="1">
            <a:off x="1095998" y="4586921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94873" y="4666787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占位符 8" descr="childhood020.jpg"/>
          <p:cNvPicPr>
            <a:picLocks noGrp="1" noChangeAspect="1"/>
          </p:cNvPicPr>
          <p:nvPr/>
        </p:nvPicPr>
        <p:blipFill>
          <a:blip r:embed="rId1"/>
          <a:srcRect t="21805" b="21805"/>
          <a:stretch>
            <a:fillRect/>
          </a:stretch>
        </p:blipFill>
        <p:spPr>
          <a:xfrm>
            <a:off x="4951581" y="1302105"/>
            <a:ext cx="5439327" cy="2040123"/>
          </a:xfrm>
          <a:prstGeom prst="rect">
            <a:avLst/>
          </a:prstGeom>
          <a:noFill/>
          <a:ln w="28575">
            <a:solidFill>
              <a:schemeClr val="bg1"/>
            </a:solidFill>
            <a:miter/>
          </a:ln>
        </p:spPr>
      </p:pic>
      <p:pic>
        <p:nvPicPr>
          <p:cNvPr id="9" name="图片占位符 6" descr="childhood008.jpg"/>
          <p:cNvPicPr>
            <a:picLocks noGrp="1" noChangeAspect="1"/>
          </p:cNvPicPr>
          <p:nvPr/>
        </p:nvPicPr>
        <p:blipFill>
          <a:blip r:embed="rId2"/>
          <a:srcRect t="1694" b="1694"/>
          <a:stretch>
            <a:fillRect/>
          </a:stretch>
        </p:blipFill>
        <p:spPr>
          <a:xfrm>
            <a:off x="7024882" y="3780285"/>
            <a:ext cx="3366026" cy="2391649"/>
          </a:xfrm>
          <a:prstGeom prst="rect">
            <a:avLst/>
          </a:prstGeom>
          <a:noFill/>
          <a:ln w="28575">
            <a:solidFill>
              <a:schemeClr val="bg1"/>
            </a:solidFill>
            <a:miter/>
          </a:ln>
        </p:spPr>
      </p:pic>
      <p:sp>
        <p:nvSpPr>
          <p:cNvPr id="10" name="文本框 9"/>
          <p:cNvSpPr txBox="1"/>
          <p:nvPr/>
        </p:nvSpPr>
        <p:spPr>
          <a:xfrm>
            <a:off x="1227222" y="4261276"/>
            <a:ext cx="280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359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F359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27222" y="4758549"/>
            <a:ext cx="309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4405" y="1497996"/>
            <a:ext cx="5151438" cy="1862138"/>
            <a:chOff x="1709561" y="1622174"/>
            <a:chExt cx="515143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EF5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1500" b="1" dirty="0">
                <a:solidFill>
                  <a:srgbClr val="EF50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82130" y="2199821"/>
            <a:ext cx="316630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单击此处编辑您要的内容。建议字体使用微软雅黑。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4"/>
          <p:cNvGrpSpPr/>
          <p:nvPr/>
        </p:nvGrpSpPr>
        <p:grpSpPr bwMode="auto">
          <a:xfrm>
            <a:off x="2319178" y="1995054"/>
            <a:ext cx="2390346" cy="3272993"/>
            <a:chOff x="1712686" y="2002971"/>
            <a:chExt cx="2670628" cy="3657600"/>
          </a:xfrm>
        </p:grpSpPr>
        <p:sp>
          <p:nvSpPr>
            <p:cNvPr id="9" name="矩形 8"/>
            <p:cNvSpPr/>
            <p:nvPr/>
          </p:nvSpPr>
          <p:spPr>
            <a:xfrm>
              <a:off x="1712686" y="2002971"/>
              <a:ext cx="2670628" cy="3657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流程图: 联系 9"/>
            <p:cNvSpPr/>
            <p:nvPr/>
          </p:nvSpPr>
          <p:spPr>
            <a:xfrm>
              <a:off x="1996255" y="2104571"/>
              <a:ext cx="2103490" cy="21039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9"/>
          <p:cNvGrpSpPr/>
          <p:nvPr/>
        </p:nvGrpSpPr>
        <p:grpSpPr bwMode="auto">
          <a:xfrm>
            <a:off x="7482476" y="1995054"/>
            <a:ext cx="2390346" cy="3272993"/>
            <a:chOff x="1712686" y="2002971"/>
            <a:chExt cx="2670628" cy="3657600"/>
          </a:xfrm>
        </p:grpSpPr>
        <p:sp>
          <p:nvSpPr>
            <p:cNvPr id="12" name="矩形 11"/>
            <p:cNvSpPr/>
            <p:nvPr/>
          </p:nvSpPr>
          <p:spPr>
            <a:xfrm>
              <a:off x="1712686" y="2002971"/>
              <a:ext cx="2670628" cy="3657600"/>
            </a:xfrm>
            <a:prstGeom prst="rect">
              <a:avLst/>
            </a:prstGeom>
            <a:solidFill>
              <a:srgbClr val="F89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流程图: 联系 12"/>
            <p:cNvSpPr/>
            <p:nvPr/>
          </p:nvSpPr>
          <p:spPr>
            <a:xfrm>
              <a:off x="1996255" y="2104571"/>
              <a:ext cx="2103490" cy="21039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2"/>
          <p:cNvGrpSpPr/>
          <p:nvPr/>
        </p:nvGrpSpPr>
        <p:grpSpPr bwMode="auto">
          <a:xfrm>
            <a:off x="4900828" y="1995054"/>
            <a:ext cx="2390346" cy="3272993"/>
            <a:chOff x="1712686" y="2002971"/>
            <a:chExt cx="2670628" cy="3657600"/>
          </a:xfrm>
        </p:grpSpPr>
        <p:sp>
          <p:nvSpPr>
            <p:cNvPr id="15" name="矩形 14"/>
            <p:cNvSpPr/>
            <p:nvPr/>
          </p:nvSpPr>
          <p:spPr>
            <a:xfrm>
              <a:off x="1712686" y="2002971"/>
              <a:ext cx="2670628" cy="3657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1996255" y="2104571"/>
              <a:ext cx="2103490" cy="21039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460893" y="2788208"/>
            <a:ext cx="428402" cy="479261"/>
            <a:chOff x="7466077" y="5466918"/>
            <a:chExt cx="478742" cy="535579"/>
          </a:xfrm>
          <a:solidFill>
            <a:srgbClr val="F89A1A"/>
          </a:solidFill>
        </p:grpSpPr>
        <p:sp>
          <p:nvSpPr>
            <p:cNvPr id="21" name="Freeform 57"/>
            <p:cNvSpPr/>
            <p:nvPr/>
          </p:nvSpPr>
          <p:spPr bwMode="auto">
            <a:xfrm>
              <a:off x="7563902" y="5466918"/>
              <a:ext cx="380917" cy="339929"/>
            </a:xfrm>
            <a:custGeom>
              <a:avLst/>
              <a:gdLst>
                <a:gd name="T0" fmla="*/ 376 w 376"/>
                <a:gd name="T1" fmla="*/ 0 h 336"/>
                <a:gd name="T2" fmla="*/ 213 w 376"/>
                <a:gd name="T3" fmla="*/ 37 h 336"/>
                <a:gd name="T4" fmla="*/ 202 w 376"/>
                <a:gd name="T5" fmla="*/ 99 h 336"/>
                <a:gd name="T6" fmla="*/ 202 w 376"/>
                <a:gd name="T7" fmla="*/ 40 h 336"/>
                <a:gd name="T8" fmla="*/ 112 w 376"/>
                <a:gd name="T9" fmla="*/ 94 h 336"/>
                <a:gd name="T10" fmla="*/ 111 w 376"/>
                <a:gd name="T11" fmla="*/ 159 h 336"/>
                <a:gd name="T12" fmla="*/ 102 w 376"/>
                <a:gd name="T13" fmla="*/ 101 h 336"/>
                <a:gd name="T14" fmla="*/ 15 w 376"/>
                <a:gd name="T15" fmla="*/ 321 h 336"/>
                <a:gd name="T16" fmla="*/ 291 w 376"/>
                <a:gd name="T17" fmla="*/ 67 h 336"/>
                <a:gd name="T18" fmla="*/ 13 w 376"/>
                <a:gd name="T19" fmla="*/ 332 h 336"/>
                <a:gd name="T20" fmla="*/ 289 w 376"/>
                <a:gd name="T21" fmla="*/ 223 h 336"/>
                <a:gd name="T22" fmla="*/ 189 w 376"/>
                <a:gd name="T23" fmla="*/ 204 h 336"/>
                <a:gd name="T24" fmla="*/ 295 w 376"/>
                <a:gd name="T25" fmla="*/ 214 h 336"/>
                <a:gd name="T26" fmla="*/ 344 w 376"/>
                <a:gd name="T27" fmla="*/ 131 h 336"/>
                <a:gd name="T28" fmla="*/ 255 w 376"/>
                <a:gd name="T29" fmla="*/ 141 h 336"/>
                <a:gd name="T30" fmla="*/ 348 w 376"/>
                <a:gd name="T31" fmla="*/ 119 h 336"/>
                <a:gd name="T32" fmla="*/ 376 w 376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336">
                  <a:moveTo>
                    <a:pt x="376" y="0"/>
                  </a:moveTo>
                  <a:cubicBezTo>
                    <a:pt x="313" y="5"/>
                    <a:pt x="258" y="16"/>
                    <a:pt x="213" y="37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70" y="53"/>
                    <a:pt x="137" y="70"/>
                    <a:pt x="112" y="94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0" y="171"/>
                    <a:pt x="8" y="276"/>
                    <a:pt x="15" y="321"/>
                  </a:cubicBezTo>
                  <a:cubicBezTo>
                    <a:pt x="75" y="236"/>
                    <a:pt x="191" y="121"/>
                    <a:pt x="291" y="67"/>
                  </a:cubicBezTo>
                  <a:cubicBezTo>
                    <a:pt x="291" y="67"/>
                    <a:pt x="125" y="188"/>
                    <a:pt x="13" y="332"/>
                  </a:cubicBezTo>
                  <a:cubicBezTo>
                    <a:pt x="150" y="336"/>
                    <a:pt x="236" y="286"/>
                    <a:pt x="289" y="223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317" y="189"/>
                    <a:pt x="335" y="154"/>
                    <a:pt x="344" y="13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2" y="64"/>
                    <a:pt x="376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59"/>
            <p:cNvSpPr/>
            <p:nvPr/>
          </p:nvSpPr>
          <p:spPr bwMode="auto">
            <a:xfrm>
              <a:off x="7466077" y="5929811"/>
              <a:ext cx="437754" cy="72686"/>
            </a:xfrm>
            <a:custGeom>
              <a:avLst/>
              <a:gdLst>
                <a:gd name="T0" fmla="*/ 206 w 433"/>
                <a:gd name="T1" fmla="*/ 45 h 72"/>
                <a:gd name="T2" fmla="*/ 107 w 433"/>
                <a:gd name="T3" fmla="*/ 20 h 72"/>
                <a:gd name="T4" fmla="*/ 107 w 433"/>
                <a:gd name="T5" fmla="*/ 20 h 72"/>
                <a:gd name="T6" fmla="*/ 4 w 433"/>
                <a:gd name="T7" fmla="*/ 51 h 72"/>
                <a:gd name="T8" fmla="*/ 4 w 433"/>
                <a:gd name="T9" fmla="*/ 51 h 72"/>
                <a:gd name="T10" fmla="*/ 107 w 433"/>
                <a:gd name="T11" fmla="*/ 0 h 72"/>
                <a:gd name="T12" fmla="*/ 107 w 433"/>
                <a:gd name="T13" fmla="*/ 0 h 72"/>
                <a:gd name="T14" fmla="*/ 215 w 433"/>
                <a:gd name="T15" fmla="*/ 27 h 72"/>
                <a:gd name="T16" fmla="*/ 215 w 433"/>
                <a:gd name="T17" fmla="*/ 27 h 72"/>
                <a:gd name="T18" fmla="*/ 316 w 433"/>
                <a:gd name="T19" fmla="*/ 52 h 72"/>
                <a:gd name="T20" fmla="*/ 316 w 433"/>
                <a:gd name="T21" fmla="*/ 52 h 72"/>
                <a:gd name="T22" fmla="*/ 413 w 433"/>
                <a:gd name="T23" fmla="*/ 12 h 72"/>
                <a:gd name="T24" fmla="*/ 413 w 433"/>
                <a:gd name="T25" fmla="*/ 12 h 72"/>
                <a:gd name="T26" fmla="*/ 413 w 433"/>
                <a:gd name="T27" fmla="*/ 12 h 72"/>
                <a:gd name="T28" fmla="*/ 413 w 433"/>
                <a:gd name="T29" fmla="*/ 12 h 72"/>
                <a:gd name="T30" fmla="*/ 428 w 433"/>
                <a:gd name="T31" fmla="*/ 10 h 72"/>
                <a:gd name="T32" fmla="*/ 428 w 433"/>
                <a:gd name="T33" fmla="*/ 10 h 72"/>
                <a:gd name="T34" fmla="*/ 430 w 433"/>
                <a:gd name="T35" fmla="*/ 24 h 72"/>
                <a:gd name="T36" fmla="*/ 430 w 433"/>
                <a:gd name="T37" fmla="*/ 24 h 72"/>
                <a:gd name="T38" fmla="*/ 316 w 433"/>
                <a:gd name="T39" fmla="*/ 72 h 72"/>
                <a:gd name="T40" fmla="*/ 316 w 433"/>
                <a:gd name="T41" fmla="*/ 72 h 72"/>
                <a:gd name="T42" fmla="*/ 206 w 433"/>
                <a:gd name="T43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72">
                  <a:moveTo>
                    <a:pt x="206" y="45"/>
                  </a:moveTo>
                  <a:cubicBezTo>
                    <a:pt x="167" y="26"/>
                    <a:pt x="134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51" y="20"/>
                    <a:pt x="8" y="55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0" y="47"/>
                    <a:pt x="39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7" y="0"/>
                    <a:pt x="173" y="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55" y="46"/>
                    <a:pt x="289" y="52"/>
                    <a:pt x="316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80" y="52"/>
                    <a:pt x="410" y="16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7" y="8"/>
                    <a:pt x="423" y="7"/>
                    <a:pt x="428" y="10"/>
                  </a:cubicBezTo>
                  <a:cubicBezTo>
                    <a:pt x="428" y="10"/>
                    <a:pt x="428" y="10"/>
                    <a:pt x="428" y="10"/>
                  </a:cubicBezTo>
                  <a:cubicBezTo>
                    <a:pt x="432" y="14"/>
                    <a:pt x="433" y="20"/>
                    <a:pt x="430" y="24"/>
                  </a:cubicBezTo>
                  <a:cubicBezTo>
                    <a:pt x="430" y="24"/>
                    <a:pt x="430" y="24"/>
                    <a:pt x="430" y="24"/>
                  </a:cubicBezTo>
                  <a:cubicBezTo>
                    <a:pt x="429" y="26"/>
                    <a:pt x="393" y="72"/>
                    <a:pt x="316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286" y="72"/>
                    <a:pt x="249" y="65"/>
                    <a:pt x="206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78545" y="2771833"/>
            <a:ext cx="430342" cy="512012"/>
            <a:chOff x="6542088" y="2519364"/>
            <a:chExt cx="217488" cy="258763"/>
          </a:xfrm>
          <a:solidFill>
            <a:srgbClr val="00B0F0"/>
          </a:solidFill>
        </p:grpSpPr>
        <p:sp>
          <p:nvSpPr>
            <p:cNvPr id="24" name="Freeform 102"/>
            <p:cNvSpPr>
              <a:spLocks noEditPoints="1"/>
            </p:cNvSpPr>
            <p:nvPr/>
          </p:nvSpPr>
          <p:spPr bwMode="auto">
            <a:xfrm>
              <a:off x="6542088" y="2519364"/>
              <a:ext cx="217488" cy="258763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03"/>
            <p:cNvSpPr/>
            <p:nvPr/>
          </p:nvSpPr>
          <p:spPr bwMode="auto">
            <a:xfrm>
              <a:off x="6640513" y="2608264"/>
              <a:ext cx="66675" cy="103188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3338200" y="2737539"/>
            <a:ext cx="346620" cy="530346"/>
          </a:xfrm>
          <a:custGeom>
            <a:avLst/>
            <a:gdLst>
              <a:gd name="T0" fmla="*/ 69 w 204"/>
              <a:gd name="T1" fmla="*/ 6 h 313"/>
              <a:gd name="T2" fmla="*/ 135 w 204"/>
              <a:gd name="T3" fmla="*/ 6 h 313"/>
              <a:gd name="T4" fmla="*/ 102 w 204"/>
              <a:gd name="T5" fmla="*/ 8 h 313"/>
              <a:gd name="T6" fmla="*/ 64 w 204"/>
              <a:gd name="T7" fmla="*/ 108 h 313"/>
              <a:gd name="T8" fmla="*/ 107 w 204"/>
              <a:gd name="T9" fmla="*/ 243 h 313"/>
              <a:gd name="T10" fmla="*/ 102 w 204"/>
              <a:gd name="T11" fmla="*/ 19 h 313"/>
              <a:gd name="T12" fmla="*/ 122 w 204"/>
              <a:gd name="T13" fmla="*/ 254 h 313"/>
              <a:gd name="T14" fmla="*/ 128 w 204"/>
              <a:gd name="T15" fmla="*/ 264 h 313"/>
              <a:gd name="T16" fmla="*/ 128 w 204"/>
              <a:gd name="T17" fmla="*/ 292 h 313"/>
              <a:gd name="T18" fmla="*/ 98 w 204"/>
              <a:gd name="T19" fmla="*/ 313 h 313"/>
              <a:gd name="T20" fmla="*/ 77 w 204"/>
              <a:gd name="T21" fmla="*/ 268 h 313"/>
              <a:gd name="T22" fmla="*/ 77 w 204"/>
              <a:gd name="T23" fmla="*/ 254 h 313"/>
              <a:gd name="T24" fmla="*/ 82 w 204"/>
              <a:gd name="T25" fmla="*/ 264 h 313"/>
              <a:gd name="T26" fmla="*/ 122 w 204"/>
              <a:gd name="T27" fmla="*/ 254 h 313"/>
              <a:gd name="T28" fmla="*/ 112 w 204"/>
              <a:gd name="T29" fmla="*/ 275 h 313"/>
              <a:gd name="T30" fmla="*/ 106 w 204"/>
              <a:gd name="T31" fmla="*/ 269 h 313"/>
              <a:gd name="T32" fmla="*/ 106 w 204"/>
              <a:gd name="T33" fmla="*/ 289 h 313"/>
              <a:gd name="T34" fmla="*/ 118 w 204"/>
              <a:gd name="T35" fmla="*/ 289 h 313"/>
              <a:gd name="T36" fmla="*/ 102 w 204"/>
              <a:gd name="T37" fmla="*/ 273 h 313"/>
              <a:gd name="T38" fmla="*/ 102 w 204"/>
              <a:gd name="T39" fmla="*/ 285 h 313"/>
              <a:gd name="T40" fmla="*/ 102 w 204"/>
              <a:gd name="T41" fmla="*/ 273 h 313"/>
              <a:gd name="T42" fmla="*/ 87 w 204"/>
              <a:gd name="T43" fmla="*/ 289 h 313"/>
              <a:gd name="T44" fmla="*/ 98 w 204"/>
              <a:gd name="T45" fmla="*/ 289 h 313"/>
              <a:gd name="T46" fmla="*/ 87 w 204"/>
              <a:gd name="T47" fmla="*/ 269 h 313"/>
              <a:gd name="T48" fmla="*/ 98 w 204"/>
              <a:gd name="T49" fmla="*/ 269 h 313"/>
              <a:gd name="T50" fmla="*/ 82 w 204"/>
              <a:gd name="T51" fmla="*/ 284 h 313"/>
              <a:gd name="T52" fmla="*/ 89 w 204"/>
              <a:gd name="T53" fmla="*/ 279 h 313"/>
              <a:gd name="T54" fmla="*/ 82 w 204"/>
              <a:gd name="T55" fmla="*/ 274 h 313"/>
              <a:gd name="T56" fmla="*/ 89 w 204"/>
              <a:gd name="T57" fmla="*/ 298 h 313"/>
              <a:gd name="T58" fmla="*/ 82 w 204"/>
              <a:gd name="T59" fmla="*/ 293 h 313"/>
              <a:gd name="T60" fmla="*/ 89 w 204"/>
              <a:gd name="T61" fmla="*/ 298 h 313"/>
              <a:gd name="T62" fmla="*/ 93 w 204"/>
              <a:gd name="T63" fmla="*/ 302 h 313"/>
              <a:gd name="T64" fmla="*/ 98 w 204"/>
              <a:gd name="T65" fmla="*/ 307 h 313"/>
              <a:gd name="T66" fmla="*/ 108 w 204"/>
              <a:gd name="T67" fmla="*/ 298 h 313"/>
              <a:gd name="T68" fmla="*/ 97 w 204"/>
              <a:gd name="T69" fmla="*/ 298 h 313"/>
              <a:gd name="T70" fmla="*/ 115 w 204"/>
              <a:gd name="T71" fmla="*/ 305 h 313"/>
              <a:gd name="T72" fmla="*/ 107 w 204"/>
              <a:gd name="T73" fmla="*/ 307 h 313"/>
              <a:gd name="T74" fmla="*/ 115 w 204"/>
              <a:gd name="T75" fmla="*/ 305 h 313"/>
              <a:gd name="T76" fmla="*/ 122 w 204"/>
              <a:gd name="T77" fmla="*/ 293 h 313"/>
              <a:gd name="T78" fmla="*/ 119 w 204"/>
              <a:gd name="T79" fmla="*/ 301 h 313"/>
              <a:gd name="T80" fmla="*/ 122 w 204"/>
              <a:gd name="T81" fmla="*/ 274 h 313"/>
              <a:gd name="T82" fmla="*/ 116 w 204"/>
              <a:gd name="T83" fmla="*/ 279 h 313"/>
              <a:gd name="T84" fmla="*/ 122 w 204"/>
              <a:gd name="T85" fmla="*/ 284 h 313"/>
              <a:gd name="T86" fmla="*/ 151 w 204"/>
              <a:gd name="T87" fmla="*/ 13 h 313"/>
              <a:gd name="T88" fmla="*/ 152 w 204"/>
              <a:gd name="T89" fmla="*/ 108 h 313"/>
              <a:gd name="T90" fmla="*/ 129 w 204"/>
              <a:gd name="T91" fmla="*/ 243 h 313"/>
              <a:gd name="T92" fmla="*/ 151 w 204"/>
              <a:gd name="T93" fmla="*/ 13 h 313"/>
              <a:gd name="T94" fmla="*/ 80 w 204"/>
              <a:gd name="T95" fmla="*/ 19 h 313"/>
              <a:gd name="T96" fmla="*/ 0 w 204"/>
              <a:gd name="T97" fmla="*/ 103 h 313"/>
              <a:gd name="T98" fmla="*/ 86 w 204"/>
              <a:gd name="T99" fmla="*/ 24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" h="313">
                <a:moveTo>
                  <a:pt x="99" y="8"/>
                </a:moveTo>
                <a:cubicBezTo>
                  <a:pt x="88" y="8"/>
                  <a:pt x="78" y="7"/>
                  <a:pt x="69" y="6"/>
                </a:cubicBezTo>
                <a:cubicBezTo>
                  <a:pt x="79" y="2"/>
                  <a:pt x="91" y="0"/>
                  <a:pt x="102" y="0"/>
                </a:cubicBezTo>
                <a:cubicBezTo>
                  <a:pt x="114" y="0"/>
                  <a:pt x="125" y="2"/>
                  <a:pt x="135" y="6"/>
                </a:cubicBezTo>
                <a:cubicBezTo>
                  <a:pt x="126" y="7"/>
                  <a:pt x="116" y="8"/>
                  <a:pt x="105" y="8"/>
                </a:cubicBezTo>
                <a:cubicBezTo>
                  <a:pt x="104" y="8"/>
                  <a:pt x="103" y="8"/>
                  <a:pt x="102" y="8"/>
                </a:cubicBezTo>
                <a:cubicBezTo>
                  <a:pt x="101" y="8"/>
                  <a:pt x="100" y="8"/>
                  <a:pt x="99" y="8"/>
                </a:cubicBezTo>
                <a:close/>
                <a:moveTo>
                  <a:pt x="64" y="108"/>
                </a:moveTo>
                <a:cubicBezTo>
                  <a:pt x="64" y="128"/>
                  <a:pt x="69" y="173"/>
                  <a:pt x="98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40" y="165"/>
                  <a:pt x="140" y="113"/>
                  <a:pt x="140" y="108"/>
                </a:cubicBezTo>
                <a:cubicBezTo>
                  <a:pt x="140" y="55"/>
                  <a:pt x="121" y="19"/>
                  <a:pt x="102" y="19"/>
                </a:cubicBezTo>
                <a:cubicBezTo>
                  <a:pt x="84" y="19"/>
                  <a:pt x="64" y="55"/>
                  <a:pt x="64" y="108"/>
                </a:cubicBezTo>
                <a:close/>
                <a:moveTo>
                  <a:pt x="122" y="254"/>
                </a:moveTo>
                <a:cubicBezTo>
                  <a:pt x="128" y="254"/>
                  <a:pt x="128" y="254"/>
                  <a:pt x="128" y="254"/>
                </a:cubicBezTo>
                <a:cubicBezTo>
                  <a:pt x="128" y="264"/>
                  <a:pt x="128" y="264"/>
                  <a:pt x="128" y="264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92"/>
                  <a:pt x="128" y="292"/>
                  <a:pt x="128" y="292"/>
                </a:cubicBezTo>
                <a:cubicBezTo>
                  <a:pt x="128" y="304"/>
                  <a:pt x="119" y="313"/>
                  <a:pt x="107" y="313"/>
                </a:cubicBezTo>
                <a:cubicBezTo>
                  <a:pt x="98" y="313"/>
                  <a:pt x="98" y="313"/>
                  <a:pt x="98" y="313"/>
                </a:cubicBezTo>
                <a:cubicBezTo>
                  <a:pt x="86" y="313"/>
                  <a:pt x="77" y="304"/>
                  <a:pt x="77" y="292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54"/>
                  <a:pt x="77" y="254"/>
                  <a:pt x="77" y="254"/>
                </a:cubicBezTo>
                <a:cubicBezTo>
                  <a:pt x="82" y="254"/>
                  <a:pt x="82" y="254"/>
                  <a:pt x="82" y="254"/>
                </a:cubicBezTo>
                <a:cubicBezTo>
                  <a:pt x="82" y="264"/>
                  <a:pt x="82" y="264"/>
                  <a:pt x="82" y="264"/>
                </a:cubicBezTo>
                <a:cubicBezTo>
                  <a:pt x="122" y="264"/>
                  <a:pt x="122" y="264"/>
                  <a:pt x="122" y="264"/>
                </a:cubicBezTo>
                <a:lnTo>
                  <a:pt x="122" y="254"/>
                </a:lnTo>
                <a:close/>
                <a:moveTo>
                  <a:pt x="106" y="269"/>
                </a:moveTo>
                <a:cubicBezTo>
                  <a:pt x="112" y="275"/>
                  <a:pt x="112" y="275"/>
                  <a:pt x="112" y="275"/>
                </a:cubicBezTo>
                <a:cubicBezTo>
                  <a:pt x="118" y="269"/>
                  <a:pt x="118" y="269"/>
                  <a:pt x="118" y="269"/>
                </a:cubicBezTo>
                <a:lnTo>
                  <a:pt x="106" y="269"/>
                </a:lnTo>
                <a:close/>
                <a:moveTo>
                  <a:pt x="112" y="283"/>
                </a:moveTo>
                <a:cubicBezTo>
                  <a:pt x="106" y="289"/>
                  <a:pt x="106" y="289"/>
                  <a:pt x="106" y="289"/>
                </a:cubicBezTo>
                <a:cubicBezTo>
                  <a:pt x="112" y="294"/>
                  <a:pt x="112" y="294"/>
                  <a:pt x="112" y="294"/>
                </a:cubicBezTo>
                <a:cubicBezTo>
                  <a:pt x="118" y="289"/>
                  <a:pt x="118" y="289"/>
                  <a:pt x="118" y="289"/>
                </a:cubicBezTo>
                <a:lnTo>
                  <a:pt x="112" y="283"/>
                </a:lnTo>
                <a:close/>
                <a:moveTo>
                  <a:pt x="102" y="273"/>
                </a:moveTo>
                <a:cubicBezTo>
                  <a:pt x="97" y="279"/>
                  <a:pt x="97" y="279"/>
                  <a:pt x="97" y="279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8" y="279"/>
                  <a:pt x="108" y="279"/>
                  <a:pt x="108" y="279"/>
                </a:cubicBezTo>
                <a:lnTo>
                  <a:pt x="102" y="273"/>
                </a:lnTo>
                <a:close/>
                <a:moveTo>
                  <a:pt x="93" y="283"/>
                </a:moveTo>
                <a:cubicBezTo>
                  <a:pt x="87" y="289"/>
                  <a:pt x="87" y="289"/>
                  <a:pt x="87" y="289"/>
                </a:cubicBezTo>
                <a:cubicBezTo>
                  <a:pt x="93" y="294"/>
                  <a:pt x="93" y="294"/>
                  <a:pt x="93" y="294"/>
                </a:cubicBezTo>
                <a:cubicBezTo>
                  <a:pt x="98" y="289"/>
                  <a:pt x="98" y="289"/>
                  <a:pt x="98" y="289"/>
                </a:cubicBezTo>
                <a:lnTo>
                  <a:pt x="93" y="283"/>
                </a:lnTo>
                <a:close/>
                <a:moveTo>
                  <a:pt x="87" y="269"/>
                </a:moveTo>
                <a:cubicBezTo>
                  <a:pt x="93" y="275"/>
                  <a:pt x="93" y="275"/>
                  <a:pt x="93" y="275"/>
                </a:cubicBezTo>
                <a:cubicBezTo>
                  <a:pt x="98" y="269"/>
                  <a:pt x="98" y="269"/>
                  <a:pt x="98" y="269"/>
                </a:cubicBezTo>
                <a:lnTo>
                  <a:pt x="87" y="269"/>
                </a:lnTo>
                <a:close/>
                <a:moveTo>
                  <a:pt x="82" y="284"/>
                </a:moveTo>
                <a:cubicBezTo>
                  <a:pt x="83" y="285"/>
                  <a:pt x="83" y="285"/>
                  <a:pt x="83" y="285"/>
                </a:cubicBezTo>
                <a:cubicBezTo>
                  <a:pt x="89" y="279"/>
                  <a:pt x="89" y="279"/>
                  <a:pt x="89" y="279"/>
                </a:cubicBezTo>
                <a:cubicBezTo>
                  <a:pt x="83" y="273"/>
                  <a:pt x="83" y="273"/>
                  <a:pt x="83" y="273"/>
                </a:cubicBezTo>
                <a:cubicBezTo>
                  <a:pt x="82" y="274"/>
                  <a:pt x="82" y="274"/>
                  <a:pt x="82" y="274"/>
                </a:cubicBezTo>
                <a:lnTo>
                  <a:pt x="82" y="284"/>
                </a:lnTo>
                <a:close/>
                <a:moveTo>
                  <a:pt x="89" y="298"/>
                </a:moveTo>
                <a:cubicBezTo>
                  <a:pt x="83" y="293"/>
                  <a:pt x="83" y="293"/>
                  <a:pt x="83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3" y="296"/>
                  <a:pt x="84" y="299"/>
                  <a:pt x="85" y="302"/>
                </a:cubicBezTo>
                <a:lnTo>
                  <a:pt x="89" y="298"/>
                </a:lnTo>
                <a:close/>
                <a:moveTo>
                  <a:pt x="98" y="307"/>
                </a:moveTo>
                <a:cubicBezTo>
                  <a:pt x="93" y="302"/>
                  <a:pt x="93" y="302"/>
                  <a:pt x="93" y="302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92" y="307"/>
                  <a:pt x="95" y="307"/>
                  <a:pt x="98" y="307"/>
                </a:cubicBezTo>
                <a:close/>
                <a:moveTo>
                  <a:pt x="102" y="304"/>
                </a:moveTo>
                <a:cubicBezTo>
                  <a:pt x="108" y="298"/>
                  <a:pt x="108" y="298"/>
                  <a:pt x="108" y="298"/>
                </a:cubicBezTo>
                <a:cubicBezTo>
                  <a:pt x="102" y="293"/>
                  <a:pt x="102" y="293"/>
                  <a:pt x="102" y="293"/>
                </a:cubicBezTo>
                <a:cubicBezTo>
                  <a:pt x="97" y="298"/>
                  <a:pt x="97" y="298"/>
                  <a:pt x="97" y="298"/>
                </a:cubicBezTo>
                <a:lnTo>
                  <a:pt x="102" y="304"/>
                </a:lnTo>
                <a:close/>
                <a:moveTo>
                  <a:pt x="115" y="305"/>
                </a:moveTo>
                <a:cubicBezTo>
                  <a:pt x="112" y="302"/>
                  <a:pt x="112" y="302"/>
                  <a:pt x="112" y="302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10" y="307"/>
                  <a:pt x="113" y="307"/>
                  <a:pt x="115" y="305"/>
                </a:cubicBezTo>
                <a:close/>
                <a:moveTo>
                  <a:pt x="122" y="293"/>
                </a:moveTo>
                <a:cubicBezTo>
                  <a:pt x="122" y="293"/>
                  <a:pt x="122" y="293"/>
                  <a:pt x="122" y="293"/>
                </a:cubicBezTo>
                <a:cubicBezTo>
                  <a:pt x="116" y="298"/>
                  <a:pt x="116" y="298"/>
                  <a:pt x="116" y="298"/>
                </a:cubicBezTo>
                <a:cubicBezTo>
                  <a:pt x="119" y="301"/>
                  <a:pt x="119" y="301"/>
                  <a:pt x="119" y="301"/>
                </a:cubicBezTo>
                <a:cubicBezTo>
                  <a:pt x="121" y="299"/>
                  <a:pt x="122" y="296"/>
                  <a:pt x="122" y="293"/>
                </a:cubicBezTo>
                <a:close/>
                <a:moveTo>
                  <a:pt x="122" y="274"/>
                </a:moveTo>
                <a:cubicBezTo>
                  <a:pt x="122" y="273"/>
                  <a:pt x="122" y="273"/>
                  <a:pt x="122" y="273"/>
                </a:cubicBezTo>
                <a:cubicBezTo>
                  <a:pt x="116" y="279"/>
                  <a:pt x="116" y="279"/>
                  <a:pt x="116" y="27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4"/>
                  <a:pt x="122" y="284"/>
                  <a:pt x="122" y="284"/>
                </a:cubicBezTo>
                <a:lnTo>
                  <a:pt x="122" y="274"/>
                </a:lnTo>
                <a:close/>
                <a:moveTo>
                  <a:pt x="151" y="13"/>
                </a:moveTo>
                <a:cubicBezTo>
                  <a:pt x="145" y="15"/>
                  <a:pt x="135" y="17"/>
                  <a:pt x="124" y="18"/>
                </a:cubicBezTo>
                <a:cubicBezTo>
                  <a:pt x="141" y="34"/>
                  <a:pt x="152" y="68"/>
                  <a:pt x="152" y="108"/>
                </a:cubicBezTo>
                <a:cubicBezTo>
                  <a:pt x="152" y="134"/>
                  <a:pt x="143" y="184"/>
                  <a:pt x="119" y="243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179" y="179"/>
                  <a:pt x="204" y="148"/>
                  <a:pt x="204" y="103"/>
                </a:cubicBezTo>
                <a:cubicBezTo>
                  <a:pt x="204" y="64"/>
                  <a:pt x="183" y="30"/>
                  <a:pt x="151" y="13"/>
                </a:cubicBezTo>
                <a:close/>
                <a:moveTo>
                  <a:pt x="53" y="108"/>
                </a:moveTo>
                <a:cubicBezTo>
                  <a:pt x="53" y="68"/>
                  <a:pt x="64" y="35"/>
                  <a:pt x="80" y="19"/>
                </a:cubicBezTo>
                <a:cubicBezTo>
                  <a:pt x="69" y="18"/>
                  <a:pt x="60" y="16"/>
                  <a:pt x="53" y="13"/>
                </a:cubicBezTo>
                <a:cubicBezTo>
                  <a:pt x="21" y="31"/>
                  <a:pt x="0" y="64"/>
                  <a:pt x="0" y="103"/>
                </a:cubicBezTo>
                <a:cubicBezTo>
                  <a:pt x="0" y="148"/>
                  <a:pt x="21" y="176"/>
                  <a:pt x="75" y="243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57" y="174"/>
                  <a:pt x="53" y="129"/>
                  <a:pt x="53" y="1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80406" y="1208987"/>
            <a:ext cx="4460875" cy="5092487"/>
            <a:chOff x="804863" y="1581150"/>
            <a:chExt cx="3756025" cy="4287838"/>
          </a:xfrm>
        </p:grpSpPr>
        <p:sp>
          <p:nvSpPr>
            <p:cNvPr id="8" name="文本框 3"/>
            <p:cNvSpPr txBox="1">
              <a:spLocks noChangeArrowheads="1"/>
            </p:cNvSpPr>
            <p:nvPr/>
          </p:nvSpPr>
          <p:spPr bwMode="auto">
            <a:xfrm>
              <a:off x="2163763" y="3425825"/>
              <a:ext cx="11811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973263" y="1581150"/>
              <a:ext cx="1392237" cy="1322388"/>
            </a:xfrm>
            <a:custGeom>
              <a:avLst/>
              <a:gdLst>
                <a:gd name="T0" fmla="*/ 112 w 600"/>
                <a:gd name="T1" fmla="*/ 559 h 570"/>
                <a:gd name="T2" fmla="*/ 117 w 600"/>
                <a:gd name="T3" fmla="*/ 400 h 570"/>
                <a:gd name="T4" fmla="*/ 15 w 600"/>
                <a:gd name="T5" fmla="*/ 254 h 570"/>
                <a:gd name="T6" fmla="*/ 0 w 600"/>
                <a:gd name="T7" fmla="*/ 235 h 570"/>
                <a:gd name="T8" fmla="*/ 6 w 600"/>
                <a:gd name="T9" fmla="*/ 214 h 570"/>
                <a:gd name="T10" fmla="*/ 8 w 600"/>
                <a:gd name="T11" fmla="*/ 209 h 570"/>
                <a:gd name="T12" fmla="*/ 10 w 600"/>
                <a:gd name="T13" fmla="*/ 205 h 570"/>
                <a:gd name="T14" fmla="*/ 14 w 600"/>
                <a:gd name="T15" fmla="*/ 201 h 570"/>
                <a:gd name="T16" fmla="*/ 18 w 600"/>
                <a:gd name="T17" fmla="*/ 197 h 570"/>
                <a:gd name="T18" fmla="*/ 22 w 600"/>
                <a:gd name="T19" fmla="*/ 194 h 570"/>
                <a:gd name="T20" fmla="*/ 27 w 600"/>
                <a:gd name="T21" fmla="*/ 192 h 570"/>
                <a:gd name="T22" fmla="*/ 34 w 600"/>
                <a:gd name="T23" fmla="*/ 189 h 570"/>
                <a:gd name="T24" fmla="*/ 202 w 600"/>
                <a:gd name="T25" fmla="*/ 132 h 570"/>
                <a:gd name="T26" fmla="*/ 302 w 600"/>
                <a:gd name="T27" fmla="*/ 0 h 570"/>
                <a:gd name="T28" fmla="*/ 402 w 600"/>
                <a:gd name="T29" fmla="*/ 132 h 570"/>
                <a:gd name="T30" fmla="*/ 570 w 600"/>
                <a:gd name="T31" fmla="*/ 189 h 570"/>
                <a:gd name="T32" fmla="*/ 576 w 600"/>
                <a:gd name="T33" fmla="*/ 191 h 570"/>
                <a:gd name="T34" fmla="*/ 580 w 600"/>
                <a:gd name="T35" fmla="*/ 193 h 570"/>
                <a:gd name="T36" fmla="*/ 584 w 600"/>
                <a:gd name="T37" fmla="*/ 196 h 570"/>
                <a:gd name="T38" fmla="*/ 589 w 600"/>
                <a:gd name="T39" fmla="*/ 200 h 570"/>
                <a:gd name="T40" fmla="*/ 592 w 600"/>
                <a:gd name="T41" fmla="*/ 203 h 570"/>
                <a:gd name="T42" fmla="*/ 595 w 600"/>
                <a:gd name="T43" fmla="*/ 207 h 570"/>
                <a:gd name="T44" fmla="*/ 597 w 600"/>
                <a:gd name="T45" fmla="*/ 212 h 570"/>
                <a:gd name="T46" fmla="*/ 599 w 600"/>
                <a:gd name="T47" fmla="*/ 218 h 570"/>
                <a:gd name="T48" fmla="*/ 600 w 600"/>
                <a:gd name="T49" fmla="*/ 223 h 570"/>
                <a:gd name="T50" fmla="*/ 600 w 600"/>
                <a:gd name="T51" fmla="*/ 227 h 570"/>
                <a:gd name="T52" fmla="*/ 599 w 600"/>
                <a:gd name="T53" fmla="*/ 233 h 570"/>
                <a:gd name="T54" fmla="*/ 598 w 600"/>
                <a:gd name="T55" fmla="*/ 238 h 570"/>
                <a:gd name="T56" fmla="*/ 594 w 600"/>
                <a:gd name="T57" fmla="*/ 248 h 570"/>
                <a:gd name="T58" fmla="*/ 589 w 600"/>
                <a:gd name="T59" fmla="*/ 254 h 570"/>
                <a:gd name="T60" fmla="*/ 487 w 600"/>
                <a:gd name="T61" fmla="*/ 400 h 570"/>
                <a:gd name="T62" fmla="*/ 491 w 600"/>
                <a:gd name="T63" fmla="*/ 559 h 570"/>
                <a:gd name="T64" fmla="*/ 465 w 600"/>
                <a:gd name="T65" fmla="*/ 570 h 570"/>
                <a:gd name="T66" fmla="*/ 387 w 600"/>
                <a:gd name="T67" fmla="*/ 539 h 570"/>
                <a:gd name="T68" fmla="*/ 302 w 600"/>
                <a:gd name="T69" fmla="*/ 509 h 570"/>
                <a:gd name="T70" fmla="*/ 217 w 600"/>
                <a:gd name="T71" fmla="*/ 539 h 570"/>
                <a:gd name="T72" fmla="*/ 139 w 600"/>
                <a:gd name="T7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139" y="570"/>
                  </a:moveTo>
                  <a:cubicBezTo>
                    <a:pt x="128" y="570"/>
                    <a:pt x="119" y="566"/>
                    <a:pt x="112" y="559"/>
                  </a:cubicBezTo>
                  <a:cubicBezTo>
                    <a:pt x="107" y="553"/>
                    <a:pt x="102" y="543"/>
                    <a:pt x="103" y="528"/>
                  </a:cubicBezTo>
                  <a:cubicBezTo>
                    <a:pt x="107" y="485"/>
                    <a:pt x="111" y="442"/>
                    <a:pt x="117" y="400"/>
                  </a:cubicBezTo>
                  <a:cubicBezTo>
                    <a:pt x="118" y="386"/>
                    <a:pt x="111" y="363"/>
                    <a:pt x="101" y="352"/>
                  </a:cubicBezTo>
                  <a:cubicBezTo>
                    <a:pt x="72" y="322"/>
                    <a:pt x="44" y="289"/>
                    <a:pt x="15" y="254"/>
                  </a:cubicBezTo>
                  <a:cubicBezTo>
                    <a:pt x="11" y="248"/>
                    <a:pt x="8" y="242"/>
                    <a:pt x="6" y="23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5"/>
                    <a:pt x="6" y="215"/>
                    <a:pt x="6" y="214"/>
                  </a:cubicBezTo>
                  <a:cubicBezTo>
                    <a:pt x="6" y="213"/>
                    <a:pt x="6" y="212"/>
                    <a:pt x="7" y="211"/>
                  </a:cubicBezTo>
                  <a:cubicBezTo>
                    <a:pt x="7" y="211"/>
                    <a:pt x="7" y="210"/>
                    <a:pt x="8" y="209"/>
                  </a:cubicBezTo>
                  <a:cubicBezTo>
                    <a:pt x="8" y="208"/>
                    <a:pt x="9" y="207"/>
                    <a:pt x="9" y="207"/>
                  </a:cubicBezTo>
                  <a:cubicBezTo>
                    <a:pt x="10" y="206"/>
                    <a:pt x="10" y="205"/>
                    <a:pt x="10" y="205"/>
                  </a:cubicBezTo>
                  <a:cubicBezTo>
                    <a:pt x="11" y="204"/>
                    <a:pt x="12" y="203"/>
                    <a:pt x="12" y="202"/>
                  </a:cubicBezTo>
                  <a:cubicBezTo>
                    <a:pt x="13" y="202"/>
                    <a:pt x="13" y="201"/>
                    <a:pt x="14" y="201"/>
                  </a:cubicBezTo>
                  <a:cubicBezTo>
                    <a:pt x="15" y="200"/>
                    <a:pt x="15" y="199"/>
                    <a:pt x="16" y="199"/>
                  </a:cubicBezTo>
                  <a:cubicBezTo>
                    <a:pt x="17" y="198"/>
                    <a:pt x="17" y="198"/>
                    <a:pt x="18" y="197"/>
                  </a:cubicBezTo>
                  <a:cubicBezTo>
                    <a:pt x="19" y="197"/>
                    <a:pt x="19" y="196"/>
                    <a:pt x="20" y="195"/>
                  </a:cubicBezTo>
                  <a:cubicBezTo>
                    <a:pt x="21" y="195"/>
                    <a:pt x="21" y="195"/>
                    <a:pt x="22" y="194"/>
                  </a:cubicBezTo>
                  <a:cubicBezTo>
                    <a:pt x="23" y="194"/>
                    <a:pt x="24" y="193"/>
                    <a:pt x="25" y="193"/>
                  </a:cubicBezTo>
                  <a:cubicBezTo>
                    <a:pt x="25" y="193"/>
                    <a:pt x="26" y="192"/>
                    <a:pt x="27" y="192"/>
                  </a:cubicBezTo>
                  <a:cubicBezTo>
                    <a:pt x="28" y="191"/>
                    <a:pt x="28" y="191"/>
                    <a:pt x="29" y="191"/>
                  </a:cubicBezTo>
                  <a:cubicBezTo>
                    <a:pt x="31" y="190"/>
                    <a:pt x="32" y="190"/>
                    <a:pt x="34" y="189"/>
                  </a:cubicBezTo>
                  <a:cubicBezTo>
                    <a:pt x="69" y="180"/>
                    <a:pt x="112" y="171"/>
                    <a:pt x="161" y="163"/>
                  </a:cubicBezTo>
                  <a:cubicBezTo>
                    <a:pt x="175" y="160"/>
                    <a:pt x="195" y="145"/>
                    <a:pt x="202" y="132"/>
                  </a:cubicBezTo>
                  <a:cubicBezTo>
                    <a:pt x="225" y="90"/>
                    <a:pt x="248" y="51"/>
                    <a:pt x="268" y="19"/>
                  </a:cubicBezTo>
                  <a:cubicBezTo>
                    <a:pt x="277" y="7"/>
                    <a:pt x="289" y="0"/>
                    <a:pt x="302" y="0"/>
                  </a:cubicBezTo>
                  <a:cubicBezTo>
                    <a:pt x="315" y="0"/>
                    <a:pt x="327" y="7"/>
                    <a:pt x="335" y="19"/>
                  </a:cubicBezTo>
                  <a:cubicBezTo>
                    <a:pt x="356" y="51"/>
                    <a:pt x="379" y="90"/>
                    <a:pt x="402" y="132"/>
                  </a:cubicBezTo>
                  <a:cubicBezTo>
                    <a:pt x="409" y="145"/>
                    <a:pt x="429" y="160"/>
                    <a:pt x="443" y="163"/>
                  </a:cubicBezTo>
                  <a:cubicBezTo>
                    <a:pt x="492" y="171"/>
                    <a:pt x="535" y="180"/>
                    <a:pt x="570" y="189"/>
                  </a:cubicBezTo>
                  <a:cubicBezTo>
                    <a:pt x="571" y="190"/>
                    <a:pt x="573" y="190"/>
                    <a:pt x="574" y="191"/>
                  </a:cubicBezTo>
                  <a:cubicBezTo>
                    <a:pt x="575" y="191"/>
                    <a:pt x="575" y="191"/>
                    <a:pt x="576" y="191"/>
                  </a:cubicBezTo>
                  <a:cubicBezTo>
                    <a:pt x="577" y="192"/>
                    <a:pt x="578" y="192"/>
                    <a:pt x="579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4"/>
                    <a:pt x="582" y="194"/>
                    <a:pt x="583" y="195"/>
                  </a:cubicBezTo>
                  <a:cubicBezTo>
                    <a:pt x="583" y="195"/>
                    <a:pt x="584" y="195"/>
                    <a:pt x="584" y="196"/>
                  </a:cubicBezTo>
                  <a:cubicBezTo>
                    <a:pt x="585" y="197"/>
                    <a:pt x="587" y="198"/>
                    <a:pt x="588" y="199"/>
                  </a:cubicBezTo>
                  <a:cubicBezTo>
                    <a:pt x="588" y="199"/>
                    <a:pt x="588" y="199"/>
                    <a:pt x="589" y="200"/>
                  </a:cubicBezTo>
                  <a:cubicBezTo>
                    <a:pt x="590" y="200"/>
                    <a:pt x="590" y="201"/>
                    <a:pt x="591" y="202"/>
                  </a:cubicBezTo>
                  <a:cubicBezTo>
                    <a:pt x="592" y="202"/>
                    <a:pt x="592" y="203"/>
                    <a:pt x="592" y="203"/>
                  </a:cubicBezTo>
                  <a:cubicBezTo>
                    <a:pt x="593" y="204"/>
                    <a:pt x="594" y="205"/>
                    <a:pt x="594" y="206"/>
                  </a:cubicBezTo>
                  <a:cubicBezTo>
                    <a:pt x="594" y="206"/>
                    <a:pt x="595" y="207"/>
                    <a:pt x="595" y="207"/>
                  </a:cubicBezTo>
                  <a:cubicBezTo>
                    <a:pt x="596" y="208"/>
                    <a:pt x="596" y="209"/>
                    <a:pt x="597" y="210"/>
                  </a:cubicBezTo>
                  <a:cubicBezTo>
                    <a:pt x="597" y="211"/>
                    <a:pt x="597" y="211"/>
                    <a:pt x="597" y="212"/>
                  </a:cubicBezTo>
                  <a:cubicBezTo>
                    <a:pt x="598" y="213"/>
                    <a:pt x="598" y="215"/>
                    <a:pt x="599" y="216"/>
                  </a:cubicBezTo>
                  <a:cubicBezTo>
                    <a:pt x="599" y="217"/>
                    <a:pt x="599" y="217"/>
                    <a:pt x="599" y="218"/>
                  </a:cubicBezTo>
                  <a:cubicBezTo>
                    <a:pt x="599" y="219"/>
                    <a:pt x="599" y="220"/>
                    <a:pt x="600" y="221"/>
                  </a:cubicBezTo>
                  <a:cubicBezTo>
                    <a:pt x="600" y="222"/>
                    <a:pt x="600" y="222"/>
                    <a:pt x="600" y="223"/>
                  </a:cubicBezTo>
                  <a:cubicBezTo>
                    <a:pt x="600" y="224"/>
                    <a:pt x="600" y="225"/>
                    <a:pt x="600" y="226"/>
                  </a:cubicBezTo>
                  <a:cubicBezTo>
                    <a:pt x="600" y="226"/>
                    <a:pt x="600" y="227"/>
                    <a:pt x="600" y="227"/>
                  </a:cubicBezTo>
                  <a:cubicBezTo>
                    <a:pt x="600" y="229"/>
                    <a:pt x="599" y="230"/>
                    <a:pt x="599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5"/>
                    <a:pt x="598" y="236"/>
                  </a:cubicBezTo>
                  <a:cubicBezTo>
                    <a:pt x="598" y="237"/>
                    <a:pt x="598" y="237"/>
                    <a:pt x="598" y="238"/>
                  </a:cubicBezTo>
                  <a:cubicBezTo>
                    <a:pt x="598" y="238"/>
                    <a:pt x="597" y="239"/>
                    <a:pt x="597" y="239"/>
                  </a:cubicBezTo>
                  <a:cubicBezTo>
                    <a:pt x="594" y="248"/>
                    <a:pt x="594" y="248"/>
                    <a:pt x="594" y="248"/>
                  </a:cubicBezTo>
                  <a:cubicBezTo>
                    <a:pt x="593" y="248"/>
                    <a:pt x="593" y="248"/>
                    <a:pt x="593" y="248"/>
                  </a:cubicBezTo>
                  <a:cubicBezTo>
                    <a:pt x="591" y="250"/>
                    <a:pt x="590" y="252"/>
                    <a:pt x="589" y="254"/>
                  </a:cubicBezTo>
                  <a:cubicBezTo>
                    <a:pt x="560" y="289"/>
                    <a:pt x="532" y="322"/>
                    <a:pt x="503" y="352"/>
                  </a:cubicBezTo>
                  <a:cubicBezTo>
                    <a:pt x="493" y="363"/>
                    <a:pt x="485" y="386"/>
                    <a:pt x="487" y="400"/>
                  </a:cubicBezTo>
                  <a:cubicBezTo>
                    <a:pt x="492" y="442"/>
                    <a:pt x="497" y="485"/>
                    <a:pt x="501" y="528"/>
                  </a:cubicBezTo>
                  <a:cubicBezTo>
                    <a:pt x="502" y="543"/>
                    <a:pt x="496" y="553"/>
                    <a:pt x="491" y="559"/>
                  </a:cubicBezTo>
                  <a:cubicBezTo>
                    <a:pt x="485" y="566"/>
                    <a:pt x="475" y="570"/>
                    <a:pt x="465" y="570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8" y="570"/>
                    <a:pt x="451" y="568"/>
                    <a:pt x="444" y="565"/>
                  </a:cubicBezTo>
                  <a:cubicBezTo>
                    <a:pt x="425" y="556"/>
                    <a:pt x="406" y="548"/>
                    <a:pt x="387" y="539"/>
                  </a:cubicBezTo>
                  <a:cubicBezTo>
                    <a:pt x="367" y="531"/>
                    <a:pt x="347" y="522"/>
                    <a:pt x="327" y="513"/>
                  </a:cubicBezTo>
                  <a:cubicBezTo>
                    <a:pt x="321" y="510"/>
                    <a:pt x="312" y="509"/>
                    <a:pt x="302" y="509"/>
                  </a:cubicBezTo>
                  <a:cubicBezTo>
                    <a:pt x="292" y="509"/>
                    <a:pt x="283" y="510"/>
                    <a:pt x="277" y="513"/>
                  </a:cubicBezTo>
                  <a:cubicBezTo>
                    <a:pt x="256" y="522"/>
                    <a:pt x="236" y="531"/>
                    <a:pt x="217" y="539"/>
                  </a:cubicBezTo>
                  <a:cubicBezTo>
                    <a:pt x="197" y="548"/>
                    <a:pt x="179" y="556"/>
                    <a:pt x="160" y="565"/>
                  </a:cubicBezTo>
                  <a:cubicBezTo>
                    <a:pt x="153" y="568"/>
                    <a:pt x="146" y="570"/>
                    <a:pt x="139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022475" y="1620838"/>
              <a:ext cx="1303338" cy="1244600"/>
            </a:xfrm>
            <a:custGeom>
              <a:avLst/>
              <a:gdLst>
                <a:gd name="T0" fmla="*/ 265 w 562"/>
                <a:gd name="T1" fmla="*/ 14 h 536"/>
                <a:gd name="T2" fmla="*/ 297 w 562"/>
                <a:gd name="T3" fmla="*/ 14 h 536"/>
                <a:gd name="T4" fmla="*/ 363 w 562"/>
                <a:gd name="T5" fmla="*/ 125 h 536"/>
                <a:gd name="T6" fmla="*/ 419 w 562"/>
                <a:gd name="T7" fmla="*/ 166 h 536"/>
                <a:gd name="T8" fmla="*/ 544 w 562"/>
                <a:gd name="T9" fmla="*/ 193 h 536"/>
                <a:gd name="T10" fmla="*/ 552 w 562"/>
                <a:gd name="T11" fmla="*/ 224 h 536"/>
                <a:gd name="T12" fmla="*/ 467 w 562"/>
                <a:gd name="T13" fmla="*/ 321 h 536"/>
                <a:gd name="T14" fmla="*/ 445 w 562"/>
                <a:gd name="T15" fmla="*/ 386 h 536"/>
                <a:gd name="T16" fmla="*/ 459 w 562"/>
                <a:gd name="T17" fmla="*/ 513 h 536"/>
                <a:gd name="T18" fmla="*/ 432 w 562"/>
                <a:gd name="T19" fmla="*/ 529 h 536"/>
                <a:gd name="T20" fmla="*/ 314 w 562"/>
                <a:gd name="T21" fmla="*/ 477 h 536"/>
                <a:gd name="T22" fmla="*/ 247 w 562"/>
                <a:gd name="T23" fmla="*/ 477 h 536"/>
                <a:gd name="T24" fmla="*/ 130 w 562"/>
                <a:gd name="T25" fmla="*/ 529 h 536"/>
                <a:gd name="T26" fmla="*/ 103 w 562"/>
                <a:gd name="T27" fmla="*/ 513 h 536"/>
                <a:gd name="T28" fmla="*/ 116 w 562"/>
                <a:gd name="T29" fmla="*/ 386 h 536"/>
                <a:gd name="T30" fmla="*/ 95 w 562"/>
                <a:gd name="T31" fmla="*/ 321 h 536"/>
                <a:gd name="T32" fmla="*/ 10 w 562"/>
                <a:gd name="T33" fmla="*/ 224 h 536"/>
                <a:gd name="T34" fmla="*/ 18 w 562"/>
                <a:gd name="T35" fmla="*/ 193 h 536"/>
                <a:gd name="T36" fmla="*/ 143 w 562"/>
                <a:gd name="T37" fmla="*/ 166 h 536"/>
                <a:gd name="T38" fmla="*/ 199 w 562"/>
                <a:gd name="T39" fmla="*/ 125 h 536"/>
                <a:gd name="T40" fmla="*/ 265 w 562"/>
                <a:gd name="T41" fmla="*/ 1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2" h="536">
                  <a:moveTo>
                    <a:pt x="265" y="14"/>
                  </a:moveTo>
                  <a:cubicBezTo>
                    <a:pt x="274" y="0"/>
                    <a:pt x="288" y="0"/>
                    <a:pt x="297" y="14"/>
                  </a:cubicBezTo>
                  <a:cubicBezTo>
                    <a:pt x="318" y="45"/>
                    <a:pt x="340" y="84"/>
                    <a:pt x="363" y="125"/>
                  </a:cubicBezTo>
                  <a:cubicBezTo>
                    <a:pt x="373" y="144"/>
                    <a:pt x="398" y="162"/>
                    <a:pt x="419" y="166"/>
                  </a:cubicBezTo>
                  <a:cubicBezTo>
                    <a:pt x="465" y="174"/>
                    <a:pt x="508" y="183"/>
                    <a:pt x="544" y="193"/>
                  </a:cubicBezTo>
                  <a:cubicBezTo>
                    <a:pt x="559" y="197"/>
                    <a:pt x="562" y="210"/>
                    <a:pt x="552" y="224"/>
                  </a:cubicBezTo>
                  <a:cubicBezTo>
                    <a:pt x="527" y="254"/>
                    <a:pt x="499" y="287"/>
                    <a:pt x="467" y="321"/>
                  </a:cubicBezTo>
                  <a:cubicBezTo>
                    <a:pt x="453" y="336"/>
                    <a:pt x="443" y="366"/>
                    <a:pt x="445" y="386"/>
                  </a:cubicBezTo>
                  <a:cubicBezTo>
                    <a:pt x="451" y="431"/>
                    <a:pt x="456" y="474"/>
                    <a:pt x="459" y="513"/>
                  </a:cubicBezTo>
                  <a:cubicBezTo>
                    <a:pt x="461" y="530"/>
                    <a:pt x="448" y="536"/>
                    <a:pt x="432" y="529"/>
                  </a:cubicBezTo>
                  <a:cubicBezTo>
                    <a:pt x="394" y="512"/>
                    <a:pt x="356" y="496"/>
                    <a:pt x="314" y="477"/>
                  </a:cubicBezTo>
                  <a:cubicBezTo>
                    <a:pt x="296" y="469"/>
                    <a:pt x="266" y="469"/>
                    <a:pt x="247" y="477"/>
                  </a:cubicBezTo>
                  <a:cubicBezTo>
                    <a:pt x="206" y="496"/>
                    <a:pt x="168" y="512"/>
                    <a:pt x="130" y="529"/>
                  </a:cubicBezTo>
                  <a:cubicBezTo>
                    <a:pt x="114" y="536"/>
                    <a:pt x="101" y="530"/>
                    <a:pt x="103" y="513"/>
                  </a:cubicBezTo>
                  <a:cubicBezTo>
                    <a:pt x="106" y="474"/>
                    <a:pt x="111" y="431"/>
                    <a:pt x="116" y="386"/>
                  </a:cubicBezTo>
                  <a:cubicBezTo>
                    <a:pt x="119" y="366"/>
                    <a:pt x="109" y="336"/>
                    <a:pt x="95" y="321"/>
                  </a:cubicBezTo>
                  <a:cubicBezTo>
                    <a:pt x="63" y="287"/>
                    <a:pt x="35" y="254"/>
                    <a:pt x="10" y="224"/>
                  </a:cubicBezTo>
                  <a:cubicBezTo>
                    <a:pt x="0" y="210"/>
                    <a:pt x="2" y="197"/>
                    <a:pt x="18" y="193"/>
                  </a:cubicBezTo>
                  <a:cubicBezTo>
                    <a:pt x="54" y="183"/>
                    <a:pt x="97" y="174"/>
                    <a:pt x="143" y="166"/>
                  </a:cubicBezTo>
                  <a:cubicBezTo>
                    <a:pt x="164" y="162"/>
                    <a:pt x="189" y="144"/>
                    <a:pt x="199" y="125"/>
                  </a:cubicBezTo>
                  <a:cubicBezTo>
                    <a:pt x="222" y="84"/>
                    <a:pt x="244" y="45"/>
                    <a:pt x="265" y="14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804863" y="2312988"/>
              <a:ext cx="1365250" cy="1382712"/>
            </a:xfrm>
            <a:custGeom>
              <a:avLst/>
              <a:gdLst>
                <a:gd name="T0" fmla="*/ 396 w 588"/>
                <a:gd name="T1" fmla="*/ 594 h 596"/>
                <a:gd name="T2" fmla="*/ 261 w 588"/>
                <a:gd name="T3" fmla="*/ 511 h 596"/>
                <a:gd name="T4" fmla="*/ 83 w 588"/>
                <a:gd name="T5" fmla="*/ 526 h 596"/>
                <a:gd name="T6" fmla="*/ 59 w 588"/>
                <a:gd name="T7" fmla="*/ 529 h 596"/>
                <a:gd name="T8" fmla="*/ 44 w 588"/>
                <a:gd name="T9" fmla="*/ 514 h 596"/>
                <a:gd name="T10" fmla="*/ 41 w 588"/>
                <a:gd name="T11" fmla="*/ 510 h 596"/>
                <a:gd name="T12" fmla="*/ 39 w 588"/>
                <a:gd name="T13" fmla="*/ 505 h 596"/>
                <a:gd name="T14" fmla="*/ 37 w 588"/>
                <a:gd name="T15" fmla="*/ 500 h 596"/>
                <a:gd name="T16" fmla="*/ 36 w 588"/>
                <a:gd name="T17" fmla="*/ 495 h 596"/>
                <a:gd name="T18" fmla="*/ 35 w 588"/>
                <a:gd name="T19" fmla="*/ 490 h 596"/>
                <a:gd name="T20" fmla="*/ 35 w 588"/>
                <a:gd name="T21" fmla="*/ 485 h 596"/>
                <a:gd name="T22" fmla="*/ 37 w 588"/>
                <a:gd name="T23" fmla="*/ 477 h 596"/>
                <a:gd name="T24" fmla="*/ 72 w 588"/>
                <a:gd name="T25" fmla="*/ 303 h 596"/>
                <a:gd name="T26" fmla="*/ 7 w 588"/>
                <a:gd name="T27" fmla="*/ 150 h 596"/>
                <a:gd name="T28" fmla="*/ 172 w 588"/>
                <a:gd name="T29" fmla="*/ 130 h 596"/>
                <a:gd name="T30" fmla="*/ 305 w 588"/>
                <a:gd name="T31" fmla="*/ 13 h 596"/>
                <a:gd name="T32" fmla="*/ 309 w 588"/>
                <a:gd name="T33" fmla="*/ 9 h 596"/>
                <a:gd name="T34" fmla="*/ 313 w 588"/>
                <a:gd name="T35" fmla="*/ 6 h 596"/>
                <a:gd name="T36" fmla="*/ 317 w 588"/>
                <a:gd name="T37" fmla="*/ 4 h 596"/>
                <a:gd name="T38" fmla="*/ 323 w 588"/>
                <a:gd name="T39" fmla="*/ 2 h 596"/>
                <a:gd name="T40" fmla="*/ 328 w 588"/>
                <a:gd name="T41" fmla="*/ 1 h 596"/>
                <a:gd name="T42" fmla="*/ 333 w 588"/>
                <a:gd name="T43" fmla="*/ 0 h 596"/>
                <a:gd name="T44" fmla="*/ 338 w 588"/>
                <a:gd name="T45" fmla="*/ 1 h 596"/>
                <a:gd name="T46" fmla="*/ 344 w 588"/>
                <a:gd name="T47" fmla="*/ 2 h 596"/>
                <a:gd name="T48" fmla="*/ 349 w 588"/>
                <a:gd name="T49" fmla="*/ 4 h 596"/>
                <a:gd name="T50" fmla="*/ 353 w 588"/>
                <a:gd name="T51" fmla="*/ 6 h 596"/>
                <a:gd name="T52" fmla="*/ 357 w 588"/>
                <a:gd name="T53" fmla="*/ 10 h 596"/>
                <a:gd name="T54" fmla="*/ 361 w 588"/>
                <a:gd name="T55" fmla="*/ 13 h 596"/>
                <a:gd name="T56" fmla="*/ 368 w 588"/>
                <a:gd name="T57" fmla="*/ 21 h 596"/>
                <a:gd name="T58" fmla="*/ 370 w 588"/>
                <a:gd name="T59" fmla="*/ 29 h 596"/>
                <a:gd name="T60" fmla="*/ 446 w 588"/>
                <a:gd name="T61" fmla="*/ 190 h 596"/>
                <a:gd name="T62" fmla="*/ 585 w 588"/>
                <a:gd name="T63" fmla="*/ 266 h 596"/>
                <a:gd name="T64" fmla="*/ 582 w 588"/>
                <a:gd name="T65" fmla="*/ 294 h 596"/>
                <a:gd name="T66" fmla="*/ 516 w 588"/>
                <a:gd name="T67" fmla="*/ 347 h 596"/>
                <a:gd name="T68" fmla="*/ 447 w 588"/>
                <a:gd name="T69" fmla="*/ 405 h 596"/>
                <a:gd name="T70" fmla="*/ 432 w 588"/>
                <a:gd name="T71" fmla="*/ 494 h 596"/>
                <a:gd name="T72" fmla="*/ 419 w 588"/>
                <a:gd name="T73" fmla="*/ 577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6">
                  <a:moveTo>
                    <a:pt x="419" y="577"/>
                  </a:moveTo>
                  <a:cubicBezTo>
                    <a:pt x="414" y="586"/>
                    <a:pt x="405" y="592"/>
                    <a:pt x="396" y="594"/>
                  </a:cubicBezTo>
                  <a:cubicBezTo>
                    <a:pt x="389" y="595"/>
                    <a:pt x="377" y="596"/>
                    <a:pt x="365" y="587"/>
                  </a:cubicBezTo>
                  <a:cubicBezTo>
                    <a:pt x="329" y="562"/>
                    <a:pt x="294" y="536"/>
                    <a:pt x="261" y="511"/>
                  </a:cubicBezTo>
                  <a:cubicBezTo>
                    <a:pt x="250" y="502"/>
                    <a:pt x="226" y="497"/>
                    <a:pt x="211" y="501"/>
                  </a:cubicBezTo>
                  <a:cubicBezTo>
                    <a:pt x="171" y="510"/>
                    <a:pt x="129" y="518"/>
                    <a:pt x="83" y="526"/>
                  </a:cubicBezTo>
                  <a:cubicBezTo>
                    <a:pt x="76" y="527"/>
                    <a:pt x="70" y="527"/>
                    <a:pt x="64" y="525"/>
                  </a:cubicBezTo>
                  <a:cubicBezTo>
                    <a:pt x="59" y="529"/>
                    <a:pt x="59" y="529"/>
                    <a:pt x="59" y="529"/>
                  </a:cubicBezTo>
                  <a:cubicBezTo>
                    <a:pt x="46" y="515"/>
                    <a:pt x="46" y="515"/>
                    <a:pt x="46" y="515"/>
                  </a:cubicBezTo>
                  <a:cubicBezTo>
                    <a:pt x="45" y="515"/>
                    <a:pt x="45" y="514"/>
                    <a:pt x="44" y="514"/>
                  </a:cubicBezTo>
                  <a:cubicBezTo>
                    <a:pt x="44" y="513"/>
                    <a:pt x="43" y="512"/>
                    <a:pt x="42" y="512"/>
                  </a:cubicBezTo>
                  <a:cubicBezTo>
                    <a:pt x="42" y="511"/>
                    <a:pt x="41" y="510"/>
                    <a:pt x="41" y="510"/>
                  </a:cubicBezTo>
                  <a:cubicBezTo>
                    <a:pt x="40" y="509"/>
                    <a:pt x="40" y="508"/>
                    <a:pt x="39" y="507"/>
                  </a:cubicBezTo>
                  <a:cubicBezTo>
                    <a:pt x="39" y="506"/>
                    <a:pt x="39" y="506"/>
                    <a:pt x="39" y="505"/>
                  </a:cubicBezTo>
                  <a:cubicBezTo>
                    <a:pt x="38" y="504"/>
                    <a:pt x="38" y="503"/>
                    <a:pt x="37" y="502"/>
                  </a:cubicBezTo>
                  <a:cubicBezTo>
                    <a:pt x="37" y="502"/>
                    <a:pt x="37" y="501"/>
                    <a:pt x="37" y="500"/>
                  </a:cubicBezTo>
                  <a:cubicBezTo>
                    <a:pt x="36" y="499"/>
                    <a:pt x="36" y="498"/>
                    <a:pt x="36" y="497"/>
                  </a:cubicBezTo>
                  <a:cubicBezTo>
                    <a:pt x="36" y="497"/>
                    <a:pt x="36" y="496"/>
                    <a:pt x="36" y="495"/>
                  </a:cubicBezTo>
                  <a:cubicBezTo>
                    <a:pt x="35" y="494"/>
                    <a:pt x="35" y="493"/>
                    <a:pt x="35" y="492"/>
                  </a:cubicBezTo>
                  <a:cubicBezTo>
                    <a:pt x="35" y="491"/>
                    <a:pt x="35" y="491"/>
                    <a:pt x="35" y="490"/>
                  </a:cubicBezTo>
                  <a:cubicBezTo>
                    <a:pt x="35" y="489"/>
                    <a:pt x="35" y="488"/>
                    <a:pt x="35" y="487"/>
                  </a:cubicBezTo>
                  <a:cubicBezTo>
                    <a:pt x="35" y="486"/>
                    <a:pt x="35" y="485"/>
                    <a:pt x="35" y="485"/>
                  </a:cubicBezTo>
                  <a:cubicBezTo>
                    <a:pt x="36" y="484"/>
                    <a:pt x="36" y="483"/>
                    <a:pt x="36" y="482"/>
                  </a:cubicBezTo>
                  <a:cubicBezTo>
                    <a:pt x="36" y="481"/>
                    <a:pt x="36" y="479"/>
                    <a:pt x="37" y="477"/>
                  </a:cubicBezTo>
                  <a:cubicBezTo>
                    <a:pt x="47" y="442"/>
                    <a:pt x="60" y="401"/>
                    <a:pt x="77" y="354"/>
                  </a:cubicBezTo>
                  <a:cubicBezTo>
                    <a:pt x="82" y="341"/>
                    <a:pt x="79" y="316"/>
                    <a:pt x="72" y="303"/>
                  </a:cubicBezTo>
                  <a:cubicBezTo>
                    <a:pt x="46" y="262"/>
                    <a:pt x="24" y="223"/>
                    <a:pt x="7" y="189"/>
                  </a:cubicBezTo>
                  <a:cubicBezTo>
                    <a:pt x="0" y="176"/>
                    <a:pt x="0" y="162"/>
                    <a:pt x="7" y="150"/>
                  </a:cubicBezTo>
                  <a:cubicBezTo>
                    <a:pt x="13" y="139"/>
                    <a:pt x="25" y="132"/>
                    <a:pt x="40" y="131"/>
                  </a:cubicBezTo>
                  <a:cubicBezTo>
                    <a:pt x="78" y="129"/>
                    <a:pt x="123" y="129"/>
                    <a:pt x="172" y="130"/>
                  </a:cubicBezTo>
                  <a:cubicBezTo>
                    <a:pt x="186" y="130"/>
                    <a:pt x="209" y="120"/>
                    <a:pt x="218" y="109"/>
                  </a:cubicBezTo>
                  <a:cubicBezTo>
                    <a:pt x="251" y="71"/>
                    <a:pt x="280" y="39"/>
                    <a:pt x="305" y="13"/>
                  </a:cubicBezTo>
                  <a:cubicBezTo>
                    <a:pt x="306" y="12"/>
                    <a:pt x="307" y="11"/>
                    <a:pt x="308" y="10"/>
                  </a:cubicBezTo>
                  <a:cubicBezTo>
                    <a:pt x="309" y="10"/>
                    <a:pt x="309" y="9"/>
                    <a:pt x="309" y="9"/>
                  </a:cubicBezTo>
                  <a:cubicBezTo>
                    <a:pt x="310" y="8"/>
                    <a:pt x="311" y="8"/>
                    <a:pt x="312" y="7"/>
                  </a:cubicBezTo>
                  <a:cubicBezTo>
                    <a:pt x="312" y="7"/>
                    <a:pt x="313" y="6"/>
                    <a:pt x="313" y="6"/>
                  </a:cubicBezTo>
                  <a:cubicBezTo>
                    <a:pt x="314" y="6"/>
                    <a:pt x="315" y="5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9" y="3"/>
                    <a:pt x="320" y="3"/>
                    <a:pt x="322" y="2"/>
                  </a:cubicBezTo>
                  <a:cubicBezTo>
                    <a:pt x="322" y="2"/>
                    <a:pt x="323" y="2"/>
                    <a:pt x="323" y="2"/>
                  </a:cubicBezTo>
                  <a:cubicBezTo>
                    <a:pt x="324" y="1"/>
                    <a:pt x="325" y="1"/>
                    <a:pt x="326" y="1"/>
                  </a:cubicBezTo>
                  <a:cubicBezTo>
                    <a:pt x="327" y="1"/>
                    <a:pt x="328" y="1"/>
                    <a:pt x="328" y="1"/>
                  </a:cubicBezTo>
                  <a:cubicBezTo>
                    <a:pt x="329" y="0"/>
                    <a:pt x="330" y="0"/>
                    <a:pt x="331" y="0"/>
                  </a:cubicBezTo>
                  <a:cubicBezTo>
                    <a:pt x="332" y="0"/>
                    <a:pt x="333" y="0"/>
                    <a:pt x="333" y="0"/>
                  </a:cubicBezTo>
                  <a:cubicBezTo>
                    <a:pt x="334" y="0"/>
                    <a:pt x="335" y="0"/>
                    <a:pt x="336" y="0"/>
                  </a:cubicBezTo>
                  <a:cubicBezTo>
                    <a:pt x="337" y="0"/>
                    <a:pt x="337" y="1"/>
                    <a:pt x="338" y="1"/>
                  </a:cubicBezTo>
                  <a:cubicBezTo>
                    <a:pt x="339" y="1"/>
                    <a:pt x="341" y="1"/>
                    <a:pt x="343" y="2"/>
                  </a:cubicBezTo>
                  <a:cubicBezTo>
                    <a:pt x="343" y="2"/>
                    <a:pt x="344" y="2"/>
                    <a:pt x="344" y="2"/>
                  </a:cubicBezTo>
                  <a:cubicBezTo>
                    <a:pt x="345" y="2"/>
                    <a:pt x="346" y="3"/>
                    <a:pt x="347" y="3"/>
                  </a:cubicBezTo>
                  <a:cubicBezTo>
                    <a:pt x="348" y="3"/>
                    <a:pt x="348" y="4"/>
                    <a:pt x="349" y="4"/>
                  </a:cubicBezTo>
                  <a:cubicBezTo>
                    <a:pt x="350" y="4"/>
                    <a:pt x="351" y="5"/>
                    <a:pt x="351" y="5"/>
                  </a:cubicBezTo>
                  <a:cubicBezTo>
                    <a:pt x="352" y="6"/>
                    <a:pt x="352" y="6"/>
                    <a:pt x="353" y="6"/>
                  </a:cubicBezTo>
                  <a:cubicBezTo>
                    <a:pt x="354" y="7"/>
                    <a:pt x="355" y="8"/>
                    <a:pt x="356" y="9"/>
                  </a:cubicBezTo>
                  <a:cubicBezTo>
                    <a:pt x="357" y="9"/>
                    <a:pt x="357" y="9"/>
                    <a:pt x="357" y="10"/>
                  </a:cubicBezTo>
                  <a:cubicBezTo>
                    <a:pt x="358" y="10"/>
                    <a:pt x="359" y="11"/>
                    <a:pt x="360" y="12"/>
                  </a:cubicBezTo>
                  <a:cubicBezTo>
                    <a:pt x="360" y="12"/>
                    <a:pt x="360" y="13"/>
                    <a:pt x="361" y="13"/>
                  </a:cubicBezTo>
                  <a:cubicBezTo>
                    <a:pt x="361" y="14"/>
                    <a:pt x="361" y="14"/>
                    <a:pt x="362" y="14"/>
                  </a:cubicBezTo>
                  <a:cubicBezTo>
                    <a:pt x="368" y="21"/>
                    <a:pt x="368" y="21"/>
                    <a:pt x="368" y="21"/>
                  </a:cubicBezTo>
                  <a:cubicBezTo>
                    <a:pt x="367" y="23"/>
                    <a:pt x="367" y="23"/>
                    <a:pt x="367" y="23"/>
                  </a:cubicBezTo>
                  <a:cubicBezTo>
                    <a:pt x="368" y="25"/>
                    <a:pt x="369" y="27"/>
                    <a:pt x="370" y="29"/>
                  </a:cubicBezTo>
                  <a:cubicBezTo>
                    <a:pt x="386" y="72"/>
                    <a:pt x="400" y="112"/>
                    <a:pt x="412" y="152"/>
                  </a:cubicBezTo>
                  <a:cubicBezTo>
                    <a:pt x="417" y="166"/>
                    <a:pt x="433" y="185"/>
                    <a:pt x="446" y="190"/>
                  </a:cubicBezTo>
                  <a:cubicBezTo>
                    <a:pt x="485" y="207"/>
                    <a:pt x="525" y="224"/>
                    <a:pt x="563" y="242"/>
                  </a:cubicBezTo>
                  <a:cubicBezTo>
                    <a:pt x="578" y="249"/>
                    <a:pt x="583" y="259"/>
                    <a:pt x="585" y="266"/>
                  </a:cubicBezTo>
                  <a:cubicBezTo>
                    <a:pt x="588" y="275"/>
                    <a:pt x="587" y="285"/>
                    <a:pt x="582" y="294"/>
                  </a:cubicBezTo>
                  <a:cubicBezTo>
                    <a:pt x="582" y="294"/>
                    <a:pt x="582" y="294"/>
                    <a:pt x="582" y="294"/>
                  </a:cubicBezTo>
                  <a:cubicBezTo>
                    <a:pt x="579" y="300"/>
                    <a:pt x="574" y="305"/>
                    <a:pt x="567" y="310"/>
                  </a:cubicBezTo>
                  <a:cubicBezTo>
                    <a:pt x="550" y="322"/>
                    <a:pt x="534" y="334"/>
                    <a:pt x="516" y="347"/>
                  </a:cubicBezTo>
                  <a:cubicBezTo>
                    <a:pt x="499" y="359"/>
                    <a:pt x="482" y="372"/>
                    <a:pt x="464" y="385"/>
                  </a:cubicBezTo>
                  <a:cubicBezTo>
                    <a:pt x="458" y="389"/>
                    <a:pt x="452" y="396"/>
                    <a:pt x="447" y="405"/>
                  </a:cubicBezTo>
                  <a:cubicBezTo>
                    <a:pt x="442" y="413"/>
                    <a:pt x="439" y="422"/>
                    <a:pt x="439" y="428"/>
                  </a:cubicBezTo>
                  <a:cubicBezTo>
                    <a:pt x="436" y="451"/>
                    <a:pt x="434" y="473"/>
                    <a:pt x="432" y="494"/>
                  </a:cubicBezTo>
                  <a:cubicBezTo>
                    <a:pt x="429" y="515"/>
                    <a:pt x="427" y="535"/>
                    <a:pt x="425" y="556"/>
                  </a:cubicBezTo>
                  <a:cubicBezTo>
                    <a:pt x="424" y="564"/>
                    <a:pt x="422" y="571"/>
                    <a:pt x="419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847725" y="2349500"/>
              <a:ext cx="1281113" cy="1306513"/>
            </a:xfrm>
            <a:custGeom>
              <a:avLst/>
              <a:gdLst>
                <a:gd name="T0" fmla="*/ 8 w 552"/>
                <a:gd name="T1" fmla="*/ 164 h 563"/>
                <a:gd name="T2" fmla="*/ 24 w 552"/>
                <a:gd name="T3" fmla="*/ 136 h 563"/>
                <a:gd name="T4" fmla="*/ 153 w 552"/>
                <a:gd name="T5" fmla="*/ 135 h 563"/>
                <a:gd name="T6" fmla="*/ 216 w 552"/>
                <a:gd name="T7" fmla="*/ 107 h 563"/>
                <a:gd name="T8" fmla="*/ 302 w 552"/>
                <a:gd name="T9" fmla="*/ 12 h 563"/>
                <a:gd name="T10" fmla="*/ 333 w 552"/>
                <a:gd name="T11" fmla="*/ 20 h 563"/>
                <a:gd name="T12" fmla="*/ 375 w 552"/>
                <a:gd name="T13" fmla="*/ 142 h 563"/>
                <a:gd name="T14" fmla="*/ 420 w 552"/>
                <a:gd name="T15" fmla="*/ 193 h 563"/>
                <a:gd name="T16" fmla="*/ 537 w 552"/>
                <a:gd name="T17" fmla="*/ 245 h 563"/>
                <a:gd name="T18" fmla="*/ 537 w 552"/>
                <a:gd name="T19" fmla="*/ 277 h 563"/>
                <a:gd name="T20" fmla="*/ 433 w 552"/>
                <a:gd name="T21" fmla="*/ 352 h 563"/>
                <a:gd name="T22" fmla="*/ 400 w 552"/>
                <a:gd name="T23" fmla="*/ 410 h 563"/>
                <a:gd name="T24" fmla="*/ 386 w 552"/>
                <a:gd name="T25" fmla="*/ 538 h 563"/>
                <a:gd name="T26" fmla="*/ 358 w 552"/>
                <a:gd name="T27" fmla="*/ 553 h 563"/>
                <a:gd name="T28" fmla="*/ 255 w 552"/>
                <a:gd name="T29" fmla="*/ 478 h 563"/>
                <a:gd name="T30" fmla="*/ 189 w 552"/>
                <a:gd name="T31" fmla="*/ 464 h 563"/>
                <a:gd name="T32" fmla="*/ 62 w 552"/>
                <a:gd name="T33" fmla="*/ 489 h 563"/>
                <a:gd name="T34" fmla="*/ 39 w 552"/>
                <a:gd name="T35" fmla="*/ 467 h 563"/>
                <a:gd name="T36" fmla="*/ 79 w 552"/>
                <a:gd name="T37" fmla="*/ 345 h 563"/>
                <a:gd name="T38" fmla="*/ 71 w 552"/>
                <a:gd name="T39" fmla="*/ 276 h 563"/>
                <a:gd name="T40" fmla="*/ 8 w 552"/>
                <a:gd name="T41" fmla="*/ 16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3">
                  <a:moveTo>
                    <a:pt x="8" y="164"/>
                  </a:moveTo>
                  <a:cubicBezTo>
                    <a:pt x="0" y="149"/>
                    <a:pt x="7" y="137"/>
                    <a:pt x="24" y="136"/>
                  </a:cubicBezTo>
                  <a:cubicBezTo>
                    <a:pt x="61" y="134"/>
                    <a:pt x="106" y="133"/>
                    <a:pt x="153" y="135"/>
                  </a:cubicBezTo>
                  <a:cubicBezTo>
                    <a:pt x="174" y="135"/>
                    <a:pt x="203" y="123"/>
                    <a:pt x="216" y="107"/>
                  </a:cubicBezTo>
                  <a:cubicBezTo>
                    <a:pt x="247" y="71"/>
                    <a:pt x="276" y="38"/>
                    <a:pt x="302" y="12"/>
                  </a:cubicBezTo>
                  <a:cubicBezTo>
                    <a:pt x="313" y="0"/>
                    <a:pt x="326" y="4"/>
                    <a:pt x="333" y="20"/>
                  </a:cubicBezTo>
                  <a:cubicBezTo>
                    <a:pt x="346" y="57"/>
                    <a:pt x="361" y="98"/>
                    <a:pt x="375" y="142"/>
                  </a:cubicBezTo>
                  <a:cubicBezTo>
                    <a:pt x="381" y="162"/>
                    <a:pt x="401" y="185"/>
                    <a:pt x="420" y="193"/>
                  </a:cubicBezTo>
                  <a:cubicBezTo>
                    <a:pt x="462" y="211"/>
                    <a:pt x="501" y="229"/>
                    <a:pt x="537" y="245"/>
                  </a:cubicBezTo>
                  <a:cubicBezTo>
                    <a:pt x="552" y="252"/>
                    <a:pt x="552" y="266"/>
                    <a:pt x="537" y="277"/>
                  </a:cubicBezTo>
                  <a:cubicBezTo>
                    <a:pt x="504" y="301"/>
                    <a:pt x="470" y="326"/>
                    <a:pt x="433" y="352"/>
                  </a:cubicBezTo>
                  <a:cubicBezTo>
                    <a:pt x="417" y="364"/>
                    <a:pt x="402" y="391"/>
                    <a:pt x="400" y="410"/>
                  </a:cubicBezTo>
                  <a:cubicBezTo>
                    <a:pt x="395" y="455"/>
                    <a:pt x="390" y="497"/>
                    <a:pt x="386" y="538"/>
                  </a:cubicBezTo>
                  <a:cubicBezTo>
                    <a:pt x="385" y="556"/>
                    <a:pt x="373" y="563"/>
                    <a:pt x="358" y="553"/>
                  </a:cubicBezTo>
                  <a:cubicBezTo>
                    <a:pt x="327" y="531"/>
                    <a:pt x="292" y="506"/>
                    <a:pt x="255" y="478"/>
                  </a:cubicBezTo>
                  <a:cubicBezTo>
                    <a:pt x="239" y="466"/>
                    <a:pt x="209" y="460"/>
                    <a:pt x="189" y="464"/>
                  </a:cubicBezTo>
                  <a:cubicBezTo>
                    <a:pt x="143" y="475"/>
                    <a:pt x="100" y="483"/>
                    <a:pt x="62" y="489"/>
                  </a:cubicBezTo>
                  <a:cubicBezTo>
                    <a:pt x="45" y="492"/>
                    <a:pt x="35" y="482"/>
                    <a:pt x="39" y="467"/>
                  </a:cubicBezTo>
                  <a:cubicBezTo>
                    <a:pt x="49" y="431"/>
                    <a:pt x="63" y="389"/>
                    <a:pt x="79" y="345"/>
                  </a:cubicBezTo>
                  <a:cubicBezTo>
                    <a:pt x="86" y="326"/>
                    <a:pt x="82" y="294"/>
                    <a:pt x="71" y="276"/>
                  </a:cubicBezTo>
                  <a:cubicBezTo>
                    <a:pt x="46" y="236"/>
                    <a:pt x="24" y="197"/>
                    <a:pt x="8" y="164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  <a:rou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815975" y="3771900"/>
              <a:ext cx="1363663" cy="1379538"/>
            </a:xfrm>
            <a:custGeom>
              <a:avLst/>
              <a:gdLst>
                <a:gd name="T0" fmla="*/ 586 w 588"/>
                <a:gd name="T1" fmla="*/ 330 h 595"/>
                <a:gd name="T2" fmla="*/ 446 w 588"/>
                <a:gd name="T3" fmla="*/ 406 h 595"/>
                <a:gd name="T4" fmla="*/ 370 w 588"/>
                <a:gd name="T5" fmla="*/ 567 h 595"/>
                <a:gd name="T6" fmla="*/ 361 w 588"/>
                <a:gd name="T7" fmla="*/ 589 h 595"/>
                <a:gd name="T8" fmla="*/ 340 w 588"/>
                <a:gd name="T9" fmla="*/ 595 h 595"/>
                <a:gd name="T10" fmla="*/ 335 w 588"/>
                <a:gd name="T11" fmla="*/ 595 h 595"/>
                <a:gd name="T12" fmla="*/ 330 w 588"/>
                <a:gd name="T13" fmla="*/ 595 h 595"/>
                <a:gd name="T14" fmla="*/ 325 w 588"/>
                <a:gd name="T15" fmla="*/ 594 h 595"/>
                <a:gd name="T16" fmla="*/ 320 w 588"/>
                <a:gd name="T17" fmla="*/ 593 h 595"/>
                <a:gd name="T18" fmla="*/ 315 w 588"/>
                <a:gd name="T19" fmla="*/ 590 h 595"/>
                <a:gd name="T20" fmla="*/ 311 w 588"/>
                <a:gd name="T21" fmla="*/ 588 h 595"/>
                <a:gd name="T22" fmla="*/ 305 w 588"/>
                <a:gd name="T23" fmla="*/ 583 h 595"/>
                <a:gd name="T24" fmla="*/ 172 w 588"/>
                <a:gd name="T25" fmla="*/ 466 h 595"/>
                <a:gd name="T26" fmla="*/ 7 w 588"/>
                <a:gd name="T27" fmla="*/ 445 h 595"/>
                <a:gd name="T28" fmla="*/ 72 w 588"/>
                <a:gd name="T29" fmla="*/ 292 h 595"/>
                <a:gd name="T30" fmla="*/ 37 w 588"/>
                <a:gd name="T31" fmla="*/ 119 h 595"/>
                <a:gd name="T32" fmla="*/ 36 w 588"/>
                <a:gd name="T33" fmla="*/ 113 h 595"/>
                <a:gd name="T34" fmla="*/ 35 w 588"/>
                <a:gd name="T35" fmla="*/ 108 h 595"/>
                <a:gd name="T36" fmla="*/ 35 w 588"/>
                <a:gd name="T37" fmla="*/ 103 h 595"/>
                <a:gd name="T38" fmla="*/ 36 w 588"/>
                <a:gd name="T39" fmla="*/ 97 h 595"/>
                <a:gd name="T40" fmla="*/ 38 w 588"/>
                <a:gd name="T41" fmla="*/ 92 h 595"/>
                <a:gd name="T42" fmla="*/ 40 w 588"/>
                <a:gd name="T43" fmla="*/ 88 h 595"/>
                <a:gd name="T44" fmla="*/ 43 w 588"/>
                <a:gd name="T45" fmla="*/ 84 h 595"/>
                <a:gd name="T46" fmla="*/ 47 w 588"/>
                <a:gd name="T47" fmla="*/ 79 h 595"/>
                <a:gd name="T48" fmla="*/ 51 w 588"/>
                <a:gd name="T49" fmla="*/ 76 h 595"/>
                <a:gd name="T50" fmla="*/ 55 w 588"/>
                <a:gd name="T51" fmla="*/ 74 h 595"/>
                <a:gd name="T52" fmla="*/ 60 w 588"/>
                <a:gd name="T53" fmla="*/ 72 h 595"/>
                <a:gd name="T54" fmla="*/ 65 w 588"/>
                <a:gd name="T55" fmla="*/ 70 h 595"/>
                <a:gd name="T56" fmla="*/ 76 w 588"/>
                <a:gd name="T57" fmla="*/ 68 h 595"/>
                <a:gd name="T58" fmla="*/ 83 w 588"/>
                <a:gd name="T59" fmla="*/ 70 h 595"/>
                <a:gd name="T60" fmla="*/ 261 w 588"/>
                <a:gd name="T61" fmla="*/ 85 h 595"/>
                <a:gd name="T62" fmla="*/ 396 w 588"/>
                <a:gd name="T63" fmla="*/ 2 h 595"/>
                <a:gd name="T64" fmla="*/ 419 w 588"/>
                <a:gd name="T65" fmla="*/ 19 h 595"/>
                <a:gd name="T66" fmla="*/ 432 w 588"/>
                <a:gd name="T67" fmla="*/ 102 h 595"/>
                <a:gd name="T68" fmla="*/ 447 w 588"/>
                <a:gd name="T69" fmla="*/ 191 h 595"/>
                <a:gd name="T70" fmla="*/ 516 w 588"/>
                <a:gd name="T71" fmla="*/ 249 h 595"/>
                <a:gd name="T72" fmla="*/ 582 w 588"/>
                <a:gd name="T73" fmla="*/ 30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582" y="302"/>
                  </a:moveTo>
                  <a:cubicBezTo>
                    <a:pt x="587" y="311"/>
                    <a:pt x="588" y="321"/>
                    <a:pt x="586" y="330"/>
                  </a:cubicBezTo>
                  <a:cubicBezTo>
                    <a:pt x="583" y="337"/>
                    <a:pt x="578" y="347"/>
                    <a:pt x="563" y="354"/>
                  </a:cubicBezTo>
                  <a:cubicBezTo>
                    <a:pt x="524" y="372"/>
                    <a:pt x="485" y="389"/>
                    <a:pt x="446" y="406"/>
                  </a:cubicBezTo>
                  <a:cubicBezTo>
                    <a:pt x="433" y="411"/>
                    <a:pt x="417" y="429"/>
                    <a:pt x="413" y="443"/>
                  </a:cubicBezTo>
                  <a:cubicBezTo>
                    <a:pt x="400" y="483"/>
                    <a:pt x="386" y="524"/>
                    <a:pt x="370" y="567"/>
                  </a:cubicBezTo>
                  <a:cubicBezTo>
                    <a:pt x="368" y="573"/>
                    <a:pt x="364" y="579"/>
                    <a:pt x="360" y="583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4"/>
                    <a:pt x="341" y="595"/>
                    <a:pt x="340" y="595"/>
                  </a:cubicBezTo>
                  <a:cubicBezTo>
                    <a:pt x="340" y="595"/>
                    <a:pt x="339" y="595"/>
                    <a:pt x="337" y="595"/>
                  </a:cubicBezTo>
                  <a:cubicBezTo>
                    <a:pt x="337" y="595"/>
                    <a:pt x="336" y="595"/>
                    <a:pt x="335" y="595"/>
                  </a:cubicBezTo>
                  <a:cubicBezTo>
                    <a:pt x="334" y="595"/>
                    <a:pt x="333" y="595"/>
                    <a:pt x="332" y="595"/>
                  </a:cubicBezTo>
                  <a:cubicBezTo>
                    <a:pt x="331" y="595"/>
                    <a:pt x="331" y="595"/>
                    <a:pt x="330" y="595"/>
                  </a:cubicBezTo>
                  <a:cubicBezTo>
                    <a:pt x="329" y="595"/>
                    <a:pt x="328" y="595"/>
                    <a:pt x="327" y="595"/>
                  </a:cubicBezTo>
                  <a:cubicBezTo>
                    <a:pt x="326" y="595"/>
                    <a:pt x="325" y="595"/>
                    <a:pt x="325" y="594"/>
                  </a:cubicBezTo>
                  <a:cubicBezTo>
                    <a:pt x="324" y="594"/>
                    <a:pt x="323" y="594"/>
                    <a:pt x="322" y="594"/>
                  </a:cubicBezTo>
                  <a:cubicBezTo>
                    <a:pt x="321" y="593"/>
                    <a:pt x="320" y="593"/>
                    <a:pt x="320" y="593"/>
                  </a:cubicBezTo>
                  <a:cubicBezTo>
                    <a:pt x="319" y="592"/>
                    <a:pt x="318" y="592"/>
                    <a:pt x="317" y="592"/>
                  </a:cubicBezTo>
                  <a:cubicBezTo>
                    <a:pt x="316" y="591"/>
                    <a:pt x="316" y="591"/>
                    <a:pt x="315" y="590"/>
                  </a:cubicBezTo>
                  <a:cubicBezTo>
                    <a:pt x="314" y="590"/>
                    <a:pt x="313" y="590"/>
                    <a:pt x="313" y="589"/>
                  </a:cubicBezTo>
                  <a:cubicBezTo>
                    <a:pt x="312" y="589"/>
                    <a:pt x="311" y="588"/>
                    <a:pt x="311" y="588"/>
                  </a:cubicBezTo>
                  <a:cubicBezTo>
                    <a:pt x="310" y="587"/>
                    <a:pt x="309" y="587"/>
                    <a:pt x="309" y="586"/>
                  </a:cubicBezTo>
                  <a:cubicBezTo>
                    <a:pt x="307" y="585"/>
                    <a:pt x="306" y="584"/>
                    <a:pt x="305" y="583"/>
                  </a:cubicBezTo>
                  <a:cubicBezTo>
                    <a:pt x="280" y="557"/>
                    <a:pt x="251" y="524"/>
                    <a:pt x="218" y="486"/>
                  </a:cubicBezTo>
                  <a:cubicBezTo>
                    <a:pt x="209" y="475"/>
                    <a:pt x="186" y="465"/>
                    <a:pt x="172" y="466"/>
                  </a:cubicBezTo>
                  <a:cubicBezTo>
                    <a:pt x="124" y="467"/>
                    <a:pt x="78" y="467"/>
                    <a:pt x="41" y="465"/>
                  </a:cubicBezTo>
                  <a:cubicBezTo>
                    <a:pt x="26" y="463"/>
                    <a:pt x="13" y="456"/>
                    <a:pt x="7" y="445"/>
                  </a:cubicBezTo>
                  <a:cubicBezTo>
                    <a:pt x="0" y="434"/>
                    <a:pt x="0" y="420"/>
                    <a:pt x="7" y="407"/>
                  </a:cubicBezTo>
                  <a:cubicBezTo>
                    <a:pt x="24" y="373"/>
                    <a:pt x="46" y="333"/>
                    <a:pt x="72" y="292"/>
                  </a:cubicBezTo>
                  <a:cubicBezTo>
                    <a:pt x="79" y="280"/>
                    <a:pt x="82" y="255"/>
                    <a:pt x="77" y="241"/>
                  </a:cubicBezTo>
                  <a:cubicBezTo>
                    <a:pt x="60" y="195"/>
                    <a:pt x="47" y="153"/>
                    <a:pt x="37" y="119"/>
                  </a:cubicBezTo>
                  <a:cubicBezTo>
                    <a:pt x="37" y="117"/>
                    <a:pt x="36" y="115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1"/>
                    <a:pt x="35" y="110"/>
                    <a:pt x="35" y="109"/>
                  </a:cubicBezTo>
                  <a:cubicBezTo>
                    <a:pt x="35" y="109"/>
                    <a:pt x="35" y="108"/>
                    <a:pt x="35" y="108"/>
                  </a:cubicBezTo>
                  <a:cubicBezTo>
                    <a:pt x="35" y="107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1"/>
                    <a:pt x="36" y="100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7" y="96"/>
                    <a:pt x="37" y="95"/>
                    <a:pt x="37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8" y="91"/>
                    <a:pt x="39" y="90"/>
                    <a:pt x="39" y="89"/>
                  </a:cubicBezTo>
                  <a:cubicBezTo>
                    <a:pt x="39" y="89"/>
                    <a:pt x="40" y="88"/>
                    <a:pt x="40" y="88"/>
                  </a:cubicBezTo>
                  <a:cubicBezTo>
                    <a:pt x="41" y="87"/>
                    <a:pt x="41" y="86"/>
                    <a:pt x="42" y="85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4" y="82"/>
                    <a:pt x="45" y="81"/>
                    <a:pt x="46" y="80"/>
                  </a:cubicBezTo>
                  <a:cubicBezTo>
                    <a:pt x="46" y="80"/>
                    <a:pt x="47" y="79"/>
                    <a:pt x="47" y="79"/>
                  </a:cubicBezTo>
                  <a:cubicBezTo>
                    <a:pt x="48" y="78"/>
                    <a:pt x="49" y="78"/>
                    <a:pt x="50" y="77"/>
                  </a:cubicBezTo>
                  <a:cubicBezTo>
                    <a:pt x="50" y="77"/>
                    <a:pt x="50" y="76"/>
                    <a:pt x="51" y="76"/>
                  </a:cubicBezTo>
                  <a:cubicBezTo>
                    <a:pt x="52" y="75"/>
                    <a:pt x="53" y="75"/>
                    <a:pt x="54" y="74"/>
                  </a:cubicBezTo>
                  <a:cubicBezTo>
                    <a:pt x="54" y="74"/>
                    <a:pt x="55" y="74"/>
                    <a:pt x="55" y="74"/>
                  </a:cubicBezTo>
                  <a:cubicBezTo>
                    <a:pt x="56" y="73"/>
                    <a:pt x="58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1" y="71"/>
                    <a:pt x="62" y="71"/>
                    <a:pt x="63" y="71"/>
                  </a:cubicBezTo>
                  <a:cubicBezTo>
                    <a:pt x="64" y="70"/>
                    <a:pt x="64" y="70"/>
                    <a:pt x="65" y="70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69"/>
                    <a:pt x="81" y="70"/>
                    <a:pt x="83" y="70"/>
                  </a:cubicBezTo>
                  <a:cubicBezTo>
                    <a:pt x="129" y="77"/>
                    <a:pt x="171" y="86"/>
                    <a:pt x="211" y="95"/>
                  </a:cubicBezTo>
                  <a:cubicBezTo>
                    <a:pt x="226" y="98"/>
                    <a:pt x="250" y="93"/>
                    <a:pt x="261" y="85"/>
                  </a:cubicBezTo>
                  <a:cubicBezTo>
                    <a:pt x="295" y="59"/>
                    <a:pt x="330" y="34"/>
                    <a:pt x="365" y="9"/>
                  </a:cubicBezTo>
                  <a:cubicBezTo>
                    <a:pt x="377" y="0"/>
                    <a:pt x="389" y="0"/>
                    <a:pt x="396" y="2"/>
                  </a:cubicBezTo>
                  <a:cubicBezTo>
                    <a:pt x="406" y="4"/>
                    <a:pt x="414" y="10"/>
                    <a:pt x="419" y="19"/>
                  </a:cubicBezTo>
                  <a:cubicBezTo>
                    <a:pt x="419" y="19"/>
                    <a:pt x="419" y="19"/>
                    <a:pt x="419" y="19"/>
                  </a:cubicBezTo>
                  <a:cubicBezTo>
                    <a:pt x="422" y="25"/>
                    <a:pt x="424" y="32"/>
                    <a:pt x="425" y="40"/>
                  </a:cubicBezTo>
                  <a:cubicBezTo>
                    <a:pt x="427" y="60"/>
                    <a:pt x="429" y="81"/>
                    <a:pt x="432" y="102"/>
                  </a:cubicBezTo>
                  <a:cubicBezTo>
                    <a:pt x="434" y="123"/>
                    <a:pt x="436" y="145"/>
                    <a:pt x="439" y="167"/>
                  </a:cubicBezTo>
                  <a:cubicBezTo>
                    <a:pt x="439" y="174"/>
                    <a:pt x="443" y="183"/>
                    <a:pt x="447" y="191"/>
                  </a:cubicBezTo>
                  <a:cubicBezTo>
                    <a:pt x="452" y="199"/>
                    <a:pt x="458" y="207"/>
                    <a:pt x="464" y="210"/>
                  </a:cubicBezTo>
                  <a:cubicBezTo>
                    <a:pt x="482" y="224"/>
                    <a:pt x="499" y="236"/>
                    <a:pt x="516" y="249"/>
                  </a:cubicBezTo>
                  <a:cubicBezTo>
                    <a:pt x="534" y="262"/>
                    <a:pt x="550" y="274"/>
                    <a:pt x="567" y="286"/>
                  </a:cubicBezTo>
                  <a:cubicBezTo>
                    <a:pt x="574" y="290"/>
                    <a:pt x="579" y="296"/>
                    <a:pt x="582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857250" y="3808413"/>
              <a:ext cx="1279525" cy="1309687"/>
            </a:xfrm>
            <a:custGeom>
              <a:avLst/>
              <a:gdLst>
                <a:gd name="T0" fmla="*/ 24 w 552"/>
                <a:gd name="T1" fmla="*/ 428 h 564"/>
                <a:gd name="T2" fmla="*/ 8 w 552"/>
                <a:gd name="T3" fmla="*/ 400 h 564"/>
                <a:gd name="T4" fmla="*/ 71 w 552"/>
                <a:gd name="T5" fmla="*/ 287 h 564"/>
                <a:gd name="T6" fmla="*/ 79 w 552"/>
                <a:gd name="T7" fmla="*/ 218 h 564"/>
                <a:gd name="T8" fmla="*/ 39 w 552"/>
                <a:gd name="T9" fmla="*/ 97 h 564"/>
                <a:gd name="T10" fmla="*/ 62 w 552"/>
                <a:gd name="T11" fmla="*/ 75 h 564"/>
                <a:gd name="T12" fmla="*/ 189 w 552"/>
                <a:gd name="T13" fmla="*/ 99 h 564"/>
                <a:gd name="T14" fmla="*/ 255 w 552"/>
                <a:gd name="T15" fmla="*/ 85 h 564"/>
                <a:gd name="T16" fmla="*/ 359 w 552"/>
                <a:gd name="T17" fmla="*/ 10 h 564"/>
                <a:gd name="T18" fmla="*/ 386 w 552"/>
                <a:gd name="T19" fmla="*/ 26 h 564"/>
                <a:gd name="T20" fmla="*/ 400 w 552"/>
                <a:gd name="T21" fmla="*/ 153 h 564"/>
                <a:gd name="T22" fmla="*/ 433 w 552"/>
                <a:gd name="T23" fmla="*/ 211 h 564"/>
                <a:gd name="T24" fmla="*/ 537 w 552"/>
                <a:gd name="T25" fmla="*/ 287 h 564"/>
                <a:gd name="T26" fmla="*/ 537 w 552"/>
                <a:gd name="T27" fmla="*/ 319 h 564"/>
                <a:gd name="T28" fmla="*/ 420 w 552"/>
                <a:gd name="T29" fmla="*/ 370 h 564"/>
                <a:gd name="T30" fmla="*/ 375 w 552"/>
                <a:gd name="T31" fmla="*/ 421 h 564"/>
                <a:gd name="T32" fmla="*/ 333 w 552"/>
                <a:gd name="T33" fmla="*/ 543 h 564"/>
                <a:gd name="T34" fmla="*/ 302 w 552"/>
                <a:gd name="T35" fmla="*/ 552 h 564"/>
                <a:gd name="T36" fmla="*/ 216 w 552"/>
                <a:gd name="T37" fmla="*/ 457 h 564"/>
                <a:gd name="T38" fmla="*/ 153 w 552"/>
                <a:gd name="T39" fmla="*/ 429 h 564"/>
                <a:gd name="T40" fmla="*/ 24 w 552"/>
                <a:gd name="T41" fmla="*/ 42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24" y="428"/>
                  </a:moveTo>
                  <a:cubicBezTo>
                    <a:pt x="7" y="427"/>
                    <a:pt x="0" y="415"/>
                    <a:pt x="8" y="400"/>
                  </a:cubicBezTo>
                  <a:cubicBezTo>
                    <a:pt x="25" y="366"/>
                    <a:pt x="46" y="328"/>
                    <a:pt x="71" y="287"/>
                  </a:cubicBezTo>
                  <a:cubicBezTo>
                    <a:pt x="82" y="269"/>
                    <a:pt x="86" y="238"/>
                    <a:pt x="79" y="218"/>
                  </a:cubicBezTo>
                  <a:cubicBezTo>
                    <a:pt x="63" y="174"/>
                    <a:pt x="49" y="132"/>
                    <a:pt x="39" y="97"/>
                  </a:cubicBezTo>
                  <a:cubicBezTo>
                    <a:pt x="35" y="81"/>
                    <a:pt x="45" y="72"/>
                    <a:pt x="62" y="75"/>
                  </a:cubicBezTo>
                  <a:cubicBezTo>
                    <a:pt x="100" y="81"/>
                    <a:pt x="143" y="89"/>
                    <a:pt x="189" y="99"/>
                  </a:cubicBezTo>
                  <a:cubicBezTo>
                    <a:pt x="209" y="104"/>
                    <a:pt x="239" y="98"/>
                    <a:pt x="255" y="85"/>
                  </a:cubicBezTo>
                  <a:cubicBezTo>
                    <a:pt x="292" y="58"/>
                    <a:pt x="327" y="33"/>
                    <a:pt x="359" y="10"/>
                  </a:cubicBezTo>
                  <a:cubicBezTo>
                    <a:pt x="373" y="0"/>
                    <a:pt x="385" y="8"/>
                    <a:pt x="386" y="26"/>
                  </a:cubicBezTo>
                  <a:cubicBezTo>
                    <a:pt x="390" y="67"/>
                    <a:pt x="395" y="108"/>
                    <a:pt x="400" y="153"/>
                  </a:cubicBezTo>
                  <a:cubicBezTo>
                    <a:pt x="402" y="173"/>
                    <a:pt x="417" y="200"/>
                    <a:pt x="433" y="211"/>
                  </a:cubicBezTo>
                  <a:cubicBezTo>
                    <a:pt x="470" y="238"/>
                    <a:pt x="504" y="263"/>
                    <a:pt x="537" y="287"/>
                  </a:cubicBezTo>
                  <a:cubicBezTo>
                    <a:pt x="552" y="297"/>
                    <a:pt x="552" y="311"/>
                    <a:pt x="537" y="319"/>
                  </a:cubicBezTo>
                  <a:cubicBezTo>
                    <a:pt x="501" y="335"/>
                    <a:pt x="462" y="353"/>
                    <a:pt x="420" y="370"/>
                  </a:cubicBezTo>
                  <a:cubicBezTo>
                    <a:pt x="401" y="378"/>
                    <a:pt x="381" y="402"/>
                    <a:pt x="375" y="421"/>
                  </a:cubicBezTo>
                  <a:cubicBezTo>
                    <a:pt x="361" y="466"/>
                    <a:pt x="346" y="507"/>
                    <a:pt x="333" y="543"/>
                  </a:cubicBezTo>
                  <a:cubicBezTo>
                    <a:pt x="326" y="559"/>
                    <a:pt x="313" y="564"/>
                    <a:pt x="302" y="552"/>
                  </a:cubicBezTo>
                  <a:cubicBezTo>
                    <a:pt x="276" y="526"/>
                    <a:pt x="247" y="493"/>
                    <a:pt x="216" y="457"/>
                  </a:cubicBezTo>
                  <a:cubicBezTo>
                    <a:pt x="203" y="441"/>
                    <a:pt x="174" y="428"/>
                    <a:pt x="153" y="429"/>
                  </a:cubicBezTo>
                  <a:cubicBezTo>
                    <a:pt x="106" y="430"/>
                    <a:pt x="61" y="430"/>
                    <a:pt x="24" y="428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000250" y="4546600"/>
              <a:ext cx="1392238" cy="1322388"/>
            </a:xfrm>
            <a:custGeom>
              <a:avLst/>
              <a:gdLst>
                <a:gd name="T0" fmla="*/ 488 w 600"/>
                <a:gd name="T1" fmla="*/ 11 h 570"/>
                <a:gd name="T2" fmla="*/ 483 w 600"/>
                <a:gd name="T3" fmla="*/ 170 h 570"/>
                <a:gd name="T4" fmla="*/ 585 w 600"/>
                <a:gd name="T5" fmla="*/ 316 h 570"/>
                <a:gd name="T6" fmla="*/ 600 w 600"/>
                <a:gd name="T7" fmla="*/ 335 h 570"/>
                <a:gd name="T8" fmla="*/ 594 w 600"/>
                <a:gd name="T9" fmla="*/ 356 h 570"/>
                <a:gd name="T10" fmla="*/ 592 w 600"/>
                <a:gd name="T11" fmla="*/ 360 h 570"/>
                <a:gd name="T12" fmla="*/ 589 w 600"/>
                <a:gd name="T13" fmla="*/ 365 h 570"/>
                <a:gd name="T14" fmla="*/ 586 w 600"/>
                <a:gd name="T15" fmla="*/ 369 h 570"/>
                <a:gd name="T16" fmla="*/ 582 w 600"/>
                <a:gd name="T17" fmla="*/ 372 h 570"/>
                <a:gd name="T18" fmla="*/ 578 w 600"/>
                <a:gd name="T19" fmla="*/ 375 h 570"/>
                <a:gd name="T20" fmla="*/ 573 w 600"/>
                <a:gd name="T21" fmla="*/ 378 h 570"/>
                <a:gd name="T22" fmla="*/ 566 w 600"/>
                <a:gd name="T23" fmla="*/ 380 h 570"/>
                <a:gd name="T24" fmla="*/ 398 w 600"/>
                <a:gd name="T25" fmla="*/ 437 h 570"/>
                <a:gd name="T26" fmla="*/ 298 w 600"/>
                <a:gd name="T27" fmla="*/ 570 h 570"/>
                <a:gd name="T28" fmla="*/ 198 w 600"/>
                <a:gd name="T29" fmla="*/ 437 h 570"/>
                <a:gd name="T30" fmla="*/ 30 w 600"/>
                <a:gd name="T31" fmla="*/ 380 h 570"/>
                <a:gd name="T32" fmla="*/ 24 w 600"/>
                <a:gd name="T33" fmla="*/ 378 h 570"/>
                <a:gd name="T34" fmla="*/ 20 w 600"/>
                <a:gd name="T35" fmla="*/ 376 h 570"/>
                <a:gd name="T36" fmla="*/ 16 w 600"/>
                <a:gd name="T37" fmla="*/ 374 h 570"/>
                <a:gd name="T38" fmla="*/ 11 w 600"/>
                <a:gd name="T39" fmla="*/ 370 h 570"/>
                <a:gd name="T40" fmla="*/ 8 w 600"/>
                <a:gd name="T41" fmla="*/ 366 h 570"/>
                <a:gd name="T42" fmla="*/ 5 w 600"/>
                <a:gd name="T43" fmla="*/ 362 h 570"/>
                <a:gd name="T44" fmla="*/ 3 w 600"/>
                <a:gd name="T45" fmla="*/ 358 h 570"/>
                <a:gd name="T46" fmla="*/ 1 w 600"/>
                <a:gd name="T47" fmla="*/ 352 h 570"/>
                <a:gd name="T48" fmla="*/ 0 w 600"/>
                <a:gd name="T49" fmla="*/ 347 h 570"/>
                <a:gd name="T50" fmla="*/ 0 w 600"/>
                <a:gd name="T51" fmla="*/ 342 h 570"/>
                <a:gd name="T52" fmla="*/ 1 w 600"/>
                <a:gd name="T53" fmla="*/ 337 h 570"/>
                <a:gd name="T54" fmla="*/ 2 w 600"/>
                <a:gd name="T55" fmla="*/ 332 h 570"/>
                <a:gd name="T56" fmla="*/ 6 w 600"/>
                <a:gd name="T57" fmla="*/ 322 h 570"/>
                <a:gd name="T58" fmla="*/ 11 w 600"/>
                <a:gd name="T59" fmla="*/ 316 h 570"/>
                <a:gd name="T60" fmla="*/ 113 w 600"/>
                <a:gd name="T61" fmla="*/ 170 h 570"/>
                <a:gd name="T62" fmla="*/ 109 w 600"/>
                <a:gd name="T63" fmla="*/ 11 h 570"/>
                <a:gd name="T64" fmla="*/ 135 w 600"/>
                <a:gd name="T65" fmla="*/ 0 h 570"/>
                <a:gd name="T66" fmla="*/ 213 w 600"/>
                <a:gd name="T67" fmla="*/ 30 h 570"/>
                <a:gd name="T68" fmla="*/ 298 w 600"/>
                <a:gd name="T69" fmla="*/ 61 h 570"/>
                <a:gd name="T70" fmla="*/ 383 w 600"/>
                <a:gd name="T71" fmla="*/ 30 h 570"/>
                <a:gd name="T72" fmla="*/ 461 w 600"/>
                <a:gd name="T73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461" y="0"/>
                  </a:moveTo>
                  <a:cubicBezTo>
                    <a:pt x="472" y="0"/>
                    <a:pt x="481" y="4"/>
                    <a:pt x="488" y="11"/>
                  </a:cubicBezTo>
                  <a:cubicBezTo>
                    <a:pt x="493" y="16"/>
                    <a:pt x="498" y="26"/>
                    <a:pt x="497" y="42"/>
                  </a:cubicBezTo>
                  <a:cubicBezTo>
                    <a:pt x="493" y="85"/>
                    <a:pt x="488" y="128"/>
                    <a:pt x="483" y="170"/>
                  </a:cubicBezTo>
                  <a:cubicBezTo>
                    <a:pt x="481" y="183"/>
                    <a:pt x="489" y="207"/>
                    <a:pt x="499" y="217"/>
                  </a:cubicBezTo>
                  <a:cubicBezTo>
                    <a:pt x="528" y="248"/>
                    <a:pt x="556" y="280"/>
                    <a:pt x="585" y="316"/>
                  </a:cubicBezTo>
                  <a:cubicBezTo>
                    <a:pt x="589" y="321"/>
                    <a:pt x="592" y="327"/>
                    <a:pt x="594" y="333"/>
                  </a:cubicBezTo>
                  <a:cubicBezTo>
                    <a:pt x="600" y="335"/>
                    <a:pt x="600" y="335"/>
                    <a:pt x="600" y="335"/>
                  </a:cubicBezTo>
                  <a:cubicBezTo>
                    <a:pt x="595" y="354"/>
                    <a:pt x="595" y="354"/>
                    <a:pt x="595" y="354"/>
                  </a:cubicBezTo>
                  <a:cubicBezTo>
                    <a:pt x="595" y="354"/>
                    <a:pt x="594" y="355"/>
                    <a:pt x="594" y="356"/>
                  </a:cubicBezTo>
                  <a:cubicBezTo>
                    <a:pt x="594" y="356"/>
                    <a:pt x="594" y="357"/>
                    <a:pt x="593" y="358"/>
                  </a:cubicBezTo>
                  <a:cubicBezTo>
                    <a:pt x="593" y="359"/>
                    <a:pt x="593" y="360"/>
                    <a:pt x="592" y="360"/>
                  </a:cubicBezTo>
                  <a:cubicBezTo>
                    <a:pt x="592" y="361"/>
                    <a:pt x="591" y="362"/>
                    <a:pt x="591" y="363"/>
                  </a:cubicBezTo>
                  <a:cubicBezTo>
                    <a:pt x="590" y="364"/>
                    <a:pt x="590" y="364"/>
                    <a:pt x="589" y="365"/>
                  </a:cubicBezTo>
                  <a:cubicBezTo>
                    <a:pt x="589" y="366"/>
                    <a:pt x="588" y="367"/>
                    <a:pt x="588" y="367"/>
                  </a:cubicBezTo>
                  <a:cubicBezTo>
                    <a:pt x="587" y="368"/>
                    <a:pt x="587" y="368"/>
                    <a:pt x="586" y="369"/>
                  </a:cubicBezTo>
                  <a:cubicBezTo>
                    <a:pt x="585" y="370"/>
                    <a:pt x="585" y="370"/>
                    <a:pt x="584" y="371"/>
                  </a:cubicBezTo>
                  <a:cubicBezTo>
                    <a:pt x="583" y="372"/>
                    <a:pt x="583" y="372"/>
                    <a:pt x="582" y="372"/>
                  </a:cubicBezTo>
                  <a:cubicBezTo>
                    <a:pt x="581" y="373"/>
                    <a:pt x="581" y="374"/>
                    <a:pt x="580" y="374"/>
                  </a:cubicBezTo>
                  <a:cubicBezTo>
                    <a:pt x="579" y="375"/>
                    <a:pt x="578" y="375"/>
                    <a:pt x="578" y="375"/>
                  </a:cubicBezTo>
                  <a:cubicBezTo>
                    <a:pt x="577" y="376"/>
                    <a:pt x="576" y="376"/>
                    <a:pt x="575" y="377"/>
                  </a:cubicBezTo>
                  <a:cubicBezTo>
                    <a:pt x="575" y="377"/>
                    <a:pt x="574" y="377"/>
                    <a:pt x="573" y="378"/>
                  </a:cubicBezTo>
                  <a:cubicBezTo>
                    <a:pt x="572" y="378"/>
                    <a:pt x="572" y="378"/>
                    <a:pt x="571" y="379"/>
                  </a:cubicBezTo>
                  <a:cubicBezTo>
                    <a:pt x="569" y="379"/>
                    <a:pt x="568" y="380"/>
                    <a:pt x="566" y="380"/>
                  </a:cubicBezTo>
                  <a:cubicBezTo>
                    <a:pt x="531" y="389"/>
                    <a:pt x="488" y="398"/>
                    <a:pt x="439" y="407"/>
                  </a:cubicBezTo>
                  <a:cubicBezTo>
                    <a:pt x="425" y="410"/>
                    <a:pt x="405" y="424"/>
                    <a:pt x="398" y="437"/>
                  </a:cubicBezTo>
                  <a:cubicBezTo>
                    <a:pt x="375" y="480"/>
                    <a:pt x="352" y="519"/>
                    <a:pt x="332" y="550"/>
                  </a:cubicBezTo>
                  <a:cubicBezTo>
                    <a:pt x="323" y="563"/>
                    <a:pt x="311" y="570"/>
                    <a:pt x="298" y="570"/>
                  </a:cubicBezTo>
                  <a:cubicBezTo>
                    <a:pt x="285" y="570"/>
                    <a:pt x="273" y="563"/>
                    <a:pt x="265" y="550"/>
                  </a:cubicBezTo>
                  <a:cubicBezTo>
                    <a:pt x="244" y="519"/>
                    <a:pt x="221" y="480"/>
                    <a:pt x="198" y="437"/>
                  </a:cubicBezTo>
                  <a:cubicBezTo>
                    <a:pt x="191" y="424"/>
                    <a:pt x="171" y="410"/>
                    <a:pt x="157" y="407"/>
                  </a:cubicBezTo>
                  <a:cubicBezTo>
                    <a:pt x="108" y="398"/>
                    <a:pt x="65" y="389"/>
                    <a:pt x="30" y="380"/>
                  </a:cubicBezTo>
                  <a:cubicBezTo>
                    <a:pt x="29" y="380"/>
                    <a:pt x="27" y="379"/>
                    <a:pt x="26" y="379"/>
                  </a:cubicBezTo>
                  <a:cubicBezTo>
                    <a:pt x="25" y="379"/>
                    <a:pt x="25" y="379"/>
                    <a:pt x="24" y="378"/>
                  </a:cubicBezTo>
                  <a:cubicBezTo>
                    <a:pt x="23" y="378"/>
                    <a:pt x="22" y="378"/>
                    <a:pt x="21" y="377"/>
                  </a:cubicBezTo>
                  <a:cubicBezTo>
                    <a:pt x="21" y="377"/>
                    <a:pt x="20" y="377"/>
                    <a:pt x="20" y="376"/>
                  </a:cubicBezTo>
                  <a:cubicBezTo>
                    <a:pt x="19" y="376"/>
                    <a:pt x="18" y="375"/>
                    <a:pt x="17" y="375"/>
                  </a:cubicBezTo>
                  <a:cubicBezTo>
                    <a:pt x="17" y="374"/>
                    <a:pt x="16" y="374"/>
                    <a:pt x="16" y="374"/>
                  </a:cubicBezTo>
                  <a:cubicBezTo>
                    <a:pt x="15" y="373"/>
                    <a:pt x="13" y="372"/>
                    <a:pt x="12" y="371"/>
                  </a:cubicBezTo>
                  <a:cubicBezTo>
                    <a:pt x="12" y="371"/>
                    <a:pt x="11" y="370"/>
                    <a:pt x="11" y="370"/>
                  </a:cubicBezTo>
                  <a:cubicBezTo>
                    <a:pt x="10" y="369"/>
                    <a:pt x="10" y="369"/>
                    <a:pt x="9" y="368"/>
                  </a:cubicBezTo>
                  <a:cubicBezTo>
                    <a:pt x="8" y="367"/>
                    <a:pt x="8" y="367"/>
                    <a:pt x="8" y="366"/>
                  </a:cubicBezTo>
                  <a:cubicBezTo>
                    <a:pt x="7" y="365"/>
                    <a:pt x="6" y="365"/>
                    <a:pt x="6" y="364"/>
                  </a:cubicBezTo>
                  <a:cubicBezTo>
                    <a:pt x="5" y="363"/>
                    <a:pt x="5" y="363"/>
                    <a:pt x="5" y="362"/>
                  </a:cubicBezTo>
                  <a:cubicBezTo>
                    <a:pt x="4" y="361"/>
                    <a:pt x="4" y="360"/>
                    <a:pt x="3" y="359"/>
                  </a:cubicBezTo>
                  <a:cubicBezTo>
                    <a:pt x="3" y="359"/>
                    <a:pt x="3" y="358"/>
                    <a:pt x="3" y="358"/>
                  </a:cubicBezTo>
                  <a:cubicBezTo>
                    <a:pt x="2" y="356"/>
                    <a:pt x="2" y="355"/>
                    <a:pt x="1" y="353"/>
                  </a:cubicBezTo>
                  <a:cubicBezTo>
                    <a:pt x="1" y="353"/>
                    <a:pt x="1" y="352"/>
                    <a:pt x="1" y="352"/>
                  </a:cubicBezTo>
                  <a:cubicBezTo>
                    <a:pt x="1" y="351"/>
                    <a:pt x="1" y="350"/>
                    <a:pt x="0" y="349"/>
                  </a:cubicBezTo>
                  <a:cubicBezTo>
                    <a:pt x="0" y="348"/>
                    <a:pt x="0" y="348"/>
                    <a:pt x="0" y="347"/>
                  </a:cubicBezTo>
                  <a:cubicBezTo>
                    <a:pt x="0" y="346"/>
                    <a:pt x="0" y="345"/>
                    <a:pt x="0" y="344"/>
                  </a:cubicBezTo>
                  <a:cubicBezTo>
                    <a:pt x="0" y="343"/>
                    <a:pt x="0" y="343"/>
                    <a:pt x="0" y="342"/>
                  </a:cubicBezTo>
                  <a:cubicBezTo>
                    <a:pt x="0" y="341"/>
                    <a:pt x="0" y="339"/>
                    <a:pt x="1" y="338"/>
                  </a:cubicBezTo>
                  <a:cubicBezTo>
                    <a:pt x="1" y="338"/>
                    <a:pt x="1" y="337"/>
                    <a:pt x="1" y="337"/>
                  </a:cubicBezTo>
                  <a:cubicBezTo>
                    <a:pt x="1" y="336"/>
                    <a:pt x="1" y="335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1"/>
                    <a:pt x="3" y="331"/>
                    <a:pt x="3" y="330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1"/>
                    <a:pt x="7" y="321"/>
                    <a:pt x="7" y="321"/>
                  </a:cubicBezTo>
                  <a:cubicBezTo>
                    <a:pt x="9" y="319"/>
                    <a:pt x="10" y="318"/>
                    <a:pt x="11" y="316"/>
                  </a:cubicBezTo>
                  <a:cubicBezTo>
                    <a:pt x="40" y="280"/>
                    <a:pt x="68" y="248"/>
                    <a:pt x="97" y="217"/>
                  </a:cubicBezTo>
                  <a:cubicBezTo>
                    <a:pt x="107" y="207"/>
                    <a:pt x="115" y="183"/>
                    <a:pt x="113" y="170"/>
                  </a:cubicBezTo>
                  <a:cubicBezTo>
                    <a:pt x="108" y="127"/>
                    <a:pt x="103" y="85"/>
                    <a:pt x="99" y="42"/>
                  </a:cubicBezTo>
                  <a:cubicBezTo>
                    <a:pt x="98" y="26"/>
                    <a:pt x="103" y="16"/>
                    <a:pt x="109" y="11"/>
                  </a:cubicBezTo>
                  <a:cubicBezTo>
                    <a:pt x="115" y="4"/>
                    <a:pt x="12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2" y="0"/>
                    <a:pt x="149" y="1"/>
                    <a:pt x="156" y="5"/>
                  </a:cubicBezTo>
                  <a:cubicBezTo>
                    <a:pt x="175" y="13"/>
                    <a:pt x="193" y="22"/>
                    <a:pt x="213" y="30"/>
                  </a:cubicBezTo>
                  <a:cubicBezTo>
                    <a:pt x="233" y="39"/>
                    <a:pt x="253" y="47"/>
                    <a:pt x="273" y="57"/>
                  </a:cubicBezTo>
                  <a:cubicBezTo>
                    <a:pt x="279" y="60"/>
                    <a:pt x="288" y="61"/>
                    <a:pt x="298" y="61"/>
                  </a:cubicBezTo>
                  <a:cubicBezTo>
                    <a:pt x="308" y="61"/>
                    <a:pt x="317" y="60"/>
                    <a:pt x="323" y="57"/>
                  </a:cubicBezTo>
                  <a:cubicBezTo>
                    <a:pt x="344" y="47"/>
                    <a:pt x="363" y="39"/>
                    <a:pt x="383" y="30"/>
                  </a:cubicBezTo>
                  <a:cubicBezTo>
                    <a:pt x="403" y="21"/>
                    <a:pt x="421" y="13"/>
                    <a:pt x="440" y="5"/>
                  </a:cubicBezTo>
                  <a:cubicBezTo>
                    <a:pt x="447" y="1"/>
                    <a:pt x="454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039938" y="4584700"/>
              <a:ext cx="1304925" cy="1243013"/>
            </a:xfrm>
            <a:custGeom>
              <a:avLst/>
              <a:gdLst>
                <a:gd name="T0" fmla="*/ 297 w 562"/>
                <a:gd name="T1" fmla="*/ 523 h 536"/>
                <a:gd name="T2" fmla="*/ 265 w 562"/>
                <a:gd name="T3" fmla="*/ 523 h 536"/>
                <a:gd name="T4" fmla="*/ 199 w 562"/>
                <a:gd name="T5" fmla="*/ 411 h 536"/>
                <a:gd name="T6" fmla="*/ 143 w 562"/>
                <a:gd name="T7" fmla="*/ 371 h 536"/>
                <a:gd name="T8" fmla="*/ 18 w 562"/>
                <a:gd name="T9" fmla="*/ 344 h 536"/>
                <a:gd name="T10" fmla="*/ 10 w 562"/>
                <a:gd name="T11" fmla="*/ 313 h 536"/>
                <a:gd name="T12" fmla="*/ 95 w 562"/>
                <a:gd name="T13" fmla="*/ 216 h 536"/>
                <a:gd name="T14" fmla="*/ 117 w 562"/>
                <a:gd name="T15" fmla="*/ 151 h 536"/>
                <a:gd name="T16" fmla="*/ 103 w 562"/>
                <a:gd name="T17" fmla="*/ 24 h 536"/>
                <a:gd name="T18" fmla="*/ 130 w 562"/>
                <a:gd name="T19" fmla="*/ 8 h 536"/>
                <a:gd name="T20" fmla="*/ 248 w 562"/>
                <a:gd name="T21" fmla="*/ 60 h 536"/>
                <a:gd name="T22" fmla="*/ 315 w 562"/>
                <a:gd name="T23" fmla="*/ 60 h 536"/>
                <a:gd name="T24" fmla="*/ 432 w 562"/>
                <a:gd name="T25" fmla="*/ 8 h 536"/>
                <a:gd name="T26" fmla="*/ 459 w 562"/>
                <a:gd name="T27" fmla="*/ 24 h 536"/>
                <a:gd name="T28" fmla="*/ 446 w 562"/>
                <a:gd name="T29" fmla="*/ 151 h 536"/>
                <a:gd name="T30" fmla="*/ 467 w 562"/>
                <a:gd name="T31" fmla="*/ 216 h 536"/>
                <a:gd name="T32" fmla="*/ 552 w 562"/>
                <a:gd name="T33" fmla="*/ 313 h 536"/>
                <a:gd name="T34" fmla="*/ 544 w 562"/>
                <a:gd name="T35" fmla="*/ 344 h 536"/>
                <a:gd name="T36" fmla="*/ 419 w 562"/>
                <a:gd name="T37" fmla="*/ 371 h 536"/>
                <a:gd name="T38" fmla="*/ 363 w 562"/>
                <a:gd name="T39" fmla="*/ 411 h 536"/>
                <a:gd name="T40" fmla="*/ 297 w 562"/>
                <a:gd name="T41" fmla="*/ 52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2" h="536">
                  <a:moveTo>
                    <a:pt x="297" y="523"/>
                  </a:moveTo>
                  <a:cubicBezTo>
                    <a:pt x="288" y="536"/>
                    <a:pt x="274" y="536"/>
                    <a:pt x="265" y="523"/>
                  </a:cubicBezTo>
                  <a:cubicBezTo>
                    <a:pt x="244" y="491"/>
                    <a:pt x="222" y="453"/>
                    <a:pt x="199" y="411"/>
                  </a:cubicBezTo>
                  <a:cubicBezTo>
                    <a:pt x="189" y="393"/>
                    <a:pt x="164" y="374"/>
                    <a:pt x="143" y="371"/>
                  </a:cubicBezTo>
                  <a:cubicBezTo>
                    <a:pt x="97" y="362"/>
                    <a:pt x="54" y="353"/>
                    <a:pt x="18" y="344"/>
                  </a:cubicBezTo>
                  <a:cubicBezTo>
                    <a:pt x="3" y="340"/>
                    <a:pt x="0" y="326"/>
                    <a:pt x="10" y="313"/>
                  </a:cubicBezTo>
                  <a:cubicBezTo>
                    <a:pt x="35" y="283"/>
                    <a:pt x="63" y="250"/>
                    <a:pt x="95" y="216"/>
                  </a:cubicBezTo>
                  <a:cubicBezTo>
                    <a:pt x="109" y="201"/>
                    <a:pt x="119" y="171"/>
                    <a:pt x="117" y="151"/>
                  </a:cubicBezTo>
                  <a:cubicBezTo>
                    <a:pt x="111" y="105"/>
                    <a:pt x="106" y="63"/>
                    <a:pt x="103" y="24"/>
                  </a:cubicBezTo>
                  <a:cubicBezTo>
                    <a:pt x="101" y="7"/>
                    <a:pt x="114" y="0"/>
                    <a:pt x="130" y="8"/>
                  </a:cubicBezTo>
                  <a:cubicBezTo>
                    <a:pt x="168" y="25"/>
                    <a:pt x="206" y="41"/>
                    <a:pt x="248" y="60"/>
                  </a:cubicBezTo>
                  <a:cubicBezTo>
                    <a:pt x="266" y="68"/>
                    <a:pt x="296" y="68"/>
                    <a:pt x="315" y="60"/>
                  </a:cubicBezTo>
                  <a:cubicBezTo>
                    <a:pt x="356" y="41"/>
                    <a:pt x="394" y="25"/>
                    <a:pt x="432" y="8"/>
                  </a:cubicBezTo>
                  <a:cubicBezTo>
                    <a:pt x="448" y="0"/>
                    <a:pt x="461" y="7"/>
                    <a:pt x="459" y="24"/>
                  </a:cubicBezTo>
                  <a:cubicBezTo>
                    <a:pt x="456" y="63"/>
                    <a:pt x="451" y="105"/>
                    <a:pt x="446" y="151"/>
                  </a:cubicBezTo>
                  <a:cubicBezTo>
                    <a:pt x="443" y="171"/>
                    <a:pt x="453" y="201"/>
                    <a:pt x="467" y="216"/>
                  </a:cubicBezTo>
                  <a:cubicBezTo>
                    <a:pt x="499" y="250"/>
                    <a:pt x="527" y="283"/>
                    <a:pt x="552" y="313"/>
                  </a:cubicBezTo>
                  <a:cubicBezTo>
                    <a:pt x="562" y="326"/>
                    <a:pt x="559" y="340"/>
                    <a:pt x="544" y="344"/>
                  </a:cubicBezTo>
                  <a:cubicBezTo>
                    <a:pt x="508" y="353"/>
                    <a:pt x="465" y="362"/>
                    <a:pt x="419" y="371"/>
                  </a:cubicBezTo>
                  <a:cubicBezTo>
                    <a:pt x="398" y="374"/>
                    <a:pt x="373" y="393"/>
                    <a:pt x="363" y="411"/>
                  </a:cubicBezTo>
                  <a:cubicBezTo>
                    <a:pt x="340" y="453"/>
                    <a:pt x="318" y="491"/>
                    <a:pt x="297" y="52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197225" y="3756025"/>
              <a:ext cx="1363663" cy="1379538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238500" y="3792538"/>
              <a:ext cx="1279525" cy="1308100"/>
            </a:xfrm>
            <a:custGeom>
              <a:avLst/>
              <a:gdLst>
                <a:gd name="T0" fmla="*/ 544 w 552"/>
                <a:gd name="T1" fmla="*/ 400 h 564"/>
                <a:gd name="T2" fmla="*/ 528 w 552"/>
                <a:gd name="T3" fmla="*/ 428 h 564"/>
                <a:gd name="T4" fmla="*/ 399 w 552"/>
                <a:gd name="T5" fmla="*/ 429 h 564"/>
                <a:gd name="T6" fmla="*/ 336 w 552"/>
                <a:gd name="T7" fmla="*/ 457 h 564"/>
                <a:gd name="T8" fmla="*/ 250 w 552"/>
                <a:gd name="T9" fmla="*/ 552 h 564"/>
                <a:gd name="T10" fmla="*/ 219 w 552"/>
                <a:gd name="T11" fmla="*/ 543 h 564"/>
                <a:gd name="T12" fmla="*/ 177 w 552"/>
                <a:gd name="T13" fmla="*/ 421 h 564"/>
                <a:gd name="T14" fmla="*/ 132 w 552"/>
                <a:gd name="T15" fmla="*/ 370 h 564"/>
                <a:gd name="T16" fmla="*/ 15 w 552"/>
                <a:gd name="T17" fmla="*/ 319 h 564"/>
                <a:gd name="T18" fmla="*/ 15 w 552"/>
                <a:gd name="T19" fmla="*/ 287 h 564"/>
                <a:gd name="T20" fmla="*/ 119 w 552"/>
                <a:gd name="T21" fmla="*/ 211 h 564"/>
                <a:gd name="T22" fmla="*/ 152 w 552"/>
                <a:gd name="T23" fmla="*/ 153 h 564"/>
                <a:gd name="T24" fmla="*/ 166 w 552"/>
                <a:gd name="T25" fmla="*/ 26 h 564"/>
                <a:gd name="T26" fmla="*/ 193 w 552"/>
                <a:gd name="T27" fmla="*/ 10 h 564"/>
                <a:gd name="T28" fmla="*/ 297 w 552"/>
                <a:gd name="T29" fmla="*/ 85 h 564"/>
                <a:gd name="T30" fmla="*/ 363 w 552"/>
                <a:gd name="T31" fmla="*/ 99 h 564"/>
                <a:gd name="T32" fmla="*/ 490 w 552"/>
                <a:gd name="T33" fmla="*/ 74 h 564"/>
                <a:gd name="T34" fmla="*/ 513 w 552"/>
                <a:gd name="T35" fmla="*/ 97 h 564"/>
                <a:gd name="T36" fmla="*/ 473 w 552"/>
                <a:gd name="T37" fmla="*/ 218 h 564"/>
                <a:gd name="T38" fmla="*/ 481 w 552"/>
                <a:gd name="T39" fmla="*/ 287 h 564"/>
                <a:gd name="T40" fmla="*/ 544 w 552"/>
                <a:gd name="T41" fmla="*/ 4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544" y="400"/>
                  </a:moveTo>
                  <a:cubicBezTo>
                    <a:pt x="552" y="415"/>
                    <a:pt x="545" y="427"/>
                    <a:pt x="528" y="428"/>
                  </a:cubicBezTo>
                  <a:cubicBezTo>
                    <a:pt x="491" y="430"/>
                    <a:pt x="446" y="430"/>
                    <a:pt x="399" y="429"/>
                  </a:cubicBezTo>
                  <a:cubicBezTo>
                    <a:pt x="378" y="428"/>
                    <a:pt x="349" y="441"/>
                    <a:pt x="336" y="457"/>
                  </a:cubicBezTo>
                  <a:cubicBezTo>
                    <a:pt x="305" y="493"/>
                    <a:pt x="276" y="526"/>
                    <a:pt x="250" y="552"/>
                  </a:cubicBezTo>
                  <a:cubicBezTo>
                    <a:pt x="239" y="564"/>
                    <a:pt x="226" y="559"/>
                    <a:pt x="219" y="543"/>
                  </a:cubicBezTo>
                  <a:cubicBezTo>
                    <a:pt x="206" y="507"/>
                    <a:pt x="191" y="466"/>
                    <a:pt x="177" y="421"/>
                  </a:cubicBezTo>
                  <a:cubicBezTo>
                    <a:pt x="171" y="401"/>
                    <a:pt x="151" y="378"/>
                    <a:pt x="132" y="370"/>
                  </a:cubicBezTo>
                  <a:cubicBezTo>
                    <a:pt x="90" y="353"/>
                    <a:pt x="51" y="335"/>
                    <a:pt x="15" y="319"/>
                  </a:cubicBezTo>
                  <a:cubicBezTo>
                    <a:pt x="0" y="311"/>
                    <a:pt x="0" y="297"/>
                    <a:pt x="15" y="287"/>
                  </a:cubicBezTo>
                  <a:cubicBezTo>
                    <a:pt x="48" y="263"/>
                    <a:pt x="82" y="238"/>
                    <a:pt x="119" y="211"/>
                  </a:cubicBezTo>
                  <a:cubicBezTo>
                    <a:pt x="135" y="200"/>
                    <a:pt x="150" y="173"/>
                    <a:pt x="152" y="153"/>
                  </a:cubicBezTo>
                  <a:cubicBezTo>
                    <a:pt x="157" y="108"/>
                    <a:pt x="162" y="67"/>
                    <a:pt x="166" y="26"/>
                  </a:cubicBezTo>
                  <a:cubicBezTo>
                    <a:pt x="167" y="8"/>
                    <a:pt x="179" y="0"/>
                    <a:pt x="193" y="10"/>
                  </a:cubicBezTo>
                  <a:cubicBezTo>
                    <a:pt x="225" y="32"/>
                    <a:pt x="260" y="58"/>
                    <a:pt x="297" y="85"/>
                  </a:cubicBezTo>
                  <a:cubicBezTo>
                    <a:pt x="313" y="98"/>
                    <a:pt x="343" y="104"/>
                    <a:pt x="363" y="99"/>
                  </a:cubicBezTo>
                  <a:cubicBezTo>
                    <a:pt x="409" y="89"/>
                    <a:pt x="452" y="81"/>
                    <a:pt x="490" y="74"/>
                  </a:cubicBezTo>
                  <a:cubicBezTo>
                    <a:pt x="507" y="72"/>
                    <a:pt x="517" y="81"/>
                    <a:pt x="513" y="97"/>
                  </a:cubicBezTo>
                  <a:cubicBezTo>
                    <a:pt x="503" y="132"/>
                    <a:pt x="489" y="174"/>
                    <a:pt x="473" y="218"/>
                  </a:cubicBezTo>
                  <a:cubicBezTo>
                    <a:pt x="466" y="238"/>
                    <a:pt x="470" y="269"/>
                    <a:pt x="481" y="287"/>
                  </a:cubicBezTo>
                  <a:cubicBezTo>
                    <a:pt x="506" y="328"/>
                    <a:pt x="527" y="366"/>
                    <a:pt x="544" y="400"/>
                  </a:cubicBezTo>
                  <a:close/>
                </a:path>
              </a:pathLst>
            </a:custGeom>
            <a:solidFill>
              <a:srgbClr val="F89A1A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184525" y="2297113"/>
              <a:ext cx="1366838" cy="1379537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228975" y="2333625"/>
              <a:ext cx="1277938" cy="1306513"/>
            </a:xfrm>
            <a:custGeom>
              <a:avLst/>
              <a:gdLst>
                <a:gd name="T0" fmla="*/ 528 w 551"/>
                <a:gd name="T1" fmla="*/ 136 h 563"/>
                <a:gd name="T2" fmla="*/ 544 w 551"/>
                <a:gd name="T3" fmla="*/ 164 h 563"/>
                <a:gd name="T4" fmla="*/ 481 w 551"/>
                <a:gd name="T5" fmla="*/ 276 h 563"/>
                <a:gd name="T6" fmla="*/ 473 w 551"/>
                <a:gd name="T7" fmla="*/ 345 h 563"/>
                <a:gd name="T8" fmla="*/ 513 w 551"/>
                <a:gd name="T9" fmla="*/ 467 h 563"/>
                <a:gd name="T10" fmla="*/ 490 w 551"/>
                <a:gd name="T11" fmla="*/ 489 h 563"/>
                <a:gd name="T12" fmla="*/ 363 w 551"/>
                <a:gd name="T13" fmla="*/ 464 h 563"/>
                <a:gd name="T14" fmla="*/ 296 w 551"/>
                <a:gd name="T15" fmla="*/ 478 h 563"/>
                <a:gd name="T16" fmla="*/ 193 w 551"/>
                <a:gd name="T17" fmla="*/ 553 h 563"/>
                <a:gd name="T18" fmla="*/ 166 w 551"/>
                <a:gd name="T19" fmla="*/ 538 h 563"/>
                <a:gd name="T20" fmla="*/ 152 w 551"/>
                <a:gd name="T21" fmla="*/ 410 h 563"/>
                <a:gd name="T22" fmla="*/ 119 w 551"/>
                <a:gd name="T23" fmla="*/ 352 h 563"/>
                <a:gd name="T24" fmla="*/ 15 w 551"/>
                <a:gd name="T25" fmla="*/ 277 h 563"/>
                <a:gd name="T26" fmla="*/ 15 w 551"/>
                <a:gd name="T27" fmla="*/ 245 h 563"/>
                <a:gd name="T28" fmla="*/ 132 w 551"/>
                <a:gd name="T29" fmla="*/ 193 h 563"/>
                <a:gd name="T30" fmla="*/ 177 w 551"/>
                <a:gd name="T31" fmla="*/ 142 h 563"/>
                <a:gd name="T32" fmla="*/ 219 w 551"/>
                <a:gd name="T33" fmla="*/ 20 h 563"/>
                <a:gd name="T34" fmla="*/ 250 w 551"/>
                <a:gd name="T35" fmla="*/ 12 h 563"/>
                <a:gd name="T36" fmla="*/ 336 w 551"/>
                <a:gd name="T37" fmla="*/ 107 h 563"/>
                <a:gd name="T38" fmla="*/ 399 w 551"/>
                <a:gd name="T39" fmla="*/ 135 h 563"/>
                <a:gd name="T40" fmla="*/ 528 w 551"/>
                <a:gd name="T41" fmla="*/ 13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1" h="563">
                  <a:moveTo>
                    <a:pt x="528" y="136"/>
                  </a:moveTo>
                  <a:cubicBezTo>
                    <a:pt x="545" y="137"/>
                    <a:pt x="551" y="149"/>
                    <a:pt x="544" y="164"/>
                  </a:cubicBezTo>
                  <a:cubicBezTo>
                    <a:pt x="527" y="197"/>
                    <a:pt x="505" y="236"/>
                    <a:pt x="481" y="276"/>
                  </a:cubicBezTo>
                  <a:cubicBezTo>
                    <a:pt x="470" y="294"/>
                    <a:pt x="466" y="326"/>
                    <a:pt x="473" y="345"/>
                  </a:cubicBezTo>
                  <a:cubicBezTo>
                    <a:pt x="489" y="389"/>
                    <a:pt x="503" y="431"/>
                    <a:pt x="513" y="467"/>
                  </a:cubicBezTo>
                  <a:cubicBezTo>
                    <a:pt x="517" y="482"/>
                    <a:pt x="507" y="492"/>
                    <a:pt x="490" y="489"/>
                  </a:cubicBezTo>
                  <a:cubicBezTo>
                    <a:pt x="452" y="483"/>
                    <a:pt x="409" y="475"/>
                    <a:pt x="363" y="464"/>
                  </a:cubicBezTo>
                  <a:cubicBezTo>
                    <a:pt x="343" y="460"/>
                    <a:pt x="313" y="466"/>
                    <a:pt x="296" y="478"/>
                  </a:cubicBezTo>
                  <a:cubicBezTo>
                    <a:pt x="260" y="506"/>
                    <a:pt x="225" y="531"/>
                    <a:pt x="193" y="553"/>
                  </a:cubicBezTo>
                  <a:cubicBezTo>
                    <a:pt x="179" y="563"/>
                    <a:pt x="167" y="556"/>
                    <a:pt x="166" y="538"/>
                  </a:cubicBezTo>
                  <a:cubicBezTo>
                    <a:pt x="162" y="497"/>
                    <a:pt x="156" y="455"/>
                    <a:pt x="152" y="410"/>
                  </a:cubicBezTo>
                  <a:cubicBezTo>
                    <a:pt x="150" y="390"/>
                    <a:pt x="135" y="364"/>
                    <a:pt x="119" y="352"/>
                  </a:cubicBezTo>
                  <a:cubicBezTo>
                    <a:pt x="82" y="326"/>
                    <a:pt x="48" y="301"/>
                    <a:pt x="15" y="277"/>
                  </a:cubicBezTo>
                  <a:cubicBezTo>
                    <a:pt x="0" y="266"/>
                    <a:pt x="0" y="252"/>
                    <a:pt x="15" y="245"/>
                  </a:cubicBezTo>
                  <a:cubicBezTo>
                    <a:pt x="51" y="229"/>
                    <a:pt x="90" y="211"/>
                    <a:pt x="132" y="193"/>
                  </a:cubicBezTo>
                  <a:cubicBezTo>
                    <a:pt x="151" y="185"/>
                    <a:pt x="171" y="162"/>
                    <a:pt x="177" y="142"/>
                  </a:cubicBezTo>
                  <a:cubicBezTo>
                    <a:pt x="191" y="98"/>
                    <a:pt x="206" y="56"/>
                    <a:pt x="219" y="20"/>
                  </a:cubicBezTo>
                  <a:cubicBezTo>
                    <a:pt x="225" y="4"/>
                    <a:pt x="239" y="0"/>
                    <a:pt x="250" y="12"/>
                  </a:cubicBezTo>
                  <a:cubicBezTo>
                    <a:pt x="276" y="38"/>
                    <a:pt x="305" y="71"/>
                    <a:pt x="336" y="107"/>
                  </a:cubicBezTo>
                  <a:cubicBezTo>
                    <a:pt x="349" y="123"/>
                    <a:pt x="378" y="135"/>
                    <a:pt x="399" y="135"/>
                  </a:cubicBezTo>
                  <a:cubicBezTo>
                    <a:pt x="446" y="133"/>
                    <a:pt x="491" y="134"/>
                    <a:pt x="528" y="1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597150" y="4894263"/>
              <a:ext cx="174625" cy="196850"/>
            </a:xfrm>
            <a:custGeom>
              <a:avLst/>
              <a:gdLst>
                <a:gd name="T0" fmla="*/ 52 w 75"/>
                <a:gd name="T1" fmla="*/ 25 h 85"/>
                <a:gd name="T2" fmla="*/ 50 w 75"/>
                <a:gd name="T3" fmla="*/ 24 h 85"/>
                <a:gd name="T4" fmla="*/ 46 w 75"/>
                <a:gd name="T5" fmla="*/ 16 h 85"/>
                <a:gd name="T6" fmla="*/ 51 w 75"/>
                <a:gd name="T7" fmla="*/ 5 h 85"/>
                <a:gd name="T8" fmla="*/ 57 w 75"/>
                <a:gd name="T9" fmla="*/ 1 h 85"/>
                <a:gd name="T10" fmla="*/ 63 w 75"/>
                <a:gd name="T11" fmla="*/ 3 h 85"/>
                <a:gd name="T12" fmla="*/ 65 w 75"/>
                <a:gd name="T13" fmla="*/ 5 h 85"/>
                <a:gd name="T14" fmla="*/ 58 w 75"/>
                <a:gd name="T15" fmla="*/ 11 h 85"/>
                <a:gd name="T16" fmla="*/ 52 w 75"/>
                <a:gd name="T17" fmla="*/ 25 h 85"/>
                <a:gd name="T18" fmla="*/ 6 w 75"/>
                <a:gd name="T19" fmla="*/ 78 h 85"/>
                <a:gd name="T20" fmla="*/ 4 w 75"/>
                <a:gd name="T21" fmla="*/ 77 h 85"/>
                <a:gd name="T22" fmla="*/ 0 w 75"/>
                <a:gd name="T23" fmla="*/ 71 h 85"/>
                <a:gd name="T24" fmla="*/ 3 w 75"/>
                <a:gd name="T25" fmla="*/ 64 h 85"/>
                <a:gd name="T26" fmla="*/ 21 w 75"/>
                <a:gd name="T27" fmla="*/ 60 h 85"/>
                <a:gd name="T28" fmla="*/ 23 w 75"/>
                <a:gd name="T29" fmla="*/ 61 h 85"/>
                <a:gd name="T30" fmla="*/ 10 w 75"/>
                <a:gd name="T31" fmla="*/ 71 h 85"/>
                <a:gd name="T32" fmla="*/ 6 w 75"/>
                <a:gd name="T33" fmla="*/ 78 h 85"/>
                <a:gd name="T34" fmla="*/ 23 w 75"/>
                <a:gd name="T35" fmla="*/ 85 h 85"/>
                <a:gd name="T36" fmla="*/ 7 w 75"/>
                <a:gd name="T37" fmla="*/ 79 h 85"/>
                <a:gd name="T38" fmla="*/ 12 w 75"/>
                <a:gd name="T39" fmla="*/ 72 h 85"/>
                <a:gd name="T40" fmla="*/ 25 w 75"/>
                <a:gd name="T41" fmla="*/ 63 h 85"/>
                <a:gd name="T42" fmla="*/ 26 w 75"/>
                <a:gd name="T43" fmla="*/ 63 h 85"/>
                <a:gd name="T44" fmla="*/ 46 w 75"/>
                <a:gd name="T45" fmla="*/ 50 h 85"/>
                <a:gd name="T46" fmla="*/ 55 w 75"/>
                <a:gd name="T47" fmla="*/ 28 h 85"/>
                <a:gd name="T48" fmla="*/ 54 w 75"/>
                <a:gd name="T49" fmla="*/ 27 h 85"/>
                <a:gd name="T50" fmla="*/ 60 w 75"/>
                <a:gd name="T51" fmla="*/ 12 h 85"/>
                <a:gd name="T52" fmla="*/ 67 w 75"/>
                <a:gd name="T53" fmla="*/ 6 h 85"/>
                <a:gd name="T54" fmla="*/ 75 w 75"/>
                <a:gd name="T55" fmla="*/ 20 h 85"/>
                <a:gd name="T56" fmla="*/ 67 w 75"/>
                <a:gd name="T57" fmla="*/ 39 h 85"/>
                <a:gd name="T58" fmla="*/ 55 w 75"/>
                <a:gd name="T59" fmla="*/ 57 h 85"/>
                <a:gd name="T60" fmla="*/ 39 w 75"/>
                <a:gd name="T61" fmla="*/ 73 h 85"/>
                <a:gd name="T62" fmla="*/ 23 w 75"/>
                <a:gd name="T6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85">
                  <a:moveTo>
                    <a:pt x="52" y="25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7" y="21"/>
                    <a:pt x="45" y="19"/>
                    <a:pt x="46" y="16"/>
                  </a:cubicBezTo>
                  <a:cubicBezTo>
                    <a:pt x="46" y="13"/>
                    <a:pt x="47" y="9"/>
                    <a:pt x="51" y="5"/>
                  </a:cubicBezTo>
                  <a:cubicBezTo>
                    <a:pt x="53" y="2"/>
                    <a:pt x="55" y="1"/>
                    <a:pt x="57" y="1"/>
                  </a:cubicBezTo>
                  <a:cubicBezTo>
                    <a:pt x="58" y="0"/>
                    <a:pt x="61" y="1"/>
                    <a:pt x="63" y="3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9"/>
                    <a:pt x="58" y="11"/>
                  </a:cubicBezTo>
                  <a:cubicBezTo>
                    <a:pt x="55" y="15"/>
                    <a:pt x="53" y="20"/>
                    <a:pt x="52" y="25"/>
                  </a:cubicBezTo>
                  <a:close/>
                  <a:moveTo>
                    <a:pt x="6" y="78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69"/>
                    <a:pt x="1" y="67"/>
                    <a:pt x="3" y="64"/>
                  </a:cubicBezTo>
                  <a:cubicBezTo>
                    <a:pt x="9" y="57"/>
                    <a:pt x="15" y="55"/>
                    <a:pt x="21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8" y="63"/>
                    <a:pt x="14" y="66"/>
                    <a:pt x="10" y="71"/>
                  </a:cubicBezTo>
                  <a:cubicBezTo>
                    <a:pt x="8" y="73"/>
                    <a:pt x="7" y="75"/>
                    <a:pt x="6" y="78"/>
                  </a:cubicBezTo>
                  <a:close/>
                  <a:moveTo>
                    <a:pt x="23" y="85"/>
                  </a:moveTo>
                  <a:cubicBezTo>
                    <a:pt x="18" y="84"/>
                    <a:pt x="12" y="82"/>
                    <a:pt x="7" y="79"/>
                  </a:cubicBezTo>
                  <a:cubicBezTo>
                    <a:pt x="9" y="77"/>
                    <a:pt x="10" y="74"/>
                    <a:pt x="12" y="72"/>
                  </a:cubicBezTo>
                  <a:cubicBezTo>
                    <a:pt x="15" y="68"/>
                    <a:pt x="19" y="65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0" y="66"/>
                    <a:pt x="36" y="62"/>
                    <a:pt x="46" y="50"/>
                  </a:cubicBezTo>
                  <a:cubicBezTo>
                    <a:pt x="56" y="38"/>
                    <a:pt x="59" y="31"/>
                    <a:pt x="55" y="28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1"/>
                    <a:pt x="57" y="16"/>
                    <a:pt x="60" y="12"/>
                  </a:cubicBezTo>
                  <a:cubicBezTo>
                    <a:pt x="62" y="10"/>
                    <a:pt x="64" y="8"/>
                    <a:pt x="67" y="6"/>
                  </a:cubicBezTo>
                  <a:cubicBezTo>
                    <a:pt x="71" y="10"/>
                    <a:pt x="73" y="15"/>
                    <a:pt x="75" y="20"/>
                  </a:cubicBezTo>
                  <a:cubicBezTo>
                    <a:pt x="73" y="27"/>
                    <a:pt x="70" y="33"/>
                    <a:pt x="67" y="39"/>
                  </a:cubicBezTo>
                  <a:cubicBezTo>
                    <a:pt x="64" y="45"/>
                    <a:pt x="59" y="51"/>
                    <a:pt x="55" y="57"/>
                  </a:cubicBezTo>
                  <a:cubicBezTo>
                    <a:pt x="50" y="63"/>
                    <a:pt x="45" y="68"/>
                    <a:pt x="39" y="73"/>
                  </a:cubicBezTo>
                  <a:cubicBezTo>
                    <a:pt x="34" y="78"/>
                    <a:pt x="29" y="82"/>
                    <a:pt x="23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836988" y="4162425"/>
              <a:ext cx="233362" cy="207963"/>
            </a:xfrm>
            <a:custGeom>
              <a:avLst/>
              <a:gdLst>
                <a:gd name="T0" fmla="*/ 48 w 101"/>
                <a:gd name="T1" fmla="*/ 89 h 89"/>
                <a:gd name="T2" fmla="*/ 38 w 101"/>
                <a:gd name="T3" fmla="*/ 84 h 89"/>
                <a:gd name="T4" fmla="*/ 12 w 101"/>
                <a:gd name="T5" fmla="*/ 60 h 89"/>
                <a:gd name="T6" fmla="*/ 0 w 101"/>
                <a:gd name="T7" fmla="*/ 26 h 89"/>
                <a:gd name="T8" fmla="*/ 9 w 101"/>
                <a:gd name="T9" fmla="*/ 4 h 89"/>
                <a:gd name="T10" fmla="*/ 19 w 101"/>
                <a:gd name="T11" fmla="*/ 0 h 89"/>
                <a:gd name="T12" fmla="*/ 24 w 101"/>
                <a:gd name="T13" fmla="*/ 0 h 89"/>
                <a:gd name="T14" fmla="*/ 32 w 101"/>
                <a:gd name="T15" fmla="*/ 1 h 89"/>
                <a:gd name="T16" fmla="*/ 49 w 101"/>
                <a:gd name="T17" fmla="*/ 12 h 89"/>
                <a:gd name="T18" fmla="*/ 50 w 101"/>
                <a:gd name="T19" fmla="*/ 12 h 89"/>
                <a:gd name="T20" fmla="*/ 51 w 101"/>
                <a:gd name="T21" fmla="*/ 12 h 89"/>
                <a:gd name="T22" fmla="*/ 69 w 101"/>
                <a:gd name="T23" fmla="*/ 2 h 89"/>
                <a:gd name="T24" fmla="*/ 77 w 101"/>
                <a:gd name="T25" fmla="*/ 1 h 89"/>
                <a:gd name="T26" fmla="*/ 82 w 101"/>
                <a:gd name="T27" fmla="*/ 1 h 89"/>
                <a:gd name="T28" fmla="*/ 92 w 101"/>
                <a:gd name="T29" fmla="*/ 6 h 89"/>
                <a:gd name="T30" fmla="*/ 100 w 101"/>
                <a:gd name="T31" fmla="*/ 28 h 89"/>
                <a:gd name="T32" fmla="*/ 86 w 101"/>
                <a:gd name="T33" fmla="*/ 62 h 89"/>
                <a:gd name="T34" fmla="*/ 58 w 101"/>
                <a:gd name="T35" fmla="*/ 84 h 89"/>
                <a:gd name="T36" fmla="*/ 48 w 101"/>
                <a:gd name="T3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89">
                  <a:moveTo>
                    <a:pt x="48" y="89"/>
                  </a:moveTo>
                  <a:cubicBezTo>
                    <a:pt x="44" y="88"/>
                    <a:pt x="41" y="86"/>
                    <a:pt x="38" y="84"/>
                  </a:cubicBezTo>
                  <a:cubicBezTo>
                    <a:pt x="29" y="78"/>
                    <a:pt x="19" y="70"/>
                    <a:pt x="12" y="60"/>
                  </a:cubicBezTo>
                  <a:cubicBezTo>
                    <a:pt x="4" y="50"/>
                    <a:pt x="0" y="39"/>
                    <a:pt x="0" y="26"/>
                  </a:cubicBezTo>
                  <a:cubicBezTo>
                    <a:pt x="0" y="17"/>
                    <a:pt x="3" y="9"/>
                    <a:pt x="9" y="4"/>
                  </a:cubicBezTo>
                  <a:cubicBezTo>
                    <a:pt x="12" y="2"/>
                    <a:pt x="15" y="1"/>
                    <a:pt x="19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3" y="7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7" y="7"/>
                    <a:pt x="63" y="3"/>
                    <a:pt x="69" y="2"/>
                  </a:cubicBezTo>
                  <a:cubicBezTo>
                    <a:pt x="72" y="1"/>
                    <a:pt x="74" y="1"/>
                    <a:pt x="77" y="1"/>
                  </a:cubicBezTo>
                  <a:cubicBezTo>
                    <a:pt x="79" y="1"/>
                    <a:pt x="80" y="1"/>
                    <a:pt x="82" y="1"/>
                  </a:cubicBezTo>
                  <a:cubicBezTo>
                    <a:pt x="86" y="2"/>
                    <a:pt x="89" y="4"/>
                    <a:pt x="92" y="6"/>
                  </a:cubicBezTo>
                  <a:cubicBezTo>
                    <a:pt x="98" y="11"/>
                    <a:pt x="101" y="19"/>
                    <a:pt x="100" y="28"/>
                  </a:cubicBezTo>
                  <a:cubicBezTo>
                    <a:pt x="99" y="41"/>
                    <a:pt x="94" y="52"/>
                    <a:pt x="86" y="62"/>
                  </a:cubicBezTo>
                  <a:cubicBezTo>
                    <a:pt x="78" y="71"/>
                    <a:pt x="68" y="79"/>
                    <a:pt x="58" y="84"/>
                  </a:cubicBezTo>
                  <a:cubicBezTo>
                    <a:pt x="55" y="86"/>
                    <a:pt x="52" y="88"/>
                    <a:pt x="4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327150" y="4192588"/>
              <a:ext cx="198438" cy="209550"/>
            </a:xfrm>
            <a:custGeom>
              <a:avLst/>
              <a:gdLst>
                <a:gd name="T0" fmla="*/ 50 w 86"/>
                <a:gd name="T1" fmla="*/ 0 h 90"/>
                <a:gd name="T2" fmla="*/ 14 w 86"/>
                <a:gd name="T3" fmla="*/ 36 h 90"/>
                <a:gd name="T4" fmla="*/ 23 w 86"/>
                <a:gd name="T5" fmla="*/ 60 h 90"/>
                <a:gd name="T6" fmla="*/ 2 w 86"/>
                <a:gd name="T7" fmla="*/ 82 h 90"/>
                <a:gd name="T8" fmla="*/ 0 w 86"/>
                <a:gd name="T9" fmla="*/ 85 h 90"/>
                <a:gd name="T10" fmla="*/ 2 w 86"/>
                <a:gd name="T11" fmla="*/ 88 h 90"/>
                <a:gd name="T12" fmla="*/ 8 w 86"/>
                <a:gd name="T13" fmla="*/ 88 h 90"/>
                <a:gd name="T14" fmla="*/ 30 w 86"/>
                <a:gd name="T15" fmla="*/ 66 h 90"/>
                <a:gd name="T16" fmla="*/ 50 w 86"/>
                <a:gd name="T17" fmla="*/ 72 h 90"/>
                <a:gd name="T18" fmla="*/ 86 w 86"/>
                <a:gd name="T19" fmla="*/ 36 h 90"/>
                <a:gd name="T20" fmla="*/ 50 w 86"/>
                <a:gd name="T21" fmla="*/ 0 h 90"/>
                <a:gd name="T22" fmla="*/ 50 w 86"/>
                <a:gd name="T23" fmla="*/ 6 h 90"/>
                <a:gd name="T24" fmla="*/ 80 w 86"/>
                <a:gd name="T25" fmla="*/ 36 h 90"/>
                <a:gd name="T26" fmla="*/ 50 w 86"/>
                <a:gd name="T27" fmla="*/ 66 h 90"/>
                <a:gd name="T28" fmla="*/ 20 w 86"/>
                <a:gd name="T29" fmla="*/ 36 h 90"/>
                <a:gd name="T30" fmla="*/ 50 w 86"/>
                <a:gd name="T3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90">
                  <a:moveTo>
                    <a:pt x="50" y="0"/>
                  </a:moveTo>
                  <a:cubicBezTo>
                    <a:pt x="30" y="0"/>
                    <a:pt x="14" y="16"/>
                    <a:pt x="14" y="36"/>
                  </a:cubicBezTo>
                  <a:cubicBezTo>
                    <a:pt x="14" y="45"/>
                    <a:pt x="18" y="54"/>
                    <a:pt x="23" y="60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0" y="84"/>
                    <a:pt x="0" y="85"/>
                  </a:cubicBezTo>
                  <a:cubicBezTo>
                    <a:pt x="0" y="86"/>
                    <a:pt x="1" y="88"/>
                    <a:pt x="2" y="88"/>
                  </a:cubicBezTo>
                  <a:cubicBezTo>
                    <a:pt x="3" y="90"/>
                    <a:pt x="6" y="90"/>
                    <a:pt x="8" y="8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6" y="70"/>
                    <a:pt x="43" y="72"/>
                    <a:pt x="50" y="72"/>
                  </a:cubicBezTo>
                  <a:cubicBezTo>
                    <a:pt x="70" y="72"/>
                    <a:pt x="86" y="5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lose/>
                  <a:moveTo>
                    <a:pt x="50" y="6"/>
                  </a:moveTo>
                  <a:cubicBezTo>
                    <a:pt x="67" y="6"/>
                    <a:pt x="80" y="20"/>
                    <a:pt x="80" y="36"/>
                  </a:cubicBezTo>
                  <a:cubicBezTo>
                    <a:pt x="80" y="53"/>
                    <a:pt x="67" y="66"/>
                    <a:pt x="50" y="66"/>
                  </a:cubicBezTo>
                  <a:cubicBezTo>
                    <a:pt x="34" y="66"/>
                    <a:pt x="20" y="53"/>
                    <a:pt x="20" y="36"/>
                  </a:cubicBezTo>
                  <a:cubicBezTo>
                    <a:pt x="20" y="20"/>
                    <a:pt x="34" y="6"/>
                    <a:pt x="5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303338" y="2738438"/>
              <a:ext cx="242887" cy="163512"/>
            </a:xfrm>
            <a:custGeom>
              <a:avLst/>
              <a:gdLst>
                <a:gd name="T0" fmla="*/ 0 w 104"/>
                <a:gd name="T1" fmla="*/ 10 h 71"/>
                <a:gd name="T2" fmla="*/ 0 w 104"/>
                <a:gd name="T3" fmla="*/ 61 h 71"/>
                <a:gd name="T4" fmla="*/ 10 w 104"/>
                <a:gd name="T5" fmla="*/ 71 h 71"/>
                <a:gd name="T6" fmla="*/ 94 w 104"/>
                <a:gd name="T7" fmla="*/ 71 h 71"/>
                <a:gd name="T8" fmla="*/ 104 w 104"/>
                <a:gd name="T9" fmla="*/ 61 h 71"/>
                <a:gd name="T10" fmla="*/ 104 w 104"/>
                <a:gd name="T11" fmla="*/ 10 h 71"/>
                <a:gd name="T12" fmla="*/ 94 w 104"/>
                <a:gd name="T13" fmla="*/ 0 h 71"/>
                <a:gd name="T14" fmla="*/ 10 w 104"/>
                <a:gd name="T15" fmla="*/ 0 h 71"/>
                <a:gd name="T16" fmla="*/ 0 w 104"/>
                <a:gd name="T17" fmla="*/ 10 h 71"/>
                <a:gd name="T18" fmla="*/ 7 w 104"/>
                <a:gd name="T19" fmla="*/ 61 h 71"/>
                <a:gd name="T20" fmla="*/ 7 w 104"/>
                <a:gd name="T21" fmla="*/ 10 h 71"/>
                <a:gd name="T22" fmla="*/ 39 w 104"/>
                <a:gd name="T23" fmla="*/ 37 h 71"/>
                <a:gd name="T24" fmla="*/ 7 w 104"/>
                <a:gd name="T25" fmla="*/ 62 h 71"/>
                <a:gd name="T26" fmla="*/ 7 w 104"/>
                <a:gd name="T27" fmla="*/ 61 h 71"/>
                <a:gd name="T28" fmla="*/ 98 w 104"/>
                <a:gd name="T29" fmla="*/ 62 h 71"/>
                <a:gd name="T30" fmla="*/ 65 w 104"/>
                <a:gd name="T31" fmla="*/ 37 h 71"/>
                <a:gd name="T32" fmla="*/ 98 w 104"/>
                <a:gd name="T33" fmla="*/ 10 h 71"/>
                <a:gd name="T34" fmla="*/ 98 w 104"/>
                <a:gd name="T35" fmla="*/ 61 h 71"/>
                <a:gd name="T36" fmla="*/ 98 w 104"/>
                <a:gd name="T37" fmla="*/ 62 h 71"/>
                <a:gd name="T38" fmla="*/ 12 w 104"/>
                <a:gd name="T39" fmla="*/ 6 h 71"/>
                <a:gd name="T40" fmla="*/ 93 w 104"/>
                <a:gd name="T41" fmla="*/ 6 h 71"/>
                <a:gd name="T42" fmla="*/ 55 w 104"/>
                <a:gd name="T43" fmla="*/ 37 h 71"/>
                <a:gd name="T44" fmla="*/ 49 w 104"/>
                <a:gd name="T45" fmla="*/ 37 h 71"/>
                <a:gd name="T46" fmla="*/ 12 w 104"/>
                <a:gd name="T47" fmla="*/ 6 h 71"/>
                <a:gd name="T48" fmla="*/ 91 w 104"/>
                <a:gd name="T49" fmla="*/ 65 h 71"/>
                <a:gd name="T50" fmla="*/ 13 w 104"/>
                <a:gd name="T51" fmla="*/ 65 h 71"/>
                <a:gd name="T52" fmla="*/ 44 w 104"/>
                <a:gd name="T53" fmla="*/ 41 h 71"/>
                <a:gd name="T54" fmla="*/ 45 w 104"/>
                <a:gd name="T55" fmla="*/ 42 h 71"/>
                <a:gd name="T56" fmla="*/ 52 w 104"/>
                <a:gd name="T57" fmla="*/ 44 h 71"/>
                <a:gd name="T58" fmla="*/ 59 w 104"/>
                <a:gd name="T59" fmla="*/ 42 h 71"/>
                <a:gd name="T60" fmla="*/ 60 w 104"/>
                <a:gd name="T61" fmla="*/ 41 h 71"/>
                <a:gd name="T62" fmla="*/ 91 w 104"/>
                <a:gd name="T6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71">
                  <a:moveTo>
                    <a:pt x="0" y="1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0" y="71"/>
                    <a:pt x="104" y="67"/>
                    <a:pt x="104" y="61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lose/>
                  <a:moveTo>
                    <a:pt x="7" y="61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1"/>
                    <a:pt x="7" y="61"/>
                  </a:cubicBezTo>
                  <a:close/>
                  <a:moveTo>
                    <a:pt x="98" y="62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2"/>
                    <a:pt x="98" y="62"/>
                    <a:pt x="98" y="62"/>
                  </a:cubicBezTo>
                  <a:close/>
                  <a:moveTo>
                    <a:pt x="12" y="6"/>
                  </a:moveTo>
                  <a:cubicBezTo>
                    <a:pt x="93" y="6"/>
                    <a:pt x="93" y="6"/>
                    <a:pt x="93" y="6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8"/>
                    <a:pt x="51" y="38"/>
                    <a:pt x="49" y="37"/>
                  </a:cubicBezTo>
                  <a:lnTo>
                    <a:pt x="12" y="6"/>
                  </a:lnTo>
                  <a:close/>
                  <a:moveTo>
                    <a:pt x="91" y="65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4"/>
                    <a:pt x="50" y="44"/>
                    <a:pt x="52" y="44"/>
                  </a:cubicBezTo>
                  <a:cubicBezTo>
                    <a:pt x="55" y="44"/>
                    <a:pt x="57" y="44"/>
                    <a:pt x="59" y="42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9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851275" y="2730500"/>
              <a:ext cx="131763" cy="153988"/>
            </a:xfrm>
            <a:custGeom>
              <a:avLst/>
              <a:gdLst>
                <a:gd name="T0" fmla="*/ 64 w 128"/>
                <a:gd name="T1" fmla="*/ 0 h 150"/>
                <a:gd name="T2" fmla="*/ 128 w 128"/>
                <a:gd name="T3" fmla="*/ 64 h 150"/>
                <a:gd name="T4" fmla="*/ 128 w 128"/>
                <a:gd name="T5" fmla="*/ 150 h 150"/>
                <a:gd name="T6" fmla="*/ 87 w 128"/>
                <a:gd name="T7" fmla="*/ 150 h 150"/>
                <a:gd name="T8" fmla="*/ 87 w 128"/>
                <a:gd name="T9" fmla="*/ 87 h 150"/>
                <a:gd name="T10" fmla="*/ 43 w 128"/>
                <a:gd name="T11" fmla="*/ 87 h 150"/>
                <a:gd name="T12" fmla="*/ 43 w 128"/>
                <a:gd name="T13" fmla="*/ 150 h 150"/>
                <a:gd name="T14" fmla="*/ 0 w 128"/>
                <a:gd name="T15" fmla="*/ 150 h 150"/>
                <a:gd name="T16" fmla="*/ 0 w 128"/>
                <a:gd name="T17" fmla="*/ 64 h 150"/>
                <a:gd name="T18" fmla="*/ 64 w 128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50">
                  <a:moveTo>
                    <a:pt x="64" y="0"/>
                  </a:moveTo>
                  <a:lnTo>
                    <a:pt x="128" y="64"/>
                  </a:lnTo>
                  <a:lnTo>
                    <a:pt x="128" y="150"/>
                  </a:lnTo>
                  <a:lnTo>
                    <a:pt x="87" y="150"/>
                  </a:lnTo>
                  <a:lnTo>
                    <a:pt x="87" y="87"/>
                  </a:lnTo>
                  <a:lnTo>
                    <a:pt x="43" y="87"/>
                  </a:lnTo>
                  <a:lnTo>
                    <a:pt x="43" y="150"/>
                  </a:lnTo>
                  <a:lnTo>
                    <a:pt x="0" y="150"/>
                  </a:lnTo>
                  <a:lnTo>
                    <a:pt x="0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819525" y="2678113"/>
              <a:ext cx="195263" cy="106362"/>
            </a:xfrm>
            <a:custGeom>
              <a:avLst/>
              <a:gdLst>
                <a:gd name="T0" fmla="*/ 80 w 84"/>
                <a:gd name="T1" fmla="*/ 46 h 46"/>
                <a:gd name="T2" fmla="*/ 77 w 84"/>
                <a:gd name="T3" fmla="*/ 44 h 46"/>
                <a:gd name="T4" fmla="*/ 42 w 84"/>
                <a:gd name="T5" fmla="*/ 10 h 46"/>
                <a:gd name="T6" fmla="*/ 8 w 84"/>
                <a:gd name="T7" fmla="*/ 44 h 46"/>
                <a:gd name="T8" fmla="*/ 2 w 84"/>
                <a:gd name="T9" fmla="*/ 44 h 46"/>
                <a:gd name="T10" fmla="*/ 2 w 84"/>
                <a:gd name="T11" fmla="*/ 38 h 46"/>
                <a:gd name="T12" fmla="*/ 39 w 84"/>
                <a:gd name="T13" fmla="*/ 1 h 46"/>
                <a:gd name="T14" fmla="*/ 45 w 84"/>
                <a:gd name="T15" fmla="*/ 1 h 46"/>
                <a:gd name="T16" fmla="*/ 82 w 84"/>
                <a:gd name="T17" fmla="*/ 38 h 46"/>
                <a:gd name="T18" fmla="*/ 82 w 84"/>
                <a:gd name="T19" fmla="*/ 44 h 46"/>
                <a:gd name="T20" fmla="*/ 80 w 84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46">
                  <a:moveTo>
                    <a:pt x="80" y="46"/>
                  </a:moveTo>
                  <a:cubicBezTo>
                    <a:pt x="78" y="46"/>
                    <a:pt x="77" y="45"/>
                    <a:pt x="77" y="44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6" y="46"/>
                    <a:pt x="4" y="46"/>
                    <a:pt x="2" y="44"/>
                  </a:cubicBezTo>
                  <a:cubicBezTo>
                    <a:pt x="0" y="43"/>
                    <a:pt x="0" y="40"/>
                    <a:pt x="2" y="3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4" y="0"/>
                    <a:pt x="45" y="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4" y="40"/>
                    <a:pt x="84" y="43"/>
                    <a:pt x="82" y="44"/>
                  </a:cubicBezTo>
                  <a:cubicBezTo>
                    <a:pt x="82" y="45"/>
                    <a:pt x="81" y="46"/>
                    <a:pt x="8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681288" y="1936750"/>
              <a:ext cx="50800" cy="55563"/>
            </a:xfrm>
            <a:custGeom>
              <a:avLst/>
              <a:gdLst>
                <a:gd name="T0" fmla="*/ 1 w 22"/>
                <a:gd name="T1" fmla="*/ 14 h 24"/>
                <a:gd name="T2" fmla="*/ 11 w 22"/>
                <a:gd name="T3" fmla="*/ 24 h 24"/>
                <a:gd name="T4" fmla="*/ 21 w 22"/>
                <a:gd name="T5" fmla="*/ 14 h 24"/>
                <a:gd name="T6" fmla="*/ 22 w 22"/>
                <a:gd name="T7" fmla="*/ 12 h 24"/>
                <a:gd name="T8" fmla="*/ 21 w 22"/>
                <a:gd name="T9" fmla="*/ 9 h 24"/>
                <a:gd name="T10" fmla="*/ 21 w 22"/>
                <a:gd name="T11" fmla="*/ 9 h 24"/>
                <a:gd name="T12" fmla="*/ 12 w 22"/>
                <a:gd name="T13" fmla="*/ 1 h 24"/>
                <a:gd name="T14" fmla="*/ 14 w 22"/>
                <a:gd name="T15" fmla="*/ 0 h 24"/>
                <a:gd name="T16" fmla="*/ 11 w 22"/>
                <a:gd name="T17" fmla="*/ 1 h 24"/>
                <a:gd name="T18" fmla="*/ 8 w 22"/>
                <a:gd name="T19" fmla="*/ 1 h 24"/>
                <a:gd name="T20" fmla="*/ 10 w 22"/>
                <a:gd name="T21" fmla="*/ 1 h 24"/>
                <a:gd name="T22" fmla="*/ 10 w 22"/>
                <a:gd name="T23" fmla="*/ 1 h 24"/>
                <a:gd name="T24" fmla="*/ 6 w 22"/>
                <a:gd name="T25" fmla="*/ 2 h 24"/>
                <a:gd name="T26" fmla="*/ 8 w 22"/>
                <a:gd name="T27" fmla="*/ 2 h 24"/>
                <a:gd name="T28" fmla="*/ 1 w 22"/>
                <a:gd name="T29" fmla="*/ 9 h 24"/>
                <a:gd name="T30" fmla="*/ 1 w 22"/>
                <a:gd name="T31" fmla="*/ 9 h 24"/>
                <a:gd name="T32" fmla="*/ 0 w 22"/>
                <a:gd name="T33" fmla="*/ 12 h 24"/>
                <a:gd name="T34" fmla="*/ 1 w 22"/>
                <a:gd name="T3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4">
                  <a:moveTo>
                    <a:pt x="1" y="14"/>
                  </a:moveTo>
                  <a:cubicBezTo>
                    <a:pt x="2" y="20"/>
                    <a:pt x="7" y="24"/>
                    <a:pt x="11" y="24"/>
                  </a:cubicBezTo>
                  <a:cubicBezTo>
                    <a:pt x="16" y="24"/>
                    <a:pt x="20" y="20"/>
                    <a:pt x="21" y="14"/>
                  </a:cubicBezTo>
                  <a:cubicBezTo>
                    <a:pt x="21" y="14"/>
                    <a:pt x="22" y="13"/>
                    <a:pt x="22" y="12"/>
                  </a:cubicBezTo>
                  <a:cubicBezTo>
                    <a:pt x="22" y="10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16" y="1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6" y="2"/>
                  </a:cubicBezTo>
                  <a:cubicBezTo>
                    <a:pt x="6" y="2"/>
                    <a:pt x="7" y="1"/>
                    <a:pt x="8" y="2"/>
                  </a:cubicBezTo>
                  <a:cubicBezTo>
                    <a:pt x="5" y="3"/>
                    <a:pt x="2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641600" y="2000250"/>
              <a:ext cx="139700" cy="187325"/>
            </a:xfrm>
            <a:custGeom>
              <a:avLst/>
              <a:gdLst>
                <a:gd name="T0" fmla="*/ 58 w 60"/>
                <a:gd name="T1" fmla="*/ 9 h 81"/>
                <a:gd name="T2" fmla="*/ 53 w 60"/>
                <a:gd name="T3" fmla="*/ 10 h 81"/>
                <a:gd name="T4" fmla="*/ 48 w 60"/>
                <a:gd name="T5" fmla="*/ 15 h 81"/>
                <a:gd name="T6" fmla="*/ 45 w 60"/>
                <a:gd name="T7" fmla="*/ 7 h 81"/>
                <a:gd name="T8" fmla="*/ 44 w 60"/>
                <a:gd name="T9" fmla="*/ 3 h 81"/>
                <a:gd name="T10" fmla="*/ 42 w 60"/>
                <a:gd name="T11" fmla="*/ 1 h 81"/>
                <a:gd name="T12" fmla="*/ 42 w 60"/>
                <a:gd name="T13" fmla="*/ 1 h 81"/>
                <a:gd name="T14" fmla="*/ 37 w 60"/>
                <a:gd name="T15" fmla="*/ 0 h 81"/>
                <a:gd name="T16" fmla="*/ 34 w 60"/>
                <a:gd name="T17" fmla="*/ 0 h 81"/>
                <a:gd name="T18" fmla="*/ 34 w 60"/>
                <a:gd name="T19" fmla="*/ 3 h 81"/>
                <a:gd name="T20" fmla="*/ 31 w 60"/>
                <a:gd name="T21" fmla="*/ 12 h 81"/>
                <a:gd name="T22" fmla="*/ 30 w 60"/>
                <a:gd name="T23" fmla="*/ 5 h 81"/>
                <a:gd name="T24" fmla="*/ 30 w 60"/>
                <a:gd name="T25" fmla="*/ 4 h 81"/>
                <a:gd name="T26" fmla="*/ 30 w 60"/>
                <a:gd name="T27" fmla="*/ 4 h 81"/>
                <a:gd name="T28" fmla="*/ 31 w 60"/>
                <a:gd name="T29" fmla="*/ 0 h 81"/>
                <a:gd name="T30" fmla="*/ 31 w 60"/>
                <a:gd name="T31" fmla="*/ 0 h 81"/>
                <a:gd name="T32" fmla="*/ 25 w 60"/>
                <a:gd name="T33" fmla="*/ 0 h 81"/>
                <a:gd name="T34" fmla="*/ 24 w 60"/>
                <a:gd name="T35" fmla="*/ 0 h 81"/>
                <a:gd name="T36" fmla="*/ 26 w 60"/>
                <a:gd name="T37" fmla="*/ 4 h 81"/>
                <a:gd name="T38" fmla="*/ 26 w 60"/>
                <a:gd name="T39" fmla="*/ 4 h 81"/>
                <a:gd name="T40" fmla="*/ 26 w 60"/>
                <a:gd name="T41" fmla="*/ 5 h 81"/>
                <a:gd name="T42" fmla="*/ 24 w 60"/>
                <a:gd name="T43" fmla="*/ 12 h 81"/>
                <a:gd name="T44" fmla="*/ 22 w 60"/>
                <a:gd name="T45" fmla="*/ 3 h 81"/>
                <a:gd name="T46" fmla="*/ 22 w 60"/>
                <a:gd name="T47" fmla="*/ 0 h 81"/>
                <a:gd name="T48" fmla="*/ 19 w 60"/>
                <a:gd name="T49" fmla="*/ 0 h 81"/>
                <a:gd name="T50" fmla="*/ 14 w 60"/>
                <a:gd name="T51" fmla="*/ 1 h 81"/>
                <a:gd name="T52" fmla="*/ 14 w 60"/>
                <a:gd name="T53" fmla="*/ 1 h 81"/>
                <a:gd name="T54" fmla="*/ 12 w 60"/>
                <a:gd name="T55" fmla="*/ 3 h 81"/>
                <a:gd name="T56" fmla="*/ 11 w 60"/>
                <a:gd name="T57" fmla="*/ 7 h 81"/>
                <a:gd name="T58" fmla="*/ 1 w 60"/>
                <a:gd name="T59" fmla="*/ 33 h 81"/>
                <a:gd name="T60" fmla="*/ 4 w 60"/>
                <a:gd name="T61" fmla="*/ 38 h 81"/>
                <a:gd name="T62" fmla="*/ 10 w 60"/>
                <a:gd name="T63" fmla="*/ 35 h 81"/>
                <a:gd name="T64" fmla="*/ 16 w 60"/>
                <a:gd name="T65" fmla="*/ 20 h 81"/>
                <a:gd name="T66" fmla="*/ 16 w 60"/>
                <a:gd name="T67" fmla="*/ 29 h 81"/>
                <a:gd name="T68" fmla="*/ 16 w 60"/>
                <a:gd name="T69" fmla="*/ 29 h 81"/>
                <a:gd name="T70" fmla="*/ 16 w 60"/>
                <a:gd name="T71" fmla="*/ 29 h 81"/>
                <a:gd name="T72" fmla="*/ 16 w 60"/>
                <a:gd name="T73" fmla="*/ 75 h 81"/>
                <a:gd name="T74" fmla="*/ 21 w 60"/>
                <a:gd name="T75" fmla="*/ 81 h 81"/>
                <a:gd name="T76" fmla="*/ 26 w 60"/>
                <a:gd name="T77" fmla="*/ 75 h 81"/>
                <a:gd name="T78" fmla="*/ 26 w 60"/>
                <a:gd name="T79" fmla="*/ 38 h 81"/>
                <a:gd name="T80" fmla="*/ 29 w 60"/>
                <a:gd name="T81" fmla="*/ 38 h 81"/>
                <a:gd name="T82" fmla="*/ 29 w 60"/>
                <a:gd name="T83" fmla="*/ 75 h 81"/>
                <a:gd name="T84" fmla="*/ 34 w 60"/>
                <a:gd name="T85" fmla="*/ 81 h 81"/>
                <a:gd name="T86" fmla="*/ 40 w 60"/>
                <a:gd name="T87" fmla="*/ 75 h 81"/>
                <a:gd name="T88" fmla="*/ 40 w 60"/>
                <a:gd name="T89" fmla="*/ 29 h 81"/>
                <a:gd name="T90" fmla="*/ 40 w 60"/>
                <a:gd name="T91" fmla="*/ 29 h 81"/>
                <a:gd name="T92" fmla="*/ 40 w 60"/>
                <a:gd name="T93" fmla="*/ 29 h 81"/>
                <a:gd name="T94" fmla="*/ 40 w 60"/>
                <a:gd name="T95" fmla="*/ 19 h 81"/>
                <a:gd name="T96" fmla="*/ 42 w 60"/>
                <a:gd name="T97" fmla="*/ 24 h 81"/>
                <a:gd name="T98" fmla="*/ 43 w 60"/>
                <a:gd name="T99" fmla="*/ 26 h 81"/>
                <a:gd name="T100" fmla="*/ 48 w 60"/>
                <a:gd name="T101" fmla="*/ 26 h 81"/>
                <a:gd name="T102" fmla="*/ 51 w 60"/>
                <a:gd name="T103" fmla="*/ 23 h 81"/>
                <a:gd name="T104" fmla="*/ 58 w 60"/>
                <a:gd name="T105" fmla="*/ 15 h 81"/>
                <a:gd name="T106" fmla="*/ 58 w 60"/>
                <a:gd name="T107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81">
                  <a:moveTo>
                    <a:pt x="58" y="9"/>
                  </a:moveTo>
                  <a:cubicBezTo>
                    <a:pt x="57" y="8"/>
                    <a:pt x="54" y="8"/>
                    <a:pt x="53" y="10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3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38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4" y="2"/>
                    <a:pt x="34" y="3"/>
                  </a:cubicBezTo>
                  <a:cubicBezTo>
                    <a:pt x="34" y="7"/>
                    <a:pt x="33" y="10"/>
                    <a:pt x="31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0"/>
                    <a:pt x="22" y="7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2" y="37"/>
                    <a:pt x="4" y="38"/>
                  </a:cubicBezTo>
                  <a:cubicBezTo>
                    <a:pt x="6" y="38"/>
                    <a:pt x="9" y="37"/>
                    <a:pt x="10" y="3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8"/>
                    <a:pt x="18" y="81"/>
                    <a:pt x="21" y="81"/>
                  </a:cubicBezTo>
                  <a:cubicBezTo>
                    <a:pt x="24" y="81"/>
                    <a:pt x="26" y="78"/>
                    <a:pt x="26" y="7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8"/>
                    <a:pt x="31" y="81"/>
                    <a:pt x="34" y="81"/>
                  </a:cubicBezTo>
                  <a:cubicBezTo>
                    <a:pt x="37" y="81"/>
                    <a:pt x="40" y="78"/>
                    <a:pt x="40" y="75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4" y="28"/>
                    <a:pt x="47" y="28"/>
                    <a:pt x="48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1"/>
                    <a:pt x="5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4"/>
            <p:cNvSpPr>
              <a:spLocks noChangeArrowheads="1"/>
            </p:cNvSpPr>
            <p:nvPr/>
          </p:nvSpPr>
          <p:spPr bwMode="auto">
            <a:xfrm>
              <a:off x="2252663" y="2282825"/>
              <a:ext cx="773112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3492500" y="2932113"/>
              <a:ext cx="771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矩形 26"/>
            <p:cNvSpPr>
              <a:spLocks noChangeArrowheads="1"/>
            </p:cNvSpPr>
            <p:nvPr/>
          </p:nvSpPr>
          <p:spPr bwMode="auto">
            <a:xfrm>
              <a:off x="3519488" y="4438650"/>
              <a:ext cx="771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2" name="矩形 27"/>
            <p:cNvSpPr>
              <a:spLocks noChangeArrowheads="1"/>
            </p:cNvSpPr>
            <p:nvPr/>
          </p:nvSpPr>
          <p:spPr bwMode="auto">
            <a:xfrm>
              <a:off x="2230438" y="5146675"/>
              <a:ext cx="773112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矩形 28"/>
            <p:cNvSpPr>
              <a:spLocks noChangeArrowheads="1"/>
            </p:cNvSpPr>
            <p:nvPr/>
          </p:nvSpPr>
          <p:spPr bwMode="auto">
            <a:xfrm>
              <a:off x="984250" y="4452938"/>
              <a:ext cx="77311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4" name="矩形 29"/>
            <p:cNvSpPr>
              <a:spLocks noChangeArrowheads="1"/>
            </p:cNvSpPr>
            <p:nvPr/>
          </p:nvSpPr>
          <p:spPr bwMode="auto">
            <a:xfrm>
              <a:off x="993775" y="3001963"/>
              <a:ext cx="77311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6" name="矩形 31"/>
          <p:cNvSpPr>
            <a:spLocks noChangeArrowheads="1"/>
          </p:cNvSpPr>
          <p:nvPr/>
        </p:nvSpPr>
        <p:spPr bwMode="auto">
          <a:xfrm>
            <a:off x="7242819" y="2397545"/>
            <a:ext cx="2988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/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242818" y="2969959"/>
            <a:ext cx="3989473" cy="177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Down Arrow Callout 26"/>
          <p:cNvSpPr/>
          <p:nvPr/>
        </p:nvSpPr>
        <p:spPr>
          <a:xfrm>
            <a:off x="6184067" y="1730157"/>
            <a:ext cx="2260692" cy="393298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9" name="Down Arrow Callout 33"/>
          <p:cNvSpPr/>
          <p:nvPr/>
        </p:nvSpPr>
        <p:spPr>
          <a:xfrm>
            <a:off x="3756920" y="1730157"/>
            <a:ext cx="2260692" cy="393298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Flowchart: Off-page Connector 40"/>
          <p:cNvSpPr/>
          <p:nvPr/>
        </p:nvSpPr>
        <p:spPr>
          <a:xfrm>
            <a:off x="4409191" y="2074680"/>
            <a:ext cx="956149" cy="9309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7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lowchart: Off-page Connector 42"/>
          <p:cNvSpPr/>
          <p:nvPr/>
        </p:nvSpPr>
        <p:spPr>
          <a:xfrm>
            <a:off x="6816983" y="2074680"/>
            <a:ext cx="956149" cy="9309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30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Down Arrow Callout 15"/>
          <p:cNvSpPr/>
          <p:nvPr/>
        </p:nvSpPr>
        <p:spPr>
          <a:xfrm>
            <a:off x="8611214" y="1730157"/>
            <a:ext cx="2260692" cy="393298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3" name="Flowchart: Off-page Connector 17"/>
          <p:cNvSpPr/>
          <p:nvPr/>
        </p:nvSpPr>
        <p:spPr>
          <a:xfrm>
            <a:off x="9244130" y="2086293"/>
            <a:ext cx="954214" cy="9309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7896" y="3443096"/>
            <a:ext cx="1480675" cy="141680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53752" y="3443096"/>
            <a:ext cx="1480676" cy="141680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00254" y="3443096"/>
            <a:ext cx="1480676" cy="141680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17349"/>
          <a:stretch>
            <a:fillRect/>
          </a:stretch>
        </p:blipFill>
        <p:spPr bwMode="auto">
          <a:xfrm>
            <a:off x="1320095" y="1728222"/>
            <a:ext cx="2272305" cy="38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96"/>
            <a:ext cx="12198746" cy="57052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6746" y="1209096"/>
            <a:ext cx="12192000" cy="570526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6746" y="3124992"/>
            <a:ext cx="4132263" cy="3530600"/>
          </a:xfrm>
          <a:custGeom>
            <a:avLst/>
            <a:gdLst>
              <a:gd name="connsiteX0" fmla="*/ 2522753 w 5509793"/>
              <a:gd name="connsiteY0" fmla="*/ 0 h 4707288"/>
              <a:gd name="connsiteX1" fmla="*/ 5509793 w 5509793"/>
              <a:gd name="connsiteY1" fmla="*/ 2987040 h 4707288"/>
              <a:gd name="connsiteX2" fmla="*/ 4999654 w 5509793"/>
              <a:gd name="connsiteY2" fmla="*/ 4657123 h 4707288"/>
              <a:gd name="connsiteX3" fmla="*/ 4962141 w 5509793"/>
              <a:gd name="connsiteY3" fmla="*/ 4707288 h 4707288"/>
              <a:gd name="connsiteX4" fmla="*/ 81980 w 5509793"/>
              <a:gd name="connsiteY4" fmla="*/ 4707288 h 4707288"/>
              <a:gd name="connsiteX5" fmla="*/ 45852 w 5509793"/>
              <a:gd name="connsiteY5" fmla="*/ 4657123 h 4707288"/>
              <a:gd name="connsiteX6" fmla="*/ 0 w 5509793"/>
              <a:gd name="connsiteY6" fmla="*/ 4581648 h 4707288"/>
              <a:gd name="connsiteX7" fmla="*/ 0 w 5509793"/>
              <a:gd name="connsiteY7" fmla="*/ 1392433 h 4707288"/>
              <a:gd name="connsiteX8" fmla="*/ 45852 w 5509793"/>
              <a:gd name="connsiteY8" fmla="*/ 1316958 h 4707288"/>
              <a:gd name="connsiteX9" fmla="*/ 2522753 w 5509793"/>
              <a:gd name="connsiteY9" fmla="*/ 0 h 47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9793" h="4707288">
                <a:moveTo>
                  <a:pt x="2522753" y="0"/>
                </a:moveTo>
                <a:cubicBezTo>
                  <a:pt x="4172450" y="0"/>
                  <a:pt x="5509793" y="1337343"/>
                  <a:pt x="5509793" y="2987040"/>
                </a:cubicBezTo>
                <a:cubicBezTo>
                  <a:pt x="5509793" y="3605677"/>
                  <a:pt x="5321729" y="4180388"/>
                  <a:pt x="4999654" y="4657123"/>
                </a:cubicBezTo>
                <a:lnTo>
                  <a:pt x="4962141" y="4707288"/>
                </a:lnTo>
                <a:lnTo>
                  <a:pt x="81980" y="4707288"/>
                </a:lnTo>
                <a:lnTo>
                  <a:pt x="45852" y="4657123"/>
                </a:lnTo>
                <a:lnTo>
                  <a:pt x="0" y="4581648"/>
                </a:lnTo>
                <a:lnTo>
                  <a:pt x="0" y="1392433"/>
                </a:lnTo>
                <a:lnTo>
                  <a:pt x="45852" y="1316958"/>
                </a:lnTo>
                <a:cubicBezTo>
                  <a:pt x="582645" y="522400"/>
                  <a:pt x="1491692" y="0"/>
                  <a:pt x="2522753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-6746" y="3383756"/>
            <a:ext cx="3948113" cy="3530600"/>
          </a:xfrm>
          <a:custGeom>
            <a:avLst/>
            <a:gdLst>
              <a:gd name="connsiteX0" fmla="*/ 2276461 w 5263501"/>
              <a:gd name="connsiteY0" fmla="*/ 0 h 4707289"/>
              <a:gd name="connsiteX1" fmla="*/ 5263501 w 5263501"/>
              <a:gd name="connsiteY1" fmla="*/ 2987040 h 4707289"/>
              <a:gd name="connsiteX2" fmla="*/ 4753362 w 5263501"/>
              <a:gd name="connsiteY2" fmla="*/ 4657123 h 4707289"/>
              <a:gd name="connsiteX3" fmla="*/ 4715848 w 5263501"/>
              <a:gd name="connsiteY3" fmla="*/ 4707289 h 4707289"/>
              <a:gd name="connsiteX4" fmla="*/ 0 w 5263501"/>
              <a:gd name="connsiteY4" fmla="*/ 4707289 h 4707289"/>
              <a:gd name="connsiteX5" fmla="*/ 0 w 5263501"/>
              <a:gd name="connsiteY5" fmla="*/ 1055664 h 4707289"/>
              <a:gd name="connsiteX6" fmla="*/ 164305 w 5263501"/>
              <a:gd name="connsiteY6" fmla="*/ 874884 h 4707289"/>
              <a:gd name="connsiteX7" fmla="*/ 2276461 w 5263501"/>
              <a:gd name="connsiteY7" fmla="*/ 0 h 47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3501" h="4707289">
                <a:moveTo>
                  <a:pt x="2276461" y="0"/>
                </a:moveTo>
                <a:cubicBezTo>
                  <a:pt x="3926158" y="0"/>
                  <a:pt x="5263501" y="1337343"/>
                  <a:pt x="5263501" y="2987040"/>
                </a:cubicBezTo>
                <a:cubicBezTo>
                  <a:pt x="5263501" y="3605677"/>
                  <a:pt x="5075437" y="4180388"/>
                  <a:pt x="4753362" y="4657123"/>
                </a:cubicBezTo>
                <a:lnTo>
                  <a:pt x="4715848" y="4707289"/>
                </a:lnTo>
                <a:lnTo>
                  <a:pt x="0" y="4707289"/>
                </a:lnTo>
                <a:lnTo>
                  <a:pt x="0" y="1055664"/>
                </a:lnTo>
                <a:lnTo>
                  <a:pt x="164305" y="874884"/>
                </a:lnTo>
                <a:cubicBezTo>
                  <a:pt x="704853" y="334336"/>
                  <a:pt x="1451613" y="0"/>
                  <a:pt x="2276461" y="0"/>
                </a:cubicBezTo>
                <a:close/>
              </a:path>
            </a:pathLst>
          </a:cu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52591" y="4692253"/>
            <a:ext cx="3095169" cy="4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3"/>
          <p:cNvGrpSpPr/>
          <p:nvPr/>
        </p:nvGrpSpPr>
        <p:grpSpPr bwMode="auto">
          <a:xfrm>
            <a:off x="1386078" y="3788964"/>
            <a:ext cx="735013" cy="735012"/>
            <a:chOff x="2048488" y="2848746"/>
            <a:chExt cx="1106608" cy="1106608"/>
          </a:xfrm>
        </p:grpSpPr>
        <p:grpSp>
          <p:nvGrpSpPr>
            <p:cNvPr id="14" name="组合 13"/>
            <p:cNvGrpSpPr/>
            <p:nvPr/>
          </p:nvGrpSpPr>
          <p:grpSpPr>
            <a:xfrm>
              <a:off x="2358384" y="3109314"/>
              <a:ext cx="546734" cy="610396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6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7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76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2048488" y="2848746"/>
              <a:ext cx="1106608" cy="110660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428686" y="5295545"/>
            <a:ext cx="2687105" cy="10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，本模版所有图形线条及其相应素材均可自由编辑、改色、替换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33499" y="1862139"/>
            <a:ext cx="3657600" cy="3657600"/>
          </a:xfrm>
          <a:prstGeom prst="ellipse">
            <a:avLst/>
          </a:prstGeom>
          <a:solidFill>
            <a:srgbClr val="F8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r="28550"/>
          <a:stretch>
            <a:fillRect/>
          </a:stretch>
        </p:blipFill>
        <p:spPr>
          <a:xfrm>
            <a:off x="1582466" y="2111106"/>
            <a:ext cx="3159667" cy="3159667"/>
          </a:xfrm>
          <a:prstGeom prst="ellipse">
            <a:avLst/>
          </a:prstGeom>
        </p:spPr>
      </p:pic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7242819" y="2397545"/>
            <a:ext cx="2988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242819" y="3155672"/>
            <a:ext cx="3688772" cy="138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07524" y="1222136"/>
            <a:ext cx="4535176" cy="818923"/>
            <a:chOff x="3764280" y="1050389"/>
            <a:chExt cx="4101778" cy="740664"/>
          </a:xfrm>
        </p:grpSpPr>
        <p:sp>
          <p:nvSpPr>
            <p:cNvPr id="5" name="圆角矩形 4"/>
            <p:cNvSpPr/>
            <p:nvPr/>
          </p:nvSpPr>
          <p:spPr>
            <a:xfrm>
              <a:off x="3764280" y="1050389"/>
              <a:ext cx="4101778" cy="740664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129272" y="1128438"/>
              <a:ext cx="3222713" cy="584566"/>
              <a:chOff x="4641336" y="1128438"/>
              <a:chExt cx="3222713" cy="58456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641336" y="1128438"/>
                <a:ext cx="1066676" cy="58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H="1">
                <a:off x="5728095" y="1278990"/>
                <a:ext cx="149081" cy="28346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5897259" y="1239785"/>
                <a:ext cx="1966790" cy="47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66" y="653083"/>
            <a:ext cx="2024132" cy="164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51" y="1474891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"/>
          <p:cNvSpPr txBox="1"/>
          <p:nvPr/>
        </p:nvSpPr>
        <p:spPr>
          <a:xfrm>
            <a:off x="2539437" y="2928202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1416477" y="2865752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/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2539437" y="3636949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1416477" y="3574499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F89A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endParaRPr lang="zh-CN" altLang="en-US" sz="3600" b="1" dirty="0">
              <a:solidFill>
                <a:srgbClr val="F89A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539437" y="4406357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1416477" y="4343907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EF50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/</a:t>
            </a:r>
            <a:endParaRPr lang="zh-CN" altLang="en-US" sz="3600" b="1" dirty="0">
              <a:solidFill>
                <a:srgbClr val="EF50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2539437" y="5113315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1416477" y="5050865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/</a:t>
            </a:r>
            <a:endParaRPr lang="zh-CN" altLang="en-US" sz="3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4405" y="1497996"/>
            <a:ext cx="5151438" cy="1862138"/>
            <a:chOff x="1709561" y="1622174"/>
            <a:chExt cx="515143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15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82130" y="2199821"/>
            <a:ext cx="316630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单击此处编辑您要的内容。建议字体使用微软雅黑。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5"/>
          <p:cNvSpPr/>
          <p:nvPr/>
        </p:nvSpPr>
        <p:spPr bwMode="auto">
          <a:xfrm>
            <a:off x="1972279" y="3531390"/>
            <a:ext cx="842737" cy="1491596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146BAC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5"/>
          <p:cNvSpPr/>
          <p:nvPr/>
        </p:nvSpPr>
        <p:spPr bwMode="auto">
          <a:xfrm rot="14549685">
            <a:off x="4375559" y="4526588"/>
            <a:ext cx="842597" cy="1491843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D6A203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5"/>
          <p:cNvSpPr/>
          <p:nvPr/>
        </p:nvSpPr>
        <p:spPr bwMode="auto">
          <a:xfrm rot="7202387">
            <a:off x="4073603" y="1879431"/>
            <a:ext cx="842597" cy="1491843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B11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아래쪽 화살표 461"/>
          <p:cNvSpPr/>
          <p:nvPr/>
        </p:nvSpPr>
        <p:spPr>
          <a:xfrm>
            <a:off x="8707688" y="4478200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아래쪽 화살표 462"/>
          <p:cNvSpPr/>
          <p:nvPr/>
        </p:nvSpPr>
        <p:spPr>
          <a:xfrm>
            <a:off x="8707688" y="2874556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모서리가 둥근 직사각형 236"/>
          <p:cNvSpPr/>
          <p:nvPr/>
        </p:nvSpPr>
        <p:spPr bwMode="auto">
          <a:xfrm>
            <a:off x="2330879" y="2336800"/>
            <a:ext cx="3078145" cy="3036106"/>
          </a:xfrm>
          <a:prstGeom prst="roundRect">
            <a:avLst>
              <a:gd name="adj" fmla="val 5110"/>
            </a:avLst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모서리가 둥근 직사각형 445"/>
          <p:cNvSpPr/>
          <p:nvPr/>
        </p:nvSpPr>
        <p:spPr bwMode="auto">
          <a:xfrm>
            <a:off x="7609138" y="3360316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모서리가 둥근 직사각형 450"/>
          <p:cNvSpPr/>
          <p:nvPr/>
        </p:nvSpPr>
        <p:spPr bwMode="auto">
          <a:xfrm>
            <a:off x="7609138" y="4972070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모서리가 둥근 직사각형 438"/>
          <p:cNvSpPr/>
          <p:nvPr/>
        </p:nvSpPr>
        <p:spPr bwMode="auto">
          <a:xfrm>
            <a:off x="7609137" y="1735862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F8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9"/>
          <p:cNvSpPr/>
          <p:nvPr/>
        </p:nvSpPr>
        <p:spPr bwMode="auto">
          <a:xfrm rot="7202387">
            <a:off x="2534792" y="2086360"/>
            <a:ext cx="1852395" cy="1053972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EF5077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49"/>
          <p:cNvSpPr/>
          <p:nvPr/>
        </p:nvSpPr>
        <p:spPr bwMode="auto">
          <a:xfrm rot="14549685">
            <a:off x="4435285" y="3880280"/>
            <a:ext cx="1852613" cy="1054100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F8D94A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49"/>
          <p:cNvSpPr/>
          <p:nvPr/>
        </p:nvSpPr>
        <p:spPr bwMode="auto">
          <a:xfrm>
            <a:off x="1973866" y="4650482"/>
            <a:ext cx="1852613" cy="1054100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67CFE4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직사각형 401"/>
          <p:cNvSpPr/>
          <p:nvPr/>
        </p:nvSpPr>
        <p:spPr bwMode="auto">
          <a:xfrm>
            <a:off x="3042148" y="2560858"/>
            <a:ext cx="589917" cy="2769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</a:t>
            </a:r>
            <a:endParaRPr lang="en-US" altLang="ko-KR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직사각형 402"/>
          <p:cNvSpPr/>
          <p:nvPr/>
        </p:nvSpPr>
        <p:spPr bwMode="auto">
          <a:xfrm>
            <a:off x="2635161" y="5087630"/>
            <a:ext cx="589916" cy="2769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</a:t>
            </a:r>
            <a:endParaRPr lang="en-US" altLang="ko-KR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직사각형 403"/>
          <p:cNvSpPr/>
          <p:nvPr/>
        </p:nvSpPr>
        <p:spPr bwMode="auto">
          <a:xfrm>
            <a:off x="5113485" y="4172334"/>
            <a:ext cx="589916" cy="2769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</a:t>
            </a:r>
            <a:endParaRPr lang="en-US" altLang="ko-KR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직사각형 399"/>
          <p:cNvSpPr/>
          <p:nvPr/>
        </p:nvSpPr>
        <p:spPr bwMode="auto">
          <a:xfrm>
            <a:off x="3152506" y="333105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ko-KR" altLang="en-US" sz="1600" b="1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262323" y="195008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266404" y="2235993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262323" y="355368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266404" y="3839587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262323" y="5196251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266404" y="5482156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38638" y="3839587"/>
            <a:ext cx="2043507" cy="7755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917368" y="3363729"/>
            <a:ext cx="1411673" cy="1916464"/>
          </a:xfrm>
          <a:custGeom>
            <a:avLst/>
            <a:gdLst/>
            <a:ahLst/>
            <a:cxnLst>
              <a:cxn ang="0">
                <a:pos x="182" y="10"/>
              </a:cxn>
              <a:cxn ang="0">
                <a:pos x="182" y="10"/>
              </a:cxn>
              <a:cxn ang="0">
                <a:pos x="265" y="57"/>
              </a:cxn>
              <a:cxn ang="0">
                <a:pos x="406" y="341"/>
              </a:cxn>
              <a:cxn ang="0">
                <a:pos x="411" y="384"/>
              </a:cxn>
              <a:cxn ang="0">
                <a:pos x="410" y="456"/>
              </a:cxn>
              <a:cxn ang="0">
                <a:pos x="395" y="559"/>
              </a:cxn>
              <a:cxn ang="0">
                <a:pos x="379" y="456"/>
              </a:cxn>
              <a:cxn ang="0">
                <a:pos x="357" y="402"/>
              </a:cxn>
              <a:cxn ang="0">
                <a:pos x="322" y="353"/>
              </a:cxn>
              <a:cxn ang="0">
                <a:pos x="119" y="262"/>
              </a:cxn>
              <a:cxn ang="0">
                <a:pos x="115" y="261"/>
              </a:cxn>
              <a:cxn ang="0">
                <a:pos x="87" y="254"/>
              </a:cxn>
              <a:cxn ang="0">
                <a:pos x="59" y="241"/>
              </a:cxn>
              <a:cxn ang="0">
                <a:pos x="39" y="224"/>
              </a:cxn>
              <a:cxn ang="0">
                <a:pos x="0" y="131"/>
              </a:cxn>
              <a:cxn ang="0">
                <a:pos x="39" y="39"/>
              </a:cxn>
              <a:cxn ang="0">
                <a:pos x="132" y="0"/>
              </a:cxn>
              <a:cxn ang="0">
                <a:pos x="144" y="1"/>
              </a:cxn>
              <a:cxn ang="0">
                <a:pos x="167" y="5"/>
              </a:cxn>
              <a:cxn ang="0">
                <a:pos x="182" y="10"/>
              </a:cxn>
            </a:cxnLst>
            <a:rect l="0" t="0" r="r" b="b"/>
            <a:pathLst>
              <a:path w="412" h="559">
                <a:moveTo>
                  <a:pt x="182" y="10"/>
                </a:moveTo>
                <a:cubicBezTo>
                  <a:pt x="182" y="10"/>
                  <a:pt x="182" y="10"/>
                  <a:pt x="182" y="10"/>
                </a:cubicBezTo>
                <a:cubicBezTo>
                  <a:pt x="216" y="24"/>
                  <a:pt x="244" y="40"/>
                  <a:pt x="265" y="57"/>
                </a:cubicBezTo>
                <a:cubicBezTo>
                  <a:pt x="339" y="116"/>
                  <a:pt x="385" y="210"/>
                  <a:pt x="406" y="341"/>
                </a:cubicBezTo>
                <a:cubicBezTo>
                  <a:pt x="408" y="355"/>
                  <a:pt x="409" y="369"/>
                  <a:pt x="411" y="384"/>
                </a:cubicBezTo>
                <a:cubicBezTo>
                  <a:pt x="412" y="406"/>
                  <a:pt x="412" y="430"/>
                  <a:pt x="410" y="456"/>
                </a:cubicBezTo>
                <a:cubicBezTo>
                  <a:pt x="408" y="488"/>
                  <a:pt x="403" y="522"/>
                  <a:pt x="395" y="559"/>
                </a:cubicBezTo>
                <a:cubicBezTo>
                  <a:pt x="393" y="520"/>
                  <a:pt x="387" y="486"/>
                  <a:pt x="379" y="456"/>
                </a:cubicBezTo>
                <a:cubicBezTo>
                  <a:pt x="373" y="436"/>
                  <a:pt x="366" y="418"/>
                  <a:pt x="357" y="402"/>
                </a:cubicBezTo>
                <a:cubicBezTo>
                  <a:pt x="347" y="382"/>
                  <a:pt x="336" y="366"/>
                  <a:pt x="322" y="353"/>
                </a:cubicBezTo>
                <a:cubicBezTo>
                  <a:pt x="285" y="315"/>
                  <a:pt x="218" y="284"/>
                  <a:pt x="119" y="262"/>
                </a:cubicBezTo>
                <a:cubicBezTo>
                  <a:pt x="118" y="262"/>
                  <a:pt x="116" y="261"/>
                  <a:pt x="115" y="261"/>
                </a:cubicBezTo>
                <a:cubicBezTo>
                  <a:pt x="106" y="259"/>
                  <a:pt x="97" y="257"/>
                  <a:pt x="87" y="254"/>
                </a:cubicBezTo>
                <a:cubicBezTo>
                  <a:pt x="77" y="252"/>
                  <a:pt x="68" y="247"/>
                  <a:pt x="59" y="241"/>
                </a:cubicBezTo>
                <a:cubicBezTo>
                  <a:pt x="52" y="236"/>
                  <a:pt x="45" y="231"/>
                  <a:pt x="39" y="224"/>
                </a:cubicBezTo>
                <a:cubicBezTo>
                  <a:pt x="13" y="198"/>
                  <a:pt x="0" y="168"/>
                  <a:pt x="0" y="131"/>
                </a:cubicBezTo>
                <a:cubicBezTo>
                  <a:pt x="0" y="95"/>
                  <a:pt x="13" y="64"/>
                  <a:pt x="39" y="39"/>
                </a:cubicBezTo>
                <a:cubicBezTo>
                  <a:pt x="64" y="13"/>
                  <a:pt x="95" y="0"/>
                  <a:pt x="132" y="0"/>
                </a:cubicBezTo>
                <a:cubicBezTo>
                  <a:pt x="136" y="0"/>
                  <a:pt x="140" y="0"/>
                  <a:pt x="144" y="1"/>
                </a:cubicBezTo>
                <a:cubicBezTo>
                  <a:pt x="152" y="1"/>
                  <a:pt x="160" y="3"/>
                  <a:pt x="167" y="5"/>
                </a:cubicBezTo>
                <a:cubicBezTo>
                  <a:pt x="172" y="6"/>
                  <a:pt x="177" y="8"/>
                  <a:pt x="182" y="1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 flipH="1">
            <a:off x="6220147" y="3363729"/>
            <a:ext cx="1411673" cy="1916464"/>
          </a:xfrm>
          <a:custGeom>
            <a:avLst/>
            <a:gdLst/>
            <a:ahLst/>
            <a:cxnLst>
              <a:cxn ang="0">
                <a:pos x="182" y="10"/>
              </a:cxn>
              <a:cxn ang="0">
                <a:pos x="182" y="10"/>
              </a:cxn>
              <a:cxn ang="0">
                <a:pos x="265" y="57"/>
              </a:cxn>
              <a:cxn ang="0">
                <a:pos x="406" y="341"/>
              </a:cxn>
              <a:cxn ang="0">
                <a:pos x="411" y="384"/>
              </a:cxn>
              <a:cxn ang="0">
                <a:pos x="410" y="456"/>
              </a:cxn>
              <a:cxn ang="0">
                <a:pos x="395" y="559"/>
              </a:cxn>
              <a:cxn ang="0">
                <a:pos x="379" y="456"/>
              </a:cxn>
              <a:cxn ang="0">
                <a:pos x="357" y="402"/>
              </a:cxn>
              <a:cxn ang="0">
                <a:pos x="322" y="353"/>
              </a:cxn>
              <a:cxn ang="0">
                <a:pos x="119" y="262"/>
              </a:cxn>
              <a:cxn ang="0">
                <a:pos x="115" y="261"/>
              </a:cxn>
              <a:cxn ang="0">
                <a:pos x="87" y="254"/>
              </a:cxn>
              <a:cxn ang="0">
                <a:pos x="59" y="241"/>
              </a:cxn>
              <a:cxn ang="0">
                <a:pos x="39" y="224"/>
              </a:cxn>
              <a:cxn ang="0">
                <a:pos x="0" y="131"/>
              </a:cxn>
              <a:cxn ang="0">
                <a:pos x="39" y="39"/>
              </a:cxn>
              <a:cxn ang="0">
                <a:pos x="132" y="0"/>
              </a:cxn>
              <a:cxn ang="0">
                <a:pos x="144" y="1"/>
              </a:cxn>
              <a:cxn ang="0">
                <a:pos x="167" y="5"/>
              </a:cxn>
              <a:cxn ang="0">
                <a:pos x="182" y="10"/>
              </a:cxn>
            </a:cxnLst>
            <a:rect l="0" t="0" r="r" b="b"/>
            <a:pathLst>
              <a:path w="412" h="559">
                <a:moveTo>
                  <a:pt x="182" y="10"/>
                </a:moveTo>
                <a:cubicBezTo>
                  <a:pt x="182" y="10"/>
                  <a:pt x="182" y="10"/>
                  <a:pt x="182" y="10"/>
                </a:cubicBezTo>
                <a:cubicBezTo>
                  <a:pt x="216" y="24"/>
                  <a:pt x="244" y="40"/>
                  <a:pt x="265" y="57"/>
                </a:cubicBezTo>
                <a:cubicBezTo>
                  <a:pt x="339" y="116"/>
                  <a:pt x="385" y="210"/>
                  <a:pt x="406" y="341"/>
                </a:cubicBezTo>
                <a:cubicBezTo>
                  <a:pt x="408" y="355"/>
                  <a:pt x="409" y="369"/>
                  <a:pt x="411" y="384"/>
                </a:cubicBezTo>
                <a:cubicBezTo>
                  <a:pt x="412" y="406"/>
                  <a:pt x="412" y="430"/>
                  <a:pt x="410" y="456"/>
                </a:cubicBezTo>
                <a:cubicBezTo>
                  <a:pt x="408" y="488"/>
                  <a:pt x="403" y="522"/>
                  <a:pt x="395" y="559"/>
                </a:cubicBezTo>
                <a:cubicBezTo>
                  <a:pt x="393" y="520"/>
                  <a:pt x="387" y="486"/>
                  <a:pt x="379" y="456"/>
                </a:cubicBezTo>
                <a:cubicBezTo>
                  <a:pt x="373" y="436"/>
                  <a:pt x="366" y="418"/>
                  <a:pt x="357" y="402"/>
                </a:cubicBezTo>
                <a:cubicBezTo>
                  <a:pt x="347" y="382"/>
                  <a:pt x="336" y="366"/>
                  <a:pt x="322" y="353"/>
                </a:cubicBezTo>
                <a:cubicBezTo>
                  <a:pt x="285" y="315"/>
                  <a:pt x="218" y="284"/>
                  <a:pt x="119" y="262"/>
                </a:cubicBezTo>
                <a:cubicBezTo>
                  <a:pt x="118" y="262"/>
                  <a:pt x="116" y="261"/>
                  <a:pt x="115" y="261"/>
                </a:cubicBezTo>
                <a:cubicBezTo>
                  <a:pt x="106" y="259"/>
                  <a:pt x="97" y="257"/>
                  <a:pt x="87" y="254"/>
                </a:cubicBezTo>
                <a:cubicBezTo>
                  <a:pt x="77" y="252"/>
                  <a:pt x="68" y="247"/>
                  <a:pt x="59" y="241"/>
                </a:cubicBezTo>
                <a:cubicBezTo>
                  <a:pt x="52" y="236"/>
                  <a:pt x="45" y="231"/>
                  <a:pt x="39" y="224"/>
                </a:cubicBezTo>
                <a:cubicBezTo>
                  <a:pt x="13" y="198"/>
                  <a:pt x="0" y="168"/>
                  <a:pt x="0" y="131"/>
                </a:cubicBezTo>
                <a:cubicBezTo>
                  <a:pt x="0" y="95"/>
                  <a:pt x="13" y="64"/>
                  <a:pt x="39" y="39"/>
                </a:cubicBezTo>
                <a:cubicBezTo>
                  <a:pt x="64" y="13"/>
                  <a:pt x="95" y="0"/>
                  <a:pt x="132" y="0"/>
                </a:cubicBezTo>
                <a:cubicBezTo>
                  <a:pt x="136" y="0"/>
                  <a:pt x="140" y="0"/>
                  <a:pt x="144" y="1"/>
                </a:cubicBezTo>
                <a:cubicBezTo>
                  <a:pt x="152" y="1"/>
                  <a:pt x="160" y="3"/>
                  <a:pt x="167" y="5"/>
                </a:cubicBezTo>
                <a:cubicBezTo>
                  <a:pt x="172" y="6"/>
                  <a:pt x="177" y="8"/>
                  <a:pt x="182" y="1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3582072" y="3490723"/>
            <a:ext cx="2732224" cy="2136315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271" y="47"/>
              </a:cxn>
              <a:cxn ang="0">
                <a:pos x="311" y="113"/>
              </a:cxn>
              <a:cxn ang="0">
                <a:pos x="316" y="137"/>
              </a:cxn>
              <a:cxn ang="0">
                <a:pos x="514" y="354"/>
              </a:cxn>
              <a:cxn ang="0">
                <a:pos x="785" y="623"/>
              </a:cxn>
              <a:cxn ang="0">
                <a:pos x="533" y="443"/>
              </a:cxn>
              <a:cxn ang="0">
                <a:pos x="300" y="427"/>
              </a:cxn>
              <a:cxn ang="0">
                <a:pos x="11" y="216"/>
              </a:cxn>
              <a:cxn ang="0">
                <a:pos x="0" y="158"/>
              </a:cxn>
              <a:cxn ang="0">
                <a:pos x="47" y="47"/>
              </a:cxn>
              <a:cxn ang="0">
                <a:pos x="159" y="0"/>
              </a:cxn>
            </a:cxnLst>
            <a:rect l="0" t="0" r="r" b="b"/>
            <a:pathLst>
              <a:path w="797" h="623">
                <a:moveTo>
                  <a:pt x="159" y="0"/>
                </a:moveTo>
                <a:cubicBezTo>
                  <a:pt x="203" y="0"/>
                  <a:pt x="240" y="16"/>
                  <a:pt x="271" y="47"/>
                </a:cubicBezTo>
                <a:cubicBezTo>
                  <a:pt x="290" y="66"/>
                  <a:pt x="304" y="88"/>
                  <a:pt x="311" y="113"/>
                </a:cubicBezTo>
                <a:cubicBezTo>
                  <a:pt x="313" y="121"/>
                  <a:pt x="315" y="129"/>
                  <a:pt x="316" y="137"/>
                </a:cubicBezTo>
                <a:cubicBezTo>
                  <a:pt x="342" y="248"/>
                  <a:pt x="408" y="320"/>
                  <a:pt x="514" y="354"/>
                </a:cubicBezTo>
                <a:cubicBezTo>
                  <a:pt x="706" y="404"/>
                  <a:pt x="797" y="493"/>
                  <a:pt x="785" y="623"/>
                </a:cubicBezTo>
                <a:cubicBezTo>
                  <a:pt x="770" y="504"/>
                  <a:pt x="686" y="444"/>
                  <a:pt x="533" y="443"/>
                </a:cubicBezTo>
                <a:cubicBezTo>
                  <a:pt x="453" y="445"/>
                  <a:pt x="375" y="440"/>
                  <a:pt x="300" y="427"/>
                </a:cubicBezTo>
                <a:cubicBezTo>
                  <a:pt x="156" y="401"/>
                  <a:pt x="60" y="331"/>
                  <a:pt x="11" y="216"/>
                </a:cubicBezTo>
                <a:cubicBezTo>
                  <a:pt x="4" y="198"/>
                  <a:pt x="0" y="179"/>
                  <a:pt x="0" y="158"/>
                </a:cubicBezTo>
                <a:cubicBezTo>
                  <a:pt x="0" y="115"/>
                  <a:pt x="16" y="77"/>
                  <a:pt x="47" y="47"/>
                </a:cubicBezTo>
                <a:cubicBezTo>
                  <a:pt x="78" y="16"/>
                  <a:pt x="115" y="0"/>
                  <a:pt x="159" y="0"/>
                </a:cubicBezTo>
                <a:close/>
              </a:path>
            </a:pathLst>
          </a:custGeom>
          <a:solidFill>
            <a:srgbClr val="F89A1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 flipH="1">
            <a:off x="6234894" y="3514547"/>
            <a:ext cx="2732224" cy="2136315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271" y="47"/>
              </a:cxn>
              <a:cxn ang="0">
                <a:pos x="311" y="113"/>
              </a:cxn>
              <a:cxn ang="0">
                <a:pos x="316" y="137"/>
              </a:cxn>
              <a:cxn ang="0">
                <a:pos x="514" y="354"/>
              </a:cxn>
              <a:cxn ang="0">
                <a:pos x="785" y="623"/>
              </a:cxn>
              <a:cxn ang="0">
                <a:pos x="533" y="443"/>
              </a:cxn>
              <a:cxn ang="0">
                <a:pos x="300" y="427"/>
              </a:cxn>
              <a:cxn ang="0">
                <a:pos x="11" y="216"/>
              </a:cxn>
              <a:cxn ang="0">
                <a:pos x="0" y="158"/>
              </a:cxn>
              <a:cxn ang="0">
                <a:pos x="47" y="47"/>
              </a:cxn>
              <a:cxn ang="0">
                <a:pos x="159" y="0"/>
              </a:cxn>
            </a:cxnLst>
            <a:rect l="0" t="0" r="r" b="b"/>
            <a:pathLst>
              <a:path w="797" h="623">
                <a:moveTo>
                  <a:pt x="159" y="0"/>
                </a:moveTo>
                <a:cubicBezTo>
                  <a:pt x="203" y="0"/>
                  <a:pt x="240" y="16"/>
                  <a:pt x="271" y="47"/>
                </a:cubicBezTo>
                <a:cubicBezTo>
                  <a:pt x="290" y="66"/>
                  <a:pt x="304" y="88"/>
                  <a:pt x="311" y="113"/>
                </a:cubicBezTo>
                <a:cubicBezTo>
                  <a:pt x="313" y="121"/>
                  <a:pt x="315" y="129"/>
                  <a:pt x="316" y="137"/>
                </a:cubicBezTo>
                <a:cubicBezTo>
                  <a:pt x="342" y="248"/>
                  <a:pt x="408" y="320"/>
                  <a:pt x="514" y="354"/>
                </a:cubicBezTo>
                <a:cubicBezTo>
                  <a:pt x="706" y="404"/>
                  <a:pt x="797" y="493"/>
                  <a:pt x="785" y="623"/>
                </a:cubicBezTo>
                <a:cubicBezTo>
                  <a:pt x="770" y="504"/>
                  <a:pt x="686" y="444"/>
                  <a:pt x="533" y="443"/>
                </a:cubicBezTo>
                <a:cubicBezTo>
                  <a:pt x="453" y="445"/>
                  <a:pt x="375" y="440"/>
                  <a:pt x="300" y="427"/>
                </a:cubicBezTo>
                <a:cubicBezTo>
                  <a:pt x="156" y="401"/>
                  <a:pt x="60" y="331"/>
                  <a:pt x="11" y="216"/>
                </a:cubicBezTo>
                <a:cubicBezTo>
                  <a:pt x="4" y="198"/>
                  <a:pt x="0" y="179"/>
                  <a:pt x="0" y="158"/>
                </a:cubicBezTo>
                <a:cubicBezTo>
                  <a:pt x="0" y="115"/>
                  <a:pt x="16" y="77"/>
                  <a:pt x="47" y="47"/>
                </a:cubicBezTo>
                <a:cubicBezTo>
                  <a:pt x="78" y="16"/>
                  <a:pt x="115" y="0"/>
                  <a:pt x="159" y="0"/>
                </a:cubicBezTo>
                <a:close/>
              </a:path>
            </a:pathLst>
          </a:custGeom>
          <a:solidFill>
            <a:srgbClr val="F89A1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28343" y="4584674"/>
            <a:ext cx="3448341" cy="1834019"/>
          </a:xfrm>
          <a:custGeom>
            <a:avLst/>
            <a:gdLst/>
            <a:ahLst/>
            <a:cxnLst>
              <a:cxn ang="0">
                <a:pos x="101" y="357"/>
              </a:cxn>
              <a:cxn ang="0">
                <a:pos x="49" y="0"/>
              </a:cxn>
              <a:cxn ang="0">
                <a:pos x="481" y="173"/>
              </a:cxn>
              <a:cxn ang="0">
                <a:pos x="845" y="535"/>
              </a:cxn>
              <a:cxn ang="0">
                <a:pos x="673" y="368"/>
              </a:cxn>
              <a:cxn ang="0">
                <a:pos x="479" y="397"/>
              </a:cxn>
              <a:cxn ang="0">
                <a:pos x="101" y="357"/>
              </a:cxn>
            </a:cxnLst>
            <a:rect l="0" t="0" r="r" b="b"/>
            <a:pathLst>
              <a:path w="871" h="535">
                <a:moveTo>
                  <a:pt x="101" y="357"/>
                </a:moveTo>
                <a:cubicBezTo>
                  <a:pt x="17" y="278"/>
                  <a:pt x="0" y="159"/>
                  <a:pt x="49" y="0"/>
                </a:cubicBezTo>
                <a:cubicBezTo>
                  <a:pt x="103" y="117"/>
                  <a:pt x="247" y="175"/>
                  <a:pt x="481" y="173"/>
                </a:cubicBezTo>
                <a:cubicBezTo>
                  <a:pt x="750" y="162"/>
                  <a:pt x="871" y="282"/>
                  <a:pt x="845" y="535"/>
                </a:cubicBezTo>
                <a:cubicBezTo>
                  <a:pt x="838" y="430"/>
                  <a:pt x="780" y="374"/>
                  <a:pt x="673" y="368"/>
                </a:cubicBezTo>
                <a:cubicBezTo>
                  <a:pt x="611" y="367"/>
                  <a:pt x="547" y="377"/>
                  <a:pt x="479" y="397"/>
                </a:cubicBezTo>
                <a:cubicBezTo>
                  <a:pt x="316" y="442"/>
                  <a:pt x="190" y="429"/>
                  <a:pt x="101" y="35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"/>
          <p:cNvSpPr/>
          <p:nvPr/>
        </p:nvSpPr>
        <p:spPr bwMode="auto">
          <a:xfrm flipH="1">
            <a:off x="6172505" y="4584674"/>
            <a:ext cx="3448341" cy="1834019"/>
          </a:xfrm>
          <a:custGeom>
            <a:avLst/>
            <a:gdLst/>
            <a:ahLst/>
            <a:cxnLst>
              <a:cxn ang="0">
                <a:pos x="101" y="357"/>
              </a:cxn>
              <a:cxn ang="0">
                <a:pos x="49" y="0"/>
              </a:cxn>
              <a:cxn ang="0">
                <a:pos x="481" y="173"/>
              </a:cxn>
              <a:cxn ang="0">
                <a:pos x="845" y="535"/>
              </a:cxn>
              <a:cxn ang="0">
                <a:pos x="673" y="368"/>
              </a:cxn>
              <a:cxn ang="0">
                <a:pos x="479" y="397"/>
              </a:cxn>
              <a:cxn ang="0">
                <a:pos x="101" y="357"/>
              </a:cxn>
            </a:cxnLst>
            <a:rect l="0" t="0" r="r" b="b"/>
            <a:pathLst>
              <a:path w="871" h="535">
                <a:moveTo>
                  <a:pt x="101" y="357"/>
                </a:moveTo>
                <a:cubicBezTo>
                  <a:pt x="17" y="278"/>
                  <a:pt x="0" y="159"/>
                  <a:pt x="49" y="0"/>
                </a:cubicBezTo>
                <a:cubicBezTo>
                  <a:pt x="103" y="117"/>
                  <a:pt x="247" y="175"/>
                  <a:pt x="481" y="173"/>
                </a:cubicBezTo>
                <a:cubicBezTo>
                  <a:pt x="750" y="162"/>
                  <a:pt x="871" y="282"/>
                  <a:pt x="845" y="535"/>
                </a:cubicBezTo>
                <a:cubicBezTo>
                  <a:pt x="838" y="430"/>
                  <a:pt x="780" y="374"/>
                  <a:pt x="673" y="368"/>
                </a:cubicBezTo>
                <a:cubicBezTo>
                  <a:pt x="611" y="367"/>
                  <a:pt x="547" y="377"/>
                  <a:pt x="479" y="397"/>
                </a:cubicBezTo>
                <a:cubicBezTo>
                  <a:pt x="316" y="442"/>
                  <a:pt x="190" y="429"/>
                  <a:pt x="101" y="35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6@|1FFC:2381804|FBC:16777215|LFC:16777215|LBC:16777215"/>
          <p:cNvSpPr/>
          <p:nvPr/>
        </p:nvSpPr>
        <p:spPr>
          <a:xfrm rot="14342338" flipH="1">
            <a:off x="5632010" y="1614794"/>
            <a:ext cx="1285168" cy="1285168"/>
          </a:xfrm>
          <a:prstGeom prst="ellipse">
            <a:avLst/>
          </a:prstGeom>
          <a:solidFill>
            <a:srgbClr val="EF50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92@|5FFC:16777215|FBC:16777215|LFC:16777215|LBC:16777215"/>
          <p:cNvSpPr>
            <a:spLocks noEditPoints="1"/>
          </p:cNvSpPr>
          <p:nvPr/>
        </p:nvSpPr>
        <p:spPr bwMode="auto">
          <a:xfrm>
            <a:off x="5965989" y="2025243"/>
            <a:ext cx="617209" cy="464271"/>
          </a:xfrm>
          <a:custGeom>
            <a:avLst/>
            <a:gdLst/>
            <a:ahLst/>
            <a:cxnLst>
              <a:cxn ang="0">
                <a:pos x="101" y="2"/>
              </a:cxn>
              <a:cxn ang="0">
                <a:pos x="27" y="0"/>
              </a:cxn>
              <a:cxn ang="0">
                <a:pos x="2" y="22"/>
              </a:cxn>
              <a:cxn ang="0">
                <a:pos x="2" y="32"/>
              </a:cxn>
              <a:cxn ang="0">
                <a:pos x="61" y="92"/>
              </a:cxn>
              <a:cxn ang="0">
                <a:pos x="121" y="32"/>
              </a:cxn>
              <a:cxn ang="0">
                <a:pos x="120" y="22"/>
              </a:cxn>
              <a:cxn ang="0">
                <a:pos x="86" y="14"/>
              </a:cxn>
              <a:cxn ang="0">
                <a:pos x="93" y="8"/>
              </a:cxn>
              <a:cxn ang="0">
                <a:pos x="76" y="27"/>
              </a:cxn>
              <a:cxn ang="0">
                <a:pos x="93" y="27"/>
              </a:cxn>
              <a:cxn ang="0">
                <a:pos x="73" y="25"/>
              </a:cxn>
              <a:cxn ang="0">
                <a:pos x="75" y="9"/>
              </a:cxn>
              <a:cxn ang="0">
                <a:pos x="70" y="27"/>
              </a:cxn>
              <a:cxn ang="0">
                <a:pos x="61" y="20"/>
              </a:cxn>
              <a:cxn ang="0">
                <a:pos x="70" y="8"/>
              </a:cxn>
              <a:cxn ang="0">
                <a:pos x="53" y="8"/>
              </a:cxn>
              <a:cxn ang="0">
                <a:pos x="58" y="17"/>
              </a:cxn>
              <a:cxn ang="0">
                <a:pos x="40" y="16"/>
              </a:cxn>
              <a:cxn ang="0">
                <a:pos x="58" y="17"/>
              </a:cxn>
              <a:cxn ang="0">
                <a:pos x="30" y="27"/>
              </a:cxn>
              <a:cxn ang="0">
                <a:pos x="47" y="27"/>
              </a:cxn>
              <a:cxn ang="0">
                <a:pos x="37" y="14"/>
              </a:cxn>
              <a:cxn ang="0">
                <a:pos x="43" y="8"/>
              </a:cxn>
              <a:cxn ang="0">
                <a:pos x="34" y="17"/>
              </a:cxn>
              <a:cxn ang="0">
                <a:pos x="8" y="27"/>
              </a:cxn>
              <a:cxn ang="0">
                <a:pos x="11" y="31"/>
              </a:cxn>
              <a:cxn ang="0">
                <a:pos x="49" y="71"/>
              </a:cxn>
              <a:cxn ang="0">
                <a:pos x="29" y="31"/>
              </a:cxn>
              <a:cxn ang="0">
                <a:pos x="57" y="78"/>
              </a:cxn>
              <a:cxn ang="0">
                <a:pos x="52" y="31"/>
              </a:cxn>
              <a:cxn ang="0">
                <a:pos x="61" y="79"/>
              </a:cxn>
              <a:cxn ang="0">
                <a:pos x="65" y="78"/>
              </a:cxn>
              <a:cxn ang="0">
                <a:pos x="94" y="31"/>
              </a:cxn>
              <a:cxn ang="0">
                <a:pos x="74" y="71"/>
              </a:cxn>
              <a:cxn ang="0">
                <a:pos x="112" y="31"/>
              </a:cxn>
              <a:cxn ang="0">
                <a:pos x="99" y="27"/>
              </a:cxn>
              <a:cxn ang="0">
                <a:pos x="97" y="9"/>
              </a:cxn>
              <a:cxn ang="0">
                <a:pos x="99" y="27"/>
              </a:cxn>
              <a:cxn ang="0">
                <a:pos x="99" y="27"/>
              </a:cxn>
            </a:cxnLst>
            <a:rect l="0" t="0" r="r" b="b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83"/>
          <p:cNvSpPr>
            <a:spLocks noChangeAspect="1" noEditPoints="1"/>
          </p:cNvSpPr>
          <p:nvPr/>
        </p:nvSpPr>
        <p:spPr bwMode="auto">
          <a:xfrm>
            <a:off x="5224353" y="3583208"/>
            <a:ext cx="288643" cy="43297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45"/>
          <p:cNvSpPr/>
          <p:nvPr/>
        </p:nvSpPr>
        <p:spPr bwMode="auto">
          <a:xfrm>
            <a:off x="8708450" y="5185753"/>
            <a:ext cx="441286" cy="44128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175873" y="3838354"/>
            <a:ext cx="492862" cy="49286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17"/>
          <p:cNvSpPr>
            <a:spLocks noEditPoints="1"/>
          </p:cNvSpPr>
          <p:nvPr/>
        </p:nvSpPr>
        <p:spPr bwMode="auto">
          <a:xfrm>
            <a:off x="3555620" y="5290051"/>
            <a:ext cx="504187" cy="37814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16"/>
          <p:cNvSpPr>
            <a:spLocks noEditPoints="1"/>
          </p:cNvSpPr>
          <p:nvPr/>
        </p:nvSpPr>
        <p:spPr bwMode="auto">
          <a:xfrm>
            <a:off x="3913807" y="3858102"/>
            <a:ext cx="451242" cy="45431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35"/>
          <p:cNvSpPr>
            <a:spLocks noEditPoints="1"/>
          </p:cNvSpPr>
          <p:nvPr/>
        </p:nvSpPr>
        <p:spPr bwMode="auto">
          <a:xfrm>
            <a:off x="6949392" y="3608567"/>
            <a:ext cx="403691" cy="37814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631820" y="27084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35901" y="2994397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212788" y="367148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216869" y="3957391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668488" y="4939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672569" y="5225437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 flipH="1">
            <a:off x="2396670" y="27325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 flipH="1">
            <a:off x="2396670" y="3018424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 flipH="1">
            <a:off x="815702" y="36955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 flipH="1">
            <a:off x="815702" y="3981418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 flipH="1">
            <a:off x="360002" y="496355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 flipH="1">
            <a:off x="360002" y="5249464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996"/>
            <a:ext cx="12192000" cy="33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811184" y="3858657"/>
            <a:ext cx="7380816" cy="13533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0" name="组合 22"/>
          <p:cNvGrpSpPr/>
          <p:nvPr/>
        </p:nvGrpSpPr>
        <p:grpSpPr bwMode="auto">
          <a:xfrm>
            <a:off x="1341967" y="3858657"/>
            <a:ext cx="1615017" cy="1353335"/>
            <a:chOff x="1342417" y="2947481"/>
            <a:chExt cx="1614791" cy="1614791"/>
          </a:xfrm>
        </p:grpSpPr>
        <p:sp>
          <p:nvSpPr>
            <p:cNvPr id="11" name="矩形 10"/>
            <p:cNvSpPr/>
            <p:nvPr/>
          </p:nvSpPr>
          <p:spPr>
            <a:xfrm>
              <a:off x="1342417" y="2947481"/>
              <a:ext cx="1614791" cy="1614791"/>
            </a:xfrm>
            <a:prstGeom prst="rect">
              <a:avLst/>
            </a:prstGeom>
            <a:solidFill>
              <a:srgbClr val="9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24"/>
            <p:cNvGrpSpPr/>
            <p:nvPr/>
          </p:nvGrpSpPr>
          <p:grpSpPr bwMode="auto">
            <a:xfrm>
              <a:off x="1876426" y="3410832"/>
              <a:ext cx="558023" cy="688090"/>
              <a:chOff x="1876426" y="3554414"/>
              <a:chExt cx="211137" cy="260350"/>
            </a:xfrm>
          </p:grpSpPr>
          <p:sp>
            <p:nvSpPr>
              <p:cNvPr id="13" name="Freeform 174"/>
              <p:cNvSpPr/>
              <p:nvPr/>
            </p:nvSpPr>
            <p:spPr bwMode="auto">
              <a:xfrm>
                <a:off x="1876167" y="3656162"/>
                <a:ext cx="43241" cy="136130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175"/>
              <p:cNvSpPr/>
              <p:nvPr/>
            </p:nvSpPr>
            <p:spPr bwMode="auto">
              <a:xfrm>
                <a:off x="1925815" y="3554464"/>
                <a:ext cx="161754" cy="260249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" name="组合 27"/>
          <p:cNvGrpSpPr/>
          <p:nvPr/>
        </p:nvGrpSpPr>
        <p:grpSpPr bwMode="auto">
          <a:xfrm>
            <a:off x="3077633" y="3858657"/>
            <a:ext cx="1615017" cy="1353335"/>
            <a:chOff x="3077183" y="2947480"/>
            <a:chExt cx="1614791" cy="1614791"/>
          </a:xfrm>
        </p:grpSpPr>
        <p:sp>
          <p:nvSpPr>
            <p:cNvPr id="16" name="矩形 15"/>
            <p:cNvSpPr/>
            <p:nvPr/>
          </p:nvSpPr>
          <p:spPr>
            <a:xfrm>
              <a:off x="3077183" y="2947480"/>
              <a:ext cx="1614791" cy="16147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626435" y="3446292"/>
              <a:ext cx="516285" cy="636621"/>
              <a:chOff x="2395538" y="3556001"/>
              <a:chExt cx="211138" cy="260350"/>
            </a:xfrm>
            <a:solidFill>
              <a:schemeClr val="bg1"/>
            </a:solidFill>
          </p:grpSpPr>
          <p:sp>
            <p:nvSpPr>
              <p:cNvPr id="18" name="Freeform 176"/>
              <p:cNvSpPr/>
              <p:nvPr/>
            </p:nvSpPr>
            <p:spPr bwMode="auto">
              <a:xfrm>
                <a:off x="2563813" y="3578226"/>
                <a:ext cx="42863" cy="136525"/>
              </a:xfrm>
              <a:custGeom>
                <a:avLst/>
                <a:gdLst>
                  <a:gd name="T0" fmla="*/ 9 w 47"/>
                  <a:gd name="T1" fmla="*/ 115 h 151"/>
                  <a:gd name="T2" fmla="*/ 1 w 47"/>
                  <a:gd name="T3" fmla="*/ 151 h 151"/>
                  <a:gd name="T4" fmla="*/ 30 w 47"/>
                  <a:gd name="T5" fmla="*/ 151 h 151"/>
                  <a:gd name="T6" fmla="*/ 47 w 47"/>
                  <a:gd name="T7" fmla="*/ 98 h 151"/>
                  <a:gd name="T8" fmla="*/ 47 w 47"/>
                  <a:gd name="T9" fmla="*/ 53 h 151"/>
                  <a:gd name="T10" fmla="*/ 30 w 47"/>
                  <a:gd name="T11" fmla="*/ 0 h 151"/>
                  <a:gd name="T12" fmla="*/ 0 w 47"/>
                  <a:gd name="T13" fmla="*/ 0 h 151"/>
                  <a:gd name="T14" fmla="*/ 9 w 47"/>
                  <a:gd name="T15" fmla="*/ 36 h 151"/>
                  <a:gd name="T16" fmla="*/ 9 w 47"/>
                  <a:gd name="T17" fmla="*/ 11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9" y="115"/>
                    </a:moveTo>
                    <a:cubicBezTo>
                      <a:pt x="9" y="124"/>
                      <a:pt x="6" y="137"/>
                      <a:pt x="1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9" y="151"/>
                      <a:pt x="47" y="112"/>
                      <a:pt x="47" y="98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39"/>
                      <a:pt x="39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4"/>
                      <a:pt x="9" y="28"/>
                      <a:pt x="9" y="36"/>
                    </a:cubicBezTo>
                    <a:lnTo>
                      <a:pt x="9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77"/>
              <p:cNvSpPr/>
              <p:nvPr/>
            </p:nvSpPr>
            <p:spPr bwMode="auto">
              <a:xfrm>
                <a:off x="2395538" y="3556001"/>
                <a:ext cx="161925" cy="260350"/>
              </a:xfrm>
              <a:custGeom>
                <a:avLst/>
                <a:gdLst>
                  <a:gd name="T0" fmla="*/ 163 w 180"/>
                  <a:gd name="T1" fmla="*/ 189 h 289"/>
                  <a:gd name="T2" fmla="*/ 180 w 180"/>
                  <a:gd name="T3" fmla="*/ 140 h 289"/>
                  <a:gd name="T4" fmla="*/ 180 w 180"/>
                  <a:gd name="T5" fmla="*/ 61 h 289"/>
                  <a:gd name="T6" fmla="*/ 144 w 180"/>
                  <a:gd name="T7" fmla="*/ 0 h 289"/>
                  <a:gd name="T8" fmla="*/ 49 w 180"/>
                  <a:gd name="T9" fmla="*/ 0 h 289"/>
                  <a:gd name="T10" fmla="*/ 14 w 180"/>
                  <a:gd name="T11" fmla="*/ 33 h 289"/>
                  <a:gd name="T12" fmla="*/ 13 w 180"/>
                  <a:gd name="T13" fmla="*/ 36 h 289"/>
                  <a:gd name="T14" fmla="*/ 86 w 180"/>
                  <a:gd name="T15" fmla="*/ 36 h 289"/>
                  <a:gd name="T16" fmla="*/ 98 w 180"/>
                  <a:gd name="T17" fmla="*/ 47 h 289"/>
                  <a:gd name="T18" fmla="*/ 86 w 180"/>
                  <a:gd name="T19" fmla="*/ 59 h 289"/>
                  <a:gd name="T20" fmla="*/ 11 w 180"/>
                  <a:gd name="T21" fmla="*/ 59 h 289"/>
                  <a:gd name="T22" fmla="*/ 8 w 180"/>
                  <a:gd name="T23" fmla="*/ 89 h 289"/>
                  <a:gd name="T24" fmla="*/ 86 w 180"/>
                  <a:gd name="T25" fmla="*/ 89 h 289"/>
                  <a:gd name="T26" fmla="*/ 98 w 180"/>
                  <a:gd name="T27" fmla="*/ 101 h 289"/>
                  <a:gd name="T28" fmla="*/ 86 w 180"/>
                  <a:gd name="T29" fmla="*/ 112 h 289"/>
                  <a:gd name="T30" fmla="*/ 5 w 180"/>
                  <a:gd name="T31" fmla="*/ 112 h 289"/>
                  <a:gd name="T32" fmla="*/ 2 w 180"/>
                  <a:gd name="T33" fmla="*/ 143 h 289"/>
                  <a:gd name="T34" fmla="*/ 86 w 180"/>
                  <a:gd name="T35" fmla="*/ 143 h 289"/>
                  <a:gd name="T36" fmla="*/ 98 w 180"/>
                  <a:gd name="T37" fmla="*/ 154 h 289"/>
                  <a:gd name="T38" fmla="*/ 86 w 180"/>
                  <a:gd name="T39" fmla="*/ 165 h 289"/>
                  <a:gd name="T40" fmla="*/ 0 w 180"/>
                  <a:gd name="T41" fmla="*/ 165 h 289"/>
                  <a:gd name="T42" fmla="*/ 0 w 180"/>
                  <a:gd name="T43" fmla="*/ 168 h 289"/>
                  <a:gd name="T44" fmla="*/ 35 w 180"/>
                  <a:gd name="T45" fmla="*/ 201 h 289"/>
                  <a:gd name="T46" fmla="*/ 98 w 180"/>
                  <a:gd name="T47" fmla="*/ 201 h 289"/>
                  <a:gd name="T48" fmla="*/ 96 w 180"/>
                  <a:gd name="T49" fmla="*/ 218 h 289"/>
                  <a:gd name="T50" fmla="*/ 90 w 180"/>
                  <a:gd name="T51" fmla="*/ 251 h 289"/>
                  <a:gd name="T52" fmla="*/ 116 w 180"/>
                  <a:gd name="T53" fmla="*/ 287 h 289"/>
                  <a:gd name="T54" fmla="*/ 151 w 180"/>
                  <a:gd name="T55" fmla="*/ 261 h 289"/>
                  <a:gd name="T56" fmla="*/ 159 w 180"/>
                  <a:gd name="T57" fmla="*/ 215 h 289"/>
                  <a:gd name="T58" fmla="*/ 163 w 180"/>
                  <a:gd name="T59" fmla="*/ 1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63" y="189"/>
                    </a:moveTo>
                    <a:cubicBezTo>
                      <a:pt x="173" y="175"/>
                      <a:pt x="180" y="152"/>
                      <a:pt x="180" y="140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0" y="43"/>
                      <a:pt x="164" y="0"/>
                      <a:pt x="14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0" y="0"/>
                      <a:pt x="14" y="15"/>
                      <a:pt x="14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93" y="36"/>
                      <a:pt x="98" y="41"/>
                      <a:pt x="98" y="47"/>
                    </a:cubicBezTo>
                    <a:cubicBezTo>
                      <a:pt x="98" y="54"/>
                      <a:pt x="93" y="59"/>
                      <a:pt x="86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3" y="89"/>
                      <a:pt x="98" y="94"/>
                      <a:pt x="98" y="101"/>
                    </a:cubicBezTo>
                    <a:cubicBezTo>
                      <a:pt x="98" y="107"/>
                      <a:pt x="93" y="112"/>
                      <a:pt x="86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93" y="143"/>
                      <a:pt x="98" y="148"/>
                      <a:pt x="98" y="154"/>
                    </a:cubicBezTo>
                    <a:cubicBezTo>
                      <a:pt x="98" y="160"/>
                      <a:pt x="93" y="165"/>
                      <a:pt x="86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6"/>
                      <a:pt x="16" y="201"/>
                      <a:pt x="35" y="201"/>
                    </a:cubicBezTo>
                    <a:cubicBezTo>
                      <a:pt x="98" y="201"/>
                      <a:pt x="98" y="201"/>
                      <a:pt x="98" y="201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0" y="251"/>
                      <a:pt x="90" y="251"/>
                      <a:pt x="90" y="251"/>
                    </a:cubicBezTo>
                    <a:cubicBezTo>
                      <a:pt x="88" y="268"/>
                      <a:pt x="99" y="284"/>
                      <a:pt x="116" y="287"/>
                    </a:cubicBezTo>
                    <a:cubicBezTo>
                      <a:pt x="132" y="289"/>
                      <a:pt x="148" y="278"/>
                      <a:pt x="151" y="261"/>
                    </a:cubicBezTo>
                    <a:cubicBezTo>
                      <a:pt x="159" y="215"/>
                      <a:pt x="159" y="215"/>
                      <a:pt x="159" y="215"/>
                    </a:cubicBezTo>
                    <a:lnTo>
                      <a:pt x="163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341967" y="5600431"/>
            <a:ext cx="946457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241979" y="4195778"/>
            <a:ext cx="670752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1475417" y="3734311"/>
            <a:ext cx="892336" cy="389793"/>
          </a:xfrm>
          <a:custGeom>
            <a:avLst/>
            <a:gdLst>
              <a:gd name="T0" fmla="*/ 54 w 256"/>
              <a:gd name="T1" fmla="*/ 107 h 112"/>
              <a:gd name="T2" fmla="*/ 70 w 256"/>
              <a:gd name="T3" fmla="*/ 108 h 112"/>
              <a:gd name="T4" fmla="*/ 143 w 256"/>
              <a:gd name="T5" fmla="*/ 80 h 112"/>
              <a:gd name="T6" fmla="*/ 239 w 256"/>
              <a:gd name="T7" fmla="*/ 65 h 112"/>
              <a:gd name="T8" fmla="*/ 239 w 256"/>
              <a:gd name="T9" fmla="*/ 63 h 112"/>
              <a:gd name="T10" fmla="*/ 256 w 256"/>
              <a:gd name="T11" fmla="*/ 52 h 112"/>
              <a:gd name="T12" fmla="*/ 252 w 256"/>
              <a:gd name="T13" fmla="*/ 0 h 112"/>
              <a:gd name="T14" fmla="*/ 0 w 256"/>
              <a:gd name="T15" fmla="*/ 22 h 112"/>
              <a:gd name="T16" fmla="*/ 37 w 256"/>
              <a:gd name="T17" fmla="*/ 112 h 112"/>
              <a:gd name="T18" fmla="*/ 54 w 256"/>
              <a:gd name="T19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112">
                <a:moveTo>
                  <a:pt x="54" y="107"/>
                </a:moveTo>
                <a:cubicBezTo>
                  <a:pt x="60" y="105"/>
                  <a:pt x="65" y="106"/>
                  <a:pt x="70" y="108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4"/>
                  <a:pt x="239" y="64"/>
                  <a:pt x="239" y="63"/>
                </a:cubicBezTo>
                <a:cubicBezTo>
                  <a:pt x="256" y="52"/>
                  <a:pt x="256" y="52"/>
                  <a:pt x="256" y="52"/>
                </a:cubicBezTo>
                <a:cubicBezTo>
                  <a:pt x="252" y="0"/>
                  <a:pt x="252" y="0"/>
                  <a:pt x="25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37" y="112"/>
                  <a:pt x="37" y="112"/>
                  <a:pt x="37" y="112"/>
                </a:cubicBezTo>
                <a:lnTo>
                  <a:pt x="54" y="10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2256614" y="5175901"/>
            <a:ext cx="531536" cy="386572"/>
          </a:xfrm>
          <a:custGeom>
            <a:avLst/>
            <a:gdLst>
              <a:gd name="T0" fmla="*/ 135 w 153"/>
              <a:gd name="T1" fmla="*/ 0 h 111"/>
              <a:gd name="T2" fmla="*/ 72 w 153"/>
              <a:gd name="T3" fmla="*/ 46 h 111"/>
              <a:gd name="T4" fmla="*/ 71 w 153"/>
              <a:gd name="T5" fmla="*/ 47 h 111"/>
              <a:gd name="T6" fmla="*/ 39 w 153"/>
              <a:gd name="T7" fmla="*/ 57 h 111"/>
              <a:gd name="T8" fmla="*/ 33 w 153"/>
              <a:gd name="T9" fmla="*/ 57 h 111"/>
              <a:gd name="T10" fmla="*/ 0 w 153"/>
              <a:gd name="T11" fmla="*/ 58 h 111"/>
              <a:gd name="T12" fmla="*/ 8 w 153"/>
              <a:gd name="T13" fmla="*/ 79 h 111"/>
              <a:gd name="T14" fmla="*/ 60 w 153"/>
              <a:gd name="T15" fmla="*/ 104 h 111"/>
              <a:gd name="T16" fmla="*/ 105 w 153"/>
              <a:gd name="T17" fmla="*/ 90 h 111"/>
              <a:gd name="T18" fmla="*/ 141 w 153"/>
              <a:gd name="T19" fmla="*/ 15 h 111"/>
              <a:gd name="T20" fmla="*/ 135 w 153"/>
              <a:gd name="T2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" h="111">
                <a:moveTo>
                  <a:pt x="135" y="0"/>
                </a:moveTo>
                <a:cubicBezTo>
                  <a:pt x="72" y="46"/>
                  <a:pt x="72" y="46"/>
                  <a:pt x="72" y="46"/>
                </a:cubicBezTo>
                <a:cubicBezTo>
                  <a:pt x="71" y="47"/>
                  <a:pt x="71" y="47"/>
                  <a:pt x="71" y="47"/>
                </a:cubicBezTo>
                <a:cubicBezTo>
                  <a:pt x="61" y="52"/>
                  <a:pt x="50" y="55"/>
                  <a:pt x="39" y="57"/>
                </a:cubicBezTo>
                <a:cubicBezTo>
                  <a:pt x="37" y="57"/>
                  <a:pt x="35" y="57"/>
                  <a:pt x="33" y="57"/>
                </a:cubicBezTo>
                <a:cubicBezTo>
                  <a:pt x="0" y="58"/>
                  <a:pt x="0" y="58"/>
                  <a:pt x="0" y="58"/>
                </a:cubicBezTo>
                <a:cubicBezTo>
                  <a:pt x="8" y="79"/>
                  <a:pt x="8" y="79"/>
                  <a:pt x="8" y="79"/>
                </a:cubicBezTo>
                <a:cubicBezTo>
                  <a:pt x="16" y="100"/>
                  <a:pt x="39" y="111"/>
                  <a:pt x="60" y="104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36" y="80"/>
                  <a:pt x="153" y="46"/>
                  <a:pt x="141" y="15"/>
                </a:cubicBezTo>
                <a:cubicBezTo>
                  <a:pt x="139" y="10"/>
                  <a:pt x="137" y="5"/>
                  <a:pt x="1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803747" y="3935650"/>
            <a:ext cx="2013395" cy="1446423"/>
          </a:xfrm>
          <a:custGeom>
            <a:avLst/>
            <a:gdLst>
              <a:gd name="T0" fmla="*/ 338 w 578"/>
              <a:gd name="T1" fmla="*/ 30 h 415"/>
              <a:gd name="T2" fmla="*/ 229 w 578"/>
              <a:gd name="T3" fmla="*/ 72 h 415"/>
              <a:gd name="T4" fmla="*/ 195 w 578"/>
              <a:gd name="T5" fmla="*/ 94 h 415"/>
              <a:gd name="T6" fmla="*/ 156 w 578"/>
              <a:gd name="T7" fmla="*/ 131 h 415"/>
              <a:gd name="T8" fmla="*/ 0 w 578"/>
              <a:gd name="T9" fmla="*/ 173 h 415"/>
              <a:gd name="T10" fmla="*/ 76 w 578"/>
              <a:gd name="T11" fmla="*/ 415 h 415"/>
              <a:gd name="T12" fmla="*/ 234 w 578"/>
              <a:gd name="T13" fmla="*/ 388 h 415"/>
              <a:gd name="T14" fmla="*/ 317 w 578"/>
              <a:gd name="T15" fmla="*/ 406 h 415"/>
              <a:gd name="T16" fmla="*/ 350 w 578"/>
              <a:gd name="T17" fmla="*/ 409 h 415"/>
              <a:gd name="T18" fmla="*/ 450 w 578"/>
              <a:gd name="T19" fmla="*/ 405 h 415"/>
              <a:gd name="T20" fmla="*/ 484 w 578"/>
              <a:gd name="T21" fmla="*/ 396 h 415"/>
              <a:gd name="T22" fmla="*/ 558 w 578"/>
              <a:gd name="T23" fmla="*/ 341 h 415"/>
              <a:gd name="T24" fmla="*/ 574 w 578"/>
              <a:gd name="T25" fmla="*/ 314 h 415"/>
              <a:gd name="T26" fmla="*/ 574 w 578"/>
              <a:gd name="T27" fmla="*/ 295 h 415"/>
              <a:gd name="T28" fmla="*/ 552 w 578"/>
              <a:gd name="T29" fmla="*/ 268 h 415"/>
              <a:gd name="T30" fmla="*/ 552 w 578"/>
              <a:gd name="T31" fmla="*/ 268 h 415"/>
              <a:gd name="T32" fmla="*/ 552 w 578"/>
              <a:gd name="T33" fmla="*/ 266 h 415"/>
              <a:gd name="T34" fmla="*/ 560 w 578"/>
              <a:gd name="T35" fmla="*/ 263 h 415"/>
              <a:gd name="T36" fmla="*/ 578 w 578"/>
              <a:gd name="T37" fmla="*/ 236 h 415"/>
              <a:gd name="T38" fmla="*/ 575 w 578"/>
              <a:gd name="T39" fmla="*/ 210 h 415"/>
              <a:gd name="T40" fmla="*/ 554 w 578"/>
              <a:gd name="T41" fmla="*/ 180 h 415"/>
              <a:gd name="T42" fmla="*/ 544 w 578"/>
              <a:gd name="T43" fmla="*/ 178 h 415"/>
              <a:gd name="T44" fmla="*/ 544 w 578"/>
              <a:gd name="T45" fmla="*/ 175 h 415"/>
              <a:gd name="T46" fmla="*/ 555 w 578"/>
              <a:gd name="T47" fmla="*/ 173 h 415"/>
              <a:gd name="T48" fmla="*/ 568 w 578"/>
              <a:gd name="T49" fmla="*/ 143 h 415"/>
              <a:gd name="T50" fmla="*/ 566 w 578"/>
              <a:gd name="T51" fmla="*/ 122 h 415"/>
              <a:gd name="T52" fmla="*/ 527 w 578"/>
              <a:gd name="T53" fmla="*/ 100 h 415"/>
              <a:gd name="T54" fmla="*/ 520 w 578"/>
              <a:gd name="T55" fmla="*/ 99 h 415"/>
              <a:gd name="T56" fmla="*/ 520 w 578"/>
              <a:gd name="T57" fmla="*/ 97 h 415"/>
              <a:gd name="T58" fmla="*/ 538 w 578"/>
              <a:gd name="T59" fmla="*/ 89 h 415"/>
              <a:gd name="T60" fmla="*/ 554 w 578"/>
              <a:gd name="T61" fmla="*/ 57 h 415"/>
              <a:gd name="T62" fmla="*/ 549 w 578"/>
              <a:gd name="T63" fmla="*/ 26 h 415"/>
              <a:gd name="T64" fmla="*/ 516 w 578"/>
              <a:gd name="T65" fmla="*/ 2 h 415"/>
              <a:gd name="T66" fmla="*/ 338 w 578"/>
              <a:gd name="T67" fmla="*/ 3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8" h="415">
                <a:moveTo>
                  <a:pt x="338" y="30"/>
                </a:moveTo>
                <a:cubicBezTo>
                  <a:pt x="229" y="72"/>
                  <a:pt x="229" y="72"/>
                  <a:pt x="229" y="72"/>
                </a:cubicBezTo>
                <a:cubicBezTo>
                  <a:pt x="216" y="77"/>
                  <a:pt x="204" y="84"/>
                  <a:pt x="195" y="94"/>
                </a:cubicBezTo>
                <a:cubicBezTo>
                  <a:pt x="156" y="131"/>
                  <a:pt x="156" y="131"/>
                  <a:pt x="156" y="131"/>
                </a:cubicBezTo>
                <a:cubicBezTo>
                  <a:pt x="0" y="173"/>
                  <a:pt x="0" y="173"/>
                  <a:pt x="0" y="173"/>
                </a:cubicBezTo>
                <a:cubicBezTo>
                  <a:pt x="76" y="415"/>
                  <a:pt x="76" y="415"/>
                  <a:pt x="76" y="415"/>
                </a:cubicBezTo>
                <a:cubicBezTo>
                  <a:pt x="234" y="388"/>
                  <a:pt x="234" y="388"/>
                  <a:pt x="234" y="388"/>
                </a:cubicBezTo>
                <a:cubicBezTo>
                  <a:pt x="317" y="406"/>
                  <a:pt x="317" y="406"/>
                  <a:pt x="317" y="406"/>
                </a:cubicBezTo>
                <a:cubicBezTo>
                  <a:pt x="328" y="409"/>
                  <a:pt x="339" y="409"/>
                  <a:pt x="350" y="409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62" y="404"/>
                  <a:pt x="474" y="401"/>
                  <a:pt x="484" y="396"/>
                </a:cubicBezTo>
                <a:cubicBezTo>
                  <a:pt x="558" y="341"/>
                  <a:pt x="558" y="341"/>
                  <a:pt x="558" y="341"/>
                </a:cubicBezTo>
                <a:cubicBezTo>
                  <a:pt x="569" y="336"/>
                  <a:pt x="575" y="325"/>
                  <a:pt x="574" y="314"/>
                </a:cubicBezTo>
                <a:cubicBezTo>
                  <a:pt x="574" y="295"/>
                  <a:pt x="574" y="295"/>
                  <a:pt x="574" y="295"/>
                </a:cubicBezTo>
                <a:cubicBezTo>
                  <a:pt x="573" y="283"/>
                  <a:pt x="564" y="272"/>
                  <a:pt x="552" y="268"/>
                </a:cubicBezTo>
                <a:cubicBezTo>
                  <a:pt x="552" y="268"/>
                  <a:pt x="552" y="268"/>
                  <a:pt x="552" y="268"/>
                </a:cubicBezTo>
                <a:cubicBezTo>
                  <a:pt x="551" y="268"/>
                  <a:pt x="551" y="266"/>
                  <a:pt x="552" y="266"/>
                </a:cubicBezTo>
                <a:cubicBezTo>
                  <a:pt x="560" y="263"/>
                  <a:pt x="560" y="263"/>
                  <a:pt x="560" y="263"/>
                </a:cubicBezTo>
                <a:cubicBezTo>
                  <a:pt x="572" y="259"/>
                  <a:pt x="578" y="249"/>
                  <a:pt x="578" y="236"/>
                </a:cubicBezTo>
                <a:cubicBezTo>
                  <a:pt x="575" y="210"/>
                  <a:pt x="575" y="210"/>
                  <a:pt x="575" y="210"/>
                </a:cubicBezTo>
                <a:cubicBezTo>
                  <a:pt x="574" y="197"/>
                  <a:pt x="566" y="184"/>
                  <a:pt x="554" y="180"/>
                </a:cubicBezTo>
                <a:cubicBezTo>
                  <a:pt x="544" y="178"/>
                  <a:pt x="544" y="178"/>
                  <a:pt x="544" y="178"/>
                </a:cubicBezTo>
                <a:cubicBezTo>
                  <a:pt x="542" y="177"/>
                  <a:pt x="542" y="175"/>
                  <a:pt x="544" y="175"/>
                </a:cubicBezTo>
                <a:cubicBezTo>
                  <a:pt x="555" y="173"/>
                  <a:pt x="555" y="173"/>
                  <a:pt x="555" y="173"/>
                </a:cubicBezTo>
                <a:cubicBezTo>
                  <a:pt x="570" y="170"/>
                  <a:pt x="570" y="158"/>
                  <a:pt x="568" y="143"/>
                </a:cubicBezTo>
                <a:cubicBezTo>
                  <a:pt x="566" y="122"/>
                  <a:pt x="566" y="122"/>
                  <a:pt x="566" y="122"/>
                </a:cubicBezTo>
                <a:cubicBezTo>
                  <a:pt x="560" y="99"/>
                  <a:pt x="541" y="100"/>
                  <a:pt x="527" y="100"/>
                </a:cubicBezTo>
                <a:cubicBezTo>
                  <a:pt x="520" y="99"/>
                  <a:pt x="520" y="99"/>
                  <a:pt x="520" y="99"/>
                </a:cubicBezTo>
                <a:cubicBezTo>
                  <a:pt x="519" y="99"/>
                  <a:pt x="519" y="97"/>
                  <a:pt x="520" y="97"/>
                </a:cubicBezTo>
                <a:cubicBezTo>
                  <a:pt x="538" y="89"/>
                  <a:pt x="538" y="89"/>
                  <a:pt x="538" y="89"/>
                </a:cubicBezTo>
                <a:cubicBezTo>
                  <a:pt x="550" y="83"/>
                  <a:pt x="557" y="70"/>
                  <a:pt x="554" y="57"/>
                </a:cubicBezTo>
                <a:cubicBezTo>
                  <a:pt x="549" y="26"/>
                  <a:pt x="549" y="26"/>
                  <a:pt x="549" y="26"/>
                </a:cubicBezTo>
                <a:cubicBezTo>
                  <a:pt x="546" y="10"/>
                  <a:pt x="531" y="0"/>
                  <a:pt x="516" y="2"/>
                </a:cubicBezTo>
                <a:lnTo>
                  <a:pt x="338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0" y="4327054"/>
            <a:ext cx="1372331" cy="1639709"/>
          </a:xfrm>
          <a:custGeom>
            <a:avLst/>
            <a:gdLst>
              <a:gd name="T0" fmla="*/ 0 w 394"/>
              <a:gd name="T1" fmla="*/ 85 h 471"/>
              <a:gd name="T2" fmla="*/ 0 w 394"/>
              <a:gd name="T3" fmla="*/ 471 h 471"/>
              <a:gd name="T4" fmla="*/ 377 w 394"/>
              <a:gd name="T5" fmla="*/ 346 h 471"/>
              <a:gd name="T6" fmla="*/ 391 w 394"/>
              <a:gd name="T7" fmla="*/ 322 h 471"/>
              <a:gd name="T8" fmla="*/ 310 w 394"/>
              <a:gd name="T9" fmla="*/ 0 h 471"/>
              <a:gd name="T10" fmla="*/ 0 w 394"/>
              <a:gd name="T11" fmla="*/ 8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471">
                <a:moveTo>
                  <a:pt x="0" y="85"/>
                </a:moveTo>
                <a:cubicBezTo>
                  <a:pt x="0" y="471"/>
                  <a:pt x="0" y="471"/>
                  <a:pt x="0" y="471"/>
                </a:cubicBezTo>
                <a:cubicBezTo>
                  <a:pt x="377" y="346"/>
                  <a:pt x="377" y="346"/>
                  <a:pt x="377" y="346"/>
                </a:cubicBezTo>
                <a:cubicBezTo>
                  <a:pt x="388" y="343"/>
                  <a:pt x="394" y="332"/>
                  <a:pt x="391" y="322"/>
                </a:cubicBezTo>
                <a:cubicBezTo>
                  <a:pt x="310" y="0"/>
                  <a:pt x="310" y="0"/>
                  <a:pt x="310" y="0"/>
                </a:cubicBezTo>
                <a:lnTo>
                  <a:pt x="0" y="8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1085624" y="4312558"/>
            <a:ext cx="452610" cy="1138776"/>
          </a:xfrm>
          <a:custGeom>
            <a:avLst/>
            <a:gdLst>
              <a:gd name="T0" fmla="*/ 80 w 130"/>
              <a:gd name="T1" fmla="*/ 327 h 327"/>
              <a:gd name="T2" fmla="*/ 107 w 130"/>
              <a:gd name="T3" fmla="*/ 322 h 327"/>
              <a:gd name="T4" fmla="*/ 127 w 130"/>
              <a:gd name="T5" fmla="*/ 292 h 327"/>
              <a:gd name="T6" fmla="*/ 58 w 130"/>
              <a:gd name="T7" fmla="*/ 18 h 327"/>
              <a:gd name="T8" fmla="*/ 33 w 130"/>
              <a:gd name="T9" fmla="*/ 3 h 327"/>
              <a:gd name="T10" fmla="*/ 0 w 130"/>
              <a:gd name="T11" fmla="*/ 10 h 327"/>
              <a:gd name="T12" fmla="*/ 80 w 130"/>
              <a:gd name="T13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327">
                <a:moveTo>
                  <a:pt x="80" y="327"/>
                </a:moveTo>
                <a:cubicBezTo>
                  <a:pt x="107" y="322"/>
                  <a:pt x="107" y="322"/>
                  <a:pt x="107" y="322"/>
                </a:cubicBezTo>
                <a:cubicBezTo>
                  <a:pt x="121" y="320"/>
                  <a:pt x="130" y="306"/>
                  <a:pt x="127" y="292"/>
                </a:cubicBezTo>
                <a:cubicBezTo>
                  <a:pt x="58" y="18"/>
                  <a:pt x="58" y="18"/>
                  <a:pt x="58" y="18"/>
                </a:cubicBezTo>
                <a:cubicBezTo>
                  <a:pt x="56" y="7"/>
                  <a:pt x="44" y="0"/>
                  <a:pt x="33" y="3"/>
                </a:cubicBezTo>
                <a:cubicBezTo>
                  <a:pt x="0" y="10"/>
                  <a:pt x="0" y="10"/>
                  <a:pt x="0" y="10"/>
                </a:cubicBezTo>
                <a:lnTo>
                  <a:pt x="80" y="3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1151662" y="4375375"/>
            <a:ext cx="323753" cy="1013142"/>
          </a:xfrm>
          <a:custGeom>
            <a:avLst/>
            <a:gdLst>
              <a:gd name="T0" fmla="*/ 0 w 93"/>
              <a:gd name="T1" fmla="*/ 4 h 291"/>
              <a:gd name="T2" fmla="*/ 18 w 93"/>
              <a:gd name="T3" fmla="*/ 0 h 291"/>
              <a:gd name="T4" fmla="*/ 18 w 93"/>
              <a:gd name="T5" fmla="*/ 0 h 291"/>
              <a:gd name="T6" fmla="*/ 24 w 93"/>
              <a:gd name="T7" fmla="*/ 4 h 291"/>
              <a:gd name="T8" fmla="*/ 92 w 93"/>
              <a:gd name="T9" fmla="*/ 277 h 291"/>
              <a:gd name="T10" fmla="*/ 91 w 93"/>
              <a:gd name="T11" fmla="*/ 284 h 291"/>
              <a:gd name="T12" fmla="*/ 85 w 93"/>
              <a:gd name="T13" fmla="*/ 288 h 291"/>
              <a:gd name="T14" fmla="*/ 73 w 93"/>
              <a:gd name="T15" fmla="*/ 291 h 291"/>
              <a:gd name="T16" fmla="*/ 0 w 93"/>
              <a:gd name="T17" fmla="*/ 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291">
                <a:moveTo>
                  <a:pt x="0" y="4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3" y="2"/>
                  <a:pt x="24" y="4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1"/>
                  <a:pt x="92" y="283"/>
                  <a:pt x="91" y="284"/>
                </a:cubicBezTo>
                <a:cubicBezTo>
                  <a:pt x="90" y="286"/>
                  <a:pt x="88" y="288"/>
                  <a:pt x="85" y="288"/>
                </a:cubicBezTo>
                <a:cubicBezTo>
                  <a:pt x="73" y="291"/>
                  <a:pt x="73" y="291"/>
                  <a:pt x="73" y="291"/>
                </a:cubicBez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0" name="文本框 279"/>
          <p:cNvSpPr txBox="1"/>
          <p:nvPr/>
        </p:nvSpPr>
        <p:spPr>
          <a:xfrm>
            <a:off x="6615208" y="2194467"/>
            <a:ext cx="237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1" name="文本框 280"/>
          <p:cNvSpPr txBox="1"/>
          <p:nvPr/>
        </p:nvSpPr>
        <p:spPr>
          <a:xfrm>
            <a:off x="6615208" y="3929386"/>
            <a:ext cx="4356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为您分担职场压力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2" name="矩形 281"/>
          <p:cNvSpPr>
            <a:spLocks noChangeArrowheads="1"/>
          </p:cNvSpPr>
          <p:nvPr/>
        </p:nvSpPr>
        <p:spPr bwMode="auto">
          <a:xfrm>
            <a:off x="6615208" y="2716584"/>
            <a:ext cx="435602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6" name="组合 295"/>
          <p:cNvGrpSpPr/>
          <p:nvPr/>
        </p:nvGrpSpPr>
        <p:grpSpPr>
          <a:xfrm>
            <a:off x="452610" y="1546957"/>
            <a:ext cx="4487455" cy="2619025"/>
            <a:chOff x="452610" y="1546957"/>
            <a:chExt cx="4487455" cy="2619025"/>
          </a:xfrm>
          <a:solidFill>
            <a:srgbClr val="00B0F0"/>
          </a:solidFill>
        </p:grpSpPr>
        <p:sp>
          <p:nvSpPr>
            <p:cNvPr id="14" name="Freeform 12"/>
            <p:cNvSpPr/>
            <p:nvPr/>
          </p:nvSpPr>
          <p:spPr bwMode="auto">
            <a:xfrm>
              <a:off x="2119703" y="2503723"/>
              <a:ext cx="153018" cy="283486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977959" y="2511777"/>
              <a:ext cx="135301" cy="149798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87625" y="2668017"/>
              <a:ext cx="143353" cy="125636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366651" y="3599010"/>
              <a:ext cx="153018" cy="278655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223297" y="3602231"/>
              <a:ext cx="135301" cy="149798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232961" y="3761692"/>
              <a:ext cx="143353" cy="122415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325620" y="3599010"/>
              <a:ext cx="67650" cy="124026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396490" y="3552300"/>
              <a:ext cx="69261" cy="164293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465752" y="3500757"/>
              <a:ext cx="75703" cy="206172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330451" y="3713370"/>
              <a:ext cx="302815" cy="83758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541455" y="3536193"/>
              <a:ext cx="70872" cy="159461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495509" y="2204130"/>
              <a:ext cx="66039" cy="125636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4564768" y="2159030"/>
              <a:ext cx="69261" cy="1610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634030" y="2107488"/>
              <a:ext cx="77314" cy="204562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498729" y="2316881"/>
              <a:ext cx="302815" cy="86979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711344" y="2141312"/>
              <a:ext cx="69261" cy="1610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723211" y="2880632"/>
              <a:ext cx="56375" cy="77314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790862" y="2829089"/>
              <a:ext cx="61208" cy="117583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52068" y="2782378"/>
              <a:ext cx="70872" cy="157850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13547" y="2734057"/>
              <a:ext cx="149796" cy="132078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633012" y="2751775"/>
              <a:ext cx="323753" cy="281876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833249" y="2856470"/>
              <a:ext cx="59596" cy="75704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904121" y="2808148"/>
              <a:ext cx="62817" cy="117583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966939" y="2761438"/>
              <a:ext cx="66039" cy="154629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2823584" y="2709896"/>
              <a:ext cx="153018" cy="132078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2746270" y="2727613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3881825" y="2616474"/>
              <a:ext cx="59596" cy="75704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951086" y="2566542"/>
              <a:ext cx="62817" cy="119193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4013904" y="2521441"/>
              <a:ext cx="66039" cy="153019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872161" y="2469898"/>
              <a:ext cx="153018" cy="132078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794846" y="2487616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525094" y="3333242"/>
              <a:ext cx="317311" cy="272212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2329096" y="2838752"/>
              <a:ext cx="222278" cy="188455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4411751" y="2503723"/>
              <a:ext cx="219057" cy="188455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4340881" y="1901315"/>
              <a:ext cx="220667" cy="188455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4703290" y="3639277"/>
              <a:ext cx="219057" cy="188455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971262" y="2601977"/>
              <a:ext cx="246439" cy="330198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1204816" y="2611641"/>
              <a:ext cx="59596" cy="286707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1235419" y="2622917"/>
              <a:ext cx="20939" cy="101476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16361" y="2674460"/>
              <a:ext cx="135301" cy="35436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1019582" y="2709896"/>
              <a:ext cx="140132" cy="35436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1022805" y="2745331"/>
              <a:ext cx="140132" cy="33826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1085624" y="2779156"/>
              <a:ext cx="80535" cy="28993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4139540" y="2751775"/>
              <a:ext cx="233553" cy="314090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4361818" y="2761438"/>
              <a:ext cx="56375" cy="272212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390811" y="2772714"/>
              <a:ext cx="20939" cy="93421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4181418" y="2821034"/>
              <a:ext cx="132078" cy="32215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184641" y="2853248"/>
              <a:ext cx="132078" cy="33826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4192694" y="2887074"/>
              <a:ext cx="128857" cy="32215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4247458" y="2919289"/>
              <a:ext cx="77314" cy="27383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2346812" y="2458624"/>
              <a:ext cx="326976" cy="341472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2398355" y="2521441"/>
              <a:ext cx="206172" cy="41878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2406410" y="2553655"/>
              <a:ext cx="204560" cy="45101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2409631" y="2587481"/>
              <a:ext cx="204560" cy="45101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2467618" y="2622917"/>
              <a:ext cx="149796" cy="38657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330452" y="2569763"/>
              <a:ext cx="239997" cy="293151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1367498" y="2616474"/>
              <a:ext cx="66039" cy="66040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1444811" y="2626138"/>
              <a:ext cx="69261" cy="24162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4696847" y="3128682"/>
              <a:ext cx="243218" cy="291541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4735505" y="3173781"/>
              <a:ext cx="66039" cy="66040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4814430" y="3183446"/>
              <a:ext cx="67650" cy="24162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496610" y="3420220"/>
              <a:ext cx="302815" cy="265769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1691252" y="2658352"/>
              <a:ext cx="38657" cy="66040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1720245" y="2703453"/>
              <a:ext cx="66039" cy="37047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1708970" y="2629359"/>
              <a:ext cx="66039" cy="38657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765345" y="2647078"/>
              <a:ext cx="38657" cy="66040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1625213" y="2535938"/>
              <a:ext cx="293151" cy="317312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3896322" y="2908013"/>
              <a:ext cx="38657" cy="70872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3923704" y="2953114"/>
              <a:ext cx="66039" cy="41878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3914040" y="2880632"/>
              <a:ext cx="66039" cy="41878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3968803" y="2898350"/>
              <a:ext cx="38657" cy="69261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3830282" y="2787209"/>
              <a:ext cx="291539" cy="315701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1088845" y="2949893"/>
              <a:ext cx="257715" cy="260936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80655" y="2994992"/>
              <a:ext cx="83758" cy="167514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859022" y="3434717"/>
              <a:ext cx="285096" cy="225501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2904121" y="3557132"/>
              <a:ext cx="132078" cy="33826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2907342" y="3599012"/>
              <a:ext cx="80535" cy="24162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2134199" y="3228547"/>
              <a:ext cx="41878" cy="80535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2071381" y="3183446"/>
              <a:ext cx="167514" cy="244829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2029502" y="3144790"/>
              <a:ext cx="302815" cy="209393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590286" y="2887075"/>
              <a:ext cx="37046" cy="80535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522636" y="2845196"/>
              <a:ext cx="167514" cy="241608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3482366" y="2803317"/>
              <a:ext cx="302815" cy="209393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953544" y="3524917"/>
              <a:ext cx="293151" cy="227112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1222533" y="3740755"/>
              <a:ext cx="6444" cy="17718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1217702" y="3713372"/>
              <a:ext cx="8053" cy="17718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964820" y="3573239"/>
              <a:ext cx="312479" cy="257715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3822229" y="2194467"/>
              <a:ext cx="248050" cy="191676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4049339" y="2379698"/>
              <a:ext cx="6444" cy="1288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4046117" y="2353927"/>
              <a:ext cx="6444" cy="14497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3833504" y="2236345"/>
              <a:ext cx="264158" cy="219057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2784929" y="3065863"/>
              <a:ext cx="331808" cy="128857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2838081" y="3197943"/>
              <a:ext cx="62817" cy="101476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2900900" y="3186667"/>
              <a:ext cx="61208" cy="104697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2966937" y="3180225"/>
              <a:ext cx="57986" cy="101476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3029757" y="3173783"/>
              <a:ext cx="61208" cy="99865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2817142" y="3278478"/>
              <a:ext cx="312479" cy="103086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4136319" y="2490839"/>
              <a:ext cx="246439" cy="93421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0"/>
            <p:cNvSpPr/>
            <p:nvPr/>
          </p:nvSpPr>
          <p:spPr bwMode="auto">
            <a:xfrm>
              <a:off x="4174976" y="2587481"/>
              <a:ext cx="48322" cy="77314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4223297" y="2581038"/>
              <a:ext cx="45101" cy="77314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2"/>
            <p:cNvSpPr/>
            <p:nvPr/>
          </p:nvSpPr>
          <p:spPr bwMode="auto">
            <a:xfrm>
              <a:off x="4271618" y="2577817"/>
              <a:ext cx="45101" cy="75704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4316718" y="2569763"/>
              <a:ext cx="49932" cy="77314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4160480" y="2650299"/>
              <a:ext cx="233553" cy="77314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5"/>
            <p:cNvSpPr/>
            <p:nvPr/>
          </p:nvSpPr>
          <p:spPr bwMode="auto">
            <a:xfrm>
              <a:off x="3579010" y="1943195"/>
              <a:ext cx="330197" cy="125636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6"/>
            <p:cNvSpPr/>
            <p:nvPr/>
          </p:nvSpPr>
          <p:spPr bwMode="auto">
            <a:xfrm>
              <a:off x="3630553" y="2072052"/>
              <a:ext cx="62817" cy="101476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7"/>
            <p:cNvSpPr/>
            <p:nvPr/>
          </p:nvSpPr>
          <p:spPr bwMode="auto">
            <a:xfrm>
              <a:off x="3698203" y="2065610"/>
              <a:ext cx="57986" cy="101476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3759410" y="2059166"/>
              <a:ext cx="62817" cy="99865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3822229" y="2047891"/>
              <a:ext cx="62817" cy="104697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3614446" y="2155809"/>
              <a:ext cx="309257" cy="101476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2430570" y="3051367"/>
              <a:ext cx="267379" cy="306036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2656070" y="3102910"/>
              <a:ext cx="95032" cy="17556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2419296" y="3131903"/>
              <a:ext cx="95032" cy="17395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4187860" y="3236599"/>
              <a:ext cx="268989" cy="302815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4414973" y="3284920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6"/>
            <p:cNvSpPr>
              <a:spLocks noEditPoints="1"/>
            </p:cNvSpPr>
            <p:nvPr/>
          </p:nvSpPr>
          <p:spPr bwMode="auto">
            <a:xfrm>
              <a:off x="4178197" y="3312303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1295015" y="3197943"/>
              <a:ext cx="212615" cy="204562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1427095" y="3365456"/>
              <a:ext cx="167514" cy="78926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3450153" y="2521441"/>
              <a:ext cx="212615" cy="209393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3582231" y="2692178"/>
              <a:ext cx="167514" cy="80535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3237539" y="3149621"/>
              <a:ext cx="74093" cy="75704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3198882" y="3225324"/>
              <a:ext cx="167514" cy="98255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3363174" y="3054590"/>
              <a:ext cx="11275" cy="17718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3366396" y="3081971"/>
              <a:ext cx="8053" cy="17718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3161834" y="2988549"/>
              <a:ext cx="288318" cy="212615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1729910" y="3086804"/>
              <a:ext cx="143353" cy="138522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1660648" y="3225324"/>
              <a:ext cx="317311" cy="188455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8"/>
            <p:cNvSpPr/>
            <p:nvPr/>
          </p:nvSpPr>
          <p:spPr bwMode="auto">
            <a:xfrm>
              <a:off x="4223297" y="2113932"/>
              <a:ext cx="135301" cy="132078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157258" y="2250841"/>
              <a:ext cx="299593" cy="17717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0"/>
            <p:cNvSpPr/>
            <p:nvPr/>
          </p:nvSpPr>
          <p:spPr bwMode="auto">
            <a:xfrm>
              <a:off x="3905986" y="3201164"/>
              <a:ext cx="140132" cy="143354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3836725" y="3344517"/>
              <a:ext cx="317311" cy="18684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2"/>
            <p:cNvSpPr/>
            <p:nvPr/>
          </p:nvSpPr>
          <p:spPr bwMode="auto">
            <a:xfrm>
              <a:off x="2701171" y="2407081"/>
              <a:ext cx="74093" cy="146575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3"/>
            <p:cNvSpPr/>
            <p:nvPr/>
          </p:nvSpPr>
          <p:spPr bwMode="auto">
            <a:xfrm>
              <a:off x="2712445" y="2529495"/>
              <a:ext cx="75703" cy="111141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2937946" y="2469898"/>
              <a:ext cx="74093" cy="141743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2921838" y="2379698"/>
              <a:ext cx="75703" cy="114362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2778485" y="2350704"/>
              <a:ext cx="132078" cy="136912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2823584" y="2374867"/>
              <a:ext cx="45101" cy="86979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2799423" y="2535938"/>
              <a:ext cx="135301" cy="132078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9"/>
            <p:cNvSpPr/>
            <p:nvPr/>
          </p:nvSpPr>
          <p:spPr bwMode="auto">
            <a:xfrm>
              <a:off x="2833249" y="2569763"/>
              <a:ext cx="70872" cy="62819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0"/>
            <p:cNvSpPr>
              <a:spLocks noEditPoints="1"/>
            </p:cNvSpPr>
            <p:nvPr/>
          </p:nvSpPr>
          <p:spPr bwMode="auto">
            <a:xfrm>
              <a:off x="1684809" y="3473375"/>
              <a:ext cx="320532" cy="285097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1741185" y="3608676"/>
              <a:ext cx="66039" cy="93421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1810446" y="3602231"/>
              <a:ext cx="38657" cy="90200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3"/>
            <p:cNvSpPr/>
            <p:nvPr/>
          </p:nvSpPr>
          <p:spPr bwMode="auto">
            <a:xfrm>
              <a:off x="1855546" y="3599010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4"/>
            <p:cNvSpPr/>
            <p:nvPr/>
          </p:nvSpPr>
          <p:spPr bwMode="auto">
            <a:xfrm>
              <a:off x="1890981" y="3594179"/>
              <a:ext cx="27381" cy="2899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5"/>
            <p:cNvSpPr/>
            <p:nvPr/>
          </p:nvSpPr>
          <p:spPr bwMode="auto">
            <a:xfrm>
              <a:off x="1924806" y="3590957"/>
              <a:ext cx="28993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6"/>
            <p:cNvSpPr/>
            <p:nvPr/>
          </p:nvSpPr>
          <p:spPr bwMode="auto">
            <a:xfrm>
              <a:off x="1861988" y="3629614"/>
              <a:ext cx="28993" cy="27383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7"/>
            <p:cNvSpPr/>
            <p:nvPr/>
          </p:nvSpPr>
          <p:spPr bwMode="auto">
            <a:xfrm>
              <a:off x="1894203" y="3626393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8"/>
            <p:cNvSpPr/>
            <p:nvPr/>
          </p:nvSpPr>
          <p:spPr bwMode="auto">
            <a:xfrm>
              <a:off x="1928027" y="3623170"/>
              <a:ext cx="28993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9"/>
            <p:cNvSpPr/>
            <p:nvPr/>
          </p:nvSpPr>
          <p:spPr bwMode="auto">
            <a:xfrm>
              <a:off x="1865210" y="3660219"/>
              <a:ext cx="28993" cy="2899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0"/>
            <p:cNvSpPr/>
            <p:nvPr/>
          </p:nvSpPr>
          <p:spPr bwMode="auto">
            <a:xfrm>
              <a:off x="1900646" y="3656997"/>
              <a:ext cx="24160" cy="28993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1"/>
            <p:cNvSpPr/>
            <p:nvPr/>
          </p:nvSpPr>
          <p:spPr bwMode="auto">
            <a:xfrm>
              <a:off x="1932861" y="3653776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2"/>
            <p:cNvSpPr>
              <a:spLocks noEditPoints="1"/>
            </p:cNvSpPr>
            <p:nvPr/>
          </p:nvSpPr>
          <p:spPr bwMode="auto">
            <a:xfrm>
              <a:off x="3116735" y="2661574"/>
              <a:ext cx="318922" cy="288318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3"/>
            <p:cNvSpPr>
              <a:spLocks noEditPoints="1"/>
            </p:cNvSpPr>
            <p:nvPr/>
          </p:nvSpPr>
          <p:spPr bwMode="auto">
            <a:xfrm>
              <a:off x="3171499" y="2800095"/>
              <a:ext cx="69261" cy="90200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4"/>
            <p:cNvSpPr/>
            <p:nvPr/>
          </p:nvSpPr>
          <p:spPr bwMode="auto">
            <a:xfrm>
              <a:off x="3240760" y="2793653"/>
              <a:ext cx="38657" cy="90200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5"/>
            <p:cNvSpPr/>
            <p:nvPr/>
          </p:nvSpPr>
          <p:spPr bwMode="auto">
            <a:xfrm>
              <a:off x="3290693" y="2790432"/>
              <a:ext cx="27381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6"/>
            <p:cNvSpPr/>
            <p:nvPr/>
          </p:nvSpPr>
          <p:spPr bwMode="auto">
            <a:xfrm>
              <a:off x="3324518" y="2787211"/>
              <a:ext cx="28993" cy="24162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7"/>
            <p:cNvSpPr/>
            <p:nvPr/>
          </p:nvSpPr>
          <p:spPr bwMode="auto">
            <a:xfrm>
              <a:off x="3356732" y="2779156"/>
              <a:ext cx="27381" cy="28993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8"/>
            <p:cNvSpPr/>
            <p:nvPr/>
          </p:nvSpPr>
          <p:spPr bwMode="auto">
            <a:xfrm>
              <a:off x="3293914" y="2821036"/>
              <a:ext cx="27381" cy="2899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9"/>
            <p:cNvSpPr/>
            <p:nvPr/>
          </p:nvSpPr>
          <p:spPr bwMode="auto">
            <a:xfrm>
              <a:off x="3327739" y="2817813"/>
              <a:ext cx="28993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0"/>
            <p:cNvSpPr/>
            <p:nvPr/>
          </p:nvSpPr>
          <p:spPr bwMode="auto">
            <a:xfrm>
              <a:off x="3363175" y="2814592"/>
              <a:ext cx="27381" cy="24162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1"/>
            <p:cNvSpPr/>
            <p:nvPr/>
          </p:nvSpPr>
          <p:spPr bwMode="auto">
            <a:xfrm>
              <a:off x="3297137" y="2853249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2"/>
            <p:cNvSpPr/>
            <p:nvPr/>
          </p:nvSpPr>
          <p:spPr bwMode="auto">
            <a:xfrm>
              <a:off x="3332571" y="2850028"/>
              <a:ext cx="27381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3"/>
            <p:cNvSpPr/>
            <p:nvPr/>
          </p:nvSpPr>
          <p:spPr bwMode="auto">
            <a:xfrm>
              <a:off x="3366396" y="2845196"/>
              <a:ext cx="27381" cy="24162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4"/>
            <p:cNvSpPr>
              <a:spLocks noEditPoints="1"/>
            </p:cNvSpPr>
            <p:nvPr/>
          </p:nvSpPr>
          <p:spPr bwMode="auto">
            <a:xfrm>
              <a:off x="2068160" y="3465322"/>
              <a:ext cx="183621" cy="262547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5"/>
            <p:cNvSpPr/>
            <p:nvPr/>
          </p:nvSpPr>
          <p:spPr bwMode="auto">
            <a:xfrm>
              <a:off x="2106816" y="3587736"/>
              <a:ext cx="30604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6"/>
            <p:cNvSpPr/>
            <p:nvPr/>
          </p:nvSpPr>
          <p:spPr bwMode="auto">
            <a:xfrm>
              <a:off x="2143862" y="3584515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7"/>
            <p:cNvSpPr/>
            <p:nvPr/>
          </p:nvSpPr>
          <p:spPr bwMode="auto">
            <a:xfrm>
              <a:off x="2182519" y="3578071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8"/>
            <p:cNvSpPr/>
            <p:nvPr/>
          </p:nvSpPr>
          <p:spPr bwMode="auto">
            <a:xfrm>
              <a:off x="2110038" y="3623170"/>
              <a:ext cx="30604" cy="33826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9"/>
            <p:cNvSpPr/>
            <p:nvPr/>
          </p:nvSpPr>
          <p:spPr bwMode="auto">
            <a:xfrm>
              <a:off x="2148696" y="3618339"/>
              <a:ext cx="30604" cy="32215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0"/>
            <p:cNvSpPr/>
            <p:nvPr/>
          </p:nvSpPr>
          <p:spPr bwMode="auto">
            <a:xfrm>
              <a:off x="2185742" y="3615117"/>
              <a:ext cx="32215" cy="32215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1"/>
            <p:cNvSpPr/>
            <p:nvPr/>
          </p:nvSpPr>
          <p:spPr bwMode="auto">
            <a:xfrm>
              <a:off x="2113259" y="3660218"/>
              <a:ext cx="35436" cy="32215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2"/>
            <p:cNvSpPr/>
            <p:nvPr/>
          </p:nvSpPr>
          <p:spPr bwMode="auto">
            <a:xfrm>
              <a:off x="2151917" y="3653776"/>
              <a:ext cx="33825" cy="35436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3"/>
            <p:cNvSpPr/>
            <p:nvPr/>
          </p:nvSpPr>
          <p:spPr bwMode="auto">
            <a:xfrm>
              <a:off x="2190574" y="3650554"/>
              <a:ext cx="33825" cy="30604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4"/>
            <p:cNvSpPr/>
            <p:nvPr/>
          </p:nvSpPr>
          <p:spPr bwMode="auto">
            <a:xfrm>
              <a:off x="2095541" y="3500757"/>
              <a:ext cx="115972" cy="80535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5"/>
            <p:cNvSpPr>
              <a:spLocks noEditPoints="1"/>
            </p:cNvSpPr>
            <p:nvPr/>
          </p:nvSpPr>
          <p:spPr bwMode="auto">
            <a:xfrm>
              <a:off x="2248559" y="3444383"/>
              <a:ext cx="185233" cy="262547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6"/>
            <p:cNvSpPr/>
            <p:nvPr/>
          </p:nvSpPr>
          <p:spPr bwMode="auto">
            <a:xfrm>
              <a:off x="2335538" y="3636056"/>
              <a:ext cx="32215" cy="32215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7"/>
            <p:cNvSpPr/>
            <p:nvPr/>
          </p:nvSpPr>
          <p:spPr bwMode="auto">
            <a:xfrm>
              <a:off x="2277553" y="3479818"/>
              <a:ext cx="120804" cy="153019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8"/>
            <p:cNvSpPr>
              <a:spLocks noEditPoints="1"/>
            </p:cNvSpPr>
            <p:nvPr/>
          </p:nvSpPr>
          <p:spPr bwMode="auto">
            <a:xfrm>
              <a:off x="3477535" y="3135125"/>
              <a:ext cx="185233" cy="260936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9"/>
            <p:cNvSpPr/>
            <p:nvPr/>
          </p:nvSpPr>
          <p:spPr bwMode="auto">
            <a:xfrm>
              <a:off x="3516193" y="3257539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0"/>
            <p:cNvSpPr/>
            <p:nvPr/>
          </p:nvSpPr>
          <p:spPr bwMode="auto">
            <a:xfrm>
              <a:off x="3554850" y="3249484"/>
              <a:ext cx="30604" cy="32215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1"/>
            <p:cNvSpPr/>
            <p:nvPr/>
          </p:nvSpPr>
          <p:spPr bwMode="auto">
            <a:xfrm>
              <a:off x="3593507" y="3246263"/>
              <a:ext cx="30604" cy="32215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2"/>
            <p:cNvSpPr/>
            <p:nvPr/>
          </p:nvSpPr>
          <p:spPr bwMode="auto">
            <a:xfrm>
              <a:off x="3519414" y="3291363"/>
              <a:ext cx="32215" cy="32215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3"/>
            <p:cNvSpPr/>
            <p:nvPr/>
          </p:nvSpPr>
          <p:spPr bwMode="auto">
            <a:xfrm>
              <a:off x="3558071" y="3288143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4"/>
            <p:cNvSpPr/>
            <p:nvPr/>
          </p:nvSpPr>
          <p:spPr bwMode="auto">
            <a:xfrm>
              <a:off x="3596728" y="3281699"/>
              <a:ext cx="30604" cy="33826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5"/>
            <p:cNvSpPr/>
            <p:nvPr/>
          </p:nvSpPr>
          <p:spPr bwMode="auto">
            <a:xfrm>
              <a:off x="3522635" y="3330021"/>
              <a:ext cx="32215" cy="30604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6"/>
            <p:cNvSpPr/>
            <p:nvPr/>
          </p:nvSpPr>
          <p:spPr bwMode="auto">
            <a:xfrm>
              <a:off x="3561292" y="3323579"/>
              <a:ext cx="32215" cy="30604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7"/>
            <p:cNvSpPr/>
            <p:nvPr/>
          </p:nvSpPr>
          <p:spPr bwMode="auto">
            <a:xfrm>
              <a:off x="3599949" y="3318745"/>
              <a:ext cx="30604" cy="32215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8"/>
            <p:cNvSpPr/>
            <p:nvPr/>
          </p:nvSpPr>
          <p:spPr bwMode="auto">
            <a:xfrm>
              <a:off x="3506529" y="3168949"/>
              <a:ext cx="111139" cy="77314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9"/>
            <p:cNvSpPr>
              <a:spLocks noEditPoints="1"/>
            </p:cNvSpPr>
            <p:nvPr/>
          </p:nvSpPr>
          <p:spPr bwMode="auto">
            <a:xfrm>
              <a:off x="3659547" y="3110964"/>
              <a:ext cx="183621" cy="260936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0"/>
            <p:cNvSpPr/>
            <p:nvPr/>
          </p:nvSpPr>
          <p:spPr bwMode="auto">
            <a:xfrm>
              <a:off x="3743303" y="3305861"/>
              <a:ext cx="33825" cy="30604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01"/>
            <p:cNvSpPr/>
            <p:nvPr/>
          </p:nvSpPr>
          <p:spPr bwMode="auto">
            <a:xfrm>
              <a:off x="3686928" y="3144790"/>
              <a:ext cx="122415" cy="157850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2"/>
            <p:cNvSpPr/>
            <p:nvPr/>
          </p:nvSpPr>
          <p:spPr bwMode="auto">
            <a:xfrm>
              <a:off x="491269" y="3009489"/>
              <a:ext cx="86979" cy="66040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3"/>
            <p:cNvSpPr/>
            <p:nvPr/>
          </p:nvSpPr>
          <p:spPr bwMode="auto">
            <a:xfrm>
              <a:off x="575025" y="3048145"/>
              <a:ext cx="82147" cy="59598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4"/>
            <p:cNvSpPr/>
            <p:nvPr/>
          </p:nvSpPr>
          <p:spPr bwMode="auto">
            <a:xfrm>
              <a:off x="546033" y="3162507"/>
              <a:ext cx="14496" cy="27383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554086" y="3204385"/>
              <a:ext cx="9665" cy="27383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7"/>
            <p:cNvSpPr>
              <a:spLocks noEditPoints="1"/>
            </p:cNvSpPr>
            <p:nvPr/>
          </p:nvSpPr>
          <p:spPr bwMode="auto">
            <a:xfrm>
              <a:off x="452610" y="3075528"/>
              <a:ext cx="212615" cy="243219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4679131" y="2428020"/>
              <a:ext cx="86979" cy="66040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4762887" y="2466676"/>
              <a:ext cx="86979" cy="57986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4738727" y="2581038"/>
              <a:ext cx="9665" cy="24162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4741949" y="2622916"/>
              <a:ext cx="14496" cy="27383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2"/>
            <p:cNvSpPr>
              <a:spLocks noEditPoints="1"/>
            </p:cNvSpPr>
            <p:nvPr/>
          </p:nvSpPr>
          <p:spPr bwMode="auto">
            <a:xfrm>
              <a:off x="4640472" y="2490838"/>
              <a:ext cx="212615" cy="246440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3"/>
            <p:cNvSpPr>
              <a:spLocks noEditPoints="1"/>
            </p:cNvSpPr>
            <p:nvPr/>
          </p:nvSpPr>
          <p:spPr bwMode="auto">
            <a:xfrm>
              <a:off x="653951" y="3615117"/>
              <a:ext cx="125636" cy="128857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4"/>
            <p:cNvSpPr>
              <a:spLocks noEditPoints="1"/>
            </p:cNvSpPr>
            <p:nvPr/>
          </p:nvSpPr>
          <p:spPr bwMode="auto">
            <a:xfrm>
              <a:off x="695831" y="3639279"/>
              <a:ext cx="41878" cy="80535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5"/>
            <p:cNvSpPr>
              <a:spLocks noEditPoints="1"/>
            </p:cNvSpPr>
            <p:nvPr/>
          </p:nvSpPr>
          <p:spPr bwMode="auto">
            <a:xfrm>
              <a:off x="4373094" y="1546957"/>
              <a:ext cx="222278" cy="225501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6"/>
            <p:cNvSpPr>
              <a:spLocks noEditPoints="1"/>
            </p:cNvSpPr>
            <p:nvPr/>
          </p:nvSpPr>
          <p:spPr bwMode="auto">
            <a:xfrm>
              <a:off x="4448799" y="1588837"/>
              <a:ext cx="74093" cy="141743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7"/>
            <p:cNvSpPr>
              <a:spLocks noEditPoints="1"/>
            </p:cNvSpPr>
            <p:nvPr/>
          </p:nvSpPr>
          <p:spPr bwMode="auto">
            <a:xfrm>
              <a:off x="869786" y="3183446"/>
              <a:ext cx="352747" cy="352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8"/>
            <p:cNvSpPr>
              <a:spLocks noEditPoints="1"/>
            </p:cNvSpPr>
            <p:nvPr/>
          </p:nvSpPr>
          <p:spPr bwMode="auto">
            <a:xfrm>
              <a:off x="797304" y="3605452"/>
              <a:ext cx="125636" cy="122415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9"/>
            <p:cNvSpPr>
              <a:spLocks noEditPoints="1"/>
            </p:cNvSpPr>
            <p:nvPr/>
          </p:nvSpPr>
          <p:spPr bwMode="auto">
            <a:xfrm>
              <a:off x="863344" y="3051366"/>
              <a:ext cx="135301" cy="135301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20"/>
            <p:cNvSpPr>
              <a:spLocks noEditPoints="1"/>
            </p:cNvSpPr>
            <p:nvPr/>
          </p:nvSpPr>
          <p:spPr bwMode="auto">
            <a:xfrm>
              <a:off x="2583588" y="2856470"/>
              <a:ext cx="135301" cy="135301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1"/>
            <p:cNvSpPr>
              <a:spLocks noEditPoints="1"/>
            </p:cNvSpPr>
            <p:nvPr/>
          </p:nvSpPr>
          <p:spPr bwMode="auto">
            <a:xfrm>
              <a:off x="3189217" y="2508556"/>
              <a:ext cx="135301" cy="135301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2"/>
            <p:cNvSpPr>
              <a:spLocks noEditPoints="1"/>
            </p:cNvSpPr>
            <p:nvPr/>
          </p:nvSpPr>
          <p:spPr bwMode="auto">
            <a:xfrm>
              <a:off x="4801544" y="3452436"/>
              <a:ext cx="135301" cy="132078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3"/>
            <p:cNvSpPr>
              <a:spLocks noEditPoints="1"/>
            </p:cNvSpPr>
            <p:nvPr/>
          </p:nvSpPr>
          <p:spPr bwMode="auto">
            <a:xfrm>
              <a:off x="4274841" y="3072305"/>
              <a:ext cx="136911" cy="135301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4"/>
            <p:cNvSpPr>
              <a:spLocks noEditPoints="1"/>
            </p:cNvSpPr>
            <p:nvPr/>
          </p:nvSpPr>
          <p:spPr bwMode="auto">
            <a:xfrm>
              <a:off x="4358599" y="2424799"/>
              <a:ext cx="98254" cy="93421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5"/>
            <p:cNvSpPr>
              <a:spLocks noEditPoints="1"/>
            </p:cNvSpPr>
            <p:nvPr/>
          </p:nvSpPr>
          <p:spPr bwMode="auto">
            <a:xfrm>
              <a:off x="4825706" y="3830953"/>
              <a:ext cx="93421" cy="95032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6"/>
            <p:cNvSpPr>
              <a:spLocks noEditPoints="1"/>
            </p:cNvSpPr>
            <p:nvPr/>
          </p:nvSpPr>
          <p:spPr bwMode="auto">
            <a:xfrm>
              <a:off x="4387591" y="2110708"/>
              <a:ext cx="93421" cy="98255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7"/>
            <p:cNvSpPr>
              <a:spLocks noEditPoints="1"/>
            </p:cNvSpPr>
            <p:nvPr/>
          </p:nvSpPr>
          <p:spPr bwMode="auto">
            <a:xfrm>
              <a:off x="4073500" y="3117406"/>
              <a:ext cx="135301" cy="135301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8"/>
            <p:cNvSpPr>
              <a:spLocks noEditPoints="1"/>
            </p:cNvSpPr>
            <p:nvPr/>
          </p:nvSpPr>
          <p:spPr bwMode="auto">
            <a:xfrm>
              <a:off x="3585454" y="2291108"/>
              <a:ext cx="191675" cy="191676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9"/>
            <p:cNvSpPr>
              <a:spLocks noEditPoints="1"/>
            </p:cNvSpPr>
            <p:nvPr/>
          </p:nvSpPr>
          <p:spPr bwMode="auto">
            <a:xfrm>
              <a:off x="4052561" y="1738633"/>
              <a:ext cx="135301" cy="135301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0"/>
            <p:cNvSpPr>
              <a:spLocks noEditPoints="1"/>
            </p:cNvSpPr>
            <p:nvPr/>
          </p:nvSpPr>
          <p:spPr bwMode="auto">
            <a:xfrm>
              <a:off x="794083" y="2637413"/>
              <a:ext cx="72482" cy="69261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1570449" y="3078750"/>
              <a:ext cx="117581" cy="119193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1364276" y="2922509"/>
              <a:ext cx="344694" cy="309257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3"/>
            <p:cNvSpPr/>
            <p:nvPr/>
          </p:nvSpPr>
          <p:spPr bwMode="auto">
            <a:xfrm>
              <a:off x="4076723" y="2006012"/>
              <a:ext cx="119193" cy="119193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3875383" y="1849772"/>
              <a:ext cx="344694" cy="309257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35"/>
            <p:cNvSpPr>
              <a:spLocks noEditPoints="1"/>
            </p:cNvSpPr>
            <p:nvPr/>
          </p:nvSpPr>
          <p:spPr bwMode="auto">
            <a:xfrm>
              <a:off x="3582233" y="3489481"/>
              <a:ext cx="239997" cy="241608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6"/>
            <p:cNvSpPr/>
            <p:nvPr/>
          </p:nvSpPr>
          <p:spPr bwMode="auto">
            <a:xfrm>
              <a:off x="3683707" y="3542635"/>
              <a:ext cx="35436" cy="83758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3683707" y="3629614"/>
              <a:ext cx="24160" cy="41878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3707869" y="3462099"/>
              <a:ext cx="24160" cy="45101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9"/>
            <p:cNvSpPr>
              <a:spLocks noEditPoints="1"/>
            </p:cNvSpPr>
            <p:nvPr/>
          </p:nvSpPr>
          <p:spPr bwMode="auto">
            <a:xfrm>
              <a:off x="3683707" y="3423442"/>
              <a:ext cx="83758" cy="74093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40"/>
            <p:cNvSpPr>
              <a:spLocks noEditPoints="1"/>
            </p:cNvSpPr>
            <p:nvPr/>
          </p:nvSpPr>
          <p:spPr bwMode="auto">
            <a:xfrm>
              <a:off x="4495508" y="3434717"/>
              <a:ext cx="239997" cy="239998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4595373" y="3486260"/>
              <a:ext cx="35436" cy="83758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4595373" y="3573239"/>
              <a:ext cx="24160" cy="41878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4619533" y="3407334"/>
              <a:ext cx="25771" cy="45101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4"/>
            <p:cNvSpPr>
              <a:spLocks noEditPoints="1"/>
            </p:cNvSpPr>
            <p:nvPr/>
          </p:nvSpPr>
          <p:spPr bwMode="auto">
            <a:xfrm>
              <a:off x="4595373" y="3368677"/>
              <a:ext cx="83758" cy="72483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5"/>
            <p:cNvSpPr>
              <a:spLocks noEditPoints="1"/>
            </p:cNvSpPr>
            <p:nvPr/>
          </p:nvSpPr>
          <p:spPr bwMode="auto">
            <a:xfrm>
              <a:off x="3057140" y="2208963"/>
              <a:ext cx="267379" cy="273821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6"/>
            <p:cNvSpPr>
              <a:spLocks noEditPoints="1"/>
            </p:cNvSpPr>
            <p:nvPr/>
          </p:nvSpPr>
          <p:spPr bwMode="auto">
            <a:xfrm>
              <a:off x="1918362" y="2832309"/>
              <a:ext cx="138522" cy="267379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>
              <a:off x="4735505" y="2775935"/>
              <a:ext cx="159461" cy="314090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3851222" y="3615117"/>
              <a:ext cx="83758" cy="143354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3930149" y="3594178"/>
              <a:ext cx="91810" cy="17879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0"/>
            <p:cNvSpPr/>
            <p:nvPr/>
          </p:nvSpPr>
          <p:spPr bwMode="auto">
            <a:xfrm>
              <a:off x="4013905" y="3563573"/>
              <a:ext cx="101475" cy="225501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1"/>
            <p:cNvSpPr/>
            <p:nvPr/>
          </p:nvSpPr>
          <p:spPr bwMode="auto">
            <a:xfrm>
              <a:off x="4091219" y="3626393"/>
              <a:ext cx="90200" cy="18040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2"/>
            <p:cNvSpPr>
              <a:spLocks noEditPoints="1"/>
            </p:cNvSpPr>
            <p:nvPr/>
          </p:nvSpPr>
          <p:spPr bwMode="auto">
            <a:xfrm>
              <a:off x="1717024" y="2866135"/>
              <a:ext cx="162682" cy="164293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3"/>
            <p:cNvSpPr/>
            <p:nvPr/>
          </p:nvSpPr>
          <p:spPr bwMode="auto">
            <a:xfrm>
              <a:off x="1754070" y="2911234"/>
              <a:ext cx="86979" cy="77314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4"/>
            <p:cNvSpPr>
              <a:spLocks noEditPoints="1"/>
            </p:cNvSpPr>
            <p:nvPr/>
          </p:nvSpPr>
          <p:spPr bwMode="auto">
            <a:xfrm>
              <a:off x="3345457" y="2312049"/>
              <a:ext cx="164293" cy="164293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5"/>
            <p:cNvSpPr/>
            <p:nvPr/>
          </p:nvSpPr>
          <p:spPr bwMode="auto">
            <a:xfrm>
              <a:off x="3384114" y="2358759"/>
              <a:ext cx="86979" cy="75704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6"/>
            <p:cNvSpPr>
              <a:spLocks noEditPoints="1"/>
            </p:cNvSpPr>
            <p:nvPr/>
          </p:nvSpPr>
          <p:spPr bwMode="auto">
            <a:xfrm>
              <a:off x="494490" y="2808148"/>
              <a:ext cx="90200" cy="141743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7"/>
            <p:cNvSpPr>
              <a:spLocks noEditPoints="1"/>
            </p:cNvSpPr>
            <p:nvPr/>
          </p:nvSpPr>
          <p:spPr bwMode="auto">
            <a:xfrm>
              <a:off x="3057139" y="2511777"/>
              <a:ext cx="90200" cy="141743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8"/>
            <p:cNvSpPr>
              <a:spLocks noEditPoints="1"/>
            </p:cNvSpPr>
            <p:nvPr/>
          </p:nvSpPr>
          <p:spPr bwMode="auto">
            <a:xfrm>
              <a:off x="4721008" y="3869610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259"/>
            <p:cNvSpPr>
              <a:spLocks noEditPoints="1"/>
            </p:cNvSpPr>
            <p:nvPr/>
          </p:nvSpPr>
          <p:spPr bwMode="auto">
            <a:xfrm>
              <a:off x="4484234" y="2748552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3411497" y="3441160"/>
              <a:ext cx="128857" cy="260936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3464651" y="3396060"/>
              <a:ext cx="54764" cy="56375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4550272" y="1804673"/>
              <a:ext cx="164293" cy="254493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4567991" y="1754740"/>
              <a:ext cx="62817" cy="62819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4"/>
            <p:cNvSpPr>
              <a:spLocks noEditPoints="1"/>
            </p:cNvSpPr>
            <p:nvPr/>
          </p:nvSpPr>
          <p:spPr bwMode="auto">
            <a:xfrm>
              <a:off x="3189218" y="3378342"/>
              <a:ext cx="164293" cy="302815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5"/>
            <p:cNvSpPr>
              <a:spLocks noEditPoints="1"/>
            </p:cNvSpPr>
            <p:nvPr/>
          </p:nvSpPr>
          <p:spPr bwMode="auto">
            <a:xfrm>
              <a:off x="4481012" y="3040092"/>
              <a:ext cx="173958" cy="296372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6"/>
            <p:cNvSpPr/>
            <p:nvPr/>
          </p:nvSpPr>
          <p:spPr bwMode="auto">
            <a:xfrm>
              <a:off x="3363175" y="2083327"/>
              <a:ext cx="167514" cy="233554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7"/>
            <p:cNvSpPr>
              <a:spLocks noEditPoints="1"/>
            </p:cNvSpPr>
            <p:nvPr/>
          </p:nvSpPr>
          <p:spPr bwMode="auto">
            <a:xfrm>
              <a:off x="702272" y="3065863"/>
              <a:ext cx="146575" cy="212615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8"/>
            <p:cNvSpPr/>
            <p:nvPr/>
          </p:nvSpPr>
          <p:spPr bwMode="auto">
            <a:xfrm>
              <a:off x="769923" y="3222103"/>
              <a:ext cx="27381" cy="24162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723212" y="3093246"/>
              <a:ext cx="98254" cy="125636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70"/>
            <p:cNvSpPr>
              <a:spLocks noEditPoints="1"/>
            </p:cNvSpPr>
            <p:nvPr/>
          </p:nvSpPr>
          <p:spPr bwMode="auto">
            <a:xfrm>
              <a:off x="2127756" y="2838752"/>
              <a:ext cx="162682" cy="233554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2203460" y="3012709"/>
              <a:ext cx="27381" cy="27383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1917" y="2869356"/>
              <a:ext cx="107918" cy="140133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3"/>
            <p:cNvSpPr>
              <a:spLocks noEditPoints="1"/>
            </p:cNvSpPr>
            <p:nvPr/>
          </p:nvSpPr>
          <p:spPr bwMode="auto">
            <a:xfrm>
              <a:off x="4205580" y="1670983"/>
              <a:ext cx="164293" cy="233554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4282894" y="1841720"/>
              <a:ext cx="27381" cy="28993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4232961" y="1703197"/>
              <a:ext cx="107918" cy="135301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6"/>
            <p:cNvSpPr>
              <a:spLocks noEditPoints="1"/>
            </p:cNvSpPr>
            <p:nvPr/>
          </p:nvSpPr>
          <p:spPr bwMode="auto">
            <a:xfrm>
              <a:off x="4526112" y="3764913"/>
              <a:ext cx="167514" cy="233554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4603426" y="3935649"/>
              <a:ext cx="30604" cy="32215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4553493" y="3797128"/>
              <a:ext cx="107918" cy="135301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7"/>
            <p:cNvSpPr>
              <a:spLocks noEditPoints="1"/>
            </p:cNvSpPr>
            <p:nvPr/>
          </p:nvSpPr>
          <p:spPr bwMode="auto">
            <a:xfrm>
              <a:off x="2697949" y="2763049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44"/>
            <p:cNvSpPr>
              <a:spLocks noEditPoints="1"/>
            </p:cNvSpPr>
            <p:nvPr/>
          </p:nvSpPr>
          <p:spPr bwMode="auto">
            <a:xfrm>
              <a:off x="2280775" y="2874188"/>
              <a:ext cx="222278" cy="188455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90"/>
            <p:cNvSpPr>
              <a:spLocks noEditPoints="1"/>
            </p:cNvSpPr>
            <p:nvPr/>
          </p:nvSpPr>
          <p:spPr bwMode="auto">
            <a:xfrm>
              <a:off x="2023060" y="3218882"/>
              <a:ext cx="167514" cy="244829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26"/>
            <p:cNvSpPr>
              <a:spLocks noEditPoints="1"/>
            </p:cNvSpPr>
            <p:nvPr/>
          </p:nvSpPr>
          <p:spPr bwMode="auto">
            <a:xfrm>
              <a:off x="4129876" y="3347739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01"/>
            <p:cNvSpPr/>
            <p:nvPr/>
          </p:nvSpPr>
          <p:spPr bwMode="auto">
            <a:xfrm>
              <a:off x="3638607" y="3180226"/>
              <a:ext cx="122415" cy="157850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4672687" y="3905046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9" name="Freeform 127"/>
            <p:cNvSpPr/>
            <p:nvPr/>
          </p:nvSpPr>
          <p:spPr bwMode="auto">
            <a:xfrm>
              <a:off x="1248003" y="3173531"/>
              <a:ext cx="212615" cy="204562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7"/>
            <p:cNvSpPr>
              <a:spLocks noEditPoints="1"/>
            </p:cNvSpPr>
            <p:nvPr/>
          </p:nvSpPr>
          <p:spPr bwMode="auto">
            <a:xfrm>
              <a:off x="2650937" y="2738637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4"/>
            <p:cNvSpPr>
              <a:spLocks noEditPoints="1"/>
            </p:cNvSpPr>
            <p:nvPr/>
          </p:nvSpPr>
          <p:spPr bwMode="auto">
            <a:xfrm>
              <a:off x="2233763" y="2849776"/>
              <a:ext cx="222278" cy="188455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90"/>
            <p:cNvSpPr>
              <a:spLocks noEditPoints="1"/>
            </p:cNvSpPr>
            <p:nvPr/>
          </p:nvSpPr>
          <p:spPr bwMode="auto">
            <a:xfrm>
              <a:off x="1976048" y="3194470"/>
              <a:ext cx="167514" cy="244829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26"/>
            <p:cNvSpPr>
              <a:spLocks noEditPoints="1"/>
            </p:cNvSpPr>
            <p:nvPr/>
          </p:nvSpPr>
          <p:spPr bwMode="auto">
            <a:xfrm>
              <a:off x="4082864" y="3323327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01"/>
            <p:cNvSpPr/>
            <p:nvPr/>
          </p:nvSpPr>
          <p:spPr bwMode="auto">
            <a:xfrm>
              <a:off x="3591595" y="3155814"/>
              <a:ext cx="122415" cy="157850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58"/>
            <p:cNvSpPr>
              <a:spLocks noEditPoints="1"/>
            </p:cNvSpPr>
            <p:nvPr/>
          </p:nvSpPr>
          <p:spPr bwMode="auto">
            <a:xfrm>
              <a:off x="4625675" y="3880634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187993" y="3225635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78" y="4473351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0" y="4608689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703425" y="1221682"/>
            <a:ext cx="678515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谢谢聆听</a:t>
            </a:r>
            <a:endParaRPr lang="zh-CN" altLang="en-US" sz="6000" b="1" dirty="0">
              <a:solidFill>
                <a:srgbClr val="FF0000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2647" y="2169350"/>
            <a:ext cx="666670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华康海报体W12" panose="040B0C09000000000000" pitchFamily="81" charset="-122"/>
              </a:rPr>
              <a:t>THE PROFESSIONAL EDUCATIONAL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华康海报体W12" panose="040B0C09000000000000" pitchFamily="81" charset="-122"/>
            </a:endParaRP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4" y="598625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426526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7024254" y="2595589"/>
            <a:ext cx="2368365" cy="35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教师：情缘素材</a:t>
            </a:r>
            <a:endParaRPr lang="zh-CN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54242" y="721348"/>
            <a:ext cx="1179641" cy="5415305"/>
          </a:xfrm>
          <a:prstGeom prst="rect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55944" y="889844"/>
            <a:ext cx="601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赠送可编辑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83846" y="1260135"/>
            <a:ext cx="8705946" cy="4337730"/>
            <a:chOff x="595313" y="2438400"/>
            <a:chExt cx="8054975" cy="4013200"/>
          </a:xfrm>
        </p:grpSpPr>
        <p:grpSp>
          <p:nvGrpSpPr>
            <p:cNvPr id="16" name="Group 4"/>
            <p:cNvGrpSpPr>
              <a:grpSpLocks noChangeAspect="1"/>
            </p:cNvGrpSpPr>
            <p:nvPr/>
          </p:nvGrpSpPr>
          <p:grpSpPr>
            <a:xfrm>
              <a:off x="595313" y="2438400"/>
              <a:ext cx="3981450" cy="4013200"/>
              <a:chOff x="375" y="1536"/>
              <a:chExt cx="2508" cy="2528"/>
            </a:xfrm>
          </p:grpSpPr>
          <p:sp>
            <p:nvSpPr>
              <p:cNvPr id="100" name="AutoShape 3"/>
              <p:cNvSpPr>
                <a:spLocks noChangeAspect="1" noTextEdit="1"/>
              </p:cNvSpPr>
              <p:nvPr/>
            </p:nvSpPr>
            <p:spPr>
              <a:xfrm>
                <a:off x="375" y="1536"/>
                <a:ext cx="2498" cy="25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Oval 5"/>
              <p:cNvSpPr/>
              <p:nvPr/>
            </p:nvSpPr>
            <p:spPr>
              <a:xfrm>
                <a:off x="385" y="2884"/>
                <a:ext cx="526" cy="525"/>
              </a:xfrm>
              <a:prstGeom prst="ellipse">
                <a:avLst/>
              </a:prstGeom>
              <a:solidFill>
                <a:srgbClr val="EE6829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6"/>
              <p:cNvSpPr/>
              <p:nvPr/>
            </p:nvSpPr>
            <p:spPr>
              <a:xfrm>
                <a:off x="534" y="2943"/>
                <a:ext cx="377" cy="466"/>
              </a:xfrm>
              <a:custGeom>
                <a:avLst/>
                <a:gdLst/>
                <a:ahLst/>
                <a:cxnLst>
                  <a:cxn ang="0">
                    <a:pos x="377" y="248"/>
                  </a:cxn>
                  <a:cxn ang="0">
                    <a:pos x="119" y="466"/>
                  </a:cxn>
                  <a:cxn ang="0">
                    <a:pos x="109" y="466"/>
                  </a:cxn>
                  <a:cxn ang="0">
                    <a:pos x="10" y="357"/>
                  </a:cxn>
                  <a:cxn ang="0">
                    <a:pos x="40" y="347"/>
                  </a:cxn>
                  <a:cxn ang="0">
                    <a:pos x="40" y="297"/>
                  </a:cxn>
                  <a:cxn ang="0">
                    <a:pos x="0" y="198"/>
                  </a:cxn>
                  <a:cxn ang="0">
                    <a:pos x="30" y="169"/>
                  </a:cxn>
                  <a:cxn ang="0">
                    <a:pos x="99" y="79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129" y="0"/>
                  </a:cxn>
                  <a:cxn ang="0">
                    <a:pos x="377" y="248"/>
                  </a:cxn>
                </a:cxnLst>
                <a:rect l="0" t="0" r="0" b="0"/>
                <a:pathLst>
                  <a:path w="38" h="47">
                    <a:moveTo>
                      <a:pt x="38" y="25"/>
                    </a:moveTo>
                    <a:cubicBezTo>
                      <a:pt x="35" y="38"/>
                      <a:pt x="24" y="47"/>
                      <a:pt x="12" y="47"/>
                    </a:cubicBezTo>
                    <a:cubicBezTo>
                      <a:pt x="12" y="47"/>
                      <a:pt x="11" y="47"/>
                      <a:pt x="11" y="47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25"/>
                      <a:pt x="38" y="25"/>
                      <a:pt x="38" y="25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Freeform 7"/>
              <p:cNvSpPr>
                <a:spLocks noEditPoints="1"/>
              </p:cNvSpPr>
              <p:nvPr/>
            </p:nvSpPr>
            <p:spPr>
              <a:xfrm>
                <a:off x="524" y="2943"/>
                <a:ext cx="258" cy="367"/>
              </a:xfrm>
              <a:custGeom>
                <a:avLst/>
                <a:gdLst/>
                <a:ahLst/>
                <a:cxnLst>
                  <a:cxn ang="0">
                    <a:pos x="30" y="327"/>
                  </a:cxn>
                  <a:cxn ang="0">
                    <a:pos x="20" y="248"/>
                  </a:cxn>
                  <a:cxn ang="0">
                    <a:pos x="0" y="208"/>
                  </a:cxn>
                  <a:cxn ang="0">
                    <a:pos x="20" y="169"/>
                  </a:cxn>
                  <a:cxn ang="0">
                    <a:pos x="99" y="79"/>
                  </a:cxn>
                  <a:cxn ang="0">
                    <a:pos x="79" y="40"/>
                  </a:cxn>
                  <a:cxn ang="0">
                    <a:pos x="69" y="40"/>
                  </a:cxn>
                  <a:cxn ang="0">
                    <a:pos x="69" y="30"/>
                  </a:cxn>
                  <a:cxn ang="0">
                    <a:pos x="129" y="10"/>
                  </a:cxn>
                  <a:cxn ang="0">
                    <a:pos x="139" y="10"/>
                  </a:cxn>
                  <a:cxn ang="0">
                    <a:pos x="139" y="20"/>
                  </a:cxn>
                  <a:cxn ang="0">
                    <a:pos x="129" y="30"/>
                  </a:cxn>
                  <a:cxn ang="0">
                    <a:pos x="198" y="198"/>
                  </a:cxn>
                  <a:cxn ang="0">
                    <a:pos x="198" y="208"/>
                  </a:cxn>
                  <a:cxn ang="0">
                    <a:pos x="189" y="218"/>
                  </a:cxn>
                  <a:cxn ang="0">
                    <a:pos x="169" y="218"/>
                  </a:cxn>
                  <a:cxn ang="0">
                    <a:pos x="159" y="218"/>
                  </a:cxn>
                  <a:cxn ang="0">
                    <a:pos x="159" y="208"/>
                  </a:cxn>
                  <a:cxn ang="0">
                    <a:pos x="109" y="129"/>
                  </a:cxn>
                  <a:cxn ang="0">
                    <a:pos x="69" y="198"/>
                  </a:cxn>
                  <a:cxn ang="0">
                    <a:pos x="69" y="228"/>
                  </a:cxn>
                  <a:cxn ang="0">
                    <a:pos x="109" y="317"/>
                  </a:cxn>
                  <a:cxn ang="0">
                    <a:pos x="238" y="327"/>
                  </a:cxn>
                  <a:cxn ang="0">
                    <a:pos x="258" y="347"/>
                  </a:cxn>
                  <a:cxn ang="0">
                    <a:pos x="30" y="367"/>
                  </a:cxn>
                  <a:cxn ang="0">
                    <a:pos x="20" y="337"/>
                  </a:cxn>
                  <a:cxn ang="0">
                    <a:pos x="40" y="188"/>
                  </a:cxn>
                  <a:cxn ang="0">
                    <a:pos x="40" y="228"/>
                  </a:cxn>
                  <a:cxn ang="0">
                    <a:pos x="40" y="188"/>
                  </a:cxn>
                  <a:cxn ang="0">
                    <a:pos x="238" y="218"/>
                  </a:cxn>
                  <a:cxn ang="0">
                    <a:pos x="258" y="228"/>
                  </a:cxn>
                  <a:cxn ang="0">
                    <a:pos x="149" y="278"/>
                  </a:cxn>
                  <a:cxn ang="0">
                    <a:pos x="129" y="268"/>
                  </a:cxn>
                </a:cxnLst>
                <a:rect l="0" t="0" r="0" b="0"/>
                <a:pathLst>
                  <a:path w="26" h="37">
                    <a:moveTo>
                      <a:pt x="3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4" y="33"/>
                      <a:pt x="4" y="32"/>
                      <a:pt x="4" y="31"/>
                    </a:cubicBezTo>
                    <a:cubicBezTo>
                      <a:pt x="3" y="29"/>
                      <a:pt x="2" y="27"/>
                      <a:pt x="2" y="25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1" y="23"/>
                      <a:pt x="0" y="22"/>
                      <a:pt x="0" y="21"/>
                    </a:cubicBezTo>
                    <a:cubicBezTo>
                      <a:pt x="0" y="20"/>
                      <a:pt x="1" y="19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4" y="14"/>
                      <a:pt x="6" y="11"/>
                      <a:pt x="10" y="9"/>
                    </a:cubicBezTo>
                    <a:cubicBezTo>
                      <a:pt x="10" y="9"/>
                      <a:pt x="10" y="8"/>
                      <a:pt x="10" y="8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19" y="20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2"/>
                      <a:pt x="20" y="22"/>
                      <a:pt x="19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7" y="23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1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1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9" y="14"/>
                      <a:pt x="8" y="16"/>
                      <a:pt x="7" y="18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8"/>
                      <a:pt x="8" y="31"/>
                      <a:pt x="11" y="32"/>
                    </a:cubicBezTo>
                    <a:cubicBezTo>
                      <a:pt x="11" y="32"/>
                      <a:pt x="12" y="33"/>
                      <a:pt x="1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6" y="33"/>
                      <a:pt x="26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6"/>
                      <a:pt x="25" y="37"/>
                      <a:pt x="24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6"/>
                      <a:pt x="2" y="35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2" y="33"/>
                      <a:pt x="3" y="33"/>
                    </a:cubicBezTo>
                    <a:close/>
                    <a:moveTo>
                      <a:pt x="4" y="19"/>
                    </a:moveTo>
                    <a:cubicBezTo>
                      <a:pt x="5" y="19"/>
                      <a:pt x="5" y="20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0"/>
                      <a:pt x="3" y="19"/>
                      <a:pt x="4" y="19"/>
                    </a:cubicBezTo>
                    <a:close/>
                    <a:moveTo>
                      <a:pt x="14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1"/>
                      <a:pt x="25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4"/>
                      <a:pt x="25" y="24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9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6"/>
                      <a:pt x="14" y="26"/>
                    </a:cubicBezTo>
                    <a:close/>
                  </a:path>
                </a:pathLst>
              </a:custGeom>
              <a:solidFill>
                <a:srgbClr val="C2D44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Oval 8"/>
              <p:cNvSpPr/>
              <p:nvPr/>
            </p:nvSpPr>
            <p:spPr>
              <a:xfrm>
                <a:off x="1694" y="1545"/>
                <a:ext cx="525" cy="526"/>
              </a:xfrm>
              <a:prstGeom prst="ellipse">
                <a:avLst/>
              </a:prstGeom>
              <a:solidFill>
                <a:srgbClr val="F2EFDC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>
              <a:xfrm>
                <a:off x="1832" y="1645"/>
                <a:ext cx="387" cy="426"/>
              </a:xfrm>
              <a:custGeom>
                <a:avLst/>
                <a:gdLst/>
                <a:ahLst/>
                <a:cxnLst>
                  <a:cxn ang="0">
                    <a:pos x="387" y="159"/>
                  </a:cxn>
                  <a:cxn ang="0">
                    <a:pos x="129" y="426"/>
                  </a:cxn>
                  <a:cxn ang="0">
                    <a:pos x="119" y="426"/>
                  </a:cxn>
                  <a:cxn ang="0">
                    <a:pos x="10" y="307"/>
                  </a:cxn>
                  <a:cxn ang="0">
                    <a:pos x="0" y="287"/>
                  </a:cxn>
                  <a:cxn ang="0">
                    <a:pos x="0" y="30"/>
                  </a:cxn>
                  <a:cxn ang="0">
                    <a:pos x="20" y="10"/>
                  </a:cxn>
                  <a:cxn ang="0">
                    <a:pos x="258" y="0"/>
                  </a:cxn>
                  <a:cxn ang="0">
                    <a:pos x="387" y="129"/>
                  </a:cxn>
                  <a:cxn ang="0">
                    <a:pos x="387" y="159"/>
                  </a:cxn>
                </a:cxnLst>
                <a:rect l="0" t="0" r="0" b="0"/>
                <a:pathLst>
                  <a:path w="39" h="43">
                    <a:moveTo>
                      <a:pt x="39" y="16"/>
                    </a:moveTo>
                    <a:cubicBezTo>
                      <a:pt x="39" y="31"/>
                      <a:pt x="28" y="43"/>
                      <a:pt x="13" y="43"/>
                    </a:cubicBezTo>
                    <a:cubicBezTo>
                      <a:pt x="13" y="43"/>
                      <a:pt x="12" y="43"/>
                      <a:pt x="12" y="43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6"/>
                    </a:cubicBezTo>
                    <a:close/>
                  </a:path>
                </a:pathLst>
              </a:custGeom>
              <a:solidFill>
                <a:srgbClr val="DDDAC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Freeform 10"/>
              <p:cNvSpPr>
                <a:spLocks noEditPoints="1"/>
              </p:cNvSpPr>
              <p:nvPr/>
            </p:nvSpPr>
            <p:spPr>
              <a:xfrm>
                <a:off x="1822" y="1645"/>
                <a:ext cx="278" cy="327"/>
              </a:xfrm>
              <a:custGeom>
                <a:avLst/>
                <a:gdLst/>
                <a:ahLst/>
                <a:cxnLst>
                  <a:cxn ang="0">
                    <a:pos x="258" y="327"/>
                  </a:cxn>
                  <a:cxn ang="0">
                    <a:pos x="40" y="327"/>
                  </a:cxn>
                  <a:cxn ang="0">
                    <a:pos x="0" y="287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258" y="0"/>
                  </a:cxn>
                  <a:cxn ang="0">
                    <a:pos x="278" y="10"/>
                  </a:cxn>
                  <a:cxn ang="0">
                    <a:pos x="278" y="50"/>
                  </a:cxn>
                  <a:cxn ang="0">
                    <a:pos x="268" y="59"/>
                  </a:cxn>
                  <a:cxn ang="0">
                    <a:pos x="268" y="59"/>
                  </a:cxn>
                  <a:cxn ang="0">
                    <a:pos x="258" y="50"/>
                  </a:cxn>
                  <a:cxn ang="0">
                    <a:pos x="258" y="20"/>
                  </a:cxn>
                  <a:cxn ang="0">
                    <a:pos x="248" y="10"/>
                  </a:cxn>
                  <a:cxn ang="0">
                    <a:pos x="40" y="10"/>
                  </a:cxn>
                  <a:cxn ang="0">
                    <a:pos x="40" y="69"/>
                  </a:cxn>
                  <a:cxn ang="0">
                    <a:pos x="258" y="69"/>
                  </a:cxn>
                  <a:cxn ang="0">
                    <a:pos x="278" y="79"/>
                  </a:cxn>
                  <a:cxn ang="0">
                    <a:pos x="278" y="307"/>
                  </a:cxn>
                  <a:cxn ang="0">
                    <a:pos x="258" y="327"/>
                  </a:cxn>
                  <a:cxn ang="0">
                    <a:pos x="248" y="79"/>
                  </a:cxn>
                  <a:cxn ang="0">
                    <a:pos x="50" y="79"/>
                  </a:cxn>
                  <a:cxn ang="0">
                    <a:pos x="40" y="89"/>
                  </a:cxn>
                  <a:cxn ang="0">
                    <a:pos x="40" y="297"/>
                  </a:cxn>
                  <a:cxn ang="0">
                    <a:pos x="50" y="307"/>
                  </a:cxn>
                  <a:cxn ang="0">
                    <a:pos x="248" y="307"/>
                  </a:cxn>
                  <a:cxn ang="0">
                    <a:pos x="258" y="297"/>
                  </a:cxn>
                  <a:cxn ang="0">
                    <a:pos x="258" y="89"/>
                  </a:cxn>
                  <a:cxn ang="0">
                    <a:pos x="248" y="79"/>
                  </a:cxn>
                </a:cxnLst>
                <a:rect l="0" t="0" r="0" b="0"/>
                <a:pathLst>
                  <a:path w="28" h="33">
                    <a:moveTo>
                      <a:pt x="26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1"/>
                      <a:pt x="0" y="29"/>
                    </a:cubicBezTo>
                    <a:cubicBezTo>
                      <a:pt x="0" y="20"/>
                      <a:pt x="0" y="12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9" y="0"/>
                      <a:pt x="26" y="0"/>
                    </a:cubicBezTo>
                    <a:cubicBezTo>
                      <a:pt x="27" y="0"/>
                      <a:pt x="28" y="0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6"/>
                      <a:pt x="26" y="5"/>
                      <a:pt x="26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1"/>
                      <a:pt x="1" y="7"/>
                      <a:pt x="4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7"/>
                      <a:pt x="28" y="8"/>
                    </a:cubicBezTo>
                    <a:cubicBezTo>
                      <a:pt x="28" y="16"/>
                      <a:pt x="28" y="23"/>
                      <a:pt x="28" y="31"/>
                    </a:cubicBezTo>
                    <a:cubicBezTo>
                      <a:pt x="28" y="32"/>
                      <a:pt x="27" y="33"/>
                      <a:pt x="26" y="33"/>
                    </a:cubicBezTo>
                    <a:close/>
                    <a:moveTo>
                      <a:pt x="2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5" y="31"/>
                      <a:pt x="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6" y="3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5" y="8"/>
                    </a:cubicBezTo>
                    <a:close/>
                  </a:path>
                </a:pathLst>
              </a:custGeom>
              <a:solidFill>
                <a:srgbClr val="93C6D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Oval 11"/>
              <p:cNvSpPr/>
              <p:nvPr/>
            </p:nvSpPr>
            <p:spPr>
              <a:xfrm>
                <a:off x="1039" y="3538"/>
                <a:ext cx="526" cy="526"/>
              </a:xfrm>
              <a:prstGeom prst="ellipse">
                <a:avLst/>
              </a:prstGeom>
              <a:solidFill>
                <a:srgbClr val="FDC00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8" name="Freeform 12"/>
              <p:cNvSpPr/>
              <p:nvPr/>
            </p:nvSpPr>
            <p:spPr>
              <a:xfrm>
                <a:off x="1158" y="3637"/>
                <a:ext cx="407" cy="427"/>
              </a:xfrm>
              <a:custGeom>
                <a:avLst/>
                <a:gdLst/>
                <a:ahLst/>
                <a:cxnLst>
                  <a:cxn ang="0">
                    <a:pos x="407" y="189"/>
                  </a:cxn>
                  <a:cxn ang="0">
                    <a:pos x="189" y="427"/>
                  </a:cxn>
                  <a:cxn ang="0">
                    <a:pos x="10" y="248"/>
                  </a:cxn>
                  <a:cxn ang="0">
                    <a:pos x="10" y="7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69" y="0"/>
                  </a:cxn>
                  <a:cxn ang="0">
                    <a:pos x="208" y="0"/>
                  </a:cxn>
                  <a:cxn ang="0">
                    <a:pos x="288" y="79"/>
                  </a:cxn>
                  <a:cxn ang="0">
                    <a:pos x="288" y="70"/>
                  </a:cxn>
                  <a:cxn ang="0">
                    <a:pos x="407" y="189"/>
                  </a:cxn>
                </a:cxnLst>
                <a:rect l="0" t="0" r="0" b="0"/>
                <a:pathLst>
                  <a:path w="41" h="43">
                    <a:moveTo>
                      <a:pt x="41" y="19"/>
                    </a:moveTo>
                    <a:cubicBezTo>
                      <a:pt x="40" y="31"/>
                      <a:pt x="31" y="41"/>
                      <a:pt x="19" y="4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41" y="19"/>
                      <a:pt x="41" y="19"/>
                      <a:pt x="41" y="19"/>
                    </a:cubicBezTo>
                    <a:close/>
                  </a:path>
                </a:pathLst>
              </a:custGeom>
              <a:solidFill>
                <a:srgbClr val="F99B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Freeform 13"/>
              <p:cNvSpPr>
                <a:spLocks noEditPoints="1"/>
              </p:cNvSpPr>
              <p:nvPr/>
            </p:nvSpPr>
            <p:spPr>
              <a:xfrm>
                <a:off x="1158" y="3637"/>
                <a:ext cx="298" cy="328"/>
              </a:xfrm>
              <a:custGeom>
                <a:avLst/>
                <a:gdLst/>
                <a:ahLst/>
                <a:cxnLst>
                  <a:cxn ang="0">
                    <a:pos x="30" y="258"/>
                  </a:cxn>
                  <a:cxn ang="0">
                    <a:pos x="0" y="30"/>
                  </a:cxn>
                  <a:cxn ang="0">
                    <a:pos x="209" y="0"/>
                  </a:cxn>
                  <a:cxn ang="0">
                    <a:pos x="219" y="40"/>
                  </a:cxn>
                  <a:cxn ang="0">
                    <a:pos x="209" y="40"/>
                  </a:cxn>
                  <a:cxn ang="0">
                    <a:pos x="199" y="10"/>
                  </a:cxn>
                  <a:cxn ang="0">
                    <a:pos x="30" y="10"/>
                  </a:cxn>
                  <a:cxn ang="0">
                    <a:pos x="209" y="50"/>
                  </a:cxn>
                  <a:cxn ang="0">
                    <a:pos x="219" y="60"/>
                  </a:cxn>
                  <a:cxn ang="0">
                    <a:pos x="109" y="70"/>
                  </a:cxn>
                  <a:cxn ang="0">
                    <a:pos x="70" y="248"/>
                  </a:cxn>
                  <a:cxn ang="0">
                    <a:pos x="288" y="328"/>
                  </a:cxn>
                  <a:cxn ang="0">
                    <a:pos x="79" y="298"/>
                  </a:cxn>
                  <a:cxn ang="0">
                    <a:pos x="109" y="70"/>
                  </a:cxn>
                  <a:cxn ang="0">
                    <a:pos x="298" y="80"/>
                  </a:cxn>
                  <a:cxn ang="0">
                    <a:pos x="288" y="119"/>
                  </a:cxn>
                  <a:cxn ang="0">
                    <a:pos x="288" y="109"/>
                  </a:cxn>
                  <a:cxn ang="0">
                    <a:pos x="278" y="80"/>
                  </a:cxn>
                  <a:cxn ang="0">
                    <a:pos x="109" y="119"/>
                  </a:cxn>
                  <a:cxn ang="0">
                    <a:pos x="298" y="129"/>
                  </a:cxn>
                  <a:cxn ang="0">
                    <a:pos x="288" y="328"/>
                  </a:cxn>
                  <a:cxn ang="0">
                    <a:pos x="109" y="89"/>
                  </a:cxn>
                  <a:cxn ang="0">
                    <a:pos x="109" y="80"/>
                  </a:cxn>
                  <a:cxn ang="0">
                    <a:pos x="278" y="80"/>
                  </a:cxn>
                  <a:cxn ang="0">
                    <a:pos x="278" y="80"/>
                  </a:cxn>
                  <a:cxn ang="0">
                    <a:pos x="278" y="99"/>
                  </a:cxn>
                  <a:cxn ang="0">
                    <a:pos x="109" y="99"/>
                  </a:cxn>
                  <a:cxn ang="0">
                    <a:pos x="109" y="89"/>
                  </a:cxn>
                  <a:cxn ang="0">
                    <a:pos x="278" y="99"/>
                  </a:cxn>
                  <a:cxn ang="0">
                    <a:pos x="278" y="99"/>
                  </a:cxn>
                  <a:cxn ang="0">
                    <a:pos x="109" y="109"/>
                  </a:cxn>
                  <a:cxn ang="0">
                    <a:pos x="109" y="109"/>
                  </a:cxn>
                  <a:cxn ang="0">
                    <a:pos x="278" y="99"/>
                  </a:cxn>
                  <a:cxn ang="0">
                    <a:pos x="278" y="109"/>
                  </a:cxn>
                  <a:cxn ang="0">
                    <a:pos x="278" y="119"/>
                  </a:cxn>
                  <a:cxn ang="0">
                    <a:pos x="109" y="119"/>
                  </a:cxn>
                  <a:cxn ang="0">
                    <a:pos x="109" y="109"/>
                  </a:cxn>
                  <a:cxn ang="0">
                    <a:pos x="278" y="119"/>
                  </a:cxn>
                  <a:cxn ang="0">
                    <a:pos x="278" y="119"/>
                  </a:cxn>
                  <a:cxn ang="0">
                    <a:pos x="30" y="20"/>
                  </a:cxn>
                  <a:cxn ang="0">
                    <a:pos x="30" y="10"/>
                  </a:cxn>
                  <a:cxn ang="0">
                    <a:pos x="189" y="10"/>
                  </a:cxn>
                  <a:cxn ang="0">
                    <a:pos x="199" y="10"/>
                  </a:cxn>
                  <a:cxn ang="0">
                    <a:pos x="189" y="30"/>
                  </a:cxn>
                  <a:cxn ang="0">
                    <a:pos x="30" y="20"/>
                  </a:cxn>
                  <a:cxn ang="0">
                    <a:pos x="30" y="20"/>
                  </a:cxn>
                  <a:cxn ang="0">
                    <a:pos x="199" y="20"/>
                  </a:cxn>
                  <a:cxn ang="0">
                    <a:pos x="189" y="30"/>
                  </a:cxn>
                  <a:cxn ang="0">
                    <a:pos x="30" y="40"/>
                  </a:cxn>
                  <a:cxn ang="0">
                    <a:pos x="30" y="30"/>
                  </a:cxn>
                  <a:cxn ang="0">
                    <a:pos x="189" y="30"/>
                  </a:cxn>
                  <a:cxn ang="0">
                    <a:pos x="199" y="30"/>
                  </a:cxn>
                  <a:cxn ang="0">
                    <a:pos x="189" y="50"/>
                  </a:cxn>
                  <a:cxn ang="0">
                    <a:pos x="30" y="50"/>
                  </a:cxn>
                  <a:cxn ang="0">
                    <a:pos x="30" y="40"/>
                  </a:cxn>
                  <a:cxn ang="0">
                    <a:pos x="199" y="40"/>
                  </a:cxn>
                  <a:cxn ang="0">
                    <a:pos x="189" y="50"/>
                  </a:cxn>
                </a:cxnLst>
                <a:rect l="0" t="0" r="0" b="0"/>
                <a:pathLst>
                  <a:path w="30" h="33">
                    <a:moveTo>
                      <a:pt x="7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5"/>
                      <a:pt x="0" y="23"/>
                    </a:cubicBezTo>
                    <a:cubicBezTo>
                      <a:pt x="0" y="16"/>
                      <a:pt x="0" y="9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5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7"/>
                      <a:pt x="2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7" y="8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lose/>
                    <a:moveTo>
                      <a:pt x="29" y="33"/>
                    </a:moveTo>
                    <a:cubicBezTo>
                      <a:pt x="11" y="33"/>
                      <a:pt x="11" y="33"/>
                      <a:pt x="11" y="33"/>
                    </a:cubicBezTo>
                    <a:cubicBezTo>
                      <a:pt x="9" y="33"/>
                      <a:pt x="8" y="32"/>
                      <a:pt x="8" y="30"/>
                    </a:cubicBezTo>
                    <a:cubicBezTo>
                      <a:pt x="8" y="23"/>
                      <a:pt x="8" y="17"/>
                      <a:pt x="8" y="10"/>
                    </a:cubicBezTo>
                    <a:cubicBezTo>
                      <a:pt x="8" y="8"/>
                      <a:pt x="9" y="7"/>
                      <a:pt x="11" y="7"/>
                    </a:cubicBezTo>
                    <a:cubicBezTo>
                      <a:pt x="17" y="7"/>
                      <a:pt x="23" y="7"/>
                      <a:pt x="29" y="7"/>
                    </a:cubicBezTo>
                    <a:cubicBezTo>
                      <a:pt x="29" y="7"/>
                      <a:pt x="30" y="7"/>
                      <a:pt x="30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8"/>
                      <a:pt x="8" y="12"/>
                      <a:pt x="11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30" y="13"/>
                      <a:pt x="30" y="13"/>
                    </a:cubicBezTo>
                    <a:cubicBezTo>
                      <a:pt x="30" y="20"/>
                      <a:pt x="30" y="26"/>
                      <a:pt x="30" y="32"/>
                    </a:cubicBezTo>
                    <a:cubicBezTo>
                      <a:pt x="30" y="33"/>
                      <a:pt x="29" y="33"/>
                      <a:pt x="29" y="33"/>
                    </a:cubicBezTo>
                    <a:close/>
                    <a:moveTo>
                      <a:pt x="28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lose/>
                    <a:moveTo>
                      <a:pt x="28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lose/>
                    <a:moveTo>
                      <a:pt x="28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lose/>
                    <a:moveTo>
                      <a:pt x="28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lose/>
                    <a:moveTo>
                      <a:pt x="19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lose/>
                    <a:moveTo>
                      <a:pt x="19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3"/>
                      <a:pt x="19" y="3"/>
                    </a:cubicBezTo>
                    <a:close/>
                    <a:moveTo>
                      <a:pt x="19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19" y="4"/>
                    </a:cubicBezTo>
                    <a:close/>
                    <a:moveTo>
                      <a:pt x="19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19" y="5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Oval 14"/>
              <p:cNvSpPr/>
              <p:nvPr/>
            </p:nvSpPr>
            <p:spPr>
              <a:xfrm>
                <a:off x="385" y="2230"/>
                <a:ext cx="526" cy="525"/>
              </a:xfrm>
              <a:prstGeom prst="ellipse">
                <a:avLst/>
              </a:prstGeom>
              <a:solidFill>
                <a:srgbClr val="A6DAE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1" name="Freeform 15"/>
              <p:cNvSpPr/>
              <p:nvPr/>
            </p:nvSpPr>
            <p:spPr>
              <a:xfrm>
                <a:off x="544" y="2309"/>
                <a:ext cx="367" cy="446"/>
              </a:xfrm>
              <a:custGeom>
                <a:avLst/>
                <a:gdLst/>
                <a:ahLst/>
                <a:cxnLst>
                  <a:cxn ang="0">
                    <a:pos x="367" y="178"/>
                  </a:cxn>
                  <a:cxn ang="0">
                    <a:pos x="109" y="446"/>
                  </a:cxn>
                  <a:cxn ang="0">
                    <a:pos x="89" y="446"/>
                  </a:cxn>
                  <a:cxn ang="0">
                    <a:pos x="10" y="357"/>
                  </a:cxn>
                  <a:cxn ang="0">
                    <a:pos x="0" y="337"/>
                  </a:cxn>
                  <a:cxn ang="0">
                    <a:pos x="0" y="287"/>
                  </a:cxn>
                  <a:cxn ang="0">
                    <a:pos x="10" y="297"/>
                  </a:cxn>
                  <a:cxn ang="0">
                    <a:pos x="20" y="297"/>
                  </a:cxn>
                  <a:cxn ang="0">
                    <a:pos x="10" y="287"/>
                  </a:cxn>
                  <a:cxn ang="0">
                    <a:pos x="0" y="268"/>
                  </a:cxn>
                  <a:cxn ang="0">
                    <a:pos x="0" y="218"/>
                  </a:cxn>
                  <a:cxn ang="0">
                    <a:pos x="20" y="238"/>
                  </a:cxn>
                  <a:cxn ang="0">
                    <a:pos x="20" y="238"/>
                  </a:cxn>
                  <a:cxn ang="0">
                    <a:pos x="10" y="218"/>
                  </a:cxn>
                  <a:cxn ang="0">
                    <a:pos x="0" y="208"/>
                  </a:cxn>
                  <a:cxn ang="0">
                    <a:pos x="0" y="159"/>
                  </a:cxn>
                  <a:cxn ang="0">
                    <a:pos x="218" y="0"/>
                  </a:cxn>
                  <a:cxn ang="0">
                    <a:pos x="367" y="149"/>
                  </a:cxn>
                  <a:cxn ang="0">
                    <a:pos x="367" y="178"/>
                  </a:cxn>
                </a:cxnLst>
                <a:rect l="0" t="0" r="0" b="0"/>
                <a:pathLst>
                  <a:path w="37" h="45">
                    <a:moveTo>
                      <a:pt x="37" y="18"/>
                    </a:moveTo>
                    <a:cubicBezTo>
                      <a:pt x="37" y="33"/>
                      <a:pt x="25" y="45"/>
                      <a:pt x="11" y="45"/>
                    </a:cubicBezTo>
                    <a:cubicBezTo>
                      <a:pt x="10" y="45"/>
                      <a:pt x="10" y="45"/>
                      <a:pt x="9" y="4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6"/>
                      <a:pt x="37" y="17"/>
                      <a:pt x="37" y="18"/>
                    </a:cubicBezTo>
                    <a:close/>
                  </a:path>
                </a:pathLst>
              </a:custGeom>
              <a:solidFill>
                <a:srgbClr val="93C6D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Freeform 16"/>
              <p:cNvSpPr>
                <a:spLocks noEditPoints="1"/>
              </p:cNvSpPr>
              <p:nvPr/>
            </p:nvSpPr>
            <p:spPr>
              <a:xfrm>
                <a:off x="544" y="2309"/>
                <a:ext cx="218" cy="367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08" y="367"/>
                  </a:cxn>
                  <a:cxn ang="0">
                    <a:pos x="218" y="317"/>
                  </a:cxn>
                  <a:cxn ang="0">
                    <a:pos x="208" y="317"/>
                  </a:cxn>
                  <a:cxn ang="0">
                    <a:pos x="208" y="347"/>
                  </a:cxn>
                  <a:cxn ang="0">
                    <a:pos x="30" y="357"/>
                  </a:cxn>
                  <a:cxn ang="0">
                    <a:pos x="208" y="307"/>
                  </a:cxn>
                  <a:cxn ang="0">
                    <a:pos x="218" y="307"/>
                  </a:cxn>
                  <a:cxn ang="0">
                    <a:pos x="30" y="298"/>
                  </a:cxn>
                  <a:cxn ang="0">
                    <a:pos x="0" y="288"/>
                  </a:cxn>
                  <a:cxn ang="0">
                    <a:pos x="30" y="0"/>
                  </a:cxn>
                  <a:cxn ang="0">
                    <a:pos x="0" y="198"/>
                  </a:cxn>
                  <a:cxn ang="0">
                    <a:pos x="208" y="228"/>
                  </a:cxn>
                  <a:cxn ang="0">
                    <a:pos x="218" y="179"/>
                  </a:cxn>
                  <a:cxn ang="0">
                    <a:pos x="208" y="179"/>
                  </a:cxn>
                  <a:cxn ang="0">
                    <a:pos x="208" y="208"/>
                  </a:cxn>
                  <a:cxn ang="0">
                    <a:pos x="30" y="218"/>
                  </a:cxn>
                  <a:cxn ang="0">
                    <a:pos x="208" y="169"/>
                  </a:cxn>
                  <a:cxn ang="0">
                    <a:pos x="218" y="0"/>
                  </a:cxn>
                  <a:cxn ang="0">
                    <a:pos x="188" y="198"/>
                  </a:cxn>
                  <a:cxn ang="0">
                    <a:pos x="20" y="208"/>
                  </a:cxn>
                  <a:cxn ang="0">
                    <a:pos x="30" y="208"/>
                  </a:cxn>
                  <a:cxn ang="0">
                    <a:pos x="198" y="208"/>
                  </a:cxn>
                  <a:cxn ang="0">
                    <a:pos x="188" y="198"/>
                  </a:cxn>
                  <a:cxn ang="0">
                    <a:pos x="30" y="179"/>
                  </a:cxn>
                  <a:cxn ang="0">
                    <a:pos x="20" y="188"/>
                  </a:cxn>
                  <a:cxn ang="0">
                    <a:pos x="188" y="188"/>
                  </a:cxn>
                  <a:cxn ang="0">
                    <a:pos x="198" y="188"/>
                  </a:cxn>
                  <a:cxn ang="0">
                    <a:pos x="0" y="218"/>
                  </a:cxn>
                  <a:cxn ang="0">
                    <a:pos x="30" y="298"/>
                  </a:cxn>
                  <a:cxn ang="0">
                    <a:pos x="218" y="288"/>
                  </a:cxn>
                  <a:cxn ang="0">
                    <a:pos x="208" y="248"/>
                  </a:cxn>
                  <a:cxn ang="0">
                    <a:pos x="208" y="248"/>
                  </a:cxn>
                  <a:cxn ang="0">
                    <a:pos x="198" y="288"/>
                  </a:cxn>
                  <a:cxn ang="0">
                    <a:pos x="30" y="238"/>
                  </a:cxn>
                  <a:cxn ang="0">
                    <a:pos x="218" y="238"/>
                  </a:cxn>
                  <a:cxn ang="0">
                    <a:pos x="208" y="228"/>
                  </a:cxn>
                  <a:cxn ang="0">
                    <a:pos x="0" y="218"/>
                  </a:cxn>
                  <a:cxn ang="0">
                    <a:pos x="188" y="268"/>
                  </a:cxn>
                  <a:cxn ang="0">
                    <a:pos x="20" y="268"/>
                  </a:cxn>
                  <a:cxn ang="0">
                    <a:pos x="30" y="278"/>
                  </a:cxn>
                  <a:cxn ang="0">
                    <a:pos x="198" y="268"/>
                  </a:cxn>
                  <a:cxn ang="0">
                    <a:pos x="188" y="268"/>
                  </a:cxn>
                  <a:cxn ang="0">
                    <a:pos x="30" y="248"/>
                  </a:cxn>
                  <a:cxn ang="0">
                    <a:pos x="20" y="258"/>
                  </a:cxn>
                  <a:cxn ang="0">
                    <a:pos x="188" y="258"/>
                  </a:cxn>
                  <a:cxn ang="0">
                    <a:pos x="198" y="258"/>
                  </a:cxn>
                  <a:cxn ang="0">
                    <a:pos x="188" y="337"/>
                  </a:cxn>
                  <a:cxn ang="0">
                    <a:pos x="20" y="337"/>
                  </a:cxn>
                  <a:cxn ang="0">
                    <a:pos x="30" y="347"/>
                  </a:cxn>
                  <a:cxn ang="0">
                    <a:pos x="198" y="337"/>
                  </a:cxn>
                  <a:cxn ang="0">
                    <a:pos x="188" y="337"/>
                  </a:cxn>
                  <a:cxn ang="0">
                    <a:pos x="30" y="317"/>
                  </a:cxn>
                  <a:cxn ang="0">
                    <a:pos x="20" y="327"/>
                  </a:cxn>
                  <a:cxn ang="0">
                    <a:pos x="188" y="327"/>
                  </a:cxn>
                  <a:cxn ang="0">
                    <a:pos x="198" y="327"/>
                  </a:cxn>
                </a:cxnLst>
                <a:rect l="0" t="0" r="0" b="0"/>
                <a:pathLst>
                  <a:path w="22" h="37">
                    <a:moveTo>
                      <a:pt x="0" y="29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1" y="37"/>
                      <a:pt x="3" y="37"/>
                    </a:cubicBezTo>
                    <a:cubicBezTo>
                      <a:pt x="9" y="37"/>
                      <a:pt x="15" y="37"/>
                      <a:pt x="21" y="37"/>
                    </a:cubicBezTo>
                    <a:cubicBezTo>
                      <a:pt x="21" y="37"/>
                      <a:pt x="22" y="36"/>
                      <a:pt x="22" y="3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0" y="36"/>
                      <a:pt x="20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36"/>
                      <a:pt x="0" y="31"/>
                      <a:pt x="3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1" y="30"/>
                    </a:cubicBezTo>
                    <a:cubicBezTo>
                      <a:pt x="15" y="30"/>
                      <a:pt x="9" y="30"/>
                      <a:pt x="3" y="30"/>
                    </a:cubicBezTo>
                    <a:cubicBezTo>
                      <a:pt x="2" y="30"/>
                      <a:pt x="1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0"/>
                      <a:pt x="0" y="13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9" y="23"/>
                      <a:pt x="15" y="23"/>
                      <a:pt x="21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0" y="22"/>
                      <a:pt x="20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17"/>
                      <a:pt x="3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7"/>
                      <a:pt x="22" y="17"/>
                    </a:cubicBezTo>
                    <a:cubicBezTo>
                      <a:pt x="22" y="10"/>
                      <a:pt x="22" y="7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  <a:moveTo>
                      <a:pt x="19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19" y="20"/>
                      <a:pt x="19" y="20"/>
                    </a:cubicBezTo>
                    <a:close/>
                    <a:moveTo>
                      <a:pt x="19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18"/>
                      <a:pt x="19" y="18"/>
                    </a:cubicBezTo>
                    <a:close/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1" y="30"/>
                      <a:pt x="3" y="30"/>
                    </a:cubicBezTo>
                    <a:cubicBezTo>
                      <a:pt x="9" y="30"/>
                      <a:pt x="15" y="30"/>
                      <a:pt x="21" y="30"/>
                    </a:cubicBezTo>
                    <a:cubicBezTo>
                      <a:pt x="21" y="30"/>
                      <a:pt x="22" y="29"/>
                      <a:pt x="22" y="29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0" y="29"/>
                      <a:pt x="20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4"/>
                      <a:pt x="3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1" y="23"/>
                    </a:cubicBezTo>
                    <a:cubicBezTo>
                      <a:pt x="15" y="23"/>
                      <a:pt x="9" y="23"/>
                      <a:pt x="3" y="23"/>
                    </a:cubicBezTo>
                    <a:cubicBezTo>
                      <a:pt x="2" y="23"/>
                      <a:pt x="1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lose/>
                    <a:moveTo>
                      <a:pt x="1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8"/>
                      <a:pt x="2" y="28"/>
                      <a:pt x="3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  <a:moveTo>
                      <a:pt x="19" y="25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19" y="25"/>
                      <a:pt x="19" y="25"/>
                    </a:cubicBezTo>
                    <a:close/>
                    <a:moveTo>
                      <a:pt x="19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20" y="35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19" y="34"/>
                      <a:pt x="19" y="34"/>
                    </a:cubicBezTo>
                    <a:close/>
                    <a:moveTo>
                      <a:pt x="19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3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Oval 17"/>
              <p:cNvSpPr/>
              <p:nvPr/>
            </p:nvSpPr>
            <p:spPr>
              <a:xfrm>
                <a:off x="2358" y="2884"/>
                <a:ext cx="525" cy="525"/>
              </a:xfrm>
              <a:prstGeom prst="ellipse">
                <a:avLst/>
              </a:prstGeom>
              <a:solidFill>
                <a:srgbClr val="184F7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4" name="Freeform 18"/>
              <p:cNvSpPr/>
              <p:nvPr/>
            </p:nvSpPr>
            <p:spPr>
              <a:xfrm>
                <a:off x="2427" y="3023"/>
                <a:ext cx="456" cy="386"/>
              </a:xfrm>
              <a:custGeom>
                <a:avLst/>
                <a:gdLst/>
                <a:ahLst/>
                <a:cxnLst>
                  <a:cxn ang="0">
                    <a:pos x="456" y="119"/>
                  </a:cxn>
                  <a:cxn ang="0">
                    <a:pos x="188" y="386"/>
                  </a:cxn>
                  <a:cxn ang="0">
                    <a:pos x="149" y="376"/>
                  </a:cxn>
                  <a:cxn ang="0">
                    <a:pos x="0" y="228"/>
                  </a:cxn>
                  <a:cxn ang="0">
                    <a:pos x="20" y="30"/>
                  </a:cxn>
                  <a:cxn ang="0">
                    <a:pos x="30" y="10"/>
                  </a:cxn>
                  <a:cxn ang="0">
                    <a:pos x="50" y="0"/>
                  </a:cxn>
                  <a:cxn ang="0">
                    <a:pos x="99" y="0"/>
                  </a:cxn>
                  <a:cxn ang="0">
                    <a:pos x="149" y="10"/>
                  </a:cxn>
                  <a:cxn ang="0">
                    <a:pos x="188" y="30"/>
                  </a:cxn>
                  <a:cxn ang="0">
                    <a:pos x="208" y="20"/>
                  </a:cxn>
                  <a:cxn ang="0">
                    <a:pos x="258" y="0"/>
                  </a:cxn>
                  <a:cxn ang="0">
                    <a:pos x="317" y="0"/>
                  </a:cxn>
                  <a:cxn ang="0">
                    <a:pos x="357" y="10"/>
                  </a:cxn>
                  <a:cxn ang="0">
                    <a:pos x="446" y="99"/>
                  </a:cxn>
                  <a:cxn ang="0">
                    <a:pos x="456" y="119"/>
                  </a:cxn>
                </a:cxnLst>
                <a:rect l="0" t="0" r="0" b="0"/>
                <a:pathLst>
                  <a:path w="46" h="39">
                    <a:moveTo>
                      <a:pt x="46" y="12"/>
                    </a:moveTo>
                    <a:cubicBezTo>
                      <a:pt x="46" y="27"/>
                      <a:pt x="34" y="39"/>
                      <a:pt x="19" y="39"/>
                    </a:cubicBezTo>
                    <a:cubicBezTo>
                      <a:pt x="18" y="39"/>
                      <a:pt x="16" y="39"/>
                      <a:pt x="15" y="3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1"/>
                      <a:pt x="46" y="12"/>
                      <a:pt x="46" y="12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Freeform 19"/>
              <p:cNvSpPr>
                <a:spLocks noEditPoints="1"/>
              </p:cNvSpPr>
              <p:nvPr/>
            </p:nvSpPr>
            <p:spPr>
              <a:xfrm>
                <a:off x="2427" y="3013"/>
                <a:ext cx="377" cy="258"/>
              </a:xfrm>
              <a:custGeom>
                <a:avLst/>
                <a:gdLst/>
                <a:ahLst/>
                <a:cxnLst>
                  <a:cxn ang="0">
                    <a:pos x="377" y="238"/>
                  </a:cxn>
                  <a:cxn ang="0">
                    <a:pos x="377" y="50"/>
                  </a:cxn>
                  <a:cxn ang="0">
                    <a:pos x="367" y="50"/>
                  </a:cxn>
                  <a:cxn ang="0">
                    <a:pos x="367" y="50"/>
                  </a:cxn>
                  <a:cxn ang="0">
                    <a:pos x="357" y="40"/>
                  </a:cxn>
                  <a:cxn ang="0">
                    <a:pos x="357" y="20"/>
                  </a:cxn>
                  <a:cxn ang="0">
                    <a:pos x="347" y="10"/>
                  </a:cxn>
                  <a:cxn ang="0">
                    <a:pos x="198" y="30"/>
                  </a:cxn>
                  <a:cxn ang="0">
                    <a:pos x="179" y="30"/>
                  </a:cxn>
                  <a:cxn ang="0">
                    <a:pos x="30" y="10"/>
                  </a:cxn>
                  <a:cxn ang="0">
                    <a:pos x="20" y="20"/>
                  </a:cxn>
                  <a:cxn ang="0">
                    <a:pos x="20" y="40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0" y="50"/>
                  </a:cxn>
                  <a:cxn ang="0">
                    <a:pos x="0" y="238"/>
                  </a:cxn>
                  <a:cxn ang="0">
                    <a:pos x="10" y="248"/>
                  </a:cxn>
                  <a:cxn ang="0">
                    <a:pos x="159" y="248"/>
                  </a:cxn>
                  <a:cxn ang="0">
                    <a:pos x="169" y="248"/>
                  </a:cxn>
                  <a:cxn ang="0">
                    <a:pos x="169" y="258"/>
                  </a:cxn>
                  <a:cxn ang="0">
                    <a:pos x="208" y="258"/>
                  </a:cxn>
                  <a:cxn ang="0">
                    <a:pos x="208" y="248"/>
                  </a:cxn>
                  <a:cxn ang="0">
                    <a:pos x="218" y="248"/>
                  </a:cxn>
                  <a:cxn ang="0">
                    <a:pos x="367" y="248"/>
                  </a:cxn>
                  <a:cxn ang="0">
                    <a:pos x="377" y="238"/>
                  </a:cxn>
                  <a:cxn ang="0">
                    <a:pos x="179" y="228"/>
                  </a:cxn>
                  <a:cxn ang="0">
                    <a:pos x="40" y="208"/>
                  </a:cxn>
                  <a:cxn ang="0">
                    <a:pos x="30" y="198"/>
                  </a:cxn>
                  <a:cxn ang="0">
                    <a:pos x="30" y="30"/>
                  </a:cxn>
                  <a:cxn ang="0">
                    <a:pos x="40" y="20"/>
                  </a:cxn>
                  <a:cxn ang="0">
                    <a:pos x="179" y="40"/>
                  </a:cxn>
                  <a:cxn ang="0">
                    <a:pos x="179" y="60"/>
                  </a:cxn>
                  <a:cxn ang="0">
                    <a:pos x="179" y="228"/>
                  </a:cxn>
                  <a:cxn ang="0">
                    <a:pos x="179" y="228"/>
                  </a:cxn>
                  <a:cxn ang="0">
                    <a:pos x="198" y="228"/>
                  </a:cxn>
                  <a:cxn ang="0">
                    <a:pos x="337" y="208"/>
                  </a:cxn>
                  <a:cxn ang="0">
                    <a:pos x="347" y="198"/>
                  </a:cxn>
                  <a:cxn ang="0">
                    <a:pos x="347" y="30"/>
                  </a:cxn>
                  <a:cxn ang="0">
                    <a:pos x="337" y="20"/>
                  </a:cxn>
                  <a:cxn ang="0">
                    <a:pos x="198" y="40"/>
                  </a:cxn>
                  <a:cxn ang="0">
                    <a:pos x="198" y="60"/>
                  </a:cxn>
                  <a:cxn ang="0">
                    <a:pos x="198" y="228"/>
                  </a:cxn>
                  <a:cxn ang="0">
                    <a:pos x="198" y="228"/>
                  </a:cxn>
                </a:cxnLst>
                <a:rect l="0" t="0" r="0" b="0"/>
                <a:pathLst>
                  <a:path w="38" h="26">
                    <a:moveTo>
                      <a:pt x="38" y="24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4"/>
                      <a:pt x="36" y="4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1"/>
                      <a:pt x="35" y="1"/>
                    </a:cubicBezTo>
                    <a:cubicBezTo>
                      <a:pt x="29" y="0"/>
                      <a:pt x="24" y="0"/>
                      <a:pt x="20" y="3"/>
                    </a:cubicBezTo>
                    <a:cubicBezTo>
                      <a:pt x="19" y="4"/>
                      <a:pt x="19" y="4"/>
                      <a:pt x="18" y="3"/>
                    </a:cubicBezTo>
                    <a:cubicBezTo>
                      <a:pt x="14" y="0"/>
                      <a:pt x="9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5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8" y="25"/>
                      <a:pt x="38" y="24"/>
                      <a:pt x="38" y="24"/>
                    </a:cubicBezTo>
                    <a:close/>
                    <a:moveTo>
                      <a:pt x="18" y="23"/>
                    </a:moveTo>
                    <a:cubicBezTo>
                      <a:pt x="14" y="21"/>
                      <a:pt x="9" y="20"/>
                      <a:pt x="4" y="21"/>
                    </a:cubicBezTo>
                    <a:cubicBezTo>
                      <a:pt x="4" y="21"/>
                      <a:pt x="3" y="21"/>
                      <a:pt x="3" y="2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9" y="1"/>
                      <a:pt x="14" y="2"/>
                      <a:pt x="18" y="4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lose/>
                    <a:moveTo>
                      <a:pt x="20" y="23"/>
                    </a:moveTo>
                    <a:cubicBezTo>
                      <a:pt x="24" y="21"/>
                      <a:pt x="29" y="20"/>
                      <a:pt x="34" y="21"/>
                    </a:cubicBezTo>
                    <a:cubicBezTo>
                      <a:pt x="34" y="21"/>
                      <a:pt x="35" y="21"/>
                      <a:pt x="35" y="2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4" y="2"/>
                    </a:cubicBezTo>
                    <a:cubicBezTo>
                      <a:pt x="29" y="1"/>
                      <a:pt x="24" y="2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</a:path>
                </a:pathLst>
              </a:custGeom>
              <a:solidFill>
                <a:srgbClr val="EE682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20"/>
              <p:cNvSpPr/>
              <p:nvPr/>
            </p:nvSpPr>
            <p:spPr>
              <a:xfrm>
                <a:off x="1694" y="2884"/>
                <a:ext cx="525" cy="525"/>
              </a:xfrm>
              <a:prstGeom prst="ellipse">
                <a:avLst/>
              </a:prstGeom>
              <a:solidFill>
                <a:srgbClr val="184F7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7" name="Freeform 21"/>
              <p:cNvSpPr/>
              <p:nvPr/>
            </p:nvSpPr>
            <p:spPr>
              <a:xfrm>
                <a:off x="1743" y="3082"/>
                <a:ext cx="476" cy="327"/>
              </a:xfrm>
              <a:custGeom>
                <a:avLst/>
                <a:gdLst/>
                <a:ahLst/>
                <a:cxnLst>
                  <a:cxn ang="0">
                    <a:pos x="476" y="59"/>
                  </a:cxn>
                  <a:cxn ang="0">
                    <a:pos x="218" y="327"/>
                  </a:cxn>
                  <a:cxn ang="0">
                    <a:pos x="179" y="317"/>
                  </a:cxn>
                  <a:cxn ang="0">
                    <a:pos x="40" y="178"/>
                  </a:cxn>
                  <a:cxn ang="0">
                    <a:pos x="30" y="168"/>
                  </a:cxn>
                  <a:cxn ang="0">
                    <a:pos x="50" y="119"/>
                  </a:cxn>
                  <a:cxn ang="0">
                    <a:pos x="30" y="109"/>
                  </a:cxn>
                  <a:cxn ang="0">
                    <a:pos x="50" y="99"/>
                  </a:cxn>
                  <a:cxn ang="0">
                    <a:pos x="50" y="59"/>
                  </a:cxn>
                  <a:cxn ang="0">
                    <a:pos x="0" y="10"/>
                  </a:cxn>
                  <a:cxn ang="0">
                    <a:pos x="436" y="0"/>
                  </a:cxn>
                  <a:cxn ang="0">
                    <a:pos x="476" y="50"/>
                  </a:cxn>
                  <a:cxn ang="0">
                    <a:pos x="476" y="59"/>
                  </a:cxn>
                </a:cxnLst>
                <a:rect l="0" t="0" r="0" b="0"/>
                <a:pathLst>
                  <a:path w="48" h="33">
                    <a:moveTo>
                      <a:pt x="48" y="6"/>
                    </a:moveTo>
                    <a:cubicBezTo>
                      <a:pt x="48" y="21"/>
                      <a:pt x="37" y="33"/>
                      <a:pt x="22" y="33"/>
                    </a:cubicBezTo>
                    <a:cubicBezTo>
                      <a:pt x="21" y="33"/>
                      <a:pt x="19" y="33"/>
                      <a:pt x="18" y="3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6"/>
                      <a:pt x="48" y="6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Freeform 22"/>
              <p:cNvSpPr>
                <a:spLocks noEditPoints="1"/>
              </p:cNvSpPr>
              <p:nvPr/>
            </p:nvSpPr>
            <p:spPr>
              <a:xfrm>
                <a:off x="1743" y="3023"/>
                <a:ext cx="436" cy="248"/>
              </a:xfrm>
              <a:custGeom>
                <a:avLst/>
                <a:gdLst/>
                <a:ahLst/>
                <a:cxnLst>
                  <a:cxn ang="0">
                    <a:pos x="99" y="129"/>
                  </a:cxn>
                  <a:cxn ang="0">
                    <a:pos x="99" y="179"/>
                  </a:cxn>
                  <a:cxn ang="0">
                    <a:pos x="337" y="179"/>
                  </a:cxn>
                  <a:cxn ang="0">
                    <a:pos x="337" y="129"/>
                  </a:cxn>
                  <a:cxn ang="0">
                    <a:pos x="327" y="119"/>
                  </a:cxn>
                  <a:cxn ang="0">
                    <a:pos x="228" y="169"/>
                  </a:cxn>
                  <a:cxn ang="0">
                    <a:pos x="208" y="169"/>
                  </a:cxn>
                  <a:cxn ang="0">
                    <a:pos x="109" y="119"/>
                  </a:cxn>
                  <a:cxn ang="0">
                    <a:pos x="99" y="129"/>
                  </a:cxn>
                  <a:cxn ang="0">
                    <a:pos x="50" y="99"/>
                  </a:cxn>
                  <a:cxn ang="0">
                    <a:pos x="50" y="149"/>
                  </a:cxn>
                  <a:cxn ang="0">
                    <a:pos x="50" y="149"/>
                  </a:cxn>
                  <a:cxn ang="0">
                    <a:pos x="59" y="149"/>
                  </a:cxn>
                  <a:cxn ang="0">
                    <a:pos x="59" y="149"/>
                  </a:cxn>
                  <a:cxn ang="0">
                    <a:pos x="59" y="159"/>
                  </a:cxn>
                  <a:cxn ang="0">
                    <a:pos x="59" y="159"/>
                  </a:cxn>
                  <a:cxn ang="0">
                    <a:pos x="59" y="169"/>
                  </a:cxn>
                  <a:cxn ang="0">
                    <a:pos x="59" y="169"/>
                  </a:cxn>
                  <a:cxn ang="0">
                    <a:pos x="59" y="238"/>
                  </a:cxn>
                  <a:cxn ang="0">
                    <a:pos x="59" y="238"/>
                  </a:cxn>
                  <a:cxn ang="0">
                    <a:pos x="59" y="228"/>
                  </a:cxn>
                  <a:cxn ang="0">
                    <a:pos x="50" y="228"/>
                  </a:cxn>
                  <a:cxn ang="0">
                    <a:pos x="50" y="248"/>
                  </a:cxn>
                  <a:cxn ang="0">
                    <a:pos x="50" y="248"/>
                  </a:cxn>
                  <a:cxn ang="0">
                    <a:pos x="50" y="228"/>
                  </a:cxn>
                  <a:cxn ang="0">
                    <a:pos x="40" y="228"/>
                  </a:cxn>
                  <a:cxn ang="0">
                    <a:pos x="40" y="238"/>
                  </a:cxn>
                  <a:cxn ang="0">
                    <a:pos x="40" y="238"/>
                  </a:cxn>
                  <a:cxn ang="0">
                    <a:pos x="40" y="228"/>
                  </a:cxn>
                  <a:cxn ang="0">
                    <a:pos x="40" y="228"/>
                  </a:cxn>
                  <a:cxn ang="0">
                    <a:pos x="40" y="238"/>
                  </a:cxn>
                  <a:cxn ang="0">
                    <a:pos x="40" y="238"/>
                  </a:cxn>
                  <a:cxn ang="0">
                    <a:pos x="40" y="169"/>
                  </a:cxn>
                  <a:cxn ang="0">
                    <a:pos x="40" y="169"/>
                  </a:cxn>
                  <a:cxn ang="0">
                    <a:pos x="40" y="159"/>
                  </a:cxn>
                  <a:cxn ang="0">
                    <a:pos x="40" y="159"/>
                  </a:cxn>
                  <a:cxn ang="0">
                    <a:pos x="30" y="149"/>
                  </a:cxn>
                  <a:cxn ang="0">
                    <a:pos x="40" y="139"/>
                  </a:cxn>
                  <a:cxn ang="0">
                    <a:pos x="40" y="139"/>
                  </a:cxn>
                  <a:cxn ang="0">
                    <a:pos x="40" y="139"/>
                  </a:cxn>
                  <a:cxn ang="0">
                    <a:pos x="40" y="89"/>
                  </a:cxn>
                  <a:cxn ang="0">
                    <a:pos x="40" y="89"/>
                  </a:cxn>
                  <a:cxn ang="0">
                    <a:pos x="0" y="69"/>
                  </a:cxn>
                  <a:cxn ang="0">
                    <a:pos x="10" y="6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426" y="60"/>
                  </a:cxn>
                  <a:cxn ang="0">
                    <a:pos x="426" y="69"/>
                  </a:cxn>
                  <a:cxn ang="0">
                    <a:pos x="228" y="159"/>
                  </a:cxn>
                  <a:cxn ang="0">
                    <a:pos x="208" y="159"/>
                  </a:cxn>
                  <a:cxn ang="0">
                    <a:pos x="59" y="99"/>
                  </a:cxn>
                  <a:cxn ang="0">
                    <a:pos x="50" y="99"/>
                  </a:cxn>
                </a:cxnLst>
                <a:rect l="0" t="0" r="0" b="0"/>
                <a:pathLst>
                  <a:path w="44" h="25">
                    <a:moveTo>
                      <a:pt x="10" y="13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4"/>
                      <a:pt x="34" y="24"/>
                      <a:pt x="34" y="18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1" y="17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3"/>
                      <a:pt x="10" y="13"/>
                    </a:cubicBezTo>
                    <a:close/>
                    <a:moveTo>
                      <a:pt x="5" y="10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9"/>
                      <a:pt x="8" y="22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2"/>
                      <a:pt x="6" y="22"/>
                      <a:pt x="5" y="23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5" y="23"/>
                    </a:cubicBezTo>
                    <a:cubicBezTo>
                      <a:pt x="4" y="22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2"/>
                      <a:pt x="2" y="20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4" y="6"/>
                      <a:pt x="44" y="7"/>
                      <a:pt x="43" y="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6"/>
                      <a:pt x="22" y="16"/>
                      <a:pt x="21" y="1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10"/>
                      <a:pt x="5" y="10"/>
                    </a:cubicBezTo>
                    <a:close/>
                  </a:path>
                </a:pathLst>
              </a:custGeom>
              <a:solidFill>
                <a:srgbClr val="FDC00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23"/>
              <p:cNvSpPr/>
              <p:nvPr/>
            </p:nvSpPr>
            <p:spPr>
              <a:xfrm>
                <a:off x="2358" y="2230"/>
                <a:ext cx="525" cy="525"/>
              </a:xfrm>
              <a:prstGeom prst="ellipse">
                <a:avLst/>
              </a:prstGeom>
              <a:solidFill>
                <a:srgbClr val="184F7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Freeform 24"/>
              <p:cNvSpPr/>
              <p:nvPr/>
            </p:nvSpPr>
            <p:spPr>
              <a:xfrm>
                <a:off x="2506" y="2299"/>
                <a:ext cx="357" cy="456"/>
              </a:xfrm>
              <a:custGeom>
                <a:avLst/>
                <a:gdLst/>
                <a:ahLst/>
                <a:cxnLst>
                  <a:cxn ang="0">
                    <a:pos x="357" y="268"/>
                  </a:cxn>
                  <a:cxn ang="0">
                    <a:pos x="109" y="456"/>
                  </a:cxn>
                  <a:cxn ang="0">
                    <a:pos x="89" y="446"/>
                  </a:cxn>
                  <a:cxn ang="0">
                    <a:pos x="0" y="367"/>
                  </a:cxn>
                  <a:cxn ang="0">
                    <a:pos x="99" y="357"/>
                  </a:cxn>
                  <a:cxn ang="0">
                    <a:pos x="20" y="278"/>
                  </a:cxn>
                  <a:cxn ang="0">
                    <a:pos x="20" y="278"/>
                  </a:cxn>
                  <a:cxn ang="0">
                    <a:pos x="20" y="268"/>
                  </a:cxn>
                  <a:cxn ang="0">
                    <a:pos x="119" y="268"/>
                  </a:cxn>
                  <a:cxn ang="0">
                    <a:pos x="60" y="218"/>
                  </a:cxn>
                  <a:cxn ang="0">
                    <a:pos x="69" y="198"/>
                  </a:cxn>
                  <a:cxn ang="0">
                    <a:pos x="50" y="178"/>
                  </a:cxn>
                  <a:cxn ang="0">
                    <a:pos x="69" y="129"/>
                  </a:cxn>
                  <a:cxn ang="0">
                    <a:pos x="89" y="0"/>
                  </a:cxn>
                  <a:cxn ang="0">
                    <a:pos x="357" y="268"/>
                  </a:cxn>
                </a:cxnLst>
                <a:rect l="0" t="0" r="0" b="0"/>
                <a:pathLst>
                  <a:path w="36" h="46">
                    <a:moveTo>
                      <a:pt x="36" y="27"/>
                    </a:moveTo>
                    <a:cubicBezTo>
                      <a:pt x="33" y="38"/>
                      <a:pt x="23" y="46"/>
                      <a:pt x="11" y="46"/>
                    </a:cubicBezTo>
                    <a:cubicBezTo>
                      <a:pt x="10" y="46"/>
                      <a:pt x="10" y="46"/>
                      <a:pt x="9" y="4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6" y="27"/>
                      <a:pt x="36" y="27"/>
                      <a:pt x="36" y="27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Freeform 25"/>
              <p:cNvSpPr>
                <a:spLocks noEditPoints="1"/>
              </p:cNvSpPr>
              <p:nvPr/>
            </p:nvSpPr>
            <p:spPr>
              <a:xfrm>
                <a:off x="2506" y="2299"/>
                <a:ext cx="248" cy="367"/>
              </a:xfrm>
              <a:custGeom>
                <a:avLst/>
                <a:gdLst/>
                <a:ahLst/>
                <a:cxnLst>
                  <a:cxn ang="0">
                    <a:pos x="89" y="218"/>
                  </a:cxn>
                  <a:cxn ang="0">
                    <a:pos x="99" y="188"/>
                  </a:cxn>
                  <a:cxn ang="0">
                    <a:pos x="109" y="179"/>
                  </a:cxn>
                  <a:cxn ang="0">
                    <a:pos x="109" y="149"/>
                  </a:cxn>
                  <a:cxn ang="0">
                    <a:pos x="129" y="139"/>
                  </a:cxn>
                  <a:cxn ang="0">
                    <a:pos x="109" y="258"/>
                  </a:cxn>
                  <a:cxn ang="0">
                    <a:pos x="20" y="268"/>
                  </a:cxn>
                  <a:cxn ang="0">
                    <a:pos x="20" y="278"/>
                  </a:cxn>
                  <a:cxn ang="0">
                    <a:pos x="40" y="278"/>
                  </a:cxn>
                  <a:cxn ang="0">
                    <a:pos x="99" y="317"/>
                  </a:cxn>
                  <a:cxn ang="0">
                    <a:pos x="99" y="347"/>
                  </a:cxn>
                  <a:cxn ang="0">
                    <a:pos x="0" y="357"/>
                  </a:cxn>
                  <a:cxn ang="0">
                    <a:pos x="10" y="367"/>
                  </a:cxn>
                  <a:cxn ang="0">
                    <a:pos x="218" y="367"/>
                  </a:cxn>
                  <a:cxn ang="0">
                    <a:pos x="208" y="347"/>
                  </a:cxn>
                  <a:cxn ang="0">
                    <a:pos x="179" y="337"/>
                  </a:cxn>
                  <a:cxn ang="0">
                    <a:pos x="188" y="278"/>
                  </a:cxn>
                  <a:cxn ang="0">
                    <a:pos x="139" y="89"/>
                  </a:cxn>
                  <a:cxn ang="0">
                    <a:pos x="109" y="69"/>
                  </a:cxn>
                  <a:cxn ang="0">
                    <a:pos x="109" y="30"/>
                  </a:cxn>
                  <a:cxn ang="0">
                    <a:pos x="99" y="30"/>
                  </a:cxn>
                  <a:cxn ang="0">
                    <a:pos x="99" y="20"/>
                  </a:cxn>
                  <a:cxn ang="0">
                    <a:pos x="89" y="10"/>
                  </a:cxn>
                  <a:cxn ang="0">
                    <a:pos x="89" y="0"/>
                  </a:cxn>
                  <a:cxn ang="0">
                    <a:pos x="69" y="0"/>
                  </a:cxn>
                  <a:cxn ang="0">
                    <a:pos x="69" y="20"/>
                  </a:cxn>
                  <a:cxn ang="0">
                    <a:pos x="60" y="20"/>
                  </a:cxn>
                  <a:cxn ang="0">
                    <a:pos x="50" y="30"/>
                  </a:cxn>
                  <a:cxn ang="0">
                    <a:pos x="50" y="40"/>
                  </a:cxn>
                  <a:cxn ang="0">
                    <a:pos x="50" y="179"/>
                  </a:cxn>
                  <a:cxn ang="0">
                    <a:pos x="60" y="188"/>
                  </a:cxn>
                  <a:cxn ang="0">
                    <a:pos x="69" y="218"/>
                  </a:cxn>
                  <a:cxn ang="0">
                    <a:pos x="129" y="109"/>
                  </a:cxn>
                  <a:cxn ang="0">
                    <a:pos x="99" y="109"/>
                  </a:cxn>
                </a:cxnLst>
                <a:rect l="0" t="0" r="0" b="0"/>
                <a:pathLst>
                  <a:path w="25" h="37">
                    <a:moveTo>
                      <a:pt x="7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0" y="21"/>
                      <a:pt x="10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7"/>
                      <a:pt x="18" y="26"/>
                      <a:pt x="11" y="26"/>
                    </a:cubicBezTo>
                    <a:cubicBezTo>
                      <a:pt x="8" y="26"/>
                      <a:pt x="5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6" y="30"/>
                      <a:pt x="8" y="31"/>
                      <a:pt x="10" y="31"/>
                    </a:cubicBezTo>
                    <a:cubicBezTo>
                      <a:pt x="10" y="31"/>
                      <a:pt x="10" y="31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8" y="35"/>
                      <a:pt x="18" y="34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9" y="28"/>
                      <a:pt x="19" y="28"/>
                    </a:cubicBezTo>
                    <a:cubicBezTo>
                      <a:pt x="25" y="22"/>
                      <a:pt x="23" y="12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lose/>
                    <a:moveTo>
                      <a:pt x="11" y="10"/>
                    </a:moveTo>
                    <a:cubicBezTo>
                      <a:pt x="12" y="10"/>
                      <a:pt x="13" y="10"/>
                      <a:pt x="13" y="11"/>
                    </a:cubicBezTo>
                    <a:cubicBezTo>
                      <a:pt x="13" y="12"/>
                      <a:pt x="12" y="13"/>
                      <a:pt x="11" y="13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0" y="10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26"/>
              <p:cNvSpPr/>
              <p:nvPr/>
            </p:nvSpPr>
            <p:spPr>
              <a:xfrm>
                <a:off x="1039" y="2230"/>
                <a:ext cx="526" cy="525"/>
              </a:xfrm>
              <a:prstGeom prst="ellipse">
                <a:avLst/>
              </a:prstGeom>
              <a:solidFill>
                <a:srgbClr val="C2D44C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Freeform 27"/>
              <p:cNvSpPr/>
              <p:nvPr/>
            </p:nvSpPr>
            <p:spPr>
              <a:xfrm>
                <a:off x="1139" y="2319"/>
                <a:ext cx="426" cy="436"/>
              </a:xfrm>
              <a:custGeom>
                <a:avLst/>
                <a:gdLst/>
                <a:ahLst/>
                <a:cxnLst>
                  <a:cxn ang="0">
                    <a:pos x="426" y="178"/>
                  </a:cxn>
                  <a:cxn ang="0">
                    <a:pos x="178" y="436"/>
                  </a:cxn>
                  <a:cxn ang="0">
                    <a:pos x="69" y="327"/>
                  </a:cxn>
                  <a:cxn ang="0">
                    <a:pos x="59" y="307"/>
                  </a:cxn>
                  <a:cxn ang="0">
                    <a:pos x="10" y="248"/>
                  </a:cxn>
                  <a:cxn ang="0">
                    <a:pos x="0" y="218"/>
                  </a:cxn>
                  <a:cxn ang="0">
                    <a:pos x="0" y="149"/>
                  </a:cxn>
                  <a:cxn ang="0">
                    <a:pos x="20" y="109"/>
                  </a:cxn>
                  <a:cxn ang="0">
                    <a:pos x="40" y="59"/>
                  </a:cxn>
                  <a:cxn ang="0">
                    <a:pos x="79" y="20"/>
                  </a:cxn>
                  <a:cxn ang="0">
                    <a:pos x="139" y="20"/>
                  </a:cxn>
                  <a:cxn ang="0">
                    <a:pos x="159" y="10"/>
                  </a:cxn>
                  <a:cxn ang="0">
                    <a:pos x="198" y="0"/>
                  </a:cxn>
                  <a:cxn ang="0">
                    <a:pos x="258" y="10"/>
                  </a:cxn>
                  <a:cxn ang="0">
                    <a:pos x="426" y="178"/>
                  </a:cxn>
                </a:cxnLst>
                <a:rect l="0" t="0" r="0" b="0"/>
                <a:pathLst>
                  <a:path w="43" h="44">
                    <a:moveTo>
                      <a:pt x="43" y="18"/>
                    </a:moveTo>
                    <a:cubicBezTo>
                      <a:pt x="43" y="32"/>
                      <a:pt x="32" y="43"/>
                      <a:pt x="18" y="4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43" y="18"/>
                      <a:pt x="43" y="18"/>
                      <a:pt x="43" y="18"/>
                    </a:cubicBezTo>
                    <a:close/>
                  </a:path>
                </a:pathLst>
              </a:custGeom>
              <a:solidFill>
                <a:srgbClr val="A1B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28"/>
              <p:cNvSpPr>
                <a:spLocks noEditPoints="1"/>
              </p:cNvSpPr>
              <p:nvPr/>
            </p:nvSpPr>
            <p:spPr>
              <a:xfrm>
                <a:off x="1099" y="2289"/>
                <a:ext cx="406" cy="416"/>
              </a:xfrm>
              <a:custGeom>
                <a:avLst/>
                <a:gdLst/>
                <a:ahLst/>
                <a:cxnLst>
                  <a:cxn ang="0">
                    <a:pos x="287" y="139"/>
                  </a:cxn>
                  <a:cxn ang="0">
                    <a:pos x="178" y="69"/>
                  </a:cxn>
                  <a:cxn ang="0">
                    <a:pos x="99" y="168"/>
                  </a:cxn>
                  <a:cxn ang="0">
                    <a:pos x="158" y="69"/>
                  </a:cxn>
                  <a:cxn ang="0">
                    <a:pos x="168" y="79"/>
                  </a:cxn>
                  <a:cxn ang="0">
                    <a:pos x="109" y="198"/>
                  </a:cxn>
                  <a:cxn ang="0">
                    <a:pos x="168" y="267"/>
                  </a:cxn>
                  <a:cxn ang="0">
                    <a:pos x="119" y="267"/>
                  </a:cxn>
                  <a:cxn ang="0">
                    <a:pos x="99" y="258"/>
                  </a:cxn>
                  <a:cxn ang="0">
                    <a:pos x="218" y="307"/>
                  </a:cxn>
                  <a:cxn ang="0">
                    <a:pos x="109" y="307"/>
                  </a:cxn>
                  <a:cxn ang="0">
                    <a:pos x="109" y="277"/>
                  </a:cxn>
                  <a:cxn ang="0">
                    <a:pos x="327" y="198"/>
                  </a:cxn>
                  <a:cxn ang="0">
                    <a:pos x="317" y="218"/>
                  </a:cxn>
                  <a:cxn ang="0">
                    <a:pos x="267" y="238"/>
                  </a:cxn>
                  <a:cxn ang="0">
                    <a:pos x="198" y="50"/>
                  </a:cxn>
                  <a:cxn ang="0">
                    <a:pos x="277" y="119"/>
                  </a:cxn>
                  <a:cxn ang="0">
                    <a:pos x="257" y="198"/>
                  </a:cxn>
                  <a:cxn ang="0">
                    <a:pos x="257" y="198"/>
                  </a:cxn>
                  <a:cxn ang="0">
                    <a:pos x="168" y="208"/>
                  </a:cxn>
                  <a:cxn ang="0">
                    <a:pos x="287" y="297"/>
                  </a:cxn>
                  <a:cxn ang="0">
                    <a:pos x="50" y="168"/>
                  </a:cxn>
                  <a:cxn ang="0">
                    <a:pos x="158" y="50"/>
                  </a:cxn>
                  <a:cxn ang="0">
                    <a:pos x="327" y="89"/>
                  </a:cxn>
                  <a:cxn ang="0">
                    <a:pos x="366" y="228"/>
                  </a:cxn>
                  <a:cxn ang="0">
                    <a:pos x="366" y="228"/>
                  </a:cxn>
                  <a:cxn ang="0">
                    <a:pos x="356" y="188"/>
                  </a:cxn>
                  <a:cxn ang="0">
                    <a:pos x="327" y="119"/>
                  </a:cxn>
                  <a:cxn ang="0">
                    <a:pos x="337" y="178"/>
                  </a:cxn>
                  <a:cxn ang="0">
                    <a:pos x="257" y="347"/>
                  </a:cxn>
                  <a:cxn ang="0">
                    <a:pos x="287" y="317"/>
                  </a:cxn>
                  <a:cxn ang="0">
                    <a:pos x="337" y="258"/>
                  </a:cxn>
                  <a:cxn ang="0">
                    <a:pos x="287" y="297"/>
                  </a:cxn>
                  <a:cxn ang="0">
                    <a:pos x="79" y="238"/>
                  </a:cxn>
                  <a:cxn ang="0">
                    <a:pos x="59" y="188"/>
                  </a:cxn>
                  <a:cxn ang="0">
                    <a:pos x="79" y="258"/>
                  </a:cxn>
                </a:cxnLst>
                <a:rect l="0" t="0" r="0" b="0"/>
                <a:pathLst>
                  <a:path w="41" h="42">
                    <a:moveTo>
                      <a:pt x="29" y="13"/>
                    </a:moveTo>
                    <a:cubicBezTo>
                      <a:pt x="29" y="13"/>
                      <a:pt x="29" y="13"/>
                      <a:pt x="29" y="14"/>
                    </a:cubicBezTo>
                    <a:cubicBezTo>
                      <a:pt x="29" y="14"/>
                      <a:pt x="29" y="14"/>
                      <a:pt x="28" y="14"/>
                    </a:cubicBezTo>
                    <a:cubicBezTo>
                      <a:pt x="25" y="11"/>
                      <a:pt x="22" y="8"/>
                      <a:pt x="18" y="7"/>
                    </a:cubicBezTo>
                    <a:cubicBezTo>
                      <a:pt x="10" y="5"/>
                      <a:pt x="6" y="9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4"/>
                      <a:pt x="13" y="10"/>
                      <a:pt x="15" y="8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6" y="7"/>
                      <a:pt x="17" y="7"/>
                      <a:pt x="17" y="7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4" y="11"/>
                      <a:pt x="12" y="15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3" y="23"/>
                      <a:pt x="15" y="25"/>
                      <a:pt x="17" y="27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4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6"/>
                      <a:pt x="11" y="26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9" y="35"/>
                      <a:pt x="16" y="38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8" y="32"/>
                      <a:pt x="15" y="32"/>
                      <a:pt x="12" y="32"/>
                    </a:cubicBezTo>
                    <a:cubicBezTo>
                      <a:pt x="12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8" y="29"/>
                      <a:pt x="29" y="26"/>
                      <a:pt x="34" y="22"/>
                    </a:cubicBezTo>
                    <a:cubicBezTo>
                      <a:pt x="34" y="21"/>
                      <a:pt x="33" y="21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1"/>
                      <a:pt x="32" y="22"/>
                      <a:pt x="32" y="22"/>
                    </a:cubicBezTo>
                    <a:cubicBezTo>
                      <a:pt x="31" y="23"/>
                      <a:pt x="29" y="24"/>
                      <a:pt x="27" y="25"/>
                    </a:cubicBezTo>
                    <a:cubicBezTo>
                      <a:pt x="27" y="25"/>
                      <a:pt x="27" y="25"/>
                      <a:pt x="27" y="24"/>
                    </a:cubicBezTo>
                    <a:cubicBezTo>
                      <a:pt x="27" y="24"/>
                      <a:pt x="27" y="23"/>
                      <a:pt x="28" y="23"/>
                    </a:cubicBezTo>
                    <a:cubicBezTo>
                      <a:pt x="33" y="8"/>
                      <a:pt x="27" y="1"/>
                      <a:pt x="20" y="5"/>
                    </a:cubicBezTo>
                    <a:cubicBezTo>
                      <a:pt x="19" y="5"/>
                      <a:pt x="19" y="6"/>
                      <a:pt x="20" y="6"/>
                    </a:cubicBezTo>
                    <a:cubicBezTo>
                      <a:pt x="23" y="7"/>
                      <a:pt x="26" y="9"/>
                      <a:pt x="28" y="12"/>
                    </a:cubicBezTo>
                    <a:cubicBezTo>
                      <a:pt x="29" y="12"/>
                      <a:pt x="29" y="12"/>
                      <a:pt x="29" y="13"/>
                    </a:cubicBezTo>
                    <a:close/>
                    <a:moveTo>
                      <a:pt x="26" y="20"/>
                    </a:moveTo>
                    <a:cubicBezTo>
                      <a:pt x="26" y="27"/>
                      <a:pt x="16" y="27"/>
                      <a:pt x="15" y="20"/>
                    </a:cubicBezTo>
                    <a:cubicBezTo>
                      <a:pt x="15" y="13"/>
                      <a:pt x="25" y="13"/>
                      <a:pt x="26" y="20"/>
                    </a:cubicBezTo>
                    <a:close/>
                    <a:moveTo>
                      <a:pt x="22" y="21"/>
                    </a:moveTo>
                    <a:cubicBezTo>
                      <a:pt x="22" y="24"/>
                      <a:pt x="17" y="24"/>
                      <a:pt x="17" y="21"/>
                    </a:cubicBezTo>
                    <a:cubicBezTo>
                      <a:pt x="17" y="18"/>
                      <a:pt x="21" y="18"/>
                      <a:pt x="22" y="21"/>
                    </a:cubicBezTo>
                    <a:close/>
                    <a:moveTo>
                      <a:pt x="29" y="30"/>
                    </a:moveTo>
                    <a:cubicBezTo>
                      <a:pt x="22" y="42"/>
                      <a:pt x="11" y="40"/>
                      <a:pt x="9" y="31"/>
                    </a:cubicBezTo>
                    <a:cubicBezTo>
                      <a:pt x="2" y="28"/>
                      <a:pt x="0" y="22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8"/>
                      <a:pt x="9" y="3"/>
                      <a:pt x="16" y="5"/>
                    </a:cubicBezTo>
                    <a:cubicBezTo>
                      <a:pt x="17" y="5"/>
                      <a:pt x="17" y="5"/>
                      <a:pt x="18" y="4"/>
                    </a:cubicBezTo>
                    <a:cubicBezTo>
                      <a:pt x="24" y="0"/>
                      <a:pt x="31" y="2"/>
                      <a:pt x="33" y="9"/>
                    </a:cubicBezTo>
                    <a:cubicBezTo>
                      <a:pt x="33" y="9"/>
                      <a:pt x="33" y="9"/>
                      <a:pt x="34" y="10"/>
                    </a:cubicBezTo>
                    <a:cubicBezTo>
                      <a:pt x="40" y="12"/>
                      <a:pt x="41" y="18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2"/>
                      <a:pt x="36" y="21"/>
                      <a:pt x="36" y="20"/>
                    </a:cubicBezTo>
                    <a:cubicBezTo>
                      <a:pt x="36" y="20"/>
                      <a:pt x="36" y="19"/>
                      <a:pt x="36" y="19"/>
                    </a:cubicBezTo>
                    <a:cubicBezTo>
                      <a:pt x="37" y="16"/>
                      <a:pt x="37" y="13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4" y="13"/>
                      <a:pt x="33" y="15"/>
                      <a:pt x="33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41" y="28"/>
                      <a:pt x="35" y="37"/>
                      <a:pt x="26" y="35"/>
                    </a:cubicBezTo>
                    <a:cubicBezTo>
                      <a:pt x="26" y="35"/>
                      <a:pt x="25" y="35"/>
                      <a:pt x="26" y="35"/>
                    </a:cubicBezTo>
                    <a:cubicBezTo>
                      <a:pt x="26" y="34"/>
                      <a:pt x="27" y="34"/>
                      <a:pt x="27" y="33"/>
                    </a:cubicBezTo>
                    <a:cubicBezTo>
                      <a:pt x="28" y="32"/>
                      <a:pt x="28" y="32"/>
                      <a:pt x="29" y="32"/>
                    </a:cubicBezTo>
                    <a:cubicBezTo>
                      <a:pt x="33" y="32"/>
                      <a:pt x="35" y="30"/>
                      <a:pt x="35" y="26"/>
                    </a:cubicBezTo>
                    <a:cubicBezTo>
                      <a:pt x="35" y="26"/>
                      <a:pt x="35" y="26"/>
                      <a:pt x="34" y="26"/>
                    </a:cubicBezTo>
                    <a:cubicBezTo>
                      <a:pt x="33" y="27"/>
                      <a:pt x="31" y="28"/>
                      <a:pt x="30" y="29"/>
                    </a:cubicBezTo>
                    <a:cubicBezTo>
                      <a:pt x="29" y="29"/>
                      <a:pt x="29" y="29"/>
                      <a:pt x="29" y="30"/>
                    </a:cubicBezTo>
                    <a:close/>
                    <a:moveTo>
                      <a:pt x="8" y="26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7" y="21"/>
                      <a:pt x="6" y="20"/>
                      <a:pt x="6" y="19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22"/>
                      <a:pt x="4" y="25"/>
                      <a:pt x="8" y="26"/>
                    </a:cubicBezTo>
                    <a:cubicBezTo>
                      <a:pt x="8" y="27"/>
                      <a:pt x="8" y="26"/>
                      <a:pt x="8" y="26"/>
                    </a:cubicBezTo>
                    <a:close/>
                  </a:path>
                </a:pathLst>
              </a:custGeom>
              <a:solidFill>
                <a:srgbClr val="184F7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29"/>
              <p:cNvSpPr/>
              <p:nvPr/>
            </p:nvSpPr>
            <p:spPr>
              <a:xfrm>
                <a:off x="1694" y="3538"/>
                <a:ext cx="525" cy="526"/>
              </a:xfrm>
              <a:prstGeom prst="ellipse">
                <a:avLst/>
              </a:prstGeom>
              <a:solidFill>
                <a:srgbClr val="C2D44C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" name="Freeform 30"/>
              <p:cNvSpPr/>
              <p:nvPr/>
            </p:nvSpPr>
            <p:spPr>
              <a:xfrm>
                <a:off x="1773" y="3618"/>
                <a:ext cx="446" cy="446"/>
              </a:xfrm>
              <a:custGeom>
                <a:avLst/>
                <a:gdLst/>
                <a:ahLst/>
                <a:cxnLst>
                  <a:cxn ang="0">
                    <a:pos x="446" y="178"/>
                  </a:cxn>
                  <a:cxn ang="0">
                    <a:pos x="188" y="446"/>
                  </a:cxn>
                  <a:cxn ang="0">
                    <a:pos x="159" y="446"/>
                  </a:cxn>
                  <a:cxn ang="0">
                    <a:pos x="79" y="357"/>
                  </a:cxn>
                  <a:cxn ang="0">
                    <a:pos x="69" y="317"/>
                  </a:cxn>
                  <a:cxn ang="0">
                    <a:pos x="40" y="287"/>
                  </a:cxn>
                  <a:cxn ang="0">
                    <a:pos x="40" y="278"/>
                  </a:cxn>
                  <a:cxn ang="0">
                    <a:pos x="10" y="238"/>
                  </a:cxn>
                  <a:cxn ang="0">
                    <a:pos x="0" y="208"/>
                  </a:cxn>
                  <a:cxn ang="0">
                    <a:pos x="0" y="188"/>
                  </a:cxn>
                  <a:cxn ang="0">
                    <a:pos x="20" y="149"/>
                  </a:cxn>
                  <a:cxn ang="0">
                    <a:pos x="59" y="129"/>
                  </a:cxn>
                  <a:cxn ang="0">
                    <a:pos x="59" y="99"/>
                  </a:cxn>
                  <a:cxn ang="0">
                    <a:pos x="69" y="50"/>
                  </a:cxn>
                  <a:cxn ang="0">
                    <a:pos x="109" y="20"/>
                  </a:cxn>
                  <a:cxn ang="0">
                    <a:pos x="159" y="30"/>
                  </a:cxn>
                  <a:cxn ang="0">
                    <a:pos x="188" y="50"/>
                  </a:cxn>
                  <a:cxn ang="0">
                    <a:pos x="198" y="40"/>
                  </a:cxn>
                  <a:cxn ang="0">
                    <a:pos x="248" y="30"/>
                  </a:cxn>
                  <a:cxn ang="0">
                    <a:pos x="297" y="0"/>
                  </a:cxn>
                  <a:cxn ang="0">
                    <a:pos x="446" y="159"/>
                  </a:cxn>
                  <a:cxn ang="0">
                    <a:pos x="446" y="178"/>
                  </a:cxn>
                </a:cxnLst>
                <a:rect l="0" t="0" r="0" b="0"/>
                <a:pathLst>
                  <a:path w="45" h="45">
                    <a:moveTo>
                      <a:pt x="45" y="18"/>
                    </a:moveTo>
                    <a:cubicBezTo>
                      <a:pt x="45" y="33"/>
                      <a:pt x="34" y="45"/>
                      <a:pt x="19" y="45"/>
                    </a:cubicBezTo>
                    <a:cubicBezTo>
                      <a:pt x="18" y="45"/>
                      <a:pt x="17" y="45"/>
                      <a:pt x="16" y="4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21"/>
                      <a:pt x="0" y="21"/>
                    </a:cubicBezTo>
                    <a:cubicBezTo>
                      <a:pt x="0" y="21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7"/>
                      <a:pt x="45" y="18"/>
                      <a:pt x="45" y="18"/>
                    </a:cubicBezTo>
                    <a:close/>
                  </a:path>
                </a:pathLst>
              </a:custGeom>
              <a:solidFill>
                <a:srgbClr val="A1B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31"/>
              <p:cNvSpPr>
                <a:spLocks noEditPoints="1"/>
              </p:cNvSpPr>
              <p:nvPr/>
            </p:nvSpPr>
            <p:spPr>
              <a:xfrm>
                <a:off x="1743" y="3608"/>
                <a:ext cx="436" cy="406"/>
              </a:xfrm>
              <a:custGeom>
                <a:avLst/>
                <a:gdLst/>
                <a:ahLst/>
                <a:cxnLst>
                  <a:cxn ang="0">
                    <a:pos x="218" y="69"/>
                  </a:cxn>
                  <a:cxn ang="0">
                    <a:pos x="248" y="109"/>
                  </a:cxn>
                  <a:cxn ang="0">
                    <a:pos x="268" y="188"/>
                  </a:cxn>
                  <a:cxn ang="0">
                    <a:pos x="218" y="139"/>
                  </a:cxn>
                  <a:cxn ang="0">
                    <a:pos x="327" y="287"/>
                  </a:cxn>
                  <a:cxn ang="0">
                    <a:pos x="228" y="347"/>
                  </a:cxn>
                  <a:cxn ang="0">
                    <a:pos x="307" y="356"/>
                  </a:cxn>
                  <a:cxn ang="0">
                    <a:pos x="347" y="297"/>
                  </a:cxn>
                  <a:cxn ang="0">
                    <a:pos x="327" y="366"/>
                  </a:cxn>
                  <a:cxn ang="0">
                    <a:pos x="89" y="317"/>
                  </a:cxn>
                  <a:cxn ang="0">
                    <a:pos x="59" y="267"/>
                  </a:cxn>
                  <a:cxn ang="0">
                    <a:pos x="218" y="59"/>
                  </a:cxn>
                  <a:cxn ang="0">
                    <a:pos x="268" y="30"/>
                  </a:cxn>
                  <a:cxn ang="0">
                    <a:pos x="337" y="50"/>
                  </a:cxn>
                  <a:cxn ang="0">
                    <a:pos x="347" y="277"/>
                  </a:cxn>
                  <a:cxn ang="0">
                    <a:pos x="347" y="297"/>
                  </a:cxn>
                  <a:cxn ang="0">
                    <a:pos x="109" y="198"/>
                  </a:cxn>
                  <a:cxn ang="0">
                    <a:pos x="59" y="248"/>
                  </a:cxn>
                  <a:cxn ang="0">
                    <a:pos x="99" y="238"/>
                  </a:cxn>
                  <a:cxn ang="0">
                    <a:pos x="139" y="287"/>
                  </a:cxn>
                  <a:cxn ang="0">
                    <a:pos x="119" y="228"/>
                  </a:cxn>
                  <a:cxn ang="0">
                    <a:pos x="109" y="248"/>
                  </a:cxn>
                  <a:cxn ang="0">
                    <a:pos x="99" y="317"/>
                  </a:cxn>
                  <a:cxn ang="0">
                    <a:pos x="168" y="307"/>
                  </a:cxn>
                  <a:cxn ang="0">
                    <a:pos x="129" y="297"/>
                  </a:cxn>
                  <a:cxn ang="0">
                    <a:pos x="258" y="50"/>
                  </a:cxn>
                  <a:cxn ang="0">
                    <a:pos x="268" y="109"/>
                  </a:cxn>
                  <a:cxn ang="0">
                    <a:pos x="337" y="119"/>
                  </a:cxn>
                  <a:cxn ang="0">
                    <a:pos x="208" y="59"/>
                  </a:cxn>
                  <a:cxn ang="0">
                    <a:pos x="159" y="119"/>
                  </a:cxn>
                  <a:cxn ang="0">
                    <a:pos x="208" y="59"/>
                  </a:cxn>
                  <a:cxn ang="0">
                    <a:pos x="337" y="267"/>
                  </a:cxn>
                  <a:cxn ang="0">
                    <a:pos x="277" y="277"/>
                  </a:cxn>
                  <a:cxn ang="0">
                    <a:pos x="159" y="129"/>
                  </a:cxn>
                  <a:cxn ang="0">
                    <a:pos x="99" y="139"/>
                  </a:cxn>
                  <a:cxn ang="0">
                    <a:pos x="337" y="149"/>
                  </a:cxn>
                  <a:cxn ang="0">
                    <a:pos x="347" y="267"/>
                  </a:cxn>
                  <a:cxn ang="0">
                    <a:pos x="337" y="149"/>
                  </a:cxn>
                  <a:cxn ang="0">
                    <a:pos x="168" y="287"/>
                  </a:cxn>
                  <a:cxn ang="0">
                    <a:pos x="168" y="129"/>
                  </a:cxn>
                  <a:cxn ang="0">
                    <a:pos x="268" y="129"/>
                  </a:cxn>
                  <a:cxn ang="0">
                    <a:pos x="268" y="287"/>
                  </a:cxn>
                  <a:cxn ang="0">
                    <a:pos x="218" y="337"/>
                  </a:cxn>
                  <a:cxn ang="0">
                    <a:pos x="188" y="297"/>
                  </a:cxn>
                  <a:cxn ang="0">
                    <a:pos x="337" y="139"/>
                  </a:cxn>
                  <a:cxn ang="0">
                    <a:pos x="277" y="129"/>
                  </a:cxn>
                  <a:cxn ang="0">
                    <a:pos x="337" y="139"/>
                  </a:cxn>
                </a:cxnLst>
                <a:rect l="0" t="0" r="0" b="0"/>
                <a:pathLst>
                  <a:path w="44" h="41">
                    <a:moveTo>
                      <a:pt x="26" y="11"/>
                    </a:moveTo>
                    <a:cubicBezTo>
                      <a:pt x="24" y="9"/>
                      <a:pt x="23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8"/>
                      <a:pt x="19" y="9"/>
                      <a:pt x="18" y="11"/>
                    </a:cubicBezTo>
                    <a:cubicBezTo>
                      <a:pt x="18" y="11"/>
                      <a:pt x="18" y="12"/>
                      <a:pt x="19" y="11"/>
                    </a:cubicBezTo>
                    <a:cubicBezTo>
                      <a:pt x="21" y="11"/>
                      <a:pt x="23" y="11"/>
                      <a:pt x="25" y="11"/>
                    </a:cubicBezTo>
                    <a:cubicBezTo>
                      <a:pt x="26" y="12"/>
                      <a:pt x="26" y="11"/>
                      <a:pt x="26" y="11"/>
                    </a:cubicBezTo>
                    <a:close/>
                    <a:moveTo>
                      <a:pt x="22" y="14"/>
                    </a:moveTo>
                    <a:cubicBezTo>
                      <a:pt x="25" y="14"/>
                      <a:pt x="27" y="16"/>
                      <a:pt x="27" y="19"/>
                    </a:cubicBezTo>
                    <a:cubicBezTo>
                      <a:pt x="27" y="22"/>
                      <a:pt x="25" y="25"/>
                      <a:pt x="22" y="25"/>
                    </a:cubicBezTo>
                    <a:cubicBezTo>
                      <a:pt x="19" y="25"/>
                      <a:pt x="16" y="22"/>
                      <a:pt x="16" y="19"/>
                    </a:cubicBezTo>
                    <a:cubicBezTo>
                      <a:pt x="16" y="16"/>
                      <a:pt x="19" y="14"/>
                      <a:pt x="22" y="14"/>
                    </a:cubicBezTo>
                    <a:close/>
                    <a:moveTo>
                      <a:pt x="34" y="30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3" y="29"/>
                    </a:cubicBezTo>
                    <a:cubicBezTo>
                      <a:pt x="32" y="29"/>
                      <a:pt x="30" y="30"/>
                      <a:pt x="28" y="30"/>
                    </a:cubicBezTo>
                    <a:cubicBezTo>
                      <a:pt x="27" y="30"/>
                      <a:pt x="27" y="30"/>
                      <a:pt x="27" y="31"/>
                    </a:cubicBezTo>
                    <a:cubicBezTo>
                      <a:pt x="26" y="32"/>
                      <a:pt x="24" y="34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6" y="37"/>
                      <a:pt x="29" y="38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9" y="34"/>
                      <a:pt x="31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lose/>
                    <a:moveTo>
                      <a:pt x="35" y="30"/>
                    </a:moveTo>
                    <a:cubicBezTo>
                      <a:pt x="37" y="31"/>
                      <a:pt x="37" y="32"/>
                      <a:pt x="37" y="34"/>
                    </a:cubicBezTo>
                    <a:cubicBezTo>
                      <a:pt x="37" y="36"/>
                      <a:pt x="36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40"/>
                      <a:pt x="27" y="39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5" y="41"/>
                      <a:pt x="9" y="39"/>
                      <a:pt x="9" y="3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6" y="29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0" y="23"/>
                      <a:pt x="1" y="17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3"/>
                      <a:pt x="14" y="0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5"/>
                      <a:pt x="25" y="4"/>
                      <a:pt x="26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8" y="0"/>
                      <a:pt x="30" y="0"/>
                    </a:cubicBezTo>
                    <a:cubicBezTo>
                      <a:pt x="33" y="0"/>
                      <a:pt x="34" y="3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7"/>
                      <a:pt x="35" y="10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44" y="17"/>
                      <a:pt x="44" y="25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lose/>
                    <a:moveTo>
                      <a:pt x="10" y="24"/>
                    </a:moveTo>
                    <a:cubicBezTo>
                      <a:pt x="10" y="23"/>
                      <a:pt x="11" y="22"/>
                      <a:pt x="11" y="21"/>
                    </a:cubicBezTo>
                    <a:cubicBezTo>
                      <a:pt x="11" y="21"/>
                      <a:pt x="11" y="21"/>
                      <a:pt x="11" y="20"/>
                    </a:cubicBezTo>
                    <a:cubicBezTo>
                      <a:pt x="10" y="18"/>
                      <a:pt x="10" y="16"/>
                      <a:pt x="9" y="15"/>
                    </a:cubicBezTo>
                    <a:cubicBezTo>
                      <a:pt x="9" y="15"/>
                      <a:pt x="9" y="14"/>
                      <a:pt x="9" y="15"/>
                    </a:cubicBezTo>
                    <a:cubicBezTo>
                      <a:pt x="3" y="17"/>
                      <a:pt x="2" y="22"/>
                      <a:pt x="6" y="25"/>
                    </a:cubicBezTo>
                    <a:cubicBezTo>
                      <a:pt x="7" y="26"/>
                      <a:pt x="7" y="26"/>
                      <a:pt x="7" y="25"/>
                    </a:cubicBezTo>
                    <a:cubicBezTo>
                      <a:pt x="8" y="25"/>
                      <a:pt x="9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lose/>
                    <a:moveTo>
                      <a:pt x="11" y="25"/>
                    </a:moveTo>
                    <a:cubicBezTo>
                      <a:pt x="13" y="25"/>
                      <a:pt x="13" y="27"/>
                      <a:pt x="13" y="28"/>
                    </a:cubicBezTo>
                    <a:cubicBezTo>
                      <a:pt x="13" y="28"/>
                      <a:pt x="13" y="29"/>
                      <a:pt x="14" y="29"/>
                    </a:cubicBezTo>
                    <a:cubicBezTo>
                      <a:pt x="14" y="29"/>
                      <a:pt x="15" y="29"/>
                      <a:pt x="15" y="29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4" y="26"/>
                      <a:pt x="13" y="25"/>
                      <a:pt x="12" y="23"/>
                    </a:cubicBezTo>
                    <a:cubicBezTo>
                      <a:pt x="12" y="22"/>
                      <a:pt x="12" y="22"/>
                      <a:pt x="12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5"/>
                    </a:cubicBezTo>
                    <a:close/>
                    <a:moveTo>
                      <a:pt x="13" y="30"/>
                    </a:moveTo>
                    <a:cubicBezTo>
                      <a:pt x="12" y="30"/>
                      <a:pt x="11" y="31"/>
                      <a:pt x="10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1" y="37"/>
                      <a:pt x="15" y="39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0" y="34"/>
                      <a:pt x="18" y="32"/>
                      <a:pt x="17" y="31"/>
                    </a:cubicBezTo>
                    <a:cubicBezTo>
                      <a:pt x="17" y="30"/>
                      <a:pt x="16" y="30"/>
                      <a:pt x="16" y="30"/>
                    </a:cubicBezTo>
                    <a:cubicBezTo>
                      <a:pt x="15" y="30"/>
                      <a:pt x="14" y="30"/>
                      <a:pt x="13" y="29"/>
                    </a:cubicBezTo>
                    <a:cubicBezTo>
                      <a:pt x="13" y="29"/>
                      <a:pt x="13" y="29"/>
                      <a:pt x="13" y="30"/>
                    </a:cubicBezTo>
                    <a:close/>
                    <a:moveTo>
                      <a:pt x="32" y="7"/>
                    </a:moveTo>
                    <a:cubicBezTo>
                      <a:pt x="30" y="8"/>
                      <a:pt x="28" y="7"/>
                      <a:pt x="27" y="5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5" y="5"/>
                      <a:pt x="24" y="6"/>
                      <a:pt x="23" y="6"/>
                    </a:cubicBezTo>
                    <a:cubicBezTo>
                      <a:pt x="23" y="6"/>
                      <a:pt x="23" y="7"/>
                      <a:pt x="23" y="7"/>
                    </a:cubicBezTo>
                    <a:cubicBezTo>
                      <a:pt x="24" y="8"/>
                      <a:pt x="26" y="9"/>
                      <a:pt x="27" y="11"/>
                    </a:cubicBezTo>
                    <a:cubicBezTo>
                      <a:pt x="27" y="11"/>
                      <a:pt x="27" y="12"/>
                      <a:pt x="28" y="12"/>
                    </a:cubicBezTo>
                    <a:cubicBezTo>
                      <a:pt x="30" y="12"/>
                      <a:pt x="32" y="12"/>
                      <a:pt x="33" y="13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4" y="10"/>
                      <a:pt x="34" y="8"/>
                      <a:pt x="33" y="7"/>
                    </a:cubicBezTo>
                    <a:cubicBezTo>
                      <a:pt x="33" y="7"/>
                      <a:pt x="32" y="7"/>
                      <a:pt x="32" y="7"/>
                    </a:cubicBezTo>
                    <a:close/>
                    <a:moveTo>
                      <a:pt x="21" y="6"/>
                    </a:moveTo>
                    <a:cubicBezTo>
                      <a:pt x="15" y="2"/>
                      <a:pt x="9" y="5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14" y="12"/>
                      <a:pt x="16" y="12"/>
                    </a:cubicBezTo>
                    <a:cubicBezTo>
                      <a:pt x="16" y="12"/>
                      <a:pt x="17" y="11"/>
                      <a:pt x="17" y="11"/>
                    </a:cubicBezTo>
                    <a:cubicBezTo>
                      <a:pt x="18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1" y="6"/>
                    </a:cubicBezTo>
                    <a:close/>
                    <a:moveTo>
                      <a:pt x="29" y="29"/>
                    </a:moveTo>
                    <a:cubicBezTo>
                      <a:pt x="30" y="29"/>
                      <a:pt x="32" y="28"/>
                      <a:pt x="33" y="28"/>
                    </a:cubicBezTo>
                    <a:cubicBezTo>
                      <a:pt x="34" y="28"/>
                      <a:pt x="34" y="27"/>
                      <a:pt x="34" y="27"/>
                    </a:cubicBezTo>
                    <a:cubicBezTo>
                      <a:pt x="33" y="26"/>
                      <a:pt x="33" y="24"/>
                      <a:pt x="32" y="23"/>
                    </a:cubicBezTo>
                    <a:cubicBezTo>
                      <a:pt x="32" y="22"/>
                      <a:pt x="32" y="22"/>
                      <a:pt x="32" y="23"/>
                    </a:cubicBezTo>
                    <a:cubicBezTo>
                      <a:pt x="31" y="25"/>
                      <a:pt x="30" y="26"/>
                      <a:pt x="28" y="28"/>
                    </a:cubicBezTo>
                    <a:cubicBezTo>
                      <a:pt x="28" y="29"/>
                      <a:pt x="28" y="29"/>
                      <a:pt x="29" y="29"/>
                    </a:cubicBezTo>
                    <a:close/>
                    <a:moveTo>
                      <a:pt x="12" y="19"/>
                    </a:moveTo>
                    <a:cubicBezTo>
                      <a:pt x="13" y="17"/>
                      <a:pt x="14" y="15"/>
                      <a:pt x="16" y="13"/>
                    </a:cubicBezTo>
                    <a:cubicBezTo>
                      <a:pt x="16" y="13"/>
                      <a:pt x="16" y="13"/>
                      <a:pt x="15" y="13"/>
                    </a:cubicBezTo>
                    <a:cubicBezTo>
                      <a:pt x="13" y="13"/>
                      <a:pt x="12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6"/>
                      <a:pt x="11" y="17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lose/>
                    <a:moveTo>
                      <a:pt x="34" y="15"/>
                    </a:moveTo>
                    <a:cubicBezTo>
                      <a:pt x="34" y="17"/>
                      <a:pt x="34" y="18"/>
                      <a:pt x="33" y="20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3"/>
                      <a:pt x="34" y="25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42" y="24"/>
                      <a:pt x="42" y="18"/>
                      <a:pt x="35" y="15"/>
                    </a:cubicBezTo>
                    <a:cubicBezTo>
                      <a:pt x="35" y="14"/>
                      <a:pt x="35" y="15"/>
                      <a:pt x="34" y="15"/>
                    </a:cubicBezTo>
                    <a:close/>
                    <a:moveTo>
                      <a:pt x="26" y="29"/>
                    </a:moveTo>
                    <a:cubicBezTo>
                      <a:pt x="23" y="30"/>
                      <a:pt x="21" y="30"/>
                      <a:pt x="18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5" y="26"/>
                      <a:pt x="14" y="24"/>
                      <a:pt x="13" y="22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4" y="18"/>
                      <a:pt x="15" y="15"/>
                      <a:pt x="17" y="13"/>
                    </a:cubicBezTo>
                    <a:cubicBezTo>
                      <a:pt x="17" y="13"/>
                      <a:pt x="17" y="12"/>
                      <a:pt x="18" y="12"/>
                    </a:cubicBezTo>
                    <a:cubicBezTo>
                      <a:pt x="21" y="12"/>
                      <a:pt x="23" y="12"/>
                      <a:pt x="26" y="12"/>
                    </a:cubicBezTo>
                    <a:cubicBezTo>
                      <a:pt x="27" y="12"/>
                      <a:pt x="27" y="13"/>
                      <a:pt x="27" y="13"/>
                    </a:cubicBezTo>
                    <a:cubicBezTo>
                      <a:pt x="29" y="15"/>
                      <a:pt x="30" y="18"/>
                      <a:pt x="31" y="20"/>
                    </a:cubicBezTo>
                    <a:cubicBezTo>
                      <a:pt x="32" y="21"/>
                      <a:pt x="32" y="21"/>
                      <a:pt x="31" y="22"/>
                    </a:cubicBezTo>
                    <a:cubicBezTo>
                      <a:pt x="30" y="24"/>
                      <a:pt x="29" y="26"/>
                      <a:pt x="27" y="29"/>
                    </a:cubicBezTo>
                    <a:cubicBezTo>
                      <a:pt x="27" y="29"/>
                      <a:pt x="27" y="29"/>
                      <a:pt x="26" y="29"/>
                    </a:cubicBezTo>
                    <a:close/>
                    <a:moveTo>
                      <a:pt x="26" y="31"/>
                    </a:moveTo>
                    <a:cubicBezTo>
                      <a:pt x="24" y="32"/>
                      <a:pt x="23" y="33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3"/>
                      <a:pt x="19" y="32"/>
                      <a:pt x="18" y="31"/>
                    </a:cubicBezTo>
                    <a:cubicBezTo>
                      <a:pt x="18" y="30"/>
                      <a:pt x="18" y="30"/>
                      <a:pt x="19" y="30"/>
                    </a:cubicBezTo>
                    <a:cubicBezTo>
                      <a:pt x="21" y="30"/>
                      <a:pt x="23" y="30"/>
                      <a:pt x="25" y="30"/>
                    </a:cubicBezTo>
                    <a:cubicBezTo>
                      <a:pt x="26" y="30"/>
                      <a:pt x="26" y="30"/>
                      <a:pt x="26" y="31"/>
                    </a:cubicBezTo>
                    <a:close/>
                    <a:moveTo>
                      <a:pt x="34" y="14"/>
                    </a:moveTo>
                    <a:cubicBezTo>
                      <a:pt x="33" y="16"/>
                      <a:pt x="33" y="17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7"/>
                      <a:pt x="30" y="15"/>
                      <a:pt x="28" y="13"/>
                    </a:cubicBezTo>
                    <a:cubicBezTo>
                      <a:pt x="28" y="13"/>
                      <a:pt x="28" y="13"/>
                      <a:pt x="29" y="13"/>
                    </a:cubicBezTo>
                    <a:cubicBezTo>
                      <a:pt x="30" y="13"/>
                      <a:pt x="32" y="13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"/>
              <p:cNvSpPr/>
              <p:nvPr/>
            </p:nvSpPr>
            <p:spPr>
              <a:xfrm>
                <a:off x="1694" y="2230"/>
                <a:ext cx="525" cy="525"/>
              </a:xfrm>
              <a:prstGeom prst="ellipse">
                <a:avLst/>
              </a:prstGeom>
              <a:solidFill>
                <a:srgbClr val="FDC00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" name="Freeform 33"/>
              <p:cNvSpPr/>
              <p:nvPr/>
            </p:nvSpPr>
            <p:spPr>
              <a:xfrm>
                <a:off x="1783" y="2319"/>
                <a:ext cx="436" cy="426"/>
              </a:xfrm>
              <a:custGeom>
                <a:avLst/>
                <a:gdLst/>
                <a:ahLst/>
                <a:cxnLst>
                  <a:cxn ang="0">
                    <a:pos x="436" y="198"/>
                  </a:cxn>
                  <a:cxn ang="0">
                    <a:pos x="238" y="426"/>
                  </a:cxn>
                  <a:cxn ang="0">
                    <a:pos x="0" y="178"/>
                  </a:cxn>
                  <a:cxn ang="0">
                    <a:pos x="159" y="149"/>
                  </a:cxn>
                  <a:cxn ang="0">
                    <a:pos x="139" y="119"/>
                  </a:cxn>
                  <a:cxn ang="0">
                    <a:pos x="168" y="0"/>
                  </a:cxn>
                  <a:cxn ang="0">
                    <a:pos x="317" y="139"/>
                  </a:cxn>
                  <a:cxn ang="0">
                    <a:pos x="377" y="139"/>
                  </a:cxn>
                  <a:cxn ang="0">
                    <a:pos x="436" y="198"/>
                  </a:cxn>
                </a:cxnLst>
                <a:rect l="0" t="0" r="0" b="0"/>
                <a:pathLst>
                  <a:path w="44" h="43">
                    <a:moveTo>
                      <a:pt x="44" y="20"/>
                    </a:moveTo>
                    <a:cubicBezTo>
                      <a:pt x="43" y="31"/>
                      <a:pt x="35" y="40"/>
                      <a:pt x="24" y="4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4" y="20"/>
                      <a:pt x="44" y="20"/>
                      <a:pt x="44" y="20"/>
                    </a:cubicBezTo>
                    <a:close/>
                  </a:path>
                </a:pathLst>
              </a:custGeom>
              <a:solidFill>
                <a:srgbClr val="F99B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Freeform 34"/>
              <p:cNvSpPr>
                <a:spLocks noEditPoints="1"/>
              </p:cNvSpPr>
              <p:nvPr/>
            </p:nvSpPr>
            <p:spPr>
              <a:xfrm>
                <a:off x="1763" y="2289"/>
                <a:ext cx="397" cy="397"/>
              </a:xfrm>
              <a:custGeom>
                <a:avLst/>
                <a:gdLst/>
                <a:ahLst/>
                <a:cxnLst>
                  <a:cxn ang="0">
                    <a:pos x="387" y="159"/>
                  </a:cxn>
                  <a:cxn ang="0">
                    <a:pos x="0" y="159"/>
                  </a:cxn>
                  <a:cxn ang="0">
                    <a:pos x="0" y="169"/>
                  </a:cxn>
                  <a:cxn ang="0">
                    <a:pos x="89" y="238"/>
                  </a:cxn>
                  <a:cxn ang="0">
                    <a:pos x="387" y="238"/>
                  </a:cxn>
                  <a:cxn ang="0">
                    <a:pos x="397" y="228"/>
                  </a:cxn>
                  <a:cxn ang="0">
                    <a:pos x="397" y="169"/>
                  </a:cxn>
                  <a:cxn ang="0">
                    <a:pos x="387" y="159"/>
                  </a:cxn>
                  <a:cxn ang="0">
                    <a:pos x="199" y="179"/>
                  </a:cxn>
                  <a:cxn ang="0">
                    <a:pos x="228" y="208"/>
                  </a:cxn>
                  <a:cxn ang="0">
                    <a:pos x="238" y="208"/>
                  </a:cxn>
                  <a:cxn ang="0">
                    <a:pos x="238" y="199"/>
                  </a:cxn>
                  <a:cxn ang="0">
                    <a:pos x="208" y="169"/>
                  </a:cxn>
                  <a:cxn ang="0">
                    <a:pos x="199" y="179"/>
                  </a:cxn>
                  <a:cxn ang="0">
                    <a:pos x="199" y="179"/>
                  </a:cxn>
                  <a:cxn ang="0">
                    <a:pos x="228" y="218"/>
                  </a:cxn>
                  <a:cxn ang="0">
                    <a:pos x="189" y="189"/>
                  </a:cxn>
                  <a:cxn ang="0">
                    <a:pos x="179" y="189"/>
                  </a:cxn>
                  <a:cxn ang="0">
                    <a:pos x="179" y="199"/>
                  </a:cxn>
                  <a:cxn ang="0">
                    <a:pos x="208" y="228"/>
                  </a:cxn>
                  <a:cxn ang="0">
                    <a:pos x="228" y="218"/>
                  </a:cxn>
                  <a:cxn ang="0">
                    <a:pos x="228" y="218"/>
                  </a:cxn>
                  <a:cxn ang="0">
                    <a:pos x="218" y="387"/>
                  </a:cxn>
                  <a:cxn ang="0">
                    <a:pos x="189" y="258"/>
                  </a:cxn>
                  <a:cxn ang="0">
                    <a:pos x="199" y="248"/>
                  </a:cxn>
                  <a:cxn ang="0">
                    <a:pos x="258" y="248"/>
                  </a:cxn>
                  <a:cxn ang="0">
                    <a:pos x="268" y="248"/>
                  </a:cxn>
                  <a:cxn ang="0">
                    <a:pos x="298" y="367"/>
                  </a:cxn>
                  <a:cxn ang="0">
                    <a:pos x="288" y="377"/>
                  </a:cxn>
                  <a:cxn ang="0">
                    <a:pos x="228" y="397"/>
                  </a:cxn>
                  <a:cxn ang="0">
                    <a:pos x="218" y="387"/>
                  </a:cxn>
                  <a:cxn ang="0">
                    <a:pos x="159" y="149"/>
                  </a:cxn>
                  <a:cxn ang="0">
                    <a:pos x="119" y="10"/>
                  </a:cxn>
                  <a:cxn ang="0">
                    <a:pos x="129" y="0"/>
                  </a:cxn>
                  <a:cxn ang="0">
                    <a:pos x="218" y="69"/>
                  </a:cxn>
                  <a:cxn ang="0">
                    <a:pos x="238" y="149"/>
                  </a:cxn>
                  <a:cxn ang="0">
                    <a:pos x="228" y="159"/>
                  </a:cxn>
                  <a:cxn ang="0">
                    <a:pos x="169" y="159"/>
                  </a:cxn>
                  <a:cxn ang="0">
                    <a:pos x="159" y="149"/>
                  </a:cxn>
                  <a:cxn ang="0">
                    <a:pos x="248" y="377"/>
                  </a:cxn>
                  <a:cxn ang="0">
                    <a:pos x="268" y="367"/>
                  </a:cxn>
                  <a:cxn ang="0">
                    <a:pos x="278" y="357"/>
                  </a:cxn>
                  <a:cxn ang="0">
                    <a:pos x="258" y="278"/>
                  </a:cxn>
                  <a:cxn ang="0">
                    <a:pos x="248" y="278"/>
                  </a:cxn>
                  <a:cxn ang="0">
                    <a:pos x="218" y="278"/>
                  </a:cxn>
                  <a:cxn ang="0">
                    <a:pos x="208" y="288"/>
                  </a:cxn>
                  <a:cxn ang="0">
                    <a:pos x="238" y="367"/>
                  </a:cxn>
                  <a:cxn ang="0">
                    <a:pos x="248" y="377"/>
                  </a:cxn>
                  <a:cxn ang="0">
                    <a:pos x="387" y="189"/>
                  </a:cxn>
                  <a:cxn ang="0">
                    <a:pos x="387" y="218"/>
                  </a:cxn>
                  <a:cxn ang="0">
                    <a:pos x="377" y="218"/>
                  </a:cxn>
                  <a:cxn ang="0">
                    <a:pos x="298" y="218"/>
                  </a:cxn>
                  <a:cxn ang="0">
                    <a:pos x="288" y="218"/>
                  </a:cxn>
                  <a:cxn ang="0">
                    <a:pos x="288" y="189"/>
                  </a:cxn>
                  <a:cxn ang="0">
                    <a:pos x="298" y="179"/>
                  </a:cxn>
                  <a:cxn ang="0">
                    <a:pos x="377" y="179"/>
                  </a:cxn>
                  <a:cxn ang="0">
                    <a:pos x="387" y="189"/>
                  </a:cxn>
                </a:cxnLst>
                <a:rect l="0" t="0" r="0" b="0"/>
                <a:pathLst>
                  <a:path w="40" h="40">
                    <a:moveTo>
                      <a:pt x="39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22"/>
                      <a:pt x="4" y="24"/>
                      <a:pt x="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3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0" y="16"/>
                      <a:pt x="39" y="16"/>
                    </a:cubicBezTo>
                    <a:close/>
                    <a:moveTo>
                      <a:pt x="20" y="18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4" y="19"/>
                      <a:pt x="23" y="17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20" y="18"/>
                    </a:cubicBezTo>
                    <a:close/>
                    <a:moveTo>
                      <a:pt x="23" y="22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2"/>
                      <a:pt x="20" y="23"/>
                      <a:pt x="21" y="23"/>
                    </a:cubicBezTo>
                    <a:cubicBezTo>
                      <a:pt x="22" y="23"/>
                      <a:pt x="22" y="23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2" y="39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2" y="39"/>
                    </a:cubicBezTo>
                    <a:close/>
                    <a:moveTo>
                      <a:pt x="16" y="15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7" y="0"/>
                      <a:pt x="21" y="3"/>
                      <a:pt x="22" y="7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3" y="16"/>
                      <a:pt x="23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6"/>
                      <a:pt x="16" y="15"/>
                      <a:pt x="16" y="15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7"/>
                      <a:pt x="28" y="36"/>
                      <a:pt x="28" y="36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1" y="29"/>
                      <a:pt x="21" y="29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8"/>
                      <a:pt x="24" y="38"/>
                      <a:pt x="25" y="38"/>
                    </a:cubicBezTo>
                    <a:close/>
                    <a:moveTo>
                      <a:pt x="39" y="19"/>
                    </a:move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8" y="22"/>
                      <a:pt x="3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9" y="18"/>
                      <a:pt x="39" y="19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5"/>
              <p:cNvSpPr/>
              <p:nvPr/>
            </p:nvSpPr>
            <p:spPr>
              <a:xfrm>
                <a:off x="1039" y="1545"/>
                <a:ext cx="526" cy="526"/>
              </a:xfrm>
              <a:prstGeom prst="ellipse">
                <a:avLst/>
              </a:prstGeom>
              <a:solidFill>
                <a:srgbClr val="EE6829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Freeform 36"/>
              <p:cNvSpPr/>
              <p:nvPr/>
            </p:nvSpPr>
            <p:spPr>
              <a:xfrm>
                <a:off x="1119" y="1615"/>
                <a:ext cx="446" cy="456"/>
              </a:xfrm>
              <a:custGeom>
                <a:avLst/>
                <a:gdLst/>
                <a:ahLst/>
                <a:cxnLst>
                  <a:cxn ang="0">
                    <a:pos x="446" y="188"/>
                  </a:cxn>
                  <a:cxn ang="0">
                    <a:pos x="188" y="456"/>
                  </a:cxn>
                  <a:cxn ang="0">
                    <a:pos x="168" y="446"/>
                  </a:cxn>
                  <a:cxn ang="0">
                    <a:pos x="50" y="327"/>
                  </a:cxn>
                  <a:cxn ang="0">
                    <a:pos x="40" y="317"/>
                  </a:cxn>
                  <a:cxn ang="0">
                    <a:pos x="0" y="218"/>
                  </a:cxn>
                  <a:cxn ang="0">
                    <a:pos x="30" y="89"/>
                  </a:cxn>
                  <a:cxn ang="0">
                    <a:pos x="79" y="30"/>
                  </a:cxn>
                  <a:cxn ang="0">
                    <a:pos x="198" y="0"/>
                  </a:cxn>
                  <a:cxn ang="0">
                    <a:pos x="327" y="50"/>
                  </a:cxn>
                  <a:cxn ang="0">
                    <a:pos x="446" y="169"/>
                  </a:cxn>
                  <a:cxn ang="0">
                    <a:pos x="446" y="188"/>
                  </a:cxn>
                </a:cxnLst>
                <a:rect l="0" t="0" r="0" b="0"/>
                <a:pathLst>
                  <a:path w="45" h="46">
                    <a:moveTo>
                      <a:pt x="45" y="19"/>
                    </a:moveTo>
                    <a:cubicBezTo>
                      <a:pt x="45" y="34"/>
                      <a:pt x="33" y="46"/>
                      <a:pt x="19" y="46"/>
                    </a:cubicBezTo>
                    <a:cubicBezTo>
                      <a:pt x="18" y="46"/>
                      <a:pt x="18" y="46"/>
                      <a:pt x="17" y="4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8"/>
                      <a:pt x="45" y="19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7"/>
              <p:cNvSpPr>
                <a:spLocks noEditPoints="1"/>
              </p:cNvSpPr>
              <p:nvPr/>
            </p:nvSpPr>
            <p:spPr>
              <a:xfrm>
                <a:off x="1109" y="1605"/>
                <a:ext cx="396" cy="397"/>
              </a:xfrm>
              <a:custGeom>
                <a:avLst/>
                <a:gdLst/>
                <a:ahLst/>
                <a:cxnLst>
                  <a:cxn ang="0">
                    <a:pos x="396" y="199"/>
                  </a:cxn>
                  <a:cxn ang="0">
                    <a:pos x="0" y="199"/>
                  </a:cxn>
                  <a:cxn ang="0">
                    <a:pos x="307" y="208"/>
                  </a:cxn>
                  <a:cxn ang="0">
                    <a:pos x="317" y="169"/>
                  </a:cxn>
                  <a:cxn ang="0">
                    <a:pos x="356" y="189"/>
                  </a:cxn>
                  <a:cxn ang="0">
                    <a:pos x="366" y="159"/>
                  </a:cxn>
                  <a:cxn ang="0">
                    <a:pos x="366" y="199"/>
                  </a:cxn>
                  <a:cxn ang="0">
                    <a:pos x="366" y="218"/>
                  </a:cxn>
                  <a:cxn ang="0">
                    <a:pos x="366" y="228"/>
                  </a:cxn>
                  <a:cxn ang="0">
                    <a:pos x="356" y="228"/>
                  </a:cxn>
                  <a:cxn ang="0">
                    <a:pos x="347" y="218"/>
                  </a:cxn>
                  <a:cxn ang="0">
                    <a:pos x="347" y="228"/>
                  </a:cxn>
                  <a:cxn ang="0">
                    <a:pos x="356" y="238"/>
                  </a:cxn>
                  <a:cxn ang="0">
                    <a:pos x="198" y="367"/>
                  </a:cxn>
                  <a:cxn ang="0">
                    <a:pos x="198" y="30"/>
                  </a:cxn>
                  <a:cxn ang="0">
                    <a:pos x="248" y="40"/>
                  </a:cxn>
                  <a:cxn ang="0">
                    <a:pos x="178" y="79"/>
                  </a:cxn>
                  <a:cxn ang="0">
                    <a:pos x="149" y="79"/>
                  </a:cxn>
                  <a:cxn ang="0">
                    <a:pos x="139" y="119"/>
                  </a:cxn>
                  <a:cxn ang="0">
                    <a:pos x="129" y="139"/>
                  </a:cxn>
                  <a:cxn ang="0">
                    <a:pos x="119" y="149"/>
                  </a:cxn>
                  <a:cxn ang="0">
                    <a:pos x="119" y="159"/>
                  </a:cxn>
                  <a:cxn ang="0">
                    <a:pos x="139" y="159"/>
                  </a:cxn>
                  <a:cxn ang="0">
                    <a:pos x="158" y="139"/>
                  </a:cxn>
                  <a:cxn ang="0">
                    <a:pos x="178" y="149"/>
                  </a:cxn>
                  <a:cxn ang="0">
                    <a:pos x="198" y="169"/>
                  </a:cxn>
                  <a:cxn ang="0">
                    <a:pos x="168" y="169"/>
                  </a:cxn>
                  <a:cxn ang="0">
                    <a:pos x="149" y="159"/>
                  </a:cxn>
                  <a:cxn ang="0">
                    <a:pos x="119" y="179"/>
                  </a:cxn>
                  <a:cxn ang="0">
                    <a:pos x="109" y="228"/>
                  </a:cxn>
                  <a:cxn ang="0">
                    <a:pos x="129" y="248"/>
                  </a:cxn>
                  <a:cxn ang="0">
                    <a:pos x="168" y="248"/>
                  </a:cxn>
                  <a:cxn ang="0">
                    <a:pos x="208" y="337"/>
                  </a:cxn>
                  <a:cxn ang="0">
                    <a:pos x="238" y="278"/>
                  </a:cxn>
                  <a:cxn ang="0">
                    <a:pos x="238" y="218"/>
                  </a:cxn>
                  <a:cxn ang="0">
                    <a:pos x="208" y="189"/>
                  </a:cxn>
                  <a:cxn ang="0">
                    <a:pos x="228" y="199"/>
                  </a:cxn>
                  <a:cxn ang="0">
                    <a:pos x="257" y="179"/>
                  </a:cxn>
                  <a:cxn ang="0">
                    <a:pos x="238" y="169"/>
                  </a:cxn>
                  <a:cxn ang="0">
                    <a:pos x="267" y="169"/>
                  </a:cxn>
                  <a:cxn ang="0">
                    <a:pos x="297" y="208"/>
                  </a:cxn>
                  <a:cxn ang="0">
                    <a:pos x="248" y="278"/>
                  </a:cxn>
                  <a:cxn ang="0">
                    <a:pos x="238" y="308"/>
                  </a:cxn>
                  <a:cxn ang="0">
                    <a:pos x="248" y="288"/>
                  </a:cxn>
                </a:cxnLst>
                <a:rect l="0" t="0" r="0" b="0"/>
                <a:pathLst>
                  <a:path w="40" h="40">
                    <a:moveTo>
                      <a:pt x="20" y="0"/>
                    </a:move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31" y="21"/>
                    </a:moveTo>
                    <a:cubicBezTo>
                      <a:pt x="31" y="20"/>
                      <a:pt x="31" y="19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8"/>
                      <a:pt x="34" y="19"/>
                      <a:pt x="35" y="20"/>
                    </a:cubicBezTo>
                    <a:cubicBezTo>
                      <a:pt x="36" y="20"/>
                      <a:pt x="36" y="20"/>
                      <a:pt x="36" y="19"/>
                    </a:cubicBezTo>
                    <a:cubicBezTo>
                      <a:pt x="36" y="18"/>
                      <a:pt x="36" y="17"/>
                      <a:pt x="36" y="16"/>
                    </a:cubicBezTo>
                    <a:cubicBezTo>
                      <a:pt x="36" y="16"/>
                      <a:pt x="37" y="16"/>
                      <a:pt x="37" y="16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2"/>
                      <a:pt x="36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6" y="23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19"/>
                      <a:pt x="34" y="19"/>
                      <a:pt x="35" y="22"/>
                    </a:cubicBezTo>
                    <a:cubicBezTo>
                      <a:pt x="35" y="22"/>
                      <a:pt x="35" y="23"/>
                      <a:pt x="35" y="23"/>
                    </a:cubicBezTo>
                    <a:cubicBezTo>
                      <a:pt x="35" y="24"/>
                      <a:pt x="35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32"/>
                      <a:pt x="28" y="37"/>
                      <a:pt x="20" y="37"/>
                    </a:cubicBezTo>
                    <a:cubicBezTo>
                      <a:pt x="10" y="37"/>
                      <a:pt x="3" y="30"/>
                      <a:pt x="3" y="20"/>
                    </a:cubicBezTo>
                    <a:cubicBezTo>
                      <a:pt x="3" y="11"/>
                      <a:pt x="10" y="3"/>
                      <a:pt x="20" y="3"/>
                    </a:cubicBezTo>
                    <a:cubicBezTo>
                      <a:pt x="22" y="3"/>
                      <a:pt x="23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3" y="5"/>
                      <a:pt x="22" y="6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4" y="10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4" y="13"/>
                      <a:pt x="13" y="13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5"/>
                      <a:pt x="15" y="15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7" y="14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20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5" y="16"/>
                    </a:cubicBezTo>
                    <a:cubicBezTo>
                      <a:pt x="14" y="16"/>
                      <a:pt x="14" y="17"/>
                      <a:pt x="13" y="17"/>
                    </a:cubicBezTo>
                    <a:cubicBezTo>
                      <a:pt x="12" y="17"/>
                      <a:pt x="12" y="18"/>
                      <a:pt x="12" y="18"/>
                    </a:cubicBezTo>
                    <a:cubicBezTo>
                      <a:pt x="12" y="19"/>
                      <a:pt x="11" y="21"/>
                      <a:pt x="11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4"/>
                      <a:pt x="12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8"/>
                      <a:pt x="19" y="31"/>
                      <a:pt x="20" y="34"/>
                    </a:cubicBezTo>
                    <a:cubicBezTo>
                      <a:pt x="20" y="35"/>
                      <a:pt x="20" y="35"/>
                      <a:pt x="21" y="34"/>
                    </a:cubicBezTo>
                    <a:cubicBezTo>
                      <a:pt x="22" y="33"/>
                      <a:pt x="22" y="31"/>
                      <a:pt x="23" y="30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6"/>
                      <a:pt x="24" y="24"/>
                      <a:pt x="25" y="23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20"/>
                      <a:pt x="22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9"/>
                      <a:pt x="22" y="20"/>
                      <a:pt x="23" y="20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5" y="20"/>
                      <a:pt x="25" y="19"/>
                      <a:pt x="26" y="18"/>
                    </a:cubicBezTo>
                    <a:cubicBezTo>
                      <a:pt x="26" y="18"/>
                      <a:pt x="26" y="18"/>
                      <a:pt x="25" y="17"/>
                    </a:cubicBezTo>
                    <a:cubicBezTo>
                      <a:pt x="25" y="17"/>
                      <a:pt x="25" y="17"/>
                      <a:pt x="24" y="17"/>
                    </a:cubicBezTo>
                    <a:cubicBezTo>
                      <a:pt x="23" y="17"/>
                      <a:pt x="23" y="16"/>
                      <a:pt x="24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7" y="17"/>
                      <a:pt x="28" y="17"/>
                      <a:pt x="28" y="18"/>
                    </a:cubicBezTo>
                    <a:cubicBezTo>
                      <a:pt x="29" y="19"/>
                      <a:pt x="29" y="20"/>
                      <a:pt x="30" y="21"/>
                    </a:cubicBezTo>
                    <a:cubicBezTo>
                      <a:pt x="30" y="22"/>
                      <a:pt x="30" y="22"/>
                      <a:pt x="31" y="21"/>
                    </a:cubicBezTo>
                    <a:close/>
                    <a:moveTo>
                      <a:pt x="25" y="28"/>
                    </a:moveTo>
                    <a:cubicBezTo>
                      <a:pt x="25" y="29"/>
                      <a:pt x="24" y="29"/>
                      <a:pt x="24" y="29"/>
                    </a:cubicBezTo>
                    <a:cubicBezTo>
                      <a:pt x="24" y="30"/>
                      <a:pt x="24" y="30"/>
                      <a:pt x="24" y="31"/>
                    </a:cubicBezTo>
                    <a:cubicBezTo>
                      <a:pt x="24" y="32"/>
                      <a:pt x="24" y="32"/>
                      <a:pt x="25" y="31"/>
                    </a:cubicBezTo>
                    <a:cubicBezTo>
                      <a:pt x="25" y="30"/>
                      <a:pt x="25" y="29"/>
                      <a:pt x="25" y="29"/>
                    </a:cubicBezTo>
                    <a:cubicBezTo>
                      <a:pt x="26" y="27"/>
                      <a:pt x="26" y="27"/>
                      <a:pt x="25" y="28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Oval 38"/>
              <p:cNvSpPr/>
              <p:nvPr/>
            </p:nvSpPr>
            <p:spPr>
              <a:xfrm>
                <a:off x="2358" y="1545"/>
                <a:ext cx="525" cy="52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Freeform 39"/>
              <p:cNvSpPr/>
              <p:nvPr/>
            </p:nvSpPr>
            <p:spPr>
              <a:xfrm>
                <a:off x="2467" y="1625"/>
                <a:ext cx="416" cy="446"/>
              </a:xfrm>
              <a:custGeom>
                <a:avLst/>
                <a:gdLst/>
                <a:ahLst/>
                <a:cxnLst>
                  <a:cxn ang="0">
                    <a:pos x="416" y="178"/>
                  </a:cxn>
                  <a:cxn ang="0">
                    <a:pos x="149" y="446"/>
                  </a:cxn>
                  <a:cxn ang="0">
                    <a:pos x="109" y="436"/>
                  </a:cxn>
                  <a:cxn ang="0">
                    <a:pos x="30" y="357"/>
                  </a:cxn>
                  <a:cxn ang="0">
                    <a:pos x="109" y="347"/>
                  </a:cxn>
                  <a:cxn ang="0">
                    <a:pos x="59" y="297"/>
                  </a:cxn>
                  <a:cxn ang="0">
                    <a:pos x="69" y="278"/>
                  </a:cxn>
                  <a:cxn ang="0">
                    <a:pos x="40" y="238"/>
                  </a:cxn>
                  <a:cxn ang="0">
                    <a:pos x="0" y="159"/>
                  </a:cxn>
                  <a:cxn ang="0">
                    <a:pos x="10" y="99"/>
                  </a:cxn>
                  <a:cxn ang="0">
                    <a:pos x="50" y="30"/>
                  </a:cxn>
                  <a:cxn ang="0">
                    <a:pos x="129" y="0"/>
                  </a:cxn>
                  <a:cxn ang="0">
                    <a:pos x="198" y="20"/>
                  </a:cxn>
                  <a:cxn ang="0">
                    <a:pos x="228" y="0"/>
                  </a:cxn>
                  <a:cxn ang="0">
                    <a:pos x="267" y="10"/>
                  </a:cxn>
                  <a:cxn ang="0">
                    <a:pos x="406" y="159"/>
                  </a:cxn>
                  <a:cxn ang="0">
                    <a:pos x="416" y="178"/>
                  </a:cxn>
                </a:cxnLst>
                <a:rect l="0" t="0" r="0" b="0"/>
                <a:pathLst>
                  <a:path w="42" h="45">
                    <a:moveTo>
                      <a:pt x="42" y="18"/>
                    </a:moveTo>
                    <a:cubicBezTo>
                      <a:pt x="42" y="33"/>
                      <a:pt x="30" y="45"/>
                      <a:pt x="15" y="45"/>
                    </a:cubicBezTo>
                    <a:cubicBezTo>
                      <a:pt x="14" y="45"/>
                      <a:pt x="12" y="44"/>
                      <a:pt x="11" y="44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5" y="4"/>
                      <a:pt x="5" y="3"/>
                    </a:cubicBezTo>
                    <a:cubicBezTo>
                      <a:pt x="5" y="3"/>
                      <a:pt x="13" y="0"/>
                      <a:pt x="13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7"/>
                      <a:pt x="42" y="17"/>
                      <a:pt x="42" y="18"/>
                    </a:cubicBezTo>
                    <a:close/>
                  </a:path>
                </a:pathLst>
              </a:custGeom>
              <a:solidFill>
                <a:srgbClr val="C2E2D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40"/>
              <p:cNvSpPr>
                <a:spLocks noEditPoints="1"/>
              </p:cNvSpPr>
              <p:nvPr/>
            </p:nvSpPr>
            <p:spPr>
              <a:xfrm>
                <a:off x="2457" y="1605"/>
                <a:ext cx="327" cy="387"/>
              </a:xfrm>
              <a:custGeom>
                <a:avLst/>
                <a:gdLst/>
                <a:ahLst/>
                <a:cxnLst>
                  <a:cxn ang="0">
                    <a:pos x="218" y="20"/>
                  </a:cxn>
                  <a:cxn ang="0">
                    <a:pos x="238" y="0"/>
                  </a:cxn>
                  <a:cxn ang="0">
                    <a:pos x="159" y="347"/>
                  </a:cxn>
                  <a:cxn ang="0">
                    <a:pos x="248" y="367"/>
                  </a:cxn>
                  <a:cxn ang="0">
                    <a:pos x="248" y="387"/>
                  </a:cxn>
                  <a:cxn ang="0">
                    <a:pos x="40" y="367"/>
                  </a:cxn>
                  <a:cxn ang="0">
                    <a:pos x="139" y="357"/>
                  </a:cxn>
                  <a:cxn ang="0">
                    <a:pos x="69" y="327"/>
                  </a:cxn>
                  <a:cxn ang="0">
                    <a:pos x="69" y="278"/>
                  </a:cxn>
                  <a:cxn ang="0">
                    <a:pos x="228" y="40"/>
                  </a:cxn>
                  <a:cxn ang="0">
                    <a:pos x="99" y="298"/>
                  </a:cxn>
                  <a:cxn ang="0">
                    <a:pos x="89" y="308"/>
                  </a:cxn>
                  <a:cxn ang="0">
                    <a:pos x="307" y="159"/>
                  </a:cxn>
                  <a:cxn ang="0">
                    <a:pos x="238" y="30"/>
                  </a:cxn>
                  <a:cxn ang="0">
                    <a:pos x="228" y="169"/>
                  </a:cxn>
                  <a:cxn ang="0">
                    <a:pos x="258" y="159"/>
                  </a:cxn>
                  <a:cxn ang="0">
                    <a:pos x="268" y="129"/>
                  </a:cxn>
                  <a:cxn ang="0">
                    <a:pos x="268" y="159"/>
                  </a:cxn>
                  <a:cxn ang="0">
                    <a:pos x="268" y="169"/>
                  </a:cxn>
                  <a:cxn ang="0">
                    <a:pos x="268" y="179"/>
                  </a:cxn>
                  <a:cxn ang="0">
                    <a:pos x="258" y="169"/>
                  </a:cxn>
                  <a:cxn ang="0">
                    <a:pos x="258" y="189"/>
                  </a:cxn>
                  <a:cxn ang="0">
                    <a:pos x="149" y="288"/>
                  </a:cxn>
                  <a:cxn ang="0">
                    <a:pos x="188" y="40"/>
                  </a:cxn>
                  <a:cxn ang="0">
                    <a:pos x="139" y="69"/>
                  </a:cxn>
                  <a:cxn ang="0">
                    <a:pos x="109" y="89"/>
                  </a:cxn>
                  <a:cxn ang="0">
                    <a:pos x="99" y="119"/>
                  </a:cxn>
                  <a:cxn ang="0">
                    <a:pos x="89" y="129"/>
                  </a:cxn>
                  <a:cxn ang="0">
                    <a:pos x="99" y="129"/>
                  </a:cxn>
                  <a:cxn ang="0">
                    <a:pos x="129" y="119"/>
                  </a:cxn>
                  <a:cxn ang="0">
                    <a:pos x="149" y="129"/>
                  </a:cxn>
                  <a:cxn ang="0">
                    <a:pos x="119" y="129"/>
                  </a:cxn>
                  <a:cxn ang="0">
                    <a:pos x="89" y="149"/>
                  </a:cxn>
                  <a:cxn ang="0">
                    <a:pos x="99" y="189"/>
                  </a:cxn>
                  <a:cxn ang="0">
                    <a:pos x="129" y="198"/>
                  </a:cxn>
                  <a:cxn ang="0">
                    <a:pos x="168" y="228"/>
                  </a:cxn>
                  <a:cxn ang="0">
                    <a:pos x="178" y="169"/>
                  </a:cxn>
                  <a:cxn ang="0">
                    <a:pos x="159" y="149"/>
                  </a:cxn>
                  <a:cxn ang="0">
                    <a:pos x="188" y="149"/>
                  </a:cxn>
                  <a:cxn ang="0">
                    <a:pos x="178" y="129"/>
                  </a:cxn>
                  <a:cxn ang="0">
                    <a:pos x="218" y="169"/>
                  </a:cxn>
                  <a:cxn ang="0">
                    <a:pos x="178" y="228"/>
                  </a:cxn>
                  <a:cxn ang="0">
                    <a:pos x="188" y="218"/>
                  </a:cxn>
                </a:cxnLst>
                <a:rect l="0" t="0" r="0" b="0"/>
                <a:pathLst>
                  <a:path w="33" h="39">
                    <a:moveTo>
                      <a:pt x="15" y="1"/>
                    </a:moveTo>
                    <a:cubicBezTo>
                      <a:pt x="17" y="1"/>
                      <a:pt x="19" y="2"/>
                      <a:pt x="21" y="3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9" y="3"/>
                      <a:pt x="33" y="9"/>
                      <a:pt x="33" y="16"/>
                    </a:cubicBezTo>
                    <a:cubicBezTo>
                      <a:pt x="33" y="26"/>
                      <a:pt x="26" y="33"/>
                      <a:pt x="17" y="34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7"/>
                      <a:pt x="17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5" y="39"/>
                      <a:pt x="2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4" y="39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6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3" y="34"/>
                    </a:cubicBezTo>
                    <a:cubicBezTo>
                      <a:pt x="11" y="34"/>
                      <a:pt x="9" y="33"/>
                      <a:pt x="7" y="33"/>
                    </a:cubicBezTo>
                    <a:cubicBezTo>
                      <a:pt x="7" y="32"/>
                      <a:pt x="6" y="32"/>
                      <a:pt x="7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3" y="26"/>
                      <a:pt x="0" y="21"/>
                      <a:pt x="0" y="16"/>
                    </a:cubicBezTo>
                    <a:cubicBezTo>
                      <a:pt x="0" y="8"/>
                      <a:pt x="7" y="1"/>
                      <a:pt x="15" y="1"/>
                    </a:cubicBezTo>
                    <a:close/>
                    <a:moveTo>
                      <a:pt x="23" y="4"/>
                    </a:moveTo>
                    <a:cubicBezTo>
                      <a:pt x="27" y="7"/>
                      <a:pt x="29" y="11"/>
                      <a:pt x="29" y="16"/>
                    </a:cubicBezTo>
                    <a:cubicBezTo>
                      <a:pt x="29" y="24"/>
                      <a:pt x="23" y="31"/>
                      <a:pt x="15" y="31"/>
                    </a:cubicBezTo>
                    <a:cubicBezTo>
                      <a:pt x="13" y="31"/>
                      <a:pt x="12" y="30"/>
                      <a:pt x="10" y="30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2"/>
                      <a:pt x="13" y="32"/>
                      <a:pt x="15" y="32"/>
                    </a:cubicBezTo>
                    <a:cubicBezTo>
                      <a:pt x="24" y="32"/>
                      <a:pt x="31" y="25"/>
                      <a:pt x="31" y="16"/>
                    </a:cubicBezTo>
                    <a:cubicBezTo>
                      <a:pt x="31" y="11"/>
                      <a:pt x="29" y="6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lose/>
                    <a:moveTo>
                      <a:pt x="23" y="17"/>
                    </a:moveTo>
                    <a:cubicBezTo>
                      <a:pt x="23" y="16"/>
                      <a:pt x="23" y="15"/>
                      <a:pt x="23" y="14"/>
                    </a:cubicBezTo>
                    <a:cubicBezTo>
                      <a:pt x="23" y="14"/>
                      <a:pt x="23" y="14"/>
                      <a:pt x="24" y="14"/>
                    </a:cubicBezTo>
                    <a:cubicBezTo>
                      <a:pt x="25" y="15"/>
                      <a:pt x="25" y="15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6" y="15"/>
                      <a:pt x="27" y="14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4"/>
                      <a:pt x="27" y="15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5"/>
                      <a:pt x="25" y="15"/>
                      <a:pt x="26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4"/>
                      <a:pt x="21" y="29"/>
                      <a:pt x="15" y="29"/>
                    </a:cubicBezTo>
                    <a:cubicBezTo>
                      <a:pt x="8" y="29"/>
                      <a:pt x="2" y="23"/>
                      <a:pt x="2" y="16"/>
                    </a:cubicBezTo>
                    <a:cubicBezTo>
                      <a:pt x="2" y="9"/>
                      <a:pt x="8" y="3"/>
                      <a:pt x="15" y="3"/>
                    </a:cubicBezTo>
                    <a:cubicBezTo>
                      <a:pt x="16" y="3"/>
                      <a:pt x="17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5"/>
                      <a:pt x="16" y="6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2"/>
                      <a:pt x="14" y="24"/>
                      <a:pt x="15" y="26"/>
                    </a:cubicBezTo>
                    <a:cubicBezTo>
                      <a:pt x="15" y="27"/>
                      <a:pt x="15" y="27"/>
                      <a:pt x="16" y="26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8" y="20"/>
                      <a:pt x="18" y="19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6"/>
                    </a:cubicBezTo>
                    <a:cubicBezTo>
                      <a:pt x="18" y="16"/>
                      <a:pt x="19" y="15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8" y="13"/>
                    </a:cubicBezTo>
                    <a:cubicBezTo>
                      <a:pt x="19" y="14"/>
                      <a:pt x="19" y="14"/>
                      <a:pt x="20" y="14"/>
                    </a:cubicBezTo>
                    <a:cubicBezTo>
                      <a:pt x="20" y="14"/>
                      <a:pt x="20" y="14"/>
                      <a:pt x="21" y="14"/>
                    </a:cubicBezTo>
                    <a:cubicBezTo>
                      <a:pt x="21" y="15"/>
                      <a:pt x="22" y="16"/>
                      <a:pt x="22" y="17"/>
                    </a:cubicBezTo>
                    <a:cubicBezTo>
                      <a:pt x="22" y="17"/>
                      <a:pt x="22" y="17"/>
                      <a:pt x="23" y="17"/>
                    </a:cubicBezTo>
                    <a:close/>
                    <a:moveTo>
                      <a:pt x="18" y="22"/>
                    </a:move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5"/>
                      <a:pt x="18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1"/>
                      <a:pt x="19" y="21"/>
                      <a:pt x="18" y="22"/>
                    </a:cubicBezTo>
                    <a:close/>
                  </a:path>
                </a:pathLst>
              </a:custGeom>
              <a:solidFill>
                <a:srgbClr val="F99B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Oval 41"/>
              <p:cNvSpPr/>
              <p:nvPr/>
            </p:nvSpPr>
            <p:spPr>
              <a:xfrm>
                <a:off x="1039" y="2884"/>
                <a:ext cx="526" cy="525"/>
              </a:xfrm>
              <a:prstGeom prst="ellipse">
                <a:avLst/>
              </a:prstGeom>
              <a:solidFill>
                <a:srgbClr val="F2EFDC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Freeform 42"/>
              <p:cNvSpPr/>
              <p:nvPr/>
            </p:nvSpPr>
            <p:spPr>
              <a:xfrm>
                <a:off x="1129" y="2963"/>
                <a:ext cx="436" cy="446"/>
              </a:xfrm>
              <a:custGeom>
                <a:avLst/>
                <a:gdLst/>
                <a:ahLst/>
                <a:cxnLst>
                  <a:cxn ang="0">
                    <a:pos x="436" y="178"/>
                  </a:cxn>
                  <a:cxn ang="0">
                    <a:pos x="178" y="446"/>
                  </a:cxn>
                  <a:cxn ang="0">
                    <a:pos x="159" y="446"/>
                  </a:cxn>
                  <a:cxn ang="0">
                    <a:pos x="40" y="317"/>
                  </a:cxn>
                  <a:cxn ang="0">
                    <a:pos x="0" y="228"/>
                  </a:cxn>
                  <a:cxn ang="0">
                    <a:pos x="10" y="119"/>
                  </a:cxn>
                  <a:cxn ang="0">
                    <a:pos x="69" y="40"/>
                  </a:cxn>
                  <a:cxn ang="0">
                    <a:pos x="188" y="0"/>
                  </a:cxn>
                  <a:cxn ang="0">
                    <a:pos x="317" y="40"/>
                  </a:cxn>
                  <a:cxn ang="0">
                    <a:pos x="436" y="168"/>
                  </a:cxn>
                  <a:cxn ang="0">
                    <a:pos x="436" y="178"/>
                  </a:cxn>
                </a:cxnLst>
                <a:rect l="0" t="0" r="0" b="0"/>
                <a:pathLst>
                  <a:path w="44" h="45">
                    <a:moveTo>
                      <a:pt x="44" y="18"/>
                    </a:moveTo>
                    <a:cubicBezTo>
                      <a:pt x="44" y="33"/>
                      <a:pt x="32" y="45"/>
                      <a:pt x="18" y="45"/>
                    </a:cubicBezTo>
                    <a:cubicBezTo>
                      <a:pt x="17" y="45"/>
                      <a:pt x="17" y="45"/>
                      <a:pt x="16" y="45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lose/>
                  </a:path>
                </a:pathLst>
              </a:custGeom>
              <a:solidFill>
                <a:srgbClr val="DDDAC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43"/>
              <p:cNvSpPr>
                <a:spLocks noEditPoints="1"/>
              </p:cNvSpPr>
              <p:nvPr/>
            </p:nvSpPr>
            <p:spPr>
              <a:xfrm>
                <a:off x="1109" y="2953"/>
                <a:ext cx="396" cy="387"/>
              </a:xfrm>
              <a:custGeom>
                <a:avLst/>
                <a:gdLst/>
                <a:ahLst/>
                <a:cxnLst>
                  <a:cxn ang="0">
                    <a:pos x="198" y="387"/>
                  </a:cxn>
                  <a:cxn ang="0">
                    <a:pos x="327" y="99"/>
                  </a:cxn>
                  <a:cxn ang="0">
                    <a:pos x="297" y="179"/>
                  </a:cxn>
                  <a:cxn ang="0">
                    <a:pos x="356" y="179"/>
                  </a:cxn>
                  <a:cxn ang="0">
                    <a:pos x="347" y="198"/>
                  </a:cxn>
                  <a:cxn ang="0">
                    <a:pos x="287" y="268"/>
                  </a:cxn>
                  <a:cxn ang="0">
                    <a:pos x="327" y="278"/>
                  </a:cxn>
                  <a:cxn ang="0">
                    <a:pos x="69" y="288"/>
                  </a:cxn>
                  <a:cxn ang="0">
                    <a:pos x="99" y="208"/>
                  </a:cxn>
                  <a:cxn ang="0">
                    <a:pos x="40" y="208"/>
                  </a:cxn>
                  <a:cxn ang="0">
                    <a:pos x="40" y="179"/>
                  </a:cxn>
                  <a:cxn ang="0">
                    <a:pos x="99" y="119"/>
                  </a:cxn>
                  <a:cxn ang="0">
                    <a:pos x="59" y="99"/>
                  </a:cxn>
                  <a:cxn ang="0">
                    <a:pos x="257" y="50"/>
                  </a:cxn>
                  <a:cxn ang="0">
                    <a:pos x="307" y="89"/>
                  </a:cxn>
                  <a:cxn ang="0">
                    <a:pos x="267" y="50"/>
                  </a:cxn>
                  <a:cxn ang="0">
                    <a:pos x="208" y="30"/>
                  </a:cxn>
                  <a:cxn ang="0">
                    <a:pos x="208" y="109"/>
                  </a:cxn>
                  <a:cxn ang="0">
                    <a:pos x="228" y="40"/>
                  </a:cxn>
                  <a:cxn ang="0">
                    <a:pos x="168" y="30"/>
                  </a:cxn>
                  <a:cxn ang="0">
                    <a:pos x="129" y="99"/>
                  </a:cxn>
                  <a:cxn ang="0">
                    <a:pos x="188" y="40"/>
                  </a:cxn>
                  <a:cxn ang="0">
                    <a:pos x="79" y="79"/>
                  </a:cxn>
                  <a:cxn ang="0">
                    <a:pos x="109" y="99"/>
                  </a:cxn>
                  <a:cxn ang="0">
                    <a:pos x="129" y="50"/>
                  </a:cxn>
                  <a:cxn ang="0">
                    <a:pos x="129" y="337"/>
                  </a:cxn>
                  <a:cxn ang="0">
                    <a:pos x="79" y="298"/>
                  </a:cxn>
                  <a:cxn ang="0">
                    <a:pos x="178" y="347"/>
                  </a:cxn>
                  <a:cxn ang="0">
                    <a:pos x="178" y="278"/>
                  </a:cxn>
                  <a:cxn ang="0">
                    <a:pos x="158" y="347"/>
                  </a:cxn>
                  <a:cxn ang="0">
                    <a:pos x="218" y="347"/>
                  </a:cxn>
                  <a:cxn ang="0">
                    <a:pos x="257" y="278"/>
                  </a:cxn>
                  <a:cxn ang="0">
                    <a:pos x="208" y="347"/>
                  </a:cxn>
                  <a:cxn ang="0">
                    <a:pos x="307" y="308"/>
                  </a:cxn>
                  <a:cxn ang="0">
                    <a:pos x="277" y="288"/>
                  </a:cxn>
                  <a:cxn ang="0">
                    <a:pos x="267" y="119"/>
                  </a:cxn>
                  <a:cxn ang="0">
                    <a:pos x="208" y="179"/>
                  </a:cxn>
                  <a:cxn ang="0">
                    <a:pos x="277" y="179"/>
                  </a:cxn>
                  <a:cxn ang="0">
                    <a:pos x="277" y="198"/>
                  </a:cxn>
                  <a:cxn ang="0">
                    <a:pos x="208" y="248"/>
                  </a:cxn>
                  <a:cxn ang="0">
                    <a:pos x="267" y="258"/>
                  </a:cxn>
                  <a:cxn ang="0">
                    <a:pos x="129" y="268"/>
                  </a:cxn>
                  <a:cxn ang="0">
                    <a:pos x="188" y="208"/>
                  </a:cxn>
                  <a:cxn ang="0">
                    <a:pos x="109" y="208"/>
                  </a:cxn>
                  <a:cxn ang="0">
                    <a:pos x="119" y="179"/>
                  </a:cxn>
                  <a:cxn ang="0">
                    <a:pos x="188" y="129"/>
                  </a:cxn>
                  <a:cxn ang="0">
                    <a:pos x="119" y="119"/>
                  </a:cxn>
                </a:cxnLst>
                <a:rect l="0" t="0" r="0" b="0"/>
                <a:pathLst>
                  <a:path w="40" h="39">
                    <a:moveTo>
                      <a:pt x="20" y="0"/>
                    </a:moveTo>
                    <a:cubicBezTo>
                      <a:pt x="31" y="0"/>
                      <a:pt x="40" y="8"/>
                      <a:pt x="40" y="19"/>
                    </a:cubicBezTo>
                    <a:cubicBezTo>
                      <a:pt x="40" y="30"/>
                      <a:pt x="31" y="39"/>
                      <a:pt x="20" y="39"/>
                    </a:cubicBezTo>
                    <a:cubicBezTo>
                      <a:pt x="9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  <a:moveTo>
                      <a:pt x="33" y="10"/>
                    </a:moveTo>
                    <a:cubicBezTo>
                      <a:pt x="32" y="10"/>
                      <a:pt x="31" y="11"/>
                      <a:pt x="29" y="11"/>
                    </a:cubicBezTo>
                    <a:cubicBezTo>
                      <a:pt x="29" y="11"/>
                      <a:pt x="29" y="12"/>
                      <a:pt x="29" y="12"/>
                    </a:cubicBezTo>
                    <a:cubicBezTo>
                      <a:pt x="30" y="14"/>
                      <a:pt x="30" y="16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5"/>
                      <a:pt x="35" y="12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35" y="20"/>
                    </a:move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1"/>
                    </a:cubicBezTo>
                    <a:cubicBezTo>
                      <a:pt x="30" y="23"/>
                      <a:pt x="30" y="25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1" y="28"/>
                      <a:pt x="32" y="28"/>
                      <a:pt x="33" y="29"/>
                    </a:cubicBezTo>
                    <a:cubicBezTo>
                      <a:pt x="33" y="29"/>
                      <a:pt x="33" y="29"/>
                      <a:pt x="33" y="28"/>
                    </a:cubicBezTo>
                    <a:cubicBezTo>
                      <a:pt x="35" y="26"/>
                      <a:pt x="36" y="23"/>
                      <a:pt x="36" y="21"/>
                    </a:cubicBezTo>
                    <a:cubicBezTo>
                      <a:pt x="36" y="20"/>
                      <a:pt x="36" y="20"/>
                      <a:pt x="35" y="20"/>
                    </a:cubicBezTo>
                    <a:close/>
                    <a:moveTo>
                      <a:pt x="7" y="29"/>
                    </a:moveTo>
                    <a:cubicBezTo>
                      <a:pt x="8" y="28"/>
                      <a:pt x="9" y="28"/>
                      <a:pt x="10" y="27"/>
                    </a:cubicBezTo>
                    <a:cubicBezTo>
                      <a:pt x="10" y="27"/>
                      <a:pt x="11" y="27"/>
                      <a:pt x="10" y="27"/>
                    </a:cubicBezTo>
                    <a:cubicBezTo>
                      <a:pt x="10" y="25"/>
                      <a:pt x="10" y="23"/>
                      <a:pt x="10" y="21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1"/>
                    </a:cubicBezTo>
                    <a:cubicBezTo>
                      <a:pt x="4" y="23"/>
                      <a:pt x="5" y="26"/>
                      <a:pt x="6" y="28"/>
                    </a:cubicBezTo>
                    <a:cubicBezTo>
                      <a:pt x="6" y="29"/>
                      <a:pt x="7" y="29"/>
                      <a:pt x="7" y="29"/>
                    </a:cubicBezTo>
                    <a:close/>
                    <a:moveTo>
                      <a:pt x="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6"/>
                      <a:pt x="10" y="14"/>
                      <a:pt x="10" y="12"/>
                    </a:cubicBezTo>
                    <a:cubicBezTo>
                      <a:pt x="11" y="12"/>
                      <a:pt x="10" y="11"/>
                      <a:pt x="10" y="11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5" y="12"/>
                      <a:pt x="4" y="15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lose/>
                    <a:moveTo>
                      <a:pt x="26" y="5"/>
                    </a:moveTo>
                    <a:cubicBezTo>
                      <a:pt x="27" y="6"/>
                      <a:pt x="28" y="8"/>
                      <a:pt x="28" y="9"/>
                    </a:cubicBezTo>
                    <a:cubicBezTo>
                      <a:pt x="29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1" y="9"/>
                    </a:cubicBezTo>
                    <a:cubicBezTo>
                      <a:pt x="31" y="9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30" y="7"/>
                      <a:pt x="28" y="5"/>
                      <a:pt x="27" y="5"/>
                    </a:cubicBezTo>
                    <a:cubicBezTo>
                      <a:pt x="27" y="4"/>
                      <a:pt x="26" y="5"/>
                      <a:pt x="26" y="5"/>
                    </a:cubicBezTo>
                    <a:close/>
                    <a:moveTo>
                      <a:pt x="22" y="3"/>
                    </a:moveTo>
                    <a:cubicBezTo>
                      <a:pt x="22" y="3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4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3" y="11"/>
                      <a:pt x="25" y="11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7"/>
                      <a:pt x="25" y="5"/>
                      <a:pt x="23" y="4"/>
                    </a:cubicBezTo>
                    <a:cubicBezTo>
                      <a:pt x="23" y="3"/>
                      <a:pt x="23" y="3"/>
                      <a:pt x="22" y="3"/>
                    </a:cubicBezTo>
                    <a:close/>
                    <a:moveTo>
                      <a:pt x="18" y="3"/>
                    </a:move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4"/>
                    </a:cubicBezTo>
                    <a:cubicBezTo>
                      <a:pt x="15" y="5"/>
                      <a:pt x="14" y="7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1"/>
                      <a:pt x="17" y="11"/>
                      <a:pt x="18" y="11"/>
                    </a:cubicBezTo>
                    <a:cubicBezTo>
                      <a:pt x="19" y="11"/>
                      <a:pt x="19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  <a:moveTo>
                      <a:pt x="13" y="5"/>
                    </a:moveTo>
                    <a:cubicBezTo>
                      <a:pt x="11" y="5"/>
                      <a:pt x="10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9" y="9"/>
                      <a:pt x="10" y="9"/>
                      <a:pt x="11" y="10"/>
                    </a:cubicBezTo>
                    <a:cubicBezTo>
                      <a:pt x="11" y="10"/>
                      <a:pt x="11" y="9"/>
                      <a:pt x="11" y="9"/>
                    </a:cubicBezTo>
                    <a:cubicBezTo>
                      <a:pt x="12" y="8"/>
                      <a:pt x="12" y="6"/>
                      <a:pt x="13" y="5"/>
                    </a:cubicBezTo>
                    <a:cubicBezTo>
                      <a:pt x="13" y="5"/>
                      <a:pt x="13" y="4"/>
                      <a:pt x="13" y="5"/>
                    </a:cubicBezTo>
                    <a:close/>
                    <a:moveTo>
                      <a:pt x="8" y="31"/>
                    </a:moveTo>
                    <a:cubicBezTo>
                      <a:pt x="10" y="32"/>
                      <a:pt x="11" y="33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2"/>
                      <a:pt x="12" y="31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29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lose/>
                    <a:moveTo>
                      <a:pt x="17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7" y="28"/>
                      <a:pt x="15" y="28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4" y="31"/>
                      <a:pt x="15" y="33"/>
                      <a:pt x="16" y="35"/>
                    </a:cubicBezTo>
                    <a:cubicBezTo>
                      <a:pt x="17" y="35"/>
                      <a:pt x="17" y="35"/>
                      <a:pt x="17" y="35"/>
                    </a:cubicBezTo>
                    <a:close/>
                    <a:moveTo>
                      <a:pt x="21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5" y="33"/>
                      <a:pt x="26" y="31"/>
                      <a:pt x="27" y="29"/>
                    </a:cubicBezTo>
                    <a:cubicBezTo>
                      <a:pt x="27" y="29"/>
                      <a:pt x="27" y="28"/>
                      <a:pt x="26" y="28"/>
                    </a:cubicBezTo>
                    <a:cubicBezTo>
                      <a:pt x="25" y="28"/>
                      <a:pt x="23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lose/>
                    <a:moveTo>
                      <a:pt x="27" y="34"/>
                    </a:moveTo>
                    <a:cubicBezTo>
                      <a:pt x="28" y="33"/>
                      <a:pt x="30" y="32"/>
                      <a:pt x="31" y="31"/>
                    </a:cubicBezTo>
                    <a:cubicBezTo>
                      <a:pt x="32" y="30"/>
                      <a:pt x="32" y="30"/>
                      <a:pt x="31" y="30"/>
                    </a:cubicBezTo>
                    <a:cubicBezTo>
                      <a:pt x="31" y="29"/>
                      <a:pt x="30" y="29"/>
                      <a:pt x="29" y="29"/>
                    </a:cubicBezTo>
                    <a:cubicBezTo>
                      <a:pt x="29" y="29"/>
                      <a:pt x="29" y="29"/>
                      <a:pt x="28" y="29"/>
                    </a:cubicBezTo>
                    <a:cubicBezTo>
                      <a:pt x="28" y="31"/>
                      <a:pt x="27" y="32"/>
                      <a:pt x="26" y="34"/>
                    </a:cubicBezTo>
                    <a:cubicBezTo>
                      <a:pt x="26" y="34"/>
                      <a:pt x="27" y="34"/>
                      <a:pt x="27" y="34"/>
                    </a:cubicBezTo>
                    <a:close/>
                    <a:moveTo>
                      <a:pt x="27" y="12"/>
                    </a:moveTo>
                    <a:cubicBezTo>
                      <a:pt x="25" y="12"/>
                      <a:pt x="23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4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lose/>
                    <a:moveTo>
                      <a:pt x="28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3" y="26"/>
                      <a:pt x="25" y="26"/>
                      <a:pt x="27" y="27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8" y="24"/>
                      <a:pt x="28" y="23"/>
                      <a:pt x="28" y="21"/>
                    </a:cubicBezTo>
                    <a:cubicBezTo>
                      <a:pt x="28" y="20"/>
                      <a:pt x="28" y="20"/>
                      <a:pt x="28" y="20"/>
                    </a:cubicBezTo>
                    <a:close/>
                    <a:moveTo>
                      <a:pt x="13" y="27"/>
                    </a:moveTo>
                    <a:cubicBezTo>
                      <a:pt x="14" y="26"/>
                      <a:pt x="16" y="26"/>
                      <a:pt x="18" y="26"/>
                    </a:cubicBezTo>
                    <a:cubicBezTo>
                      <a:pt x="19" y="26"/>
                      <a:pt x="19" y="26"/>
                      <a:pt x="19" y="25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21"/>
                    </a:cubicBezTo>
                    <a:cubicBezTo>
                      <a:pt x="11" y="23"/>
                      <a:pt x="12" y="24"/>
                      <a:pt x="12" y="26"/>
                    </a:cubicBezTo>
                    <a:cubicBezTo>
                      <a:pt x="12" y="26"/>
                      <a:pt x="12" y="27"/>
                      <a:pt x="13" y="27"/>
                    </a:cubicBezTo>
                    <a:close/>
                    <a:moveTo>
                      <a:pt x="12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6" y="13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1" y="18"/>
                      <a:pt x="12" y="18"/>
                      <a:pt x="12" y="18"/>
                    </a:cubicBezTo>
                    <a:close/>
                  </a:path>
                </a:pathLst>
              </a:custGeom>
              <a:solidFill>
                <a:srgbClr val="1594A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44"/>
              <p:cNvSpPr/>
              <p:nvPr/>
            </p:nvSpPr>
            <p:spPr>
              <a:xfrm>
                <a:off x="2358" y="3538"/>
                <a:ext cx="525" cy="526"/>
              </a:xfrm>
              <a:prstGeom prst="ellipse">
                <a:avLst/>
              </a:prstGeom>
              <a:solidFill>
                <a:srgbClr val="A6DAE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1" name="Freeform 45"/>
              <p:cNvSpPr/>
              <p:nvPr/>
            </p:nvSpPr>
            <p:spPr>
              <a:xfrm>
                <a:off x="2477" y="3637"/>
                <a:ext cx="406" cy="427"/>
              </a:xfrm>
              <a:custGeom>
                <a:avLst/>
                <a:gdLst/>
                <a:ahLst/>
                <a:cxnLst>
                  <a:cxn ang="0">
                    <a:pos x="406" y="159"/>
                  </a:cxn>
                  <a:cxn ang="0">
                    <a:pos x="139" y="427"/>
                  </a:cxn>
                  <a:cxn ang="0">
                    <a:pos x="99" y="427"/>
                  </a:cxn>
                  <a:cxn ang="0">
                    <a:pos x="40" y="357"/>
                  </a:cxn>
                  <a:cxn ang="0">
                    <a:pos x="79" y="348"/>
                  </a:cxn>
                  <a:cxn ang="0">
                    <a:pos x="0" y="258"/>
                  </a:cxn>
                  <a:cxn ang="0">
                    <a:pos x="20" y="238"/>
                  </a:cxn>
                  <a:cxn ang="0">
                    <a:pos x="40" y="218"/>
                  </a:cxn>
                  <a:cxn ang="0">
                    <a:pos x="50" y="209"/>
                  </a:cxn>
                  <a:cxn ang="0">
                    <a:pos x="30" y="189"/>
                  </a:cxn>
                  <a:cxn ang="0">
                    <a:pos x="20" y="139"/>
                  </a:cxn>
                  <a:cxn ang="0">
                    <a:pos x="20" y="109"/>
                  </a:cxn>
                  <a:cxn ang="0">
                    <a:pos x="30" y="70"/>
                  </a:cxn>
                  <a:cxn ang="0">
                    <a:pos x="50" y="40"/>
                  </a:cxn>
                  <a:cxn ang="0">
                    <a:pos x="89" y="20"/>
                  </a:cxn>
                  <a:cxn ang="0">
                    <a:pos x="149" y="20"/>
                  </a:cxn>
                  <a:cxn ang="0">
                    <a:pos x="178" y="20"/>
                  </a:cxn>
                  <a:cxn ang="0">
                    <a:pos x="208" y="50"/>
                  </a:cxn>
                  <a:cxn ang="0">
                    <a:pos x="228" y="30"/>
                  </a:cxn>
                  <a:cxn ang="0">
                    <a:pos x="267" y="0"/>
                  </a:cxn>
                  <a:cxn ang="0">
                    <a:pos x="396" y="139"/>
                  </a:cxn>
                  <a:cxn ang="0">
                    <a:pos x="406" y="159"/>
                  </a:cxn>
                </a:cxnLst>
                <a:rect l="0" t="0" r="0" b="0"/>
                <a:pathLst>
                  <a:path w="41" h="43">
                    <a:moveTo>
                      <a:pt x="41" y="16"/>
                    </a:moveTo>
                    <a:cubicBezTo>
                      <a:pt x="41" y="31"/>
                      <a:pt x="29" y="43"/>
                      <a:pt x="14" y="43"/>
                    </a:cubicBezTo>
                    <a:cubicBezTo>
                      <a:pt x="13" y="43"/>
                      <a:pt x="12" y="43"/>
                      <a:pt x="10" y="43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1" y="16"/>
                      <a:pt x="41" y="16"/>
                    </a:cubicBezTo>
                    <a:close/>
                  </a:path>
                </a:pathLst>
              </a:custGeom>
              <a:solidFill>
                <a:srgbClr val="93C6D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46"/>
              <p:cNvSpPr>
                <a:spLocks noEditPoints="1"/>
              </p:cNvSpPr>
              <p:nvPr/>
            </p:nvSpPr>
            <p:spPr>
              <a:xfrm>
                <a:off x="2467" y="3628"/>
                <a:ext cx="287" cy="366"/>
              </a:xfrm>
              <a:custGeom>
                <a:avLst/>
                <a:gdLst/>
                <a:ahLst/>
                <a:cxnLst>
                  <a:cxn ang="0">
                    <a:pos x="178" y="188"/>
                  </a:cxn>
                  <a:cxn ang="0">
                    <a:pos x="158" y="247"/>
                  </a:cxn>
                  <a:cxn ang="0">
                    <a:pos x="218" y="218"/>
                  </a:cxn>
                  <a:cxn ang="0">
                    <a:pos x="148" y="287"/>
                  </a:cxn>
                  <a:cxn ang="0">
                    <a:pos x="148" y="326"/>
                  </a:cxn>
                  <a:cxn ang="0">
                    <a:pos x="238" y="366"/>
                  </a:cxn>
                  <a:cxn ang="0">
                    <a:pos x="129" y="336"/>
                  </a:cxn>
                  <a:cxn ang="0">
                    <a:pos x="129" y="326"/>
                  </a:cxn>
                  <a:cxn ang="0">
                    <a:pos x="129" y="277"/>
                  </a:cxn>
                  <a:cxn ang="0">
                    <a:pos x="40" y="237"/>
                  </a:cxn>
                  <a:cxn ang="0">
                    <a:pos x="40" y="267"/>
                  </a:cxn>
                  <a:cxn ang="0">
                    <a:pos x="30" y="237"/>
                  </a:cxn>
                  <a:cxn ang="0">
                    <a:pos x="49" y="218"/>
                  </a:cxn>
                  <a:cxn ang="0">
                    <a:pos x="228" y="49"/>
                  </a:cxn>
                  <a:cxn ang="0">
                    <a:pos x="247" y="10"/>
                  </a:cxn>
                  <a:cxn ang="0">
                    <a:pos x="247" y="40"/>
                  </a:cxn>
                  <a:cxn ang="0">
                    <a:pos x="247" y="49"/>
                  </a:cxn>
                  <a:cxn ang="0">
                    <a:pos x="148" y="277"/>
                  </a:cxn>
                  <a:cxn ang="0">
                    <a:pos x="228" y="59"/>
                  </a:cxn>
                  <a:cxn ang="0">
                    <a:pos x="59" y="228"/>
                  </a:cxn>
                  <a:cxn ang="0">
                    <a:pos x="59" y="237"/>
                  </a:cxn>
                  <a:cxn ang="0">
                    <a:pos x="238" y="49"/>
                  </a:cxn>
                  <a:cxn ang="0">
                    <a:pos x="218" y="148"/>
                  </a:cxn>
                  <a:cxn ang="0">
                    <a:pos x="188" y="188"/>
                  </a:cxn>
                  <a:cxn ang="0">
                    <a:pos x="228" y="208"/>
                  </a:cxn>
                  <a:cxn ang="0">
                    <a:pos x="208" y="138"/>
                  </a:cxn>
                  <a:cxn ang="0">
                    <a:pos x="148" y="138"/>
                  </a:cxn>
                  <a:cxn ang="0">
                    <a:pos x="178" y="178"/>
                  </a:cxn>
                  <a:cxn ang="0">
                    <a:pos x="208" y="138"/>
                  </a:cxn>
                  <a:cxn ang="0">
                    <a:pos x="139" y="69"/>
                  </a:cxn>
                  <a:cxn ang="0">
                    <a:pos x="109" y="99"/>
                  </a:cxn>
                  <a:cxn ang="0">
                    <a:pos x="168" y="109"/>
                  </a:cxn>
                  <a:cxn ang="0">
                    <a:pos x="129" y="30"/>
                  </a:cxn>
                  <a:cxn ang="0">
                    <a:pos x="69" y="59"/>
                  </a:cxn>
                  <a:cxn ang="0">
                    <a:pos x="129" y="59"/>
                  </a:cxn>
                  <a:cxn ang="0">
                    <a:pos x="247" y="148"/>
                  </a:cxn>
                  <a:cxn ang="0">
                    <a:pos x="238" y="89"/>
                  </a:cxn>
                  <a:cxn ang="0">
                    <a:pos x="129" y="30"/>
                  </a:cxn>
                  <a:cxn ang="0">
                    <a:pos x="188" y="40"/>
                  </a:cxn>
                  <a:cxn ang="0">
                    <a:pos x="129" y="30"/>
                  </a:cxn>
                  <a:cxn ang="0">
                    <a:pos x="178" y="99"/>
                  </a:cxn>
                  <a:cxn ang="0">
                    <a:pos x="208" y="59"/>
                  </a:cxn>
                  <a:cxn ang="0">
                    <a:pos x="208" y="129"/>
                  </a:cxn>
                  <a:cxn ang="0">
                    <a:pos x="218" y="69"/>
                  </a:cxn>
                  <a:cxn ang="0">
                    <a:pos x="178" y="109"/>
                  </a:cxn>
                  <a:cxn ang="0">
                    <a:pos x="59" y="138"/>
                  </a:cxn>
                  <a:cxn ang="0">
                    <a:pos x="89" y="99"/>
                  </a:cxn>
                  <a:cxn ang="0">
                    <a:pos x="30" y="119"/>
                  </a:cxn>
                  <a:cxn ang="0">
                    <a:pos x="40" y="188"/>
                  </a:cxn>
                  <a:cxn ang="0">
                    <a:pos x="59" y="138"/>
                  </a:cxn>
                  <a:cxn ang="0">
                    <a:pos x="89" y="237"/>
                  </a:cxn>
                  <a:cxn ang="0">
                    <a:pos x="139" y="228"/>
                  </a:cxn>
                  <a:cxn ang="0">
                    <a:pos x="89" y="237"/>
                  </a:cxn>
                  <a:cxn ang="0">
                    <a:pos x="109" y="168"/>
                  </a:cxn>
                  <a:cxn ang="0">
                    <a:pos x="99" y="109"/>
                  </a:cxn>
                  <a:cxn ang="0">
                    <a:pos x="69" y="138"/>
                  </a:cxn>
                  <a:cxn ang="0">
                    <a:pos x="148" y="208"/>
                  </a:cxn>
                  <a:cxn ang="0">
                    <a:pos x="139" y="148"/>
                  </a:cxn>
                  <a:cxn ang="0">
                    <a:pos x="119" y="178"/>
                  </a:cxn>
                  <a:cxn ang="0">
                    <a:pos x="109" y="178"/>
                  </a:cxn>
                  <a:cxn ang="0">
                    <a:pos x="129" y="218"/>
                  </a:cxn>
                  <a:cxn ang="0">
                    <a:pos x="69" y="148"/>
                  </a:cxn>
                  <a:cxn ang="0">
                    <a:pos x="59" y="208"/>
                  </a:cxn>
                </a:cxnLst>
                <a:rect l="0" t="0" r="0" b="0"/>
                <a:pathLst>
                  <a:path w="29" h="37">
                    <a:moveTo>
                      <a:pt x="22" y="22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8" y="25"/>
                      <a:pt x="20" y="24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lose/>
                    <a:moveTo>
                      <a:pt x="15" y="28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7" y="30"/>
                      <a:pt x="17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8" y="34"/>
                      <a:pt x="21" y="35"/>
                      <a:pt x="24" y="36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5" y="36"/>
                    </a:cubicBezTo>
                    <a:cubicBezTo>
                      <a:pt x="7" y="35"/>
                      <a:pt x="10" y="34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2"/>
                      <a:pt x="12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28"/>
                      <a:pt x="7" y="27"/>
                      <a:pt x="5" y="24"/>
                    </a:cubicBezTo>
                    <a:cubicBezTo>
                      <a:pt x="5" y="24"/>
                      <a:pt x="5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4" y="27"/>
                      <a:pt x="4" y="27"/>
                    </a:cubicBezTo>
                    <a:cubicBezTo>
                      <a:pt x="3" y="28"/>
                      <a:pt x="2" y="28"/>
                      <a:pt x="1" y="27"/>
                    </a:cubicBezTo>
                    <a:cubicBezTo>
                      <a:pt x="0" y="27"/>
                      <a:pt x="0" y="25"/>
                      <a:pt x="1" y="25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" y="17"/>
                      <a:pt x="1" y="10"/>
                      <a:pt x="6" y="6"/>
                    </a:cubicBezTo>
                    <a:cubicBezTo>
                      <a:pt x="10" y="1"/>
                      <a:pt x="18" y="1"/>
                      <a:pt x="22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2"/>
                      <a:pt x="28" y="3"/>
                      <a:pt x="28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4"/>
                      <a:pt x="24" y="5"/>
                      <a:pt x="25" y="5"/>
                    </a:cubicBezTo>
                    <a:cubicBezTo>
                      <a:pt x="29" y="10"/>
                      <a:pt x="29" y="19"/>
                      <a:pt x="24" y="24"/>
                    </a:cubicBezTo>
                    <a:cubicBezTo>
                      <a:pt x="22" y="26"/>
                      <a:pt x="18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lose/>
                    <a:moveTo>
                      <a:pt x="23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7" y="11"/>
                      <a:pt x="27" y="18"/>
                      <a:pt x="23" y="23"/>
                    </a:cubicBezTo>
                    <a:cubicBezTo>
                      <a:pt x="18" y="27"/>
                      <a:pt x="11" y="27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5" y="23"/>
                      <a:pt x="5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1" y="28"/>
                      <a:pt x="19" y="28"/>
                      <a:pt x="23" y="23"/>
                    </a:cubicBezTo>
                    <a:cubicBezTo>
                      <a:pt x="28" y="18"/>
                      <a:pt x="28" y="11"/>
                      <a:pt x="24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3" y="5"/>
                      <a:pt x="23" y="6"/>
                    </a:cubicBezTo>
                    <a:close/>
                    <a:moveTo>
                      <a:pt x="25" y="16"/>
                    </a:moveTo>
                    <a:cubicBezTo>
                      <a:pt x="24" y="16"/>
                      <a:pt x="23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0" y="17"/>
                      <a:pt x="19" y="18"/>
                    </a:cubicBezTo>
                    <a:cubicBezTo>
                      <a:pt x="19" y="18"/>
                      <a:pt x="19" y="18"/>
                      <a:pt x="19" y="19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4" y="20"/>
                      <a:pt x="25" y="18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21" y="14"/>
                    </a:moveTo>
                    <a:cubicBezTo>
                      <a:pt x="20" y="13"/>
                      <a:pt x="19" y="12"/>
                      <a:pt x="18" y="12"/>
                    </a:cubicBezTo>
                    <a:cubicBezTo>
                      <a:pt x="18" y="11"/>
                      <a:pt x="18" y="11"/>
                      <a:pt x="17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7"/>
                    </a:cubicBezTo>
                    <a:cubicBezTo>
                      <a:pt x="20" y="16"/>
                      <a:pt x="20" y="15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lose/>
                    <a:moveTo>
                      <a:pt x="17" y="10"/>
                    </a:moveTo>
                    <a:cubicBezTo>
                      <a:pt x="16" y="9"/>
                      <a:pt x="15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2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0"/>
                    </a:cubicBezTo>
                    <a:close/>
                    <a:moveTo>
                      <a:pt x="14" y="6"/>
                    </a:moveTo>
                    <a:cubicBezTo>
                      <a:pt x="13" y="5"/>
                      <a:pt x="13" y="4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lose/>
                    <a:moveTo>
                      <a:pt x="23" y="14"/>
                    </a:moveTo>
                    <a:cubicBezTo>
                      <a:pt x="23" y="14"/>
                      <a:pt x="24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3"/>
                      <a:pt x="25" y="11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3" y="12"/>
                      <a:pt x="23" y="13"/>
                    </a:cubicBezTo>
                    <a:cubicBezTo>
                      <a:pt x="22" y="14"/>
                      <a:pt x="23" y="14"/>
                      <a:pt x="23" y="14"/>
                    </a:cubicBezTo>
                    <a:close/>
                    <a:moveTo>
                      <a:pt x="13" y="3"/>
                    </a:moveTo>
                    <a:cubicBezTo>
                      <a:pt x="14" y="4"/>
                      <a:pt x="14" y="5"/>
                      <a:pt x="14" y="6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5"/>
                      <a:pt x="18" y="4"/>
                      <a:pt x="19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8" y="3"/>
                      <a:pt x="16" y="3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lose/>
                    <a:moveTo>
                      <a:pt x="15" y="7"/>
                    </a:moveTo>
                    <a:cubicBezTo>
                      <a:pt x="16" y="8"/>
                      <a:pt x="17" y="9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0" y="5"/>
                      <a:pt x="17" y="6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lose/>
                    <a:moveTo>
                      <a:pt x="21" y="13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1"/>
                      <a:pt x="24" y="9"/>
                      <a:pt x="23" y="7"/>
                    </a:cubicBezTo>
                    <a:cubicBezTo>
                      <a:pt x="23" y="7"/>
                      <a:pt x="23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21" y="13"/>
                      <a:pt x="21" y="13"/>
                    </a:cubicBezTo>
                    <a:close/>
                    <a:moveTo>
                      <a:pt x="3" y="12"/>
                    </a:moveTo>
                    <a:cubicBezTo>
                      <a:pt x="4" y="13"/>
                      <a:pt x="5" y="13"/>
                      <a:pt x="6" y="14"/>
                    </a:cubicBezTo>
                    <a:cubicBezTo>
                      <a:pt x="6" y="14"/>
                      <a:pt x="6" y="14"/>
                      <a:pt x="7" y="13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8"/>
                      <a:pt x="4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  <a:moveTo>
                      <a:pt x="3" y="14"/>
                    </a:moveTo>
                    <a:cubicBezTo>
                      <a:pt x="3" y="16"/>
                      <a:pt x="3" y="18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18"/>
                      <a:pt x="5" y="16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5" y="14"/>
                      <a:pt x="4" y="14"/>
                      <a:pt x="3" y="13"/>
                    </a:cubicBezTo>
                    <a:cubicBezTo>
                      <a:pt x="3" y="13"/>
                      <a:pt x="3" y="13"/>
                      <a:pt x="3" y="14"/>
                    </a:cubicBezTo>
                    <a:close/>
                    <a:moveTo>
                      <a:pt x="9" y="24"/>
                    </a:moveTo>
                    <a:cubicBezTo>
                      <a:pt x="11" y="25"/>
                      <a:pt x="13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3"/>
                      <a:pt x="11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lose/>
                    <a:moveTo>
                      <a:pt x="7" y="14"/>
                    </a:moveTo>
                    <a:cubicBezTo>
                      <a:pt x="8" y="15"/>
                      <a:pt x="10" y="16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8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lose/>
                    <a:moveTo>
                      <a:pt x="12" y="18"/>
                    </a:moveTo>
                    <a:cubicBezTo>
                      <a:pt x="13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6" y="20"/>
                      <a:pt x="17" y="20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1" y="18"/>
                      <a:pt x="12" y="18"/>
                    </a:cubicBezTo>
                    <a:close/>
                    <a:moveTo>
                      <a:pt x="13" y="21"/>
                    </a:moveTo>
                    <a:cubicBezTo>
                      <a:pt x="13" y="20"/>
                      <a:pt x="12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3"/>
                    </a:cubicBezTo>
                    <a:cubicBezTo>
                      <a:pt x="9" y="23"/>
                      <a:pt x="11" y="23"/>
                      <a:pt x="13" y="22"/>
                    </a:cubicBezTo>
                    <a:cubicBezTo>
                      <a:pt x="13" y="22"/>
                      <a:pt x="13" y="21"/>
                      <a:pt x="13" y="21"/>
                    </a:cubicBezTo>
                    <a:close/>
                    <a:moveTo>
                      <a:pt x="10" y="17"/>
                    </a:moveTo>
                    <a:cubicBezTo>
                      <a:pt x="9" y="16"/>
                      <a:pt x="8" y="16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5" y="20"/>
                      <a:pt x="6" y="21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7"/>
                      <a:pt x="10" y="17"/>
                    </a:cubicBezTo>
                    <a:close/>
                  </a:path>
                </a:pathLst>
              </a:custGeom>
              <a:solidFill>
                <a:srgbClr val="1594A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47"/>
              <p:cNvSpPr/>
              <p:nvPr/>
            </p:nvSpPr>
            <p:spPr>
              <a:xfrm>
                <a:off x="385" y="1545"/>
                <a:ext cx="526" cy="526"/>
              </a:xfrm>
              <a:prstGeom prst="ellipse">
                <a:avLst/>
              </a:prstGeom>
              <a:solidFill>
                <a:srgbClr val="C2E2D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4" name="Freeform 48"/>
              <p:cNvSpPr/>
              <p:nvPr/>
            </p:nvSpPr>
            <p:spPr>
              <a:xfrm>
                <a:off x="554" y="1595"/>
                <a:ext cx="357" cy="476"/>
              </a:xfrm>
              <a:custGeom>
                <a:avLst/>
                <a:gdLst/>
                <a:ahLst/>
                <a:cxnLst>
                  <a:cxn ang="0">
                    <a:pos x="357" y="248"/>
                  </a:cxn>
                  <a:cxn ang="0">
                    <a:pos x="99" y="476"/>
                  </a:cxn>
                  <a:cxn ang="0">
                    <a:pos x="79" y="476"/>
                  </a:cxn>
                  <a:cxn ang="0">
                    <a:pos x="0" y="387"/>
                  </a:cxn>
                  <a:cxn ang="0">
                    <a:pos x="79" y="278"/>
                  </a:cxn>
                  <a:cxn ang="0">
                    <a:pos x="89" y="188"/>
                  </a:cxn>
                  <a:cxn ang="0">
                    <a:pos x="69" y="179"/>
                  </a:cxn>
                  <a:cxn ang="0">
                    <a:pos x="99" y="50"/>
                  </a:cxn>
                  <a:cxn ang="0">
                    <a:pos x="79" y="30"/>
                  </a:cxn>
                  <a:cxn ang="0">
                    <a:pos x="99" y="0"/>
                  </a:cxn>
                  <a:cxn ang="0">
                    <a:pos x="357" y="248"/>
                  </a:cxn>
                </a:cxnLst>
                <a:rect l="0" t="0" r="0" b="0"/>
                <a:pathLst>
                  <a:path w="36" h="48">
                    <a:moveTo>
                      <a:pt x="36" y="25"/>
                    </a:moveTo>
                    <a:cubicBezTo>
                      <a:pt x="34" y="38"/>
                      <a:pt x="23" y="48"/>
                      <a:pt x="10" y="48"/>
                    </a:cubicBezTo>
                    <a:cubicBezTo>
                      <a:pt x="9" y="48"/>
                      <a:pt x="9" y="48"/>
                      <a:pt x="8" y="4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6" y="25"/>
                      <a:pt x="36" y="25"/>
                      <a:pt x="36" y="25"/>
                    </a:cubicBezTo>
                    <a:close/>
                  </a:path>
                </a:pathLst>
              </a:custGeom>
              <a:solidFill>
                <a:srgbClr val="9CD0C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Freeform 49"/>
              <p:cNvSpPr>
                <a:spLocks noEditPoints="1"/>
              </p:cNvSpPr>
              <p:nvPr/>
            </p:nvSpPr>
            <p:spPr>
              <a:xfrm>
                <a:off x="554" y="1595"/>
                <a:ext cx="198" cy="426"/>
              </a:xfrm>
              <a:custGeom>
                <a:avLst/>
                <a:gdLst/>
                <a:ahLst/>
                <a:cxnLst>
                  <a:cxn ang="0">
                    <a:pos x="119" y="406"/>
                  </a:cxn>
                  <a:cxn ang="0">
                    <a:pos x="79" y="406"/>
                  </a:cxn>
                  <a:cxn ang="0">
                    <a:pos x="79" y="396"/>
                  </a:cxn>
                  <a:cxn ang="0">
                    <a:pos x="109" y="396"/>
                  </a:cxn>
                  <a:cxn ang="0">
                    <a:pos x="119" y="406"/>
                  </a:cxn>
                  <a:cxn ang="0">
                    <a:pos x="158" y="277"/>
                  </a:cxn>
                  <a:cxn ang="0">
                    <a:pos x="168" y="337"/>
                  </a:cxn>
                  <a:cxn ang="0">
                    <a:pos x="188" y="376"/>
                  </a:cxn>
                  <a:cxn ang="0">
                    <a:pos x="178" y="396"/>
                  </a:cxn>
                  <a:cxn ang="0">
                    <a:pos x="10" y="396"/>
                  </a:cxn>
                  <a:cxn ang="0">
                    <a:pos x="0" y="376"/>
                  </a:cxn>
                  <a:cxn ang="0">
                    <a:pos x="30" y="337"/>
                  </a:cxn>
                  <a:cxn ang="0">
                    <a:pos x="30" y="277"/>
                  </a:cxn>
                  <a:cxn ang="0">
                    <a:pos x="69" y="218"/>
                  </a:cxn>
                  <a:cxn ang="0">
                    <a:pos x="79" y="198"/>
                  </a:cxn>
                  <a:cxn ang="0">
                    <a:pos x="79" y="188"/>
                  </a:cxn>
                  <a:cxn ang="0">
                    <a:pos x="79" y="178"/>
                  </a:cxn>
                  <a:cxn ang="0">
                    <a:pos x="109" y="178"/>
                  </a:cxn>
                  <a:cxn ang="0">
                    <a:pos x="119" y="188"/>
                  </a:cxn>
                  <a:cxn ang="0">
                    <a:pos x="109" y="198"/>
                  </a:cxn>
                  <a:cxn ang="0">
                    <a:pos x="119" y="218"/>
                  </a:cxn>
                  <a:cxn ang="0">
                    <a:pos x="158" y="277"/>
                  </a:cxn>
                  <a:cxn ang="0">
                    <a:pos x="69" y="178"/>
                  </a:cxn>
                  <a:cxn ang="0">
                    <a:pos x="69" y="50"/>
                  </a:cxn>
                  <a:cxn ang="0">
                    <a:pos x="79" y="40"/>
                  </a:cxn>
                  <a:cxn ang="0">
                    <a:pos x="119" y="40"/>
                  </a:cxn>
                  <a:cxn ang="0">
                    <a:pos x="119" y="50"/>
                  </a:cxn>
                  <a:cxn ang="0">
                    <a:pos x="119" y="178"/>
                  </a:cxn>
                  <a:cxn ang="0">
                    <a:pos x="119" y="178"/>
                  </a:cxn>
                  <a:cxn ang="0">
                    <a:pos x="79" y="178"/>
                  </a:cxn>
                  <a:cxn ang="0">
                    <a:pos x="69" y="178"/>
                  </a:cxn>
                  <a:cxn ang="0">
                    <a:pos x="79" y="30"/>
                  </a:cxn>
                  <a:cxn ang="0">
                    <a:pos x="99" y="0"/>
                  </a:cxn>
                  <a:cxn ang="0">
                    <a:pos x="119" y="30"/>
                  </a:cxn>
                  <a:cxn ang="0">
                    <a:pos x="109" y="40"/>
                  </a:cxn>
                  <a:cxn ang="0">
                    <a:pos x="79" y="40"/>
                  </a:cxn>
                  <a:cxn ang="0">
                    <a:pos x="79" y="30"/>
                  </a:cxn>
                </a:cxnLst>
                <a:rect l="0" t="0" r="0" b="0"/>
                <a:pathLst>
                  <a:path w="20" h="43">
                    <a:moveTo>
                      <a:pt x="12" y="41"/>
                    </a:moveTo>
                    <a:cubicBezTo>
                      <a:pt x="11" y="43"/>
                      <a:pt x="8" y="43"/>
                      <a:pt x="8" y="41"/>
                    </a:cubicBezTo>
                    <a:cubicBezTo>
                      <a:pt x="8" y="41"/>
                      <a:pt x="8" y="40"/>
                      <a:pt x="8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2" y="41"/>
                      <a:pt x="12" y="41"/>
                    </a:cubicBezTo>
                    <a:close/>
                    <a:moveTo>
                      <a:pt x="16" y="28"/>
                    </a:moveTo>
                    <a:cubicBezTo>
                      <a:pt x="16" y="31"/>
                      <a:pt x="16" y="33"/>
                      <a:pt x="17" y="34"/>
                    </a:cubicBezTo>
                    <a:cubicBezTo>
                      <a:pt x="17" y="35"/>
                      <a:pt x="18" y="36"/>
                      <a:pt x="19" y="38"/>
                    </a:cubicBezTo>
                    <a:cubicBezTo>
                      <a:pt x="20" y="39"/>
                      <a:pt x="19" y="40"/>
                      <a:pt x="18" y="40"/>
                    </a:cubicBezTo>
                    <a:cubicBezTo>
                      <a:pt x="12" y="40"/>
                      <a:pt x="7" y="40"/>
                      <a:pt x="1" y="40"/>
                    </a:cubicBezTo>
                    <a:cubicBezTo>
                      <a:pt x="0" y="40"/>
                      <a:pt x="0" y="39"/>
                      <a:pt x="0" y="38"/>
                    </a:cubicBezTo>
                    <a:cubicBezTo>
                      <a:pt x="2" y="36"/>
                      <a:pt x="2" y="35"/>
                      <a:pt x="3" y="34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5"/>
                      <a:pt x="5" y="23"/>
                      <a:pt x="7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1" y="20"/>
                    </a:cubicBezTo>
                    <a:cubicBezTo>
                      <a:pt x="11" y="21"/>
                      <a:pt x="11" y="22"/>
                      <a:pt x="12" y="22"/>
                    </a:cubicBezTo>
                    <a:cubicBezTo>
                      <a:pt x="15" y="23"/>
                      <a:pt x="16" y="25"/>
                      <a:pt x="16" y="28"/>
                    </a:cubicBezTo>
                    <a:close/>
                    <a:moveTo>
                      <a:pt x="7" y="18"/>
                    </a:moveTo>
                    <a:cubicBezTo>
                      <a:pt x="7" y="14"/>
                      <a:pt x="7" y="8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5"/>
                    </a:cubicBezTo>
                    <a:cubicBezTo>
                      <a:pt x="13" y="8"/>
                      <a:pt x="13" y="14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7" y="18"/>
                      <a:pt x="7" y="18"/>
                    </a:cubicBezTo>
                    <a:close/>
                    <a:moveTo>
                      <a:pt x="8" y="3"/>
                    </a:moveTo>
                    <a:cubicBezTo>
                      <a:pt x="8" y="1"/>
                      <a:pt x="9" y="0"/>
                      <a:pt x="10" y="0"/>
                    </a:cubicBezTo>
                    <a:cubicBezTo>
                      <a:pt x="11" y="0"/>
                      <a:pt x="11" y="1"/>
                      <a:pt x="12" y="3"/>
                    </a:cubicBezTo>
                    <a:cubicBezTo>
                      <a:pt x="12" y="3"/>
                      <a:pt x="12" y="4"/>
                      <a:pt x="1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8" y="3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50"/>
              <p:cNvSpPr/>
              <p:nvPr/>
            </p:nvSpPr>
            <p:spPr>
              <a:xfrm>
                <a:off x="385" y="3538"/>
                <a:ext cx="526" cy="526"/>
              </a:xfrm>
              <a:prstGeom prst="ellipse">
                <a:avLst/>
              </a:prstGeom>
              <a:solidFill>
                <a:srgbClr val="EE6829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Freeform 51"/>
              <p:cNvSpPr/>
              <p:nvPr/>
            </p:nvSpPr>
            <p:spPr>
              <a:xfrm>
                <a:off x="455" y="3667"/>
                <a:ext cx="456" cy="397"/>
              </a:xfrm>
              <a:custGeom>
                <a:avLst/>
                <a:gdLst/>
                <a:ahLst/>
                <a:cxnLst>
                  <a:cxn ang="0">
                    <a:pos x="456" y="149"/>
                  </a:cxn>
                  <a:cxn ang="0">
                    <a:pos x="198" y="397"/>
                  </a:cxn>
                  <a:cxn ang="0">
                    <a:pos x="20" y="218"/>
                  </a:cxn>
                  <a:cxn ang="0">
                    <a:pos x="0" y="169"/>
                  </a:cxn>
                  <a:cxn ang="0">
                    <a:pos x="0" y="109"/>
                  </a:cxn>
                  <a:cxn ang="0">
                    <a:pos x="30" y="60"/>
                  </a:cxn>
                  <a:cxn ang="0">
                    <a:pos x="59" y="89"/>
                  </a:cxn>
                  <a:cxn ang="0">
                    <a:pos x="69" y="79"/>
                  </a:cxn>
                  <a:cxn ang="0">
                    <a:pos x="119" y="129"/>
                  </a:cxn>
                  <a:cxn ang="0">
                    <a:pos x="178" y="60"/>
                  </a:cxn>
                  <a:cxn ang="0">
                    <a:pos x="208" y="0"/>
                  </a:cxn>
                  <a:cxn ang="0">
                    <a:pos x="347" y="139"/>
                  </a:cxn>
                  <a:cxn ang="0">
                    <a:pos x="347" y="119"/>
                  </a:cxn>
                  <a:cxn ang="0">
                    <a:pos x="317" y="89"/>
                  </a:cxn>
                  <a:cxn ang="0">
                    <a:pos x="337" y="79"/>
                  </a:cxn>
                  <a:cxn ang="0">
                    <a:pos x="397" y="139"/>
                  </a:cxn>
                  <a:cxn ang="0">
                    <a:pos x="387" y="99"/>
                  </a:cxn>
                  <a:cxn ang="0">
                    <a:pos x="367" y="60"/>
                  </a:cxn>
                  <a:cxn ang="0">
                    <a:pos x="456" y="149"/>
                  </a:cxn>
                </a:cxnLst>
                <a:rect l="0" t="0" r="0" b="0"/>
                <a:pathLst>
                  <a:path w="46" h="40">
                    <a:moveTo>
                      <a:pt x="46" y="15"/>
                    </a:moveTo>
                    <a:cubicBezTo>
                      <a:pt x="45" y="29"/>
                      <a:pt x="34" y="40"/>
                      <a:pt x="20" y="4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Freeform 52"/>
              <p:cNvSpPr>
                <a:spLocks noEditPoints="1"/>
              </p:cNvSpPr>
              <p:nvPr/>
            </p:nvSpPr>
            <p:spPr>
              <a:xfrm>
                <a:off x="435" y="3657"/>
                <a:ext cx="426" cy="288"/>
              </a:xfrm>
              <a:custGeom>
                <a:avLst/>
                <a:gdLst/>
                <a:ahLst/>
                <a:cxnLst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99"/>
                  </a:cxn>
                  <a:cxn ang="0">
                    <a:pos x="89" y="99"/>
                  </a:cxn>
                  <a:cxn ang="0">
                    <a:pos x="89" y="199"/>
                  </a:cxn>
                  <a:cxn ang="0">
                    <a:pos x="89" y="199"/>
                  </a:cxn>
                  <a:cxn ang="0">
                    <a:pos x="89" y="209"/>
                  </a:cxn>
                  <a:cxn ang="0">
                    <a:pos x="89" y="209"/>
                  </a:cxn>
                  <a:cxn ang="0">
                    <a:pos x="79" y="209"/>
                  </a:cxn>
                  <a:cxn ang="0">
                    <a:pos x="79" y="89"/>
                  </a:cxn>
                  <a:cxn ang="0">
                    <a:pos x="89" y="89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0" y="79"/>
                  </a:cxn>
                  <a:cxn ang="0">
                    <a:pos x="50" y="218"/>
                  </a:cxn>
                  <a:cxn ang="0">
                    <a:pos x="50" y="228"/>
                  </a:cxn>
                  <a:cxn ang="0">
                    <a:pos x="50" y="228"/>
                  </a:cxn>
                  <a:cxn ang="0">
                    <a:pos x="50" y="238"/>
                  </a:cxn>
                  <a:cxn ang="0">
                    <a:pos x="40" y="228"/>
                  </a:cxn>
                  <a:cxn ang="0">
                    <a:pos x="40" y="70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376" y="70"/>
                  </a:cxn>
                  <a:cxn ang="0">
                    <a:pos x="376" y="70"/>
                  </a:cxn>
                  <a:cxn ang="0">
                    <a:pos x="376" y="79"/>
                  </a:cxn>
                  <a:cxn ang="0">
                    <a:pos x="376" y="218"/>
                  </a:cxn>
                  <a:cxn ang="0">
                    <a:pos x="376" y="228"/>
                  </a:cxn>
                  <a:cxn ang="0">
                    <a:pos x="376" y="228"/>
                  </a:cxn>
                  <a:cxn ang="0">
                    <a:pos x="386" y="238"/>
                  </a:cxn>
                  <a:cxn ang="0">
                    <a:pos x="386" y="228"/>
                  </a:cxn>
                  <a:cxn ang="0">
                    <a:pos x="386" y="70"/>
                  </a:cxn>
                  <a:cxn ang="0">
                    <a:pos x="386" y="70"/>
                  </a:cxn>
                  <a:cxn ang="0">
                    <a:pos x="376" y="70"/>
                  </a:cxn>
                  <a:cxn ang="0">
                    <a:pos x="337" y="89"/>
                  </a:cxn>
                  <a:cxn ang="0">
                    <a:pos x="337" y="89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7" y="199"/>
                  </a:cxn>
                  <a:cxn ang="0">
                    <a:pos x="337" y="199"/>
                  </a:cxn>
                  <a:cxn ang="0">
                    <a:pos x="337" y="209"/>
                  </a:cxn>
                  <a:cxn ang="0">
                    <a:pos x="337" y="209"/>
                  </a:cxn>
                  <a:cxn ang="0">
                    <a:pos x="347" y="209"/>
                  </a:cxn>
                  <a:cxn ang="0">
                    <a:pos x="347" y="89"/>
                  </a:cxn>
                  <a:cxn ang="0">
                    <a:pos x="337" y="89"/>
                  </a:cxn>
                  <a:cxn ang="0">
                    <a:pos x="198" y="20"/>
                  </a:cxn>
                  <a:cxn ang="0">
                    <a:pos x="238" y="20"/>
                  </a:cxn>
                  <a:cxn ang="0">
                    <a:pos x="238" y="40"/>
                  </a:cxn>
                  <a:cxn ang="0">
                    <a:pos x="238" y="50"/>
                  </a:cxn>
                  <a:cxn ang="0">
                    <a:pos x="307" y="139"/>
                  </a:cxn>
                  <a:cxn ang="0">
                    <a:pos x="307" y="218"/>
                  </a:cxn>
                  <a:cxn ang="0">
                    <a:pos x="317" y="228"/>
                  </a:cxn>
                  <a:cxn ang="0">
                    <a:pos x="317" y="248"/>
                  </a:cxn>
                  <a:cxn ang="0">
                    <a:pos x="248" y="248"/>
                  </a:cxn>
                  <a:cxn ang="0">
                    <a:pos x="238" y="258"/>
                  </a:cxn>
                  <a:cxn ang="0">
                    <a:pos x="198" y="258"/>
                  </a:cxn>
                  <a:cxn ang="0">
                    <a:pos x="188" y="248"/>
                  </a:cxn>
                  <a:cxn ang="0">
                    <a:pos x="109" y="248"/>
                  </a:cxn>
                  <a:cxn ang="0">
                    <a:pos x="109" y="228"/>
                  </a:cxn>
                  <a:cxn ang="0">
                    <a:pos x="119" y="218"/>
                  </a:cxn>
                  <a:cxn ang="0">
                    <a:pos x="119" y="139"/>
                  </a:cxn>
                  <a:cxn ang="0">
                    <a:pos x="188" y="50"/>
                  </a:cxn>
                  <a:cxn ang="0">
                    <a:pos x="198" y="40"/>
                  </a:cxn>
                  <a:cxn ang="0">
                    <a:pos x="198" y="20"/>
                  </a:cxn>
                </a:cxnLst>
                <a:rect l="0" t="0" r="0" b="0"/>
                <a:pathLst>
                  <a:path w="43" h="29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3"/>
                      <a:pt x="6" y="17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5" y="18"/>
                      <a:pt x="4" y="12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2" y="12"/>
                      <a:pt x="2" y="18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0" y="19"/>
                      <a:pt x="0" y="11"/>
                      <a:pt x="4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38" y="7"/>
                    </a:move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8"/>
                    </a:cubicBezTo>
                    <a:cubicBezTo>
                      <a:pt x="42" y="12"/>
                      <a:pt x="42" y="18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3"/>
                    </a:cubicBezTo>
                    <a:cubicBezTo>
                      <a:pt x="43" y="19"/>
                      <a:pt x="43" y="11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8" y="7"/>
                      <a:pt x="38" y="7"/>
                    </a:cubicBezTo>
                    <a:close/>
                    <a:moveTo>
                      <a:pt x="34" y="9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7" y="13"/>
                      <a:pt x="37" y="17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9" y="18"/>
                      <a:pt x="39" y="12"/>
                      <a:pt x="35" y="9"/>
                    </a:cubicBezTo>
                    <a:cubicBezTo>
                      <a:pt x="35" y="9"/>
                      <a:pt x="35" y="9"/>
                      <a:pt x="34" y="9"/>
                    </a:cubicBezTo>
                    <a:close/>
                    <a:moveTo>
                      <a:pt x="20" y="2"/>
                    </a:moveTo>
                    <a:cubicBezTo>
                      <a:pt x="20" y="0"/>
                      <a:pt x="24" y="0"/>
                      <a:pt x="24" y="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28" y="6"/>
                      <a:pt x="31" y="9"/>
                      <a:pt x="31" y="1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2" y="23"/>
                    </a:cubicBezTo>
                    <a:cubicBezTo>
                      <a:pt x="34" y="23"/>
                      <a:pt x="34" y="25"/>
                      <a:pt x="32" y="25"/>
                    </a:cubicBezTo>
                    <a:cubicBezTo>
                      <a:pt x="30" y="25"/>
                      <a:pt x="27" y="25"/>
                      <a:pt x="25" y="25"/>
                    </a:cubicBezTo>
                    <a:cubicBezTo>
                      <a:pt x="24" y="25"/>
                      <a:pt x="24" y="26"/>
                      <a:pt x="24" y="26"/>
                    </a:cubicBezTo>
                    <a:cubicBezTo>
                      <a:pt x="24" y="29"/>
                      <a:pt x="20" y="29"/>
                      <a:pt x="20" y="26"/>
                    </a:cubicBezTo>
                    <a:cubicBezTo>
                      <a:pt x="20" y="26"/>
                      <a:pt x="19" y="25"/>
                      <a:pt x="19" y="25"/>
                    </a:cubicBezTo>
                    <a:cubicBezTo>
                      <a:pt x="16" y="25"/>
                      <a:pt x="14" y="25"/>
                      <a:pt x="11" y="25"/>
                    </a:cubicBezTo>
                    <a:cubicBezTo>
                      <a:pt x="10" y="25"/>
                      <a:pt x="10" y="23"/>
                      <a:pt x="11" y="23"/>
                    </a:cubicBezTo>
                    <a:cubicBezTo>
                      <a:pt x="12" y="23"/>
                      <a:pt x="12" y="23"/>
                      <a:pt x="12" y="2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9"/>
                      <a:pt x="15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</a:path>
                </a:pathLst>
              </a:custGeom>
              <a:solidFill>
                <a:srgbClr val="FDC00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7" name="Group 55"/>
            <p:cNvGrpSpPr>
              <a:grpSpLocks noChangeAspect="1"/>
            </p:cNvGrpSpPr>
            <p:nvPr/>
          </p:nvGrpSpPr>
          <p:grpSpPr>
            <a:xfrm>
              <a:off x="4779963" y="2511425"/>
              <a:ext cx="3870325" cy="3854450"/>
              <a:chOff x="3011" y="1582"/>
              <a:chExt cx="2438" cy="2428"/>
            </a:xfrm>
          </p:grpSpPr>
          <p:sp>
            <p:nvSpPr>
              <p:cNvPr id="18" name="AutoShape 54"/>
              <p:cNvSpPr>
                <a:spLocks noChangeAspect="1" noTextEdit="1"/>
              </p:cNvSpPr>
              <p:nvPr/>
            </p:nvSpPr>
            <p:spPr>
              <a:xfrm>
                <a:off x="3011" y="1582"/>
                <a:ext cx="2428" cy="24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56"/>
              <p:cNvSpPr/>
              <p:nvPr/>
            </p:nvSpPr>
            <p:spPr>
              <a:xfrm>
                <a:off x="3050" y="1611"/>
                <a:ext cx="453" cy="463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386" y="0"/>
                  </a:cxn>
                  <a:cxn ang="0">
                    <a:pos x="453" y="77"/>
                  </a:cxn>
                  <a:cxn ang="0">
                    <a:pos x="453" y="386"/>
                  </a:cxn>
                  <a:cxn ang="0">
                    <a:pos x="386" y="463"/>
                  </a:cxn>
                  <a:cxn ang="0">
                    <a:pos x="67" y="463"/>
                  </a:cxn>
                  <a:cxn ang="0">
                    <a:pos x="0" y="386"/>
                  </a:cxn>
                  <a:cxn ang="0">
                    <a:pos x="0" y="77"/>
                  </a:cxn>
                  <a:cxn ang="0">
                    <a:pos x="67" y="0"/>
                  </a:cxn>
                </a:cxnLst>
                <a:rect l="0" t="0" r="0" b="0"/>
                <a:pathLst>
                  <a:path w="47" h="48">
                    <a:moveTo>
                      <a:pt x="7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4"/>
                      <a:pt x="47" y="8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4"/>
                      <a:pt x="44" y="48"/>
                      <a:pt x="40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3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2EAEB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Freeform 57"/>
              <p:cNvSpPr/>
              <p:nvPr/>
            </p:nvSpPr>
            <p:spPr>
              <a:xfrm>
                <a:off x="3175" y="1659"/>
                <a:ext cx="328" cy="415"/>
              </a:xfrm>
              <a:custGeom>
                <a:avLst/>
                <a:gdLst/>
                <a:ahLst/>
                <a:cxnLst>
                  <a:cxn ang="0">
                    <a:pos x="328" y="116"/>
                  </a:cxn>
                  <a:cxn ang="0">
                    <a:pos x="328" y="338"/>
                  </a:cxn>
                  <a:cxn ang="0">
                    <a:pos x="260" y="415"/>
                  </a:cxn>
                  <a:cxn ang="0">
                    <a:pos x="58" y="415"/>
                  </a:cxn>
                  <a:cxn ang="0">
                    <a:pos x="0" y="357"/>
                  </a:cxn>
                  <a:cxn ang="0">
                    <a:pos x="0" y="338"/>
                  </a:cxn>
                  <a:cxn ang="0">
                    <a:pos x="0" y="290"/>
                  </a:cxn>
                  <a:cxn ang="0">
                    <a:pos x="10" y="309"/>
                  </a:cxn>
                  <a:cxn ang="0">
                    <a:pos x="19" y="309"/>
                  </a:cxn>
                  <a:cxn ang="0">
                    <a:pos x="0" y="290"/>
                  </a:cxn>
                  <a:cxn ang="0">
                    <a:pos x="0" y="270"/>
                  </a:cxn>
                  <a:cxn ang="0">
                    <a:pos x="0" y="222"/>
                  </a:cxn>
                  <a:cxn ang="0">
                    <a:pos x="10" y="241"/>
                  </a:cxn>
                  <a:cxn ang="0">
                    <a:pos x="19" y="241"/>
                  </a:cxn>
                  <a:cxn ang="0">
                    <a:pos x="0" y="222"/>
                  </a:cxn>
                  <a:cxn ang="0">
                    <a:pos x="0" y="212"/>
                  </a:cxn>
                  <a:cxn ang="0">
                    <a:pos x="0" y="164"/>
                  </a:cxn>
                  <a:cxn ang="0">
                    <a:pos x="212" y="0"/>
                  </a:cxn>
                  <a:cxn ang="0">
                    <a:pos x="328" y="116"/>
                  </a:cxn>
                </a:cxnLst>
                <a:rect l="0" t="0" r="0" b="0"/>
                <a:pathLst>
                  <a:path w="34" h="43">
                    <a:moveTo>
                      <a:pt x="34" y="12"/>
                    </a:move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9"/>
                      <a:pt x="31" y="43"/>
                      <a:pt x="27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12"/>
                      <a:pt x="34" y="12"/>
                      <a:pt x="34" y="12"/>
                    </a:cubicBezTo>
                    <a:close/>
                  </a:path>
                </a:pathLst>
              </a:custGeom>
              <a:solidFill>
                <a:srgbClr val="1594A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58"/>
              <p:cNvSpPr>
                <a:spLocks noEditPoints="1"/>
              </p:cNvSpPr>
              <p:nvPr/>
            </p:nvSpPr>
            <p:spPr>
              <a:xfrm>
                <a:off x="3165" y="1659"/>
                <a:ext cx="222" cy="366"/>
              </a:xfrm>
              <a:custGeom>
                <a:avLst/>
                <a:gdLst/>
                <a:ahLst/>
                <a:cxnLst>
                  <a:cxn ang="0">
                    <a:pos x="0" y="337"/>
                  </a:cxn>
                  <a:cxn ang="0">
                    <a:pos x="212" y="366"/>
                  </a:cxn>
                  <a:cxn ang="0">
                    <a:pos x="222" y="327"/>
                  </a:cxn>
                  <a:cxn ang="0">
                    <a:pos x="212" y="318"/>
                  </a:cxn>
                  <a:cxn ang="0">
                    <a:pos x="212" y="356"/>
                  </a:cxn>
                  <a:cxn ang="0">
                    <a:pos x="29" y="356"/>
                  </a:cxn>
                  <a:cxn ang="0">
                    <a:pos x="222" y="308"/>
                  </a:cxn>
                  <a:cxn ang="0">
                    <a:pos x="222" y="308"/>
                  </a:cxn>
                  <a:cxn ang="0">
                    <a:pos x="29" y="308"/>
                  </a:cxn>
                  <a:cxn ang="0">
                    <a:pos x="0" y="289"/>
                  </a:cxn>
                  <a:cxn ang="0">
                    <a:pos x="29" y="0"/>
                  </a:cxn>
                  <a:cxn ang="0">
                    <a:pos x="0" y="202"/>
                  </a:cxn>
                  <a:cxn ang="0">
                    <a:pos x="212" y="231"/>
                  </a:cxn>
                  <a:cxn ang="0">
                    <a:pos x="222" y="183"/>
                  </a:cxn>
                  <a:cxn ang="0">
                    <a:pos x="212" y="183"/>
                  </a:cxn>
                  <a:cxn ang="0">
                    <a:pos x="212" y="212"/>
                  </a:cxn>
                  <a:cxn ang="0">
                    <a:pos x="29" y="222"/>
                  </a:cxn>
                  <a:cxn ang="0">
                    <a:pos x="212" y="173"/>
                  </a:cxn>
                  <a:cxn ang="0">
                    <a:pos x="222" y="10"/>
                  </a:cxn>
                  <a:cxn ang="0">
                    <a:pos x="193" y="202"/>
                  </a:cxn>
                  <a:cxn ang="0">
                    <a:pos x="29" y="202"/>
                  </a:cxn>
                  <a:cxn ang="0">
                    <a:pos x="29" y="212"/>
                  </a:cxn>
                  <a:cxn ang="0">
                    <a:pos x="203" y="212"/>
                  </a:cxn>
                  <a:cxn ang="0">
                    <a:pos x="193" y="202"/>
                  </a:cxn>
                  <a:cxn ang="0">
                    <a:pos x="29" y="183"/>
                  </a:cxn>
                  <a:cxn ang="0">
                    <a:pos x="29" y="193"/>
                  </a:cxn>
                  <a:cxn ang="0">
                    <a:pos x="193" y="193"/>
                  </a:cxn>
                  <a:cxn ang="0">
                    <a:pos x="203" y="193"/>
                  </a:cxn>
                  <a:cxn ang="0">
                    <a:pos x="0" y="222"/>
                  </a:cxn>
                  <a:cxn ang="0">
                    <a:pos x="29" y="299"/>
                  </a:cxn>
                  <a:cxn ang="0">
                    <a:pos x="222" y="289"/>
                  </a:cxn>
                  <a:cxn ang="0">
                    <a:pos x="222" y="250"/>
                  </a:cxn>
                  <a:cxn ang="0">
                    <a:pos x="212" y="250"/>
                  </a:cxn>
                  <a:cxn ang="0">
                    <a:pos x="203" y="289"/>
                  </a:cxn>
                  <a:cxn ang="0">
                    <a:pos x="29" y="241"/>
                  </a:cxn>
                  <a:cxn ang="0">
                    <a:pos x="222" y="241"/>
                  </a:cxn>
                  <a:cxn ang="0">
                    <a:pos x="222" y="231"/>
                  </a:cxn>
                  <a:cxn ang="0">
                    <a:pos x="10" y="222"/>
                  </a:cxn>
                  <a:cxn ang="0">
                    <a:pos x="193" y="270"/>
                  </a:cxn>
                  <a:cxn ang="0">
                    <a:pos x="29" y="279"/>
                  </a:cxn>
                  <a:cxn ang="0">
                    <a:pos x="29" y="279"/>
                  </a:cxn>
                  <a:cxn ang="0">
                    <a:pos x="203" y="279"/>
                  </a:cxn>
                  <a:cxn ang="0">
                    <a:pos x="193" y="270"/>
                  </a:cxn>
                  <a:cxn ang="0">
                    <a:pos x="29" y="250"/>
                  </a:cxn>
                  <a:cxn ang="0">
                    <a:pos x="29" y="260"/>
                  </a:cxn>
                  <a:cxn ang="0">
                    <a:pos x="193" y="260"/>
                  </a:cxn>
                  <a:cxn ang="0">
                    <a:pos x="203" y="260"/>
                  </a:cxn>
                  <a:cxn ang="0">
                    <a:pos x="193" y="337"/>
                  </a:cxn>
                  <a:cxn ang="0">
                    <a:pos x="29" y="347"/>
                  </a:cxn>
                  <a:cxn ang="0">
                    <a:pos x="29" y="347"/>
                  </a:cxn>
                  <a:cxn ang="0">
                    <a:pos x="203" y="347"/>
                  </a:cxn>
                  <a:cxn ang="0">
                    <a:pos x="193" y="337"/>
                  </a:cxn>
                  <a:cxn ang="0">
                    <a:pos x="29" y="327"/>
                  </a:cxn>
                  <a:cxn ang="0">
                    <a:pos x="29" y="327"/>
                  </a:cxn>
                  <a:cxn ang="0">
                    <a:pos x="193" y="337"/>
                  </a:cxn>
                  <a:cxn ang="0">
                    <a:pos x="203" y="327"/>
                  </a:cxn>
                </a:cxnLst>
                <a:rect l="0" t="0" r="0" b="0"/>
                <a:pathLst>
                  <a:path w="23" h="38">
                    <a:moveTo>
                      <a:pt x="0" y="3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2" y="38"/>
                      <a:pt x="3" y="38"/>
                    </a:cubicBezTo>
                    <a:cubicBezTo>
                      <a:pt x="10" y="38"/>
                      <a:pt x="16" y="38"/>
                      <a:pt x="22" y="38"/>
                    </a:cubicBezTo>
                    <a:cubicBezTo>
                      <a:pt x="23" y="38"/>
                      <a:pt x="23" y="38"/>
                      <a:pt x="23" y="3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0" y="37"/>
                      <a:pt x="0" y="32"/>
                      <a:pt x="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16" y="32"/>
                      <a:pt x="10" y="32"/>
                      <a:pt x="3" y="32"/>
                    </a:cubicBezTo>
                    <a:cubicBezTo>
                      <a:pt x="2" y="32"/>
                      <a:pt x="1" y="31"/>
                      <a:pt x="1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  <a:moveTo>
                      <a:pt x="2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0"/>
                      <a:pt x="0" y="14"/>
                      <a:pt x="0" y="21"/>
                    </a:cubicBezTo>
                    <a:cubicBezTo>
                      <a:pt x="0" y="22"/>
                      <a:pt x="2" y="24"/>
                      <a:pt x="3" y="24"/>
                    </a:cubicBezTo>
                    <a:cubicBezTo>
                      <a:pt x="10" y="24"/>
                      <a:pt x="16" y="24"/>
                      <a:pt x="22" y="24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1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3"/>
                      <a:pt x="0" y="18"/>
                      <a:pt x="3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7"/>
                    </a:cubicBezTo>
                    <a:cubicBezTo>
                      <a:pt x="23" y="11"/>
                      <a:pt x="23" y="7"/>
                      <a:pt x="23" y="1"/>
                    </a:cubicBezTo>
                    <a:cubicBezTo>
                      <a:pt x="23" y="0"/>
                      <a:pt x="23" y="0"/>
                      <a:pt x="22" y="0"/>
                    </a:cubicBezTo>
                    <a:close/>
                    <a:moveTo>
                      <a:pt x="20" y="21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20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19"/>
                      <a:pt x="20" y="19"/>
                    </a:cubicBezTo>
                    <a:close/>
                    <a:moveTo>
                      <a:pt x="0" y="23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1"/>
                      <a:pt x="3" y="31"/>
                    </a:cubicBezTo>
                    <a:cubicBezTo>
                      <a:pt x="10" y="31"/>
                      <a:pt x="16" y="31"/>
                      <a:pt x="22" y="31"/>
                    </a:cubicBezTo>
                    <a:cubicBezTo>
                      <a:pt x="23" y="31"/>
                      <a:pt x="23" y="31"/>
                      <a:pt x="23" y="30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1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0"/>
                      <a:pt x="0" y="25"/>
                      <a:pt x="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6" y="24"/>
                      <a:pt x="10" y="24"/>
                      <a:pt x="3" y="24"/>
                    </a:cubicBezTo>
                    <a:cubicBezTo>
                      <a:pt x="2" y="24"/>
                      <a:pt x="1" y="24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  <a:moveTo>
                      <a:pt x="20" y="28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0" y="28"/>
                    </a:cubicBezTo>
                    <a:close/>
                    <a:moveTo>
                      <a:pt x="20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0" y="26"/>
                    </a:cubicBezTo>
                    <a:close/>
                    <a:moveTo>
                      <a:pt x="20" y="35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5"/>
                      <a:pt x="21" y="35"/>
                      <a:pt x="20" y="35"/>
                    </a:cubicBezTo>
                    <a:close/>
                    <a:moveTo>
                      <a:pt x="20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5"/>
                      <a:pt x="3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0" y="34"/>
                    </a:cubicBezTo>
                    <a:close/>
                  </a:path>
                </a:pathLst>
              </a:custGeom>
              <a:solidFill>
                <a:srgbClr val="1632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59"/>
              <p:cNvSpPr/>
              <p:nvPr/>
            </p:nvSpPr>
            <p:spPr>
              <a:xfrm>
                <a:off x="4322" y="3528"/>
                <a:ext cx="462" cy="45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85" y="0"/>
                  </a:cxn>
                  <a:cxn ang="0">
                    <a:pos x="462" y="67"/>
                  </a:cxn>
                  <a:cxn ang="0">
                    <a:pos x="462" y="386"/>
                  </a:cxn>
                  <a:cxn ang="0">
                    <a:pos x="385" y="453"/>
                  </a:cxn>
                  <a:cxn ang="0">
                    <a:pos x="77" y="453"/>
                  </a:cxn>
                  <a:cxn ang="0">
                    <a:pos x="0" y="386"/>
                  </a:cxn>
                  <a:cxn ang="0">
                    <a:pos x="0" y="67"/>
                  </a:cxn>
                  <a:cxn ang="0">
                    <a:pos x="77" y="0"/>
                  </a:cxn>
                </a:cxnLst>
                <a:rect l="0" t="0" r="0" b="0"/>
                <a:pathLst>
                  <a:path w="48" h="47">
                    <a:moveTo>
                      <a:pt x="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4"/>
                      <a:pt x="44" y="47"/>
                      <a:pt x="4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4" y="47"/>
                      <a:pt x="0" y="44"/>
                      <a:pt x="0" y="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F9A2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60"/>
              <p:cNvSpPr/>
              <p:nvPr/>
            </p:nvSpPr>
            <p:spPr>
              <a:xfrm>
                <a:off x="4379" y="3586"/>
                <a:ext cx="405" cy="395"/>
              </a:xfrm>
              <a:custGeom>
                <a:avLst/>
                <a:gdLst/>
                <a:ahLst/>
                <a:cxnLst>
                  <a:cxn ang="0">
                    <a:pos x="405" y="135"/>
                  </a:cxn>
                  <a:cxn ang="0">
                    <a:pos x="405" y="328"/>
                  </a:cxn>
                  <a:cxn ang="0">
                    <a:pos x="328" y="395"/>
                  </a:cxn>
                  <a:cxn ang="0">
                    <a:pos x="145" y="395"/>
                  </a:cxn>
                  <a:cxn ang="0">
                    <a:pos x="77" y="328"/>
                  </a:cxn>
                  <a:cxn ang="0">
                    <a:pos x="68" y="289"/>
                  </a:cxn>
                  <a:cxn ang="0">
                    <a:pos x="39" y="270"/>
                  </a:cxn>
                  <a:cxn ang="0">
                    <a:pos x="39" y="250"/>
                  </a:cxn>
                  <a:cxn ang="0">
                    <a:pos x="10" y="222"/>
                  </a:cxn>
                  <a:cxn ang="0">
                    <a:pos x="0" y="193"/>
                  </a:cxn>
                  <a:cxn ang="0">
                    <a:pos x="0" y="173"/>
                  </a:cxn>
                  <a:cxn ang="0">
                    <a:pos x="19" y="135"/>
                  </a:cxn>
                  <a:cxn ang="0">
                    <a:pos x="58" y="116"/>
                  </a:cxn>
                  <a:cxn ang="0">
                    <a:pos x="58" y="87"/>
                  </a:cxn>
                  <a:cxn ang="0">
                    <a:pos x="68" y="48"/>
                  </a:cxn>
                  <a:cxn ang="0">
                    <a:pos x="106" y="29"/>
                  </a:cxn>
                  <a:cxn ang="0">
                    <a:pos x="145" y="29"/>
                  </a:cxn>
                  <a:cxn ang="0">
                    <a:pos x="174" y="48"/>
                  </a:cxn>
                  <a:cxn ang="0">
                    <a:pos x="183" y="39"/>
                  </a:cxn>
                  <a:cxn ang="0">
                    <a:pos x="222" y="29"/>
                  </a:cxn>
                  <a:cxn ang="0">
                    <a:pos x="270" y="0"/>
                  </a:cxn>
                  <a:cxn ang="0">
                    <a:pos x="405" y="135"/>
                  </a:cxn>
                </a:cxnLst>
                <a:rect l="0" t="0" r="0" b="0"/>
                <a:pathLst>
                  <a:path w="42" h="41">
                    <a:moveTo>
                      <a:pt x="42" y="14"/>
                    </a:move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8"/>
                      <a:pt x="38" y="41"/>
                      <a:pt x="34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0"/>
                      <a:pt x="0" y="20"/>
                    </a:cubicBezTo>
                    <a:cubicBezTo>
                      <a:pt x="0" y="20"/>
                      <a:pt x="0" y="18"/>
                      <a:pt x="0" y="18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14"/>
                      <a:pt x="42" y="14"/>
                      <a:pt x="42" y="14"/>
                    </a:cubicBezTo>
                    <a:close/>
                  </a:path>
                </a:pathLst>
              </a:custGeom>
              <a:solidFill>
                <a:srgbClr val="F58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61"/>
              <p:cNvSpPr>
                <a:spLocks noEditPoints="1"/>
              </p:cNvSpPr>
              <p:nvPr/>
            </p:nvSpPr>
            <p:spPr>
              <a:xfrm>
                <a:off x="4350" y="3577"/>
                <a:ext cx="405" cy="375"/>
              </a:xfrm>
              <a:custGeom>
                <a:avLst/>
                <a:gdLst/>
                <a:ahLst/>
                <a:cxnLst>
                  <a:cxn ang="0">
                    <a:pos x="203" y="67"/>
                  </a:cxn>
                  <a:cxn ang="0">
                    <a:pos x="231" y="106"/>
                  </a:cxn>
                  <a:cxn ang="0">
                    <a:pos x="251" y="173"/>
                  </a:cxn>
                  <a:cxn ang="0">
                    <a:pos x="203" y="125"/>
                  </a:cxn>
                  <a:cxn ang="0">
                    <a:pos x="309" y="260"/>
                  </a:cxn>
                  <a:cxn ang="0">
                    <a:pos x="212" y="317"/>
                  </a:cxn>
                  <a:cxn ang="0">
                    <a:pos x="280" y="327"/>
                  </a:cxn>
                  <a:cxn ang="0">
                    <a:pos x="318" y="269"/>
                  </a:cxn>
                  <a:cxn ang="0">
                    <a:pos x="299" y="337"/>
                  </a:cxn>
                  <a:cxn ang="0">
                    <a:pos x="87" y="288"/>
                  </a:cxn>
                  <a:cxn ang="0">
                    <a:pos x="58" y="240"/>
                  </a:cxn>
                  <a:cxn ang="0">
                    <a:pos x="203" y="58"/>
                  </a:cxn>
                  <a:cxn ang="0">
                    <a:pos x="241" y="29"/>
                  </a:cxn>
                  <a:cxn ang="0">
                    <a:pos x="309" y="48"/>
                  </a:cxn>
                  <a:cxn ang="0">
                    <a:pos x="318" y="260"/>
                  </a:cxn>
                  <a:cxn ang="0">
                    <a:pos x="318" y="269"/>
                  </a:cxn>
                  <a:cxn ang="0">
                    <a:pos x="106" y="183"/>
                  </a:cxn>
                  <a:cxn ang="0">
                    <a:pos x="58" y="231"/>
                  </a:cxn>
                  <a:cxn ang="0">
                    <a:pos x="96" y="221"/>
                  </a:cxn>
                  <a:cxn ang="0">
                    <a:pos x="125" y="260"/>
                  </a:cxn>
                  <a:cxn ang="0">
                    <a:pos x="116" y="202"/>
                  </a:cxn>
                  <a:cxn ang="0">
                    <a:pos x="106" y="221"/>
                  </a:cxn>
                  <a:cxn ang="0">
                    <a:pos x="96" y="288"/>
                  </a:cxn>
                  <a:cxn ang="0">
                    <a:pos x="154" y="279"/>
                  </a:cxn>
                  <a:cxn ang="0">
                    <a:pos x="116" y="269"/>
                  </a:cxn>
                  <a:cxn ang="0">
                    <a:pos x="241" y="48"/>
                  </a:cxn>
                  <a:cxn ang="0">
                    <a:pos x="241" y="106"/>
                  </a:cxn>
                  <a:cxn ang="0">
                    <a:pos x="309" y="115"/>
                  </a:cxn>
                  <a:cxn ang="0">
                    <a:pos x="193" y="58"/>
                  </a:cxn>
                  <a:cxn ang="0">
                    <a:pos x="145" y="106"/>
                  </a:cxn>
                  <a:cxn ang="0">
                    <a:pos x="193" y="58"/>
                  </a:cxn>
                  <a:cxn ang="0">
                    <a:pos x="309" y="250"/>
                  </a:cxn>
                  <a:cxn ang="0">
                    <a:pos x="260" y="260"/>
                  </a:cxn>
                  <a:cxn ang="0">
                    <a:pos x="145" y="125"/>
                  </a:cxn>
                  <a:cxn ang="0">
                    <a:pos x="96" y="135"/>
                  </a:cxn>
                  <a:cxn ang="0">
                    <a:pos x="318" y="135"/>
                  </a:cxn>
                  <a:cxn ang="0">
                    <a:pos x="318" y="240"/>
                  </a:cxn>
                  <a:cxn ang="0">
                    <a:pos x="318" y="135"/>
                  </a:cxn>
                  <a:cxn ang="0">
                    <a:pos x="154" y="260"/>
                  </a:cxn>
                  <a:cxn ang="0">
                    <a:pos x="154" y="125"/>
                  </a:cxn>
                  <a:cxn ang="0">
                    <a:pos x="251" y="125"/>
                  </a:cxn>
                  <a:cxn ang="0">
                    <a:pos x="251" y="260"/>
                  </a:cxn>
                  <a:cxn ang="0">
                    <a:pos x="203" y="308"/>
                  </a:cxn>
                  <a:cxn ang="0">
                    <a:pos x="174" y="269"/>
                  </a:cxn>
                  <a:cxn ang="0">
                    <a:pos x="309" y="135"/>
                  </a:cxn>
                  <a:cxn ang="0">
                    <a:pos x="260" y="125"/>
                  </a:cxn>
                  <a:cxn ang="0">
                    <a:pos x="309" y="135"/>
                  </a:cxn>
                </a:cxnLst>
                <a:rect l="0" t="0" r="0" b="0"/>
                <a:pathLst>
                  <a:path w="42" h="39">
                    <a:moveTo>
                      <a:pt x="24" y="11"/>
                    </a:moveTo>
                    <a:cubicBezTo>
                      <a:pt x="23" y="9"/>
                      <a:pt x="22" y="8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8"/>
                      <a:pt x="19" y="9"/>
                      <a:pt x="18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0" y="11"/>
                      <a:pt x="22" y="11"/>
                      <a:pt x="24" y="11"/>
                    </a:cubicBezTo>
                    <a:cubicBezTo>
                      <a:pt x="24" y="11"/>
                      <a:pt x="25" y="11"/>
                      <a:pt x="24" y="11"/>
                    </a:cubicBezTo>
                    <a:close/>
                    <a:moveTo>
                      <a:pt x="21" y="13"/>
                    </a:moveTo>
                    <a:cubicBezTo>
                      <a:pt x="24" y="13"/>
                      <a:pt x="26" y="15"/>
                      <a:pt x="26" y="18"/>
                    </a:cubicBezTo>
                    <a:cubicBezTo>
                      <a:pt x="26" y="21"/>
                      <a:pt x="24" y="24"/>
                      <a:pt x="21" y="24"/>
                    </a:cubicBezTo>
                    <a:cubicBezTo>
                      <a:pt x="18" y="24"/>
                      <a:pt x="16" y="21"/>
                      <a:pt x="16" y="18"/>
                    </a:cubicBezTo>
                    <a:cubicBezTo>
                      <a:pt x="16" y="15"/>
                      <a:pt x="18" y="13"/>
                      <a:pt x="21" y="13"/>
                    </a:cubicBezTo>
                    <a:close/>
                    <a:moveTo>
                      <a:pt x="32" y="28"/>
                    </a:moveTo>
                    <a:cubicBezTo>
                      <a:pt x="32" y="28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8"/>
                      <a:pt x="28" y="28"/>
                      <a:pt x="27" y="28"/>
                    </a:cubicBezTo>
                    <a:cubicBezTo>
                      <a:pt x="26" y="28"/>
                      <a:pt x="26" y="28"/>
                      <a:pt x="25" y="29"/>
                    </a:cubicBezTo>
                    <a:cubicBezTo>
                      <a:pt x="24" y="30"/>
                      <a:pt x="23" y="32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5" y="35"/>
                      <a:pt x="27" y="35"/>
                      <a:pt x="29" y="34"/>
                    </a:cubicBezTo>
                    <a:cubicBezTo>
                      <a:pt x="30" y="34"/>
                      <a:pt x="30" y="34"/>
                      <a:pt x="29" y="34"/>
                    </a:cubicBezTo>
                    <a:cubicBezTo>
                      <a:pt x="28" y="32"/>
                      <a:pt x="29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lose/>
                    <a:moveTo>
                      <a:pt x="33" y="28"/>
                    </a:moveTo>
                    <a:cubicBezTo>
                      <a:pt x="35" y="29"/>
                      <a:pt x="35" y="30"/>
                      <a:pt x="35" y="32"/>
                    </a:cubicBezTo>
                    <a:cubicBezTo>
                      <a:pt x="35" y="34"/>
                      <a:pt x="34" y="35"/>
                      <a:pt x="32" y="35"/>
                    </a:cubicBezTo>
                    <a:cubicBezTo>
                      <a:pt x="32" y="35"/>
                      <a:pt x="31" y="35"/>
                      <a:pt x="31" y="35"/>
                    </a:cubicBezTo>
                    <a:cubicBezTo>
                      <a:pt x="29" y="37"/>
                      <a:pt x="25" y="37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4" y="39"/>
                      <a:pt x="9" y="37"/>
                      <a:pt x="9" y="30"/>
                    </a:cubicBezTo>
                    <a:cubicBezTo>
                      <a:pt x="9" y="30"/>
                      <a:pt x="9" y="30"/>
                      <a:pt x="8" y="29"/>
                    </a:cubicBezTo>
                    <a:cubicBezTo>
                      <a:pt x="7" y="29"/>
                      <a:pt x="6" y="27"/>
                      <a:pt x="6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2"/>
                      <a:pt x="1" y="16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3"/>
                      <a:pt x="14" y="0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2"/>
                      <a:pt x="27" y="1"/>
                      <a:pt x="29" y="1"/>
                    </a:cubicBezTo>
                    <a:cubicBezTo>
                      <a:pt x="31" y="1"/>
                      <a:pt x="33" y="3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7"/>
                      <a:pt x="33" y="9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42" y="16"/>
                      <a:pt x="42" y="23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lose/>
                    <a:moveTo>
                      <a:pt x="10" y="23"/>
                    </a:moveTo>
                    <a:cubicBezTo>
                      <a:pt x="10" y="22"/>
                      <a:pt x="11" y="21"/>
                      <a:pt x="11" y="20"/>
                    </a:cubicBezTo>
                    <a:cubicBezTo>
                      <a:pt x="11" y="20"/>
                      <a:pt x="11" y="20"/>
                      <a:pt x="11" y="19"/>
                    </a:cubicBezTo>
                    <a:cubicBezTo>
                      <a:pt x="10" y="17"/>
                      <a:pt x="10" y="16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3" y="17"/>
                      <a:pt x="3" y="21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lose/>
                    <a:moveTo>
                      <a:pt x="11" y="23"/>
                    </a:moveTo>
                    <a:cubicBezTo>
                      <a:pt x="12" y="24"/>
                      <a:pt x="13" y="25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5"/>
                      <a:pt x="13" y="23"/>
                      <a:pt x="12" y="21"/>
                    </a:cubicBezTo>
                    <a:cubicBezTo>
                      <a:pt x="12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lose/>
                    <a:moveTo>
                      <a:pt x="12" y="28"/>
                    </a:moveTo>
                    <a:cubicBezTo>
                      <a:pt x="12" y="29"/>
                      <a:pt x="11" y="29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5"/>
                      <a:pt x="15" y="37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8" y="30"/>
                      <a:pt x="16" y="29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3" y="28"/>
                      <a:pt x="12" y="28"/>
                      <a:pt x="12" y="28"/>
                    </a:cubicBezTo>
                    <a:close/>
                    <a:moveTo>
                      <a:pt x="31" y="7"/>
                    </a:moveTo>
                    <a:cubicBezTo>
                      <a:pt x="29" y="8"/>
                      <a:pt x="26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6"/>
                      <a:pt x="22" y="6"/>
                    </a:cubicBezTo>
                    <a:cubicBezTo>
                      <a:pt x="22" y="6"/>
                      <a:pt x="22" y="7"/>
                      <a:pt x="22" y="7"/>
                    </a:cubicBezTo>
                    <a:cubicBezTo>
                      <a:pt x="23" y="8"/>
                      <a:pt x="24" y="9"/>
                      <a:pt x="25" y="11"/>
                    </a:cubicBezTo>
                    <a:cubicBezTo>
                      <a:pt x="26" y="11"/>
                      <a:pt x="26" y="11"/>
                      <a:pt x="27" y="11"/>
                    </a:cubicBezTo>
                    <a:cubicBezTo>
                      <a:pt x="28" y="12"/>
                      <a:pt x="30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0"/>
                      <a:pt x="32" y="8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lose/>
                    <a:moveTo>
                      <a:pt x="20" y="6"/>
                    </a:moveTo>
                    <a:cubicBezTo>
                      <a:pt x="14" y="2"/>
                      <a:pt x="9" y="5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3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8" y="9"/>
                      <a:pt x="19" y="8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lose/>
                    <a:moveTo>
                      <a:pt x="27" y="27"/>
                    </a:moveTo>
                    <a:cubicBezTo>
                      <a:pt x="29" y="27"/>
                      <a:pt x="30" y="27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4"/>
                      <a:pt x="31" y="23"/>
                      <a:pt x="31" y="21"/>
                    </a:cubicBezTo>
                    <a:cubicBezTo>
                      <a:pt x="31" y="21"/>
                      <a:pt x="30" y="21"/>
                      <a:pt x="30" y="21"/>
                    </a:cubicBezTo>
                    <a:cubicBezTo>
                      <a:pt x="29" y="23"/>
                      <a:pt x="28" y="25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lose/>
                    <a:moveTo>
                      <a:pt x="12" y="18"/>
                    </a:moveTo>
                    <a:cubicBezTo>
                      <a:pt x="13" y="16"/>
                      <a:pt x="14" y="14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2"/>
                      <a:pt x="12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5"/>
                      <a:pt x="11" y="17"/>
                      <a:pt x="11" y="18"/>
                    </a:cubicBezTo>
                    <a:cubicBezTo>
                      <a:pt x="11" y="18"/>
                      <a:pt x="12" y="18"/>
                      <a:pt x="12" y="18"/>
                    </a:cubicBezTo>
                    <a:close/>
                    <a:moveTo>
                      <a:pt x="33" y="14"/>
                    </a:moveTo>
                    <a:cubicBezTo>
                      <a:pt x="32" y="16"/>
                      <a:pt x="32" y="17"/>
                      <a:pt x="31" y="19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2"/>
                      <a:pt x="32" y="24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9" y="22"/>
                      <a:pt x="39" y="17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25" y="28"/>
                    </a:moveTo>
                    <a:cubicBezTo>
                      <a:pt x="22" y="28"/>
                      <a:pt x="20" y="28"/>
                      <a:pt x="17" y="28"/>
                    </a:cubicBezTo>
                    <a:cubicBezTo>
                      <a:pt x="17" y="28"/>
                      <a:pt x="16" y="27"/>
                      <a:pt x="16" y="27"/>
                    </a:cubicBezTo>
                    <a:cubicBezTo>
                      <a:pt x="15" y="25"/>
                      <a:pt x="13" y="23"/>
                      <a:pt x="12" y="20"/>
                    </a:cubicBezTo>
                    <a:cubicBezTo>
                      <a:pt x="12" y="20"/>
                      <a:pt x="12" y="20"/>
                      <a:pt x="12" y="19"/>
                    </a:cubicBezTo>
                    <a:cubicBezTo>
                      <a:pt x="13" y="17"/>
                      <a:pt x="15" y="15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20" y="12"/>
                      <a:pt x="22" y="12"/>
                      <a:pt x="25" y="12"/>
                    </a:cubicBezTo>
                    <a:cubicBezTo>
                      <a:pt x="25" y="12"/>
                      <a:pt x="26" y="12"/>
                      <a:pt x="26" y="13"/>
                    </a:cubicBezTo>
                    <a:cubicBezTo>
                      <a:pt x="27" y="15"/>
                      <a:pt x="29" y="17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3"/>
                      <a:pt x="27" y="25"/>
                      <a:pt x="26" y="27"/>
                    </a:cubicBezTo>
                    <a:cubicBezTo>
                      <a:pt x="26" y="27"/>
                      <a:pt x="25" y="28"/>
                      <a:pt x="25" y="28"/>
                    </a:cubicBezTo>
                    <a:close/>
                    <a:moveTo>
                      <a:pt x="24" y="29"/>
                    </a:moveTo>
                    <a:cubicBezTo>
                      <a:pt x="23" y="30"/>
                      <a:pt x="2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1"/>
                      <a:pt x="19" y="30"/>
                      <a:pt x="18" y="29"/>
                    </a:cubicBezTo>
                    <a:cubicBezTo>
                      <a:pt x="17" y="29"/>
                      <a:pt x="18" y="28"/>
                      <a:pt x="18" y="28"/>
                    </a:cubicBezTo>
                    <a:cubicBezTo>
                      <a:pt x="20" y="29"/>
                      <a:pt x="22" y="29"/>
                      <a:pt x="24" y="28"/>
                    </a:cubicBezTo>
                    <a:cubicBezTo>
                      <a:pt x="24" y="28"/>
                      <a:pt x="25" y="29"/>
                      <a:pt x="24" y="29"/>
                    </a:cubicBezTo>
                    <a:close/>
                    <a:moveTo>
                      <a:pt x="32" y="14"/>
                    </a:moveTo>
                    <a:cubicBezTo>
                      <a:pt x="32" y="15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29" y="16"/>
                      <a:pt x="28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30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lose/>
                  </a:path>
                </a:pathLst>
              </a:custGeom>
              <a:solidFill>
                <a:srgbClr val="470D0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62"/>
              <p:cNvSpPr/>
              <p:nvPr/>
            </p:nvSpPr>
            <p:spPr>
              <a:xfrm>
                <a:off x="4957" y="2893"/>
                <a:ext cx="463" cy="45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86" y="0"/>
                  </a:cxn>
                  <a:cxn ang="0">
                    <a:pos x="463" y="67"/>
                  </a:cxn>
                  <a:cxn ang="0">
                    <a:pos x="463" y="385"/>
                  </a:cxn>
                  <a:cxn ang="0">
                    <a:pos x="386" y="452"/>
                  </a:cxn>
                  <a:cxn ang="0">
                    <a:pos x="77" y="452"/>
                  </a:cxn>
                  <a:cxn ang="0">
                    <a:pos x="0" y="385"/>
                  </a:cxn>
                  <a:cxn ang="0">
                    <a:pos x="0" y="67"/>
                  </a:cxn>
                  <a:cxn ang="0">
                    <a:pos x="77" y="0"/>
                  </a:cxn>
                </a:cxnLst>
                <a:rect l="0" t="0" r="0" b="0"/>
                <a:pathLst>
                  <a:path w="48" h="47">
                    <a:moveTo>
                      <a:pt x="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4"/>
                      <a:pt x="44" y="47"/>
                      <a:pt x="4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4" y="47"/>
                      <a:pt x="0" y="44"/>
                      <a:pt x="0" y="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EE682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Freeform 63"/>
              <p:cNvSpPr/>
              <p:nvPr/>
            </p:nvSpPr>
            <p:spPr>
              <a:xfrm>
                <a:off x="5044" y="2950"/>
                <a:ext cx="376" cy="395"/>
              </a:xfrm>
              <a:custGeom>
                <a:avLst/>
                <a:gdLst/>
                <a:ahLst/>
                <a:cxnLst>
                  <a:cxn ang="0">
                    <a:pos x="376" y="135"/>
                  </a:cxn>
                  <a:cxn ang="0">
                    <a:pos x="376" y="328"/>
                  </a:cxn>
                  <a:cxn ang="0">
                    <a:pos x="299" y="395"/>
                  </a:cxn>
                  <a:cxn ang="0">
                    <a:pos x="77" y="395"/>
                  </a:cxn>
                  <a:cxn ang="0">
                    <a:pos x="29" y="347"/>
                  </a:cxn>
                  <a:cxn ang="0">
                    <a:pos x="96" y="337"/>
                  </a:cxn>
                  <a:cxn ang="0">
                    <a:pos x="48" y="289"/>
                  </a:cxn>
                  <a:cxn ang="0">
                    <a:pos x="67" y="270"/>
                  </a:cxn>
                  <a:cxn ang="0">
                    <a:pos x="29" y="231"/>
                  </a:cxn>
                  <a:cxn ang="0">
                    <a:pos x="0" y="154"/>
                  </a:cxn>
                  <a:cxn ang="0">
                    <a:pos x="0" y="106"/>
                  </a:cxn>
                  <a:cxn ang="0">
                    <a:pos x="48" y="39"/>
                  </a:cxn>
                  <a:cxn ang="0">
                    <a:pos x="116" y="10"/>
                  </a:cxn>
                  <a:cxn ang="0">
                    <a:pos x="193" y="19"/>
                  </a:cxn>
                  <a:cxn ang="0">
                    <a:pos x="212" y="0"/>
                  </a:cxn>
                  <a:cxn ang="0">
                    <a:pos x="251" y="10"/>
                  </a:cxn>
                  <a:cxn ang="0">
                    <a:pos x="376" y="135"/>
                  </a:cxn>
                </a:cxnLst>
                <a:rect l="0" t="0" r="0" b="0"/>
                <a:pathLst>
                  <a:path w="39" h="41">
                    <a:moveTo>
                      <a:pt x="39" y="14"/>
                    </a:move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8"/>
                      <a:pt x="35" y="41"/>
                      <a:pt x="31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5" y="4"/>
                      <a:pt x="5" y="4"/>
                    </a:cubicBezTo>
                    <a:cubicBezTo>
                      <a:pt x="5" y="4"/>
                      <a:pt x="12" y="1"/>
                      <a:pt x="12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64"/>
              <p:cNvSpPr>
                <a:spLocks noEditPoints="1"/>
              </p:cNvSpPr>
              <p:nvPr/>
            </p:nvSpPr>
            <p:spPr>
              <a:xfrm>
                <a:off x="5035" y="2941"/>
                <a:ext cx="308" cy="356"/>
              </a:xfrm>
              <a:custGeom>
                <a:avLst/>
                <a:gdLst/>
                <a:ahLst/>
                <a:cxnLst>
                  <a:cxn ang="0">
                    <a:pos x="202" y="19"/>
                  </a:cxn>
                  <a:cxn ang="0">
                    <a:pos x="221" y="0"/>
                  </a:cxn>
                  <a:cxn ang="0">
                    <a:pos x="144" y="318"/>
                  </a:cxn>
                  <a:cxn ang="0">
                    <a:pos x="231" y="337"/>
                  </a:cxn>
                  <a:cxn ang="0">
                    <a:pos x="231" y="356"/>
                  </a:cxn>
                  <a:cxn ang="0">
                    <a:pos x="39" y="346"/>
                  </a:cxn>
                  <a:cxn ang="0">
                    <a:pos x="125" y="327"/>
                  </a:cxn>
                  <a:cxn ang="0">
                    <a:pos x="67" y="298"/>
                  </a:cxn>
                  <a:cxn ang="0">
                    <a:pos x="67" y="260"/>
                  </a:cxn>
                  <a:cxn ang="0">
                    <a:pos x="221" y="38"/>
                  </a:cxn>
                  <a:cxn ang="0">
                    <a:pos x="96" y="269"/>
                  </a:cxn>
                  <a:cxn ang="0">
                    <a:pos x="87" y="289"/>
                  </a:cxn>
                  <a:cxn ang="0">
                    <a:pos x="289" y="144"/>
                  </a:cxn>
                  <a:cxn ang="0">
                    <a:pos x="221" y="19"/>
                  </a:cxn>
                  <a:cxn ang="0">
                    <a:pos x="212" y="154"/>
                  </a:cxn>
                  <a:cxn ang="0">
                    <a:pos x="241" y="144"/>
                  </a:cxn>
                  <a:cxn ang="0">
                    <a:pos x="250" y="125"/>
                  </a:cxn>
                  <a:cxn ang="0">
                    <a:pos x="250" y="144"/>
                  </a:cxn>
                  <a:cxn ang="0">
                    <a:pos x="250" y="154"/>
                  </a:cxn>
                  <a:cxn ang="0">
                    <a:pos x="250" y="164"/>
                  </a:cxn>
                  <a:cxn ang="0">
                    <a:pos x="241" y="154"/>
                  </a:cxn>
                  <a:cxn ang="0">
                    <a:pos x="241" y="173"/>
                  </a:cxn>
                  <a:cxn ang="0">
                    <a:pos x="135" y="260"/>
                  </a:cxn>
                  <a:cxn ang="0">
                    <a:pos x="173" y="29"/>
                  </a:cxn>
                  <a:cxn ang="0">
                    <a:pos x="125" y="58"/>
                  </a:cxn>
                  <a:cxn ang="0">
                    <a:pos x="96" y="87"/>
                  </a:cxn>
                  <a:cxn ang="0">
                    <a:pos x="87" y="106"/>
                  </a:cxn>
                  <a:cxn ang="0">
                    <a:pos x="87" y="115"/>
                  </a:cxn>
                  <a:cxn ang="0">
                    <a:pos x="96" y="115"/>
                  </a:cxn>
                  <a:cxn ang="0">
                    <a:pos x="125" y="106"/>
                  </a:cxn>
                  <a:cxn ang="0">
                    <a:pos x="135" y="125"/>
                  </a:cxn>
                  <a:cxn ang="0">
                    <a:pos x="116" y="115"/>
                  </a:cxn>
                  <a:cxn ang="0">
                    <a:pos x="87" y="135"/>
                  </a:cxn>
                  <a:cxn ang="0">
                    <a:pos x="87" y="173"/>
                  </a:cxn>
                  <a:cxn ang="0">
                    <a:pos x="116" y="183"/>
                  </a:cxn>
                  <a:cxn ang="0">
                    <a:pos x="164" y="212"/>
                  </a:cxn>
                  <a:cxn ang="0">
                    <a:pos x="164" y="154"/>
                  </a:cxn>
                  <a:cxn ang="0">
                    <a:pos x="144" y="135"/>
                  </a:cxn>
                  <a:cxn ang="0">
                    <a:pos x="173" y="135"/>
                  </a:cxn>
                  <a:cxn ang="0">
                    <a:pos x="164" y="125"/>
                  </a:cxn>
                  <a:cxn ang="0">
                    <a:pos x="202" y="154"/>
                  </a:cxn>
                  <a:cxn ang="0">
                    <a:pos x="164" y="202"/>
                  </a:cxn>
                  <a:cxn ang="0">
                    <a:pos x="173" y="202"/>
                  </a:cxn>
                </a:cxnLst>
                <a:rect l="0" t="0" r="0" b="0"/>
                <a:pathLst>
                  <a:path w="32" h="37">
                    <a:moveTo>
                      <a:pt x="14" y="1"/>
                    </a:moveTo>
                    <a:cubicBezTo>
                      <a:pt x="16" y="1"/>
                      <a:pt x="18" y="1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8" y="3"/>
                      <a:pt x="32" y="9"/>
                      <a:pt x="32" y="15"/>
                    </a:cubicBezTo>
                    <a:cubicBezTo>
                      <a:pt x="32" y="24"/>
                      <a:pt x="25" y="32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6" y="35"/>
                      <a:pt x="16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5" y="35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4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0" y="33"/>
                      <a:pt x="8" y="32"/>
                      <a:pt x="7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7" y="27"/>
                      <a:pt x="7" y="27"/>
                    </a:cubicBezTo>
                    <a:cubicBezTo>
                      <a:pt x="3" y="25"/>
                      <a:pt x="0" y="20"/>
                      <a:pt x="0" y="15"/>
                    </a:cubicBezTo>
                    <a:cubicBezTo>
                      <a:pt x="0" y="7"/>
                      <a:pt x="6" y="1"/>
                      <a:pt x="14" y="1"/>
                    </a:cubicBezTo>
                    <a:close/>
                    <a:moveTo>
                      <a:pt x="23" y="4"/>
                    </a:moveTo>
                    <a:cubicBezTo>
                      <a:pt x="26" y="6"/>
                      <a:pt x="28" y="10"/>
                      <a:pt x="28" y="15"/>
                    </a:cubicBezTo>
                    <a:cubicBezTo>
                      <a:pt x="28" y="23"/>
                      <a:pt x="22" y="29"/>
                      <a:pt x="14" y="29"/>
                    </a:cubicBezTo>
                    <a:cubicBezTo>
                      <a:pt x="13" y="29"/>
                      <a:pt x="11" y="29"/>
                      <a:pt x="10" y="28"/>
                    </a:cubicBezTo>
                    <a:cubicBezTo>
                      <a:pt x="9" y="28"/>
                      <a:pt x="9" y="28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1"/>
                      <a:pt x="14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10"/>
                      <a:pt x="27" y="5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4"/>
                      <a:pt x="23" y="4"/>
                    </a:cubicBezTo>
                    <a:close/>
                    <a:moveTo>
                      <a:pt x="22" y="16"/>
                    </a:moveTo>
                    <a:cubicBezTo>
                      <a:pt x="22" y="15"/>
                      <a:pt x="22" y="14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4"/>
                      <a:pt x="24" y="14"/>
                      <a:pt x="25" y="15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4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6"/>
                      <a:pt x="25" y="16"/>
                    </a:cubicBezTo>
                    <a:cubicBezTo>
                      <a:pt x="24" y="14"/>
                      <a:pt x="24" y="14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23"/>
                      <a:pt x="20" y="27"/>
                      <a:pt x="14" y="27"/>
                    </a:cubicBezTo>
                    <a:cubicBezTo>
                      <a:pt x="8" y="27"/>
                      <a:pt x="2" y="22"/>
                      <a:pt x="2" y="15"/>
                    </a:cubicBezTo>
                    <a:cubicBezTo>
                      <a:pt x="2" y="8"/>
                      <a:pt x="8" y="3"/>
                      <a:pt x="14" y="3"/>
                    </a:cubicBezTo>
                    <a:cubicBezTo>
                      <a:pt x="16" y="3"/>
                      <a:pt x="17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5"/>
                      <a:pt x="15" y="5"/>
                      <a:pt x="14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7"/>
                      <a:pt x="10" y="8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8" y="14"/>
                      <a:pt x="8" y="15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8"/>
                      <a:pt x="9" y="18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10" y="19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2" y="19"/>
                    </a:cubicBezTo>
                    <a:cubicBezTo>
                      <a:pt x="13" y="21"/>
                      <a:pt x="14" y="23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19"/>
                      <a:pt x="17" y="18"/>
                      <a:pt x="18" y="17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6" y="16"/>
                    </a:cubicBezTo>
                    <a:cubicBezTo>
                      <a:pt x="16" y="15"/>
                      <a:pt x="16" y="15"/>
                      <a:pt x="15" y="14"/>
                    </a:cubicBezTo>
                    <a:cubicBezTo>
                      <a:pt x="15" y="13"/>
                      <a:pt x="15" y="13"/>
                      <a:pt x="15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7" y="16"/>
                      <a:pt x="17" y="16"/>
                      <a:pt x="17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2"/>
                      <a:pt x="17" y="13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20" y="13"/>
                      <a:pt x="20" y="13"/>
                      <a:pt x="20" y="14"/>
                    </a:cubicBezTo>
                    <a:cubicBezTo>
                      <a:pt x="20" y="14"/>
                      <a:pt x="21" y="15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18" y="21"/>
                    </a:moveTo>
                    <a:cubicBezTo>
                      <a:pt x="18" y="21"/>
                      <a:pt x="17" y="21"/>
                      <a:pt x="17" y="21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4"/>
                      <a:pt x="17" y="24"/>
                      <a:pt x="18" y="23"/>
                    </a:cubicBezTo>
                    <a:cubicBezTo>
                      <a:pt x="18" y="22"/>
                      <a:pt x="18" y="22"/>
                      <a:pt x="18" y="21"/>
                    </a:cubicBezTo>
                    <a:cubicBezTo>
                      <a:pt x="18" y="20"/>
                      <a:pt x="18" y="20"/>
                      <a:pt x="18" y="21"/>
                    </a:cubicBezTo>
                    <a:close/>
                  </a:path>
                </a:pathLst>
              </a:custGeom>
              <a:solidFill>
                <a:srgbClr val="F9A2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Oval 65"/>
              <p:cNvSpPr/>
              <p:nvPr/>
            </p:nvSpPr>
            <p:spPr>
              <a:xfrm>
                <a:off x="3021" y="3500"/>
                <a:ext cx="511" cy="510"/>
              </a:xfrm>
              <a:prstGeom prst="ellipse">
                <a:avLst/>
              </a:prstGeom>
              <a:solidFill>
                <a:srgbClr val="184F7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66"/>
              <p:cNvSpPr/>
              <p:nvPr/>
            </p:nvSpPr>
            <p:spPr>
              <a:xfrm>
                <a:off x="3146" y="3596"/>
                <a:ext cx="386" cy="414"/>
              </a:xfrm>
              <a:custGeom>
                <a:avLst/>
                <a:gdLst/>
                <a:ahLst/>
                <a:cxnLst>
                  <a:cxn ang="0">
                    <a:pos x="386" y="164"/>
                  </a:cxn>
                  <a:cxn ang="0">
                    <a:pos x="135" y="414"/>
                  </a:cxn>
                  <a:cxn ang="0">
                    <a:pos x="106" y="414"/>
                  </a:cxn>
                  <a:cxn ang="0">
                    <a:pos x="10" y="308"/>
                  </a:cxn>
                  <a:cxn ang="0">
                    <a:pos x="0" y="39"/>
                  </a:cxn>
                  <a:cxn ang="0">
                    <a:pos x="19" y="0"/>
                  </a:cxn>
                  <a:cxn ang="0">
                    <a:pos x="203" y="0"/>
                  </a:cxn>
                  <a:cxn ang="0">
                    <a:pos x="261" y="0"/>
                  </a:cxn>
                  <a:cxn ang="0">
                    <a:pos x="386" y="116"/>
                  </a:cxn>
                  <a:cxn ang="0">
                    <a:pos x="386" y="164"/>
                  </a:cxn>
                </a:cxnLst>
                <a:rect l="0" t="0" r="0" b="0"/>
                <a:pathLst>
                  <a:path w="40" h="43">
                    <a:moveTo>
                      <a:pt x="40" y="17"/>
                    </a:moveTo>
                    <a:cubicBezTo>
                      <a:pt x="40" y="31"/>
                      <a:pt x="28" y="43"/>
                      <a:pt x="14" y="43"/>
                    </a:cubicBezTo>
                    <a:cubicBezTo>
                      <a:pt x="13" y="43"/>
                      <a:pt x="12" y="43"/>
                      <a:pt x="11" y="4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3"/>
                      <a:pt x="40" y="15"/>
                      <a:pt x="40" y="17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67"/>
              <p:cNvSpPr/>
              <p:nvPr/>
            </p:nvSpPr>
            <p:spPr>
              <a:xfrm>
                <a:off x="3146" y="3586"/>
                <a:ext cx="270" cy="337"/>
              </a:xfrm>
              <a:custGeom>
                <a:avLst/>
                <a:gdLst/>
                <a:ahLst/>
                <a:cxnLst>
                  <a:cxn ang="0">
                    <a:pos x="260" y="337"/>
                  </a:cxn>
                  <a:cxn ang="0">
                    <a:pos x="39" y="337"/>
                  </a:cxn>
                  <a:cxn ang="0">
                    <a:pos x="0" y="298"/>
                  </a:cxn>
                  <a:cxn ang="0">
                    <a:pos x="0" y="39"/>
                  </a:cxn>
                  <a:cxn ang="0">
                    <a:pos x="39" y="0"/>
                  </a:cxn>
                  <a:cxn ang="0">
                    <a:pos x="260" y="0"/>
                  </a:cxn>
                  <a:cxn ang="0">
                    <a:pos x="270" y="10"/>
                  </a:cxn>
                  <a:cxn ang="0">
                    <a:pos x="270" y="58"/>
                  </a:cxn>
                  <a:cxn ang="0">
                    <a:pos x="260" y="67"/>
                  </a:cxn>
                  <a:cxn ang="0">
                    <a:pos x="260" y="67"/>
                  </a:cxn>
                  <a:cxn ang="0">
                    <a:pos x="251" y="58"/>
                  </a:cxn>
                  <a:cxn ang="0">
                    <a:pos x="251" y="29"/>
                  </a:cxn>
                  <a:cxn ang="0">
                    <a:pos x="241" y="19"/>
                  </a:cxn>
                  <a:cxn ang="0">
                    <a:pos x="39" y="19"/>
                  </a:cxn>
                  <a:cxn ang="0">
                    <a:pos x="39" y="67"/>
                  </a:cxn>
                  <a:cxn ang="0">
                    <a:pos x="260" y="67"/>
                  </a:cxn>
                  <a:cxn ang="0">
                    <a:pos x="270" y="77"/>
                  </a:cxn>
                  <a:cxn ang="0">
                    <a:pos x="270" y="327"/>
                  </a:cxn>
                  <a:cxn ang="0">
                    <a:pos x="260" y="337"/>
                  </a:cxn>
                </a:cxnLst>
                <a:rect l="0" t="0" r="0" b="0"/>
                <a:pathLst>
                  <a:path w="28" h="35">
                    <a:moveTo>
                      <a:pt x="27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11" y="0"/>
                      <a:pt x="19" y="0"/>
                      <a:pt x="27" y="0"/>
                    </a:cubicBezTo>
                    <a:cubicBezTo>
                      <a:pt x="27" y="0"/>
                      <a:pt x="28" y="1"/>
                      <a:pt x="28" y="1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6" y="6"/>
                      <a:pt x="26" y="6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8" y="8"/>
                      <a:pt x="28" y="8"/>
                    </a:cubicBezTo>
                    <a:cubicBezTo>
                      <a:pt x="28" y="17"/>
                      <a:pt x="28" y="25"/>
                      <a:pt x="28" y="34"/>
                    </a:cubicBezTo>
                    <a:cubicBezTo>
                      <a:pt x="28" y="34"/>
                      <a:pt x="27" y="35"/>
                      <a:pt x="27" y="35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Oval 68"/>
              <p:cNvSpPr/>
              <p:nvPr/>
            </p:nvSpPr>
            <p:spPr>
              <a:xfrm>
                <a:off x="4938" y="1592"/>
                <a:ext cx="511" cy="501"/>
              </a:xfrm>
              <a:prstGeom prst="ellipse">
                <a:avLst/>
              </a:prstGeom>
              <a:solidFill>
                <a:srgbClr val="20433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69"/>
              <p:cNvSpPr/>
              <p:nvPr/>
            </p:nvSpPr>
            <p:spPr>
              <a:xfrm>
                <a:off x="5006" y="1727"/>
                <a:ext cx="443" cy="366"/>
              </a:xfrm>
              <a:custGeom>
                <a:avLst/>
                <a:gdLst/>
                <a:ahLst/>
                <a:cxnLst>
                  <a:cxn ang="0">
                    <a:pos x="443" y="116"/>
                  </a:cxn>
                  <a:cxn ang="0">
                    <a:pos x="183" y="366"/>
                  </a:cxn>
                  <a:cxn ang="0">
                    <a:pos x="144" y="366"/>
                  </a:cxn>
                  <a:cxn ang="0">
                    <a:pos x="0" y="222"/>
                  </a:cxn>
                  <a:cxn ang="0">
                    <a:pos x="19" y="29"/>
                  </a:cxn>
                  <a:cxn ang="0">
                    <a:pos x="29" y="10"/>
                  </a:cxn>
                  <a:cxn ang="0">
                    <a:pos x="48" y="0"/>
                  </a:cxn>
                  <a:cxn ang="0">
                    <a:pos x="96" y="0"/>
                  </a:cxn>
                  <a:cxn ang="0">
                    <a:pos x="144" y="10"/>
                  </a:cxn>
                  <a:cxn ang="0">
                    <a:pos x="183" y="29"/>
                  </a:cxn>
                  <a:cxn ang="0">
                    <a:pos x="202" y="19"/>
                  </a:cxn>
                  <a:cxn ang="0">
                    <a:pos x="250" y="0"/>
                  </a:cxn>
                  <a:cxn ang="0">
                    <a:pos x="308" y="0"/>
                  </a:cxn>
                  <a:cxn ang="0">
                    <a:pos x="347" y="0"/>
                  </a:cxn>
                  <a:cxn ang="0">
                    <a:pos x="433" y="96"/>
                  </a:cxn>
                  <a:cxn ang="0">
                    <a:pos x="443" y="116"/>
                  </a:cxn>
                </a:cxnLst>
                <a:rect l="0" t="0" r="0" b="0"/>
                <a:pathLst>
                  <a:path w="46" h="38">
                    <a:moveTo>
                      <a:pt x="46" y="12"/>
                    </a:moveTo>
                    <a:cubicBezTo>
                      <a:pt x="46" y="27"/>
                      <a:pt x="34" y="38"/>
                      <a:pt x="19" y="38"/>
                    </a:cubicBezTo>
                    <a:cubicBezTo>
                      <a:pt x="18" y="38"/>
                      <a:pt x="16" y="38"/>
                      <a:pt x="15" y="3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1"/>
                      <a:pt x="46" y="11"/>
                      <a:pt x="46" y="12"/>
                    </a:cubicBezTo>
                    <a:close/>
                  </a:path>
                </a:pathLst>
              </a:custGeom>
              <a:solidFill>
                <a:srgbClr val="1632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70"/>
              <p:cNvSpPr>
                <a:spLocks noEditPoints="1"/>
              </p:cNvSpPr>
              <p:nvPr/>
            </p:nvSpPr>
            <p:spPr>
              <a:xfrm>
                <a:off x="5006" y="1717"/>
                <a:ext cx="366" cy="251"/>
              </a:xfrm>
              <a:custGeom>
                <a:avLst/>
                <a:gdLst/>
                <a:ahLst/>
                <a:cxnLst>
                  <a:cxn ang="0">
                    <a:pos x="366" y="232"/>
                  </a:cxn>
                  <a:cxn ang="0">
                    <a:pos x="366" y="48"/>
                  </a:cxn>
                  <a:cxn ang="0">
                    <a:pos x="356" y="39"/>
                  </a:cxn>
                  <a:cxn ang="0">
                    <a:pos x="356" y="39"/>
                  </a:cxn>
                  <a:cxn ang="0">
                    <a:pos x="347" y="39"/>
                  </a:cxn>
                  <a:cxn ang="0">
                    <a:pos x="347" y="19"/>
                  </a:cxn>
                  <a:cxn ang="0">
                    <a:pos x="337" y="10"/>
                  </a:cxn>
                  <a:cxn ang="0">
                    <a:pos x="193" y="29"/>
                  </a:cxn>
                  <a:cxn ang="0">
                    <a:pos x="173" y="29"/>
                  </a:cxn>
                  <a:cxn ang="0">
                    <a:pos x="29" y="10"/>
                  </a:cxn>
                  <a:cxn ang="0">
                    <a:pos x="19" y="19"/>
                  </a:cxn>
                  <a:cxn ang="0">
                    <a:pos x="19" y="39"/>
                  </a:cxn>
                  <a:cxn ang="0">
                    <a:pos x="10" y="39"/>
                  </a:cxn>
                  <a:cxn ang="0">
                    <a:pos x="10" y="39"/>
                  </a:cxn>
                  <a:cxn ang="0">
                    <a:pos x="0" y="48"/>
                  </a:cxn>
                  <a:cxn ang="0">
                    <a:pos x="0" y="232"/>
                  </a:cxn>
                  <a:cxn ang="0">
                    <a:pos x="10" y="232"/>
                  </a:cxn>
                  <a:cxn ang="0">
                    <a:pos x="154" y="232"/>
                  </a:cxn>
                  <a:cxn ang="0">
                    <a:pos x="164" y="241"/>
                  </a:cxn>
                  <a:cxn ang="0">
                    <a:pos x="164" y="251"/>
                  </a:cxn>
                  <a:cxn ang="0">
                    <a:pos x="202" y="251"/>
                  </a:cxn>
                  <a:cxn ang="0">
                    <a:pos x="202" y="241"/>
                  </a:cxn>
                  <a:cxn ang="0">
                    <a:pos x="212" y="232"/>
                  </a:cxn>
                  <a:cxn ang="0">
                    <a:pos x="356" y="232"/>
                  </a:cxn>
                  <a:cxn ang="0">
                    <a:pos x="366" y="232"/>
                  </a:cxn>
                  <a:cxn ang="0">
                    <a:pos x="173" y="222"/>
                  </a:cxn>
                  <a:cxn ang="0">
                    <a:pos x="39" y="203"/>
                  </a:cxn>
                  <a:cxn ang="0">
                    <a:pos x="29" y="193"/>
                  </a:cxn>
                  <a:cxn ang="0">
                    <a:pos x="29" y="29"/>
                  </a:cxn>
                  <a:cxn ang="0">
                    <a:pos x="39" y="19"/>
                  </a:cxn>
                  <a:cxn ang="0">
                    <a:pos x="173" y="39"/>
                  </a:cxn>
                  <a:cxn ang="0">
                    <a:pos x="173" y="48"/>
                  </a:cxn>
                  <a:cxn ang="0">
                    <a:pos x="173" y="212"/>
                  </a:cxn>
                  <a:cxn ang="0">
                    <a:pos x="173" y="222"/>
                  </a:cxn>
                  <a:cxn ang="0">
                    <a:pos x="193" y="222"/>
                  </a:cxn>
                  <a:cxn ang="0">
                    <a:pos x="327" y="203"/>
                  </a:cxn>
                  <a:cxn ang="0">
                    <a:pos x="337" y="193"/>
                  </a:cxn>
                  <a:cxn ang="0">
                    <a:pos x="337" y="29"/>
                  </a:cxn>
                  <a:cxn ang="0">
                    <a:pos x="327" y="19"/>
                  </a:cxn>
                  <a:cxn ang="0">
                    <a:pos x="193" y="39"/>
                  </a:cxn>
                  <a:cxn ang="0">
                    <a:pos x="193" y="48"/>
                  </a:cxn>
                  <a:cxn ang="0">
                    <a:pos x="193" y="212"/>
                  </a:cxn>
                  <a:cxn ang="0">
                    <a:pos x="193" y="222"/>
                  </a:cxn>
                </a:cxnLst>
                <a:rect l="0" t="0" r="0" b="0"/>
                <a:pathLst>
                  <a:path w="38" h="26">
                    <a:moveTo>
                      <a:pt x="38" y="24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1"/>
                      <a:pt x="35" y="1"/>
                    </a:cubicBezTo>
                    <a:cubicBezTo>
                      <a:pt x="29" y="0"/>
                      <a:pt x="24" y="0"/>
                      <a:pt x="20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4" y="0"/>
                      <a:pt x="9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7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5"/>
                      <a:pt x="21" y="25"/>
                    </a:cubicBezTo>
                    <a:cubicBezTo>
                      <a:pt x="21" y="25"/>
                      <a:pt x="22" y="24"/>
                      <a:pt x="2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4"/>
                    </a:cubicBezTo>
                    <a:close/>
                    <a:moveTo>
                      <a:pt x="18" y="23"/>
                    </a:moveTo>
                    <a:cubicBezTo>
                      <a:pt x="14" y="20"/>
                      <a:pt x="9" y="20"/>
                      <a:pt x="4" y="21"/>
                    </a:cubicBezTo>
                    <a:cubicBezTo>
                      <a:pt x="4" y="21"/>
                      <a:pt x="3" y="21"/>
                      <a:pt x="3" y="2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9" y="1"/>
                      <a:pt x="14" y="1"/>
                      <a:pt x="18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lose/>
                    <a:moveTo>
                      <a:pt x="20" y="23"/>
                    </a:moveTo>
                    <a:cubicBezTo>
                      <a:pt x="24" y="20"/>
                      <a:pt x="29" y="20"/>
                      <a:pt x="34" y="21"/>
                    </a:cubicBezTo>
                    <a:cubicBezTo>
                      <a:pt x="34" y="21"/>
                      <a:pt x="35" y="21"/>
                      <a:pt x="35" y="2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2"/>
                      <a:pt x="35" y="2"/>
                      <a:pt x="34" y="2"/>
                    </a:cubicBezTo>
                    <a:cubicBezTo>
                      <a:pt x="29" y="1"/>
                      <a:pt x="24" y="1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</a:path>
                </a:pathLst>
              </a:custGeom>
              <a:solidFill>
                <a:srgbClr val="2EAEB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Oval 71"/>
              <p:cNvSpPr/>
              <p:nvPr/>
            </p:nvSpPr>
            <p:spPr>
              <a:xfrm>
                <a:off x="3657" y="2228"/>
                <a:ext cx="510" cy="510"/>
              </a:xfrm>
              <a:prstGeom prst="ellipse">
                <a:avLst/>
              </a:prstGeom>
              <a:solidFill>
                <a:srgbClr val="F9A21D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72"/>
              <p:cNvSpPr/>
              <p:nvPr/>
            </p:nvSpPr>
            <p:spPr>
              <a:xfrm>
                <a:off x="3705" y="2420"/>
                <a:ext cx="462" cy="318"/>
              </a:xfrm>
              <a:custGeom>
                <a:avLst/>
                <a:gdLst/>
                <a:ahLst/>
                <a:cxnLst>
                  <a:cxn ang="0">
                    <a:pos x="462" y="58"/>
                  </a:cxn>
                  <a:cxn ang="0">
                    <a:pos x="212" y="318"/>
                  </a:cxn>
                  <a:cxn ang="0">
                    <a:pos x="173" y="308"/>
                  </a:cxn>
                  <a:cxn ang="0">
                    <a:pos x="29" y="173"/>
                  </a:cxn>
                  <a:cxn ang="0">
                    <a:pos x="29" y="164"/>
                  </a:cxn>
                  <a:cxn ang="0">
                    <a:pos x="48" y="116"/>
                  </a:cxn>
                  <a:cxn ang="0">
                    <a:pos x="29" y="106"/>
                  </a:cxn>
                  <a:cxn ang="0">
                    <a:pos x="48" y="96"/>
                  </a:cxn>
                  <a:cxn ang="0">
                    <a:pos x="48" y="58"/>
                  </a:cxn>
                  <a:cxn ang="0">
                    <a:pos x="0" y="10"/>
                  </a:cxn>
                  <a:cxn ang="0">
                    <a:pos x="414" y="0"/>
                  </a:cxn>
                  <a:cxn ang="0">
                    <a:pos x="462" y="48"/>
                  </a:cxn>
                  <a:cxn ang="0">
                    <a:pos x="462" y="58"/>
                  </a:cxn>
                </a:cxnLst>
                <a:rect l="0" t="0" r="0" b="0"/>
                <a:pathLst>
                  <a:path w="48" h="33">
                    <a:moveTo>
                      <a:pt x="48" y="6"/>
                    </a:moveTo>
                    <a:cubicBezTo>
                      <a:pt x="48" y="21"/>
                      <a:pt x="36" y="33"/>
                      <a:pt x="22" y="33"/>
                    </a:cubicBezTo>
                    <a:cubicBezTo>
                      <a:pt x="20" y="33"/>
                      <a:pt x="19" y="32"/>
                      <a:pt x="18" y="3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6"/>
                      <a:pt x="48" y="6"/>
                    </a:cubicBezTo>
                    <a:close/>
                  </a:path>
                </a:pathLst>
              </a:custGeom>
              <a:solidFill>
                <a:srgbClr val="F58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73"/>
              <p:cNvSpPr>
                <a:spLocks noEditPoints="1"/>
              </p:cNvSpPr>
              <p:nvPr/>
            </p:nvSpPr>
            <p:spPr>
              <a:xfrm>
                <a:off x="3705" y="2363"/>
                <a:ext cx="424" cy="241"/>
              </a:xfrm>
              <a:custGeom>
                <a:avLst/>
                <a:gdLst/>
                <a:ahLst/>
                <a:cxnLst>
                  <a:cxn ang="0">
                    <a:pos x="96" y="125"/>
                  </a:cxn>
                  <a:cxn ang="0">
                    <a:pos x="96" y="174"/>
                  </a:cxn>
                  <a:cxn ang="0">
                    <a:pos x="328" y="174"/>
                  </a:cxn>
                  <a:cxn ang="0">
                    <a:pos x="328" y="125"/>
                  </a:cxn>
                  <a:cxn ang="0">
                    <a:pos x="318" y="116"/>
                  </a:cxn>
                  <a:cxn ang="0">
                    <a:pos x="212" y="164"/>
                  </a:cxn>
                  <a:cxn ang="0">
                    <a:pos x="202" y="164"/>
                  </a:cxn>
                  <a:cxn ang="0">
                    <a:pos x="106" y="116"/>
                  </a:cxn>
                  <a:cxn ang="0">
                    <a:pos x="96" y="125"/>
                  </a:cxn>
                  <a:cxn ang="0">
                    <a:pos x="48" y="96"/>
                  </a:cxn>
                  <a:cxn ang="0">
                    <a:pos x="48" y="135"/>
                  </a:cxn>
                  <a:cxn ang="0">
                    <a:pos x="48" y="145"/>
                  </a:cxn>
                  <a:cxn ang="0">
                    <a:pos x="58" y="145"/>
                  </a:cxn>
                  <a:cxn ang="0">
                    <a:pos x="58" y="145"/>
                  </a:cxn>
                  <a:cxn ang="0">
                    <a:pos x="58" y="154"/>
                  </a:cxn>
                  <a:cxn ang="0">
                    <a:pos x="58" y="154"/>
                  </a:cxn>
                  <a:cxn ang="0">
                    <a:pos x="58" y="164"/>
                  </a:cxn>
                  <a:cxn ang="0">
                    <a:pos x="58" y="164"/>
                  </a:cxn>
                  <a:cxn ang="0">
                    <a:pos x="58" y="231"/>
                  </a:cxn>
                  <a:cxn ang="0">
                    <a:pos x="58" y="231"/>
                  </a:cxn>
                  <a:cxn ang="0">
                    <a:pos x="58" y="222"/>
                  </a:cxn>
                  <a:cxn ang="0">
                    <a:pos x="48" y="222"/>
                  </a:cxn>
                  <a:cxn ang="0">
                    <a:pos x="48" y="241"/>
                  </a:cxn>
                  <a:cxn ang="0">
                    <a:pos x="48" y="241"/>
                  </a:cxn>
                  <a:cxn ang="0">
                    <a:pos x="39" y="222"/>
                  </a:cxn>
                  <a:cxn ang="0">
                    <a:pos x="39" y="222"/>
                  </a:cxn>
                  <a:cxn ang="0">
                    <a:pos x="39" y="231"/>
                  </a:cxn>
                  <a:cxn ang="0">
                    <a:pos x="39" y="231"/>
                  </a:cxn>
                  <a:cxn ang="0">
                    <a:pos x="39" y="222"/>
                  </a:cxn>
                  <a:cxn ang="0">
                    <a:pos x="39" y="222"/>
                  </a:cxn>
                  <a:cxn ang="0">
                    <a:pos x="39" y="231"/>
                  </a:cxn>
                  <a:cxn ang="0">
                    <a:pos x="39" y="231"/>
                  </a:cxn>
                  <a:cxn ang="0">
                    <a:pos x="29" y="164"/>
                  </a:cxn>
                  <a:cxn ang="0">
                    <a:pos x="29" y="164"/>
                  </a:cxn>
                  <a:cxn ang="0">
                    <a:pos x="29" y="154"/>
                  </a:cxn>
                  <a:cxn ang="0">
                    <a:pos x="29" y="154"/>
                  </a:cxn>
                  <a:cxn ang="0">
                    <a:pos x="29" y="145"/>
                  </a:cxn>
                  <a:cxn ang="0">
                    <a:pos x="39" y="135"/>
                  </a:cxn>
                  <a:cxn ang="0">
                    <a:pos x="39" y="135"/>
                  </a:cxn>
                  <a:cxn ang="0">
                    <a:pos x="39" y="135"/>
                  </a:cxn>
                  <a:cxn ang="0">
                    <a:pos x="39" y="87"/>
                  </a:cxn>
                  <a:cxn ang="0">
                    <a:pos x="39" y="87"/>
                  </a:cxn>
                  <a:cxn ang="0">
                    <a:pos x="0" y="67"/>
                  </a:cxn>
                  <a:cxn ang="0">
                    <a:pos x="0" y="58"/>
                  </a:cxn>
                  <a:cxn ang="0">
                    <a:pos x="202" y="0"/>
                  </a:cxn>
                  <a:cxn ang="0">
                    <a:pos x="212" y="0"/>
                  </a:cxn>
                  <a:cxn ang="0">
                    <a:pos x="414" y="58"/>
                  </a:cxn>
                  <a:cxn ang="0">
                    <a:pos x="414" y="67"/>
                  </a:cxn>
                  <a:cxn ang="0">
                    <a:pos x="212" y="154"/>
                  </a:cxn>
                  <a:cxn ang="0">
                    <a:pos x="202" y="154"/>
                  </a:cxn>
                  <a:cxn ang="0">
                    <a:pos x="58" y="87"/>
                  </a:cxn>
                  <a:cxn ang="0">
                    <a:pos x="48" y="96"/>
                  </a:cxn>
                </a:cxnLst>
                <a:rect l="0" t="0" r="0" b="0"/>
                <a:pathLst>
                  <a:path w="44" h="25">
                    <a:moveTo>
                      <a:pt x="10" y="13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4"/>
                      <a:pt x="34" y="24"/>
                      <a:pt x="34" y="18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1" y="17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3"/>
                      <a:pt x="10" y="13"/>
                    </a:cubicBezTo>
                    <a:close/>
                    <a:moveTo>
                      <a:pt x="5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9"/>
                      <a:pt x="8" y="22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5" y="23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4" y="24"/>
                      <a:pt x="4" y="23"/>
                    </a:cubicBezTo>
                    <a:cubicBezTo>
                      <a:pt x="4" y="22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2"/>
                      <a:pt x="2" y="19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4" y="6"/>
                      <a:pt x="44" y="7"/>
                      <a:pt x="43" y="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1" y="1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0"/>
                      <a:pt x="5" y="10"/>
                    </a:cubicBezTo>
                    <a:close/>
                  </a:path>
                </a:pathLst>
              </a:custGeom>
              <a:solidFill>
                <a:srgbClr val="470D0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Oval 74"/>
              <p:cNvSpPr/>
              <p:nvPr/>
            </p:nvSpPr>
            <p:spPr>
              <a:xfrm>
                <a:off x="3657" y="3500"/>
                <a:ext cx="510" cy="510"/>
              </a:xfrm>
              <a:prstGeom prst="ellipse">
                <a:avLst/>
              </a:prstGeom>
              <a:solidFill>
                <a:srgbClr val="184F7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75"/>
              <p:cNvSpPr/>
              <p:nvPr/>
            </p:nvSpPr>
            <p:spPr>
              <a:xfrm>
                <a:off x="3801" y="3567"/>
                <a:ext cx="366" cy="443"/>
              </a:xfrm>
              <a:custGeom>
                <a:avLst/>
                <a:gdLst/>
                <a:ahLst/>
                <a:cxnLst>
                  <a:cxn ang="0">
                    <a:pos x="366" y="241"/>
                  </a:cxn>
                  <a:cxn ang="0">
                    <a:pos x="116" y="443"/>
                  </a:cxn>
                  <a:cxn ang="0">
                    <a:pos x="106" y="443"/>
                  </a:cxn>
                  <a:cxn ang="0">
                    <a:pos x="10" y="347"/>
                  </a:cxn>
                  <a:cxn ang="0">
                    <a:pos x="39" y="327"/>
                  </a:cxn>
                  <a:cxn ang="0">
                    <a:pos x="39" y="279"/>
                  </a:cxn>
                  <a:cxn ang="0">
                    <a:pos x="0" y="193"/>
                  </a:cxn>
                  <a:cxn ang="0">
                    <a:pos x="29" y="164"/>
                  </a:cxn>
                  <a:cxn ang="0">
                    <a:pos x="106" y="77"/>
                  </a:cxn>
                  <a:cxn ang="0">
                    <a:pos x="67" y="39"/>
                  </a:cxn>
                  <a:cxn ang="0">
                    <a:pos x="67" y="29"/>
                  </a:cxn>
                  <a:cxn ang="0">
                    <a:pos x="125" y="0"/>
                  </a:cxn>
                  <a:cxn ang="0">
                    <a:pos x="366" y="241"/>
                  </a:cxn>
                </a:cxnLst>
                <a:rect l="0" t="0" r="0" b="0"/>
                <a:pathLst>
                  <a:path w="38" h="46">
                    <a:moveTo>
                      <a:pt x="38" y="25"/>
                    </a:moveTo>
                    <a:cubicBezTo>
                      <a:pt x="35" y="37"/>
                      <a:pt x="25" y="46"/>
                      <a:pt x="12" y="46"/>
                    </a:cubicBezTo>
                    <a:cubicBezTo>
                      <a:pt x="12" y="46"/>
                      <a:pt x="11" y="46"/>
                      <a:pt x="11" y="4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25"/>
                      <a:pt x="38" y="25"/>
                      <a:pt x="38" y="25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76"/>
              <p:cNvSpPr>
                <a:spLocks noEditPoints="1"/>
              </p:cNvSpPr>
              <p:nvPr/>
            </p:nvSpPr>
            <p:spPr>
              <a:xfrm>
                <a:off x="3792" y="3567"/>
                <a:ext cx="250" cy="347"/>
              </a:xfrm>
              <a:custGeom>
                <a:avLst/>
                <a:gdLst/>
                <a:ahLst/>
                <a:cxnLst>
                  <a:cxn ang="0">
                    <a:pos x="29" y="308"/>
                  </a:cxn>
                  <a:cxn ang="0">
                    <a:pos x="19" y="231"/>
                  </a:cxn>
                  <a:cxn ang="0">
                    <a:pos x="0" y="193"/>
                  </a:cxn>
                  <a:cxn ang="0">
                    <a:pos x="29" y="164"/>
                  </a:cxn>
                  <a:cxn ang="0">
                    <a:pos x="96" y="67"/>
                  </a:cxn>
                  <a:cxn ang="0">
                    <a:pos x="77" y="39"/>
                  </a:cxn>
                  <a:cxn ang="0">
                    <a:pos x="77" y="39"/>
                  </a:cxn>
                  <a:cxn ang="0">
                    <a:pos x="67" y="19"/>
                  </a:cxn>
                  <a:cxn ang="0">
                    <a:pos x="125" y="0"/>
                  </a:cxn>
                  <a:cxn ang="0">
                    <a:pos x="135" y="0"/>
                  </a:cxn>
                  <a:cxn ang="0">
                    <a:pos x="135" y="10"/>
                  </a:cxn>
                  <a:cxn ang="0">
                    <a:pos x="125" y="19"/>
                  </a:cxn>
                  <a:cxn ang="0">
                    <a:pos x="192" y="183"/>
                  </a:cxn>
                  <a:cxn ang="0">
                    <a:pos x="192" y="193"/>
                  </a:cxn>
                  <a:cxn ang="0">
                    <a:pos x="183" y="212"/>
                  </a:cxn>
                  <a:cxn ang="0">
                    <a:pos x="163" y="212"/>
                  </a:cxn>
                  <a:cxn ang="0">
                    <a:pos x="154" y="202"/>
                  </a:cxn>
                  <a:cxn ang="0">
                    <a:pos x="154" y="202"/>
                  </a:cxn>
                  <a:cxn ang="0">
                    <a:pos x="106" y="116"/>
                  </a:cxn>
                  <a:cxn ang="0">
                    <a:pos x="67" y="183"/>
                  </a:cxn>
                  <a:cxn ang="0">
                    <a:pos x="67" y="222"/>
                  </a:cxn>
                  <a:cxn ang="0">
                    <a:pos x="106" y="308"/>
                  </a:cxn>
                  <a:cxn ang="0">
                    <a:pos x="231" y="308"/>
                  </a:cxn>
                  <a:cxn ang="0">
                    <a:pos x="250" y="337"/>
                  </a:cxn>
                  <a:cxn ang="0">
                    <a:pos x="29" y="347"/>
                  </a:cxn>
                  <a:cxn ang="0">
                    <a:pos x="19" y="318"/>
                  </a:cxn>
                  <a:cxn ang="0">
                    <a:pos x="38" y="183"/>
                  </a:cxn>
                  <a:cxn ang="0">
                    <a:pos x="38" y="212"/>
                  </a:cxn>
                  <a:cxn ang="0">
                    <a:pos x="38" y="183"/>
                  </a:cxn>
                  <a:cxn ang="0">
                    <a:pos x="240" y="202"/>
                  </a:cxn>
                  <a:cxn ang="0">
                    <a:pos x="250" y="212"/>
                  </a:cxn>
                  <a:cxn ang="0">
                    <a:pos x="144" y="270"/>
                  </a:cxn>
                  <a:cxn ang="0">
                    <a:pos x="125" y="251"/>
                  </a:cxn>
                </a:cxnLst>
                <a:rect l="0" t="0" r="0" b="0"/>
                <a:pathLst>
                  <a:path w="26" h="36">
                    <a:moveTo>
                      <a:pt x="3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32"/>
                      <a:pt x="4" y="31"/>
                      <a:pt x="4" y="31"/>
                    </a:cubicBezTo>
                    <a:cubicBezTo>
                      <a:pt x="3" y="29"/>
                      <a:pt x="2" y="26"/>
                      <a:pt x="2" y="24"/>
                    </a:cubicBezTo>
                    <a:cubicBezTo>
                      <a:pt x="2" y="24"/>
                      <a:pt x="2" y="23"/>
                      <a:pt x="1" y="23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1" y="18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4" y="13"/>
                      <a:pt x="6" y="10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1"/>
                      <a:pt x="20" y="21"/>
                      <a:pt x="19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9" y="14"/>
                      <a:pt x="8" y="16"/>
                      <a:pt x="7" y="18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7" y="22"/>
                      <a:pt x="7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7" y="27"/>
                      <a:pt x="9" y="30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6" y="33"/>
                      <a:pt x="26" y="33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6"/>
                      <a:pt x="25" y="36"/>
                      <a:pt x="2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2"/>
                      <a:pt x="3" y="32"/>
                    </a:cubicBezTo>
                    <a:close/>
                    <a:moveTo>
                      <a:pt x="4" y="19"/>
                    </a:moveTo>
                    <a:cubicBezTo>
                      <a:pt x="5" y="19"/>
                      <a:pt x="6" y="20"/>
                      <a:pt x="6" y="20"/>
                    </a:cubicBezTo>
                    <a:cubicBezTo>
                      <a:pt x="6" y="21"/>
                      <a:pt x="5" y="22"/>
                      <a:pt x="4" y="22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lose/>
                    <a:moveTo>
                      <a:pt x="14" y="25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4" y="28"/>
                      <a:pt x="14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5"/>
                      <a:pt x="14" y="25"/>
                    </a:cubicBezTo>
                    <a:close/>
                  </a:path>
                </a:pathLst>
              </a:custGeom>
              <a:solidFill>
                <a:srgbClr val="F9A2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Oval 77"/>
              <p:cNvSpPr/>
              <p:nvPr/>
            </p:nvSpPr>
            <p:spPr>
              <a:xfrm>
                <a:off x="4293" y="1592"/>
                <a:ext cx="510" cy="50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78"/>
              <p:cNvSpPr/>
              <p:nvPr/>
            </p:nvSpPr>
            <p:spPr>
              <a:xfrm>
                <a:off x="4447" y="1659"/>
                <a:ext cx="347" cy="434"/>
              </a:xfrm>
              <a:custGeom>
                <a:avLst/>
                <a:gdLst/>
                <a:ahLst/>
                <a:cxnLst>
                  <a:cxn ang="0">
                    <a:pos x="347" y="260"/>
                  </a:cxn>
                  <a:cxn ang="0">
                    <a:pos x="106" y="434"/>
                  </a:cxn>
                  <a:cxn ang="0">
                    <a:pos x="87" y="434"/>
                  </a:cxn>
                  <a:cxn ang="0">
                    <a:pos x="0" y="357"/>
                  </a:cxn>
                  <a:cxn ang="0">
                    <a:pos x="96" y="347"/>
                  </a:cxn>
                  <a:cxn ang="0">
                    <a:pos x="19" y="270"/>
                  </a:cxn>
                  <a:cxn ang="0">
                    <a:pos x="19" y="270"/>
                  </a:cxn>
                  <a:cxn ang="0">
                    <a:pos x="19" y="260"/>
                  </a:cxn>
                  <a:cxn ang="0">
                    <a:pos x="116" y="260"/>
                  </a:cxn>
                  <a:cxn ang="0">
                    <a:pos x="58" y="203"/>
                  </a:cxn>
                  <a:cxn ang="0">
                    <a:pos x="67" y="193"/>
                  </a:cxn>
                  <a:cxn ang="0">
                    <a:pos x="48" y="174"/>
                  </a:cxn>
                  <a:cxn ang="0">
                    <a:pos x="58" y="125"/>
                  </a:cxn>
                  <a:cxn ang="0">
                    <a:pos x="87" y="0"/>
                  </a:cxn>
                  <a:cxn ang="0">
                    <a:pos x="347" y="260"/>
                  </a:cxn>
                </a:cxnLst>
                <a:rect l="0" t="0" r="0" b="0"/>
                <a:pathLst>
                  <a:path w="36" h="45">
                    <a:moveTo>
                      <a:pt x="36" y="27"/>
                    </a:moveTo>
                    <a:cubicBezTo>
                      <a:pt x="33" y="38"/>
                      <a:pt x="23" y="45"/>
                      <a:pt x="11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6" y="27"/>
                      <a:pt x="36" y="27"/>
                      <a:pt x="36" y="27"/>
                    </a:cubicBezTo>
                    <a:close/>
                  </a:path>
                </a:pathLst>
              </a:custGeom>
              <a:solidFill>
                <a:srgbClr val="E2F1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79"/>
              <p:cNvSpPr>
                <a:spLocks noEditPoints="1"/>
              </p:cNvSpPr>
              <p:nvPr/>
            </p:nvSpPr>
            <p:spPr>
              <a:xfrm>
                <a:off x="4447" y="1659"/>
                <a:ext cx="241" cy="357"/>
              </a:xfrm>
              <a:custGeom>
                <a:avLst/>
                <a:gdLst/>
                <a:ahLst/>
                <a:cxnLst>
                  <a:cxn ang="0">
                    <a:pos x="87" y="212"/>
                  </a:cxn>
                  <a:cxn ang="0">
                    <a:pos x="96" y="174"/>
                  </a:cxn>
                  <a:cxn ang="0">
                    <a:pos x="106" y="174"/>
                  </a:cxn>
                  <a:cxn ang="0">
                    <a:pos x="106" y="145"/>
                  </a:cxn>
                  <a:cxn ang="0">
                    <a:pos x="125" y="135"/>
                  </a:cxn>
                  <a:cxn ang="0">
                    <a:pos x="106" y="251"/>
                  </a:cxn>
                  <a:cxn ang="0">
                    <a:pos x="19" y="261"/>
                  </a:cxn>
                  <a:cxn ang="0">
                    <a:pos x="19" y="270"/>
                  </a:cxn>
                  <a:cxn ang="0">
                    <a:pos x="39" y="270"/>
                  </a:cxn>
                  <a:cxn ang="0">
                    <a:pos x="96" y="309"/>
                  </a:cxn>
                  <a:cxn ang="0">
                    <a:pos x="96" y="338"/>
                  </a:cxn>
                  <a:cxn ang="0">
                    <a:pos x="0" y="347"/>
                  </a:cxn>
                  <a:cxn ang="0">
                    <a:pos x="10" y="357"/>
                  </a:cxn>
                  <a:cxn ang="0">
                    <a:pos x="212" y="357"/>
                  </a:cxn>
                  <a:cxn ang="0">
                    <a:pos x="202" y="338"/>
                  </a:cxn>
                  <a:cxn ang="0">
                    <a:pos x="174" y="328"/>
                  </a:cxn>
                  <a:cxn ang="0">
                    <a:pos x="183" y="270"/>
                  </a:cxn>
                  <a:cxn ang="0">
                    <a:pos x="135" y="87"/>
                  </a:cxn>
                  <a:cxn ang="0">
                    <a:pos x="106" y="68"/>
                  </a:cxn>
                  <a:cxn ang="0">
                    <a:pos x="106" y="29"/>
                  </a:cxn>
                  <a:cxn ang="0">
                    <a:pos x="96" y="29"/>
                  </a:cxn>
                  <a:cxn ang="0">
                    <a:pos x="87" y="19"/>
                  </a:cxn>
                  <a:cxn ang="0">
                    <a:pos x="87" y="10"/>
                  </a:cxn>
                  <a:cxn ang="0">
                    <a:pos x="77" y="0"/>
                  </a:cxn>
                  <a:cxn ang="0">
                    <a:pos x="67" y="0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48" y="29"/>
                  </a:cxn>
                  <a:cxn ang="0">
                    <a:pos x="39" y="39"/>
                  </a:cxn>
                  <a:cxn ang="0">
                    <a:pos x="48" y="174"/>
                  </a:cxn>
                  <a:cxn ang="0">
                    <a:pos x="58" y="174"/>
                  </a:cxn>
                  <a:cxn ang="0">
                    <a:pos x="67" y="212"/>
                  </a:cxn>
                  <a:cxn ang="0">
                    <a:pos x="125" y="106"/>
                  </a:cxn>
                  <a:cxn ang="0">
                    <a:pos x="96" y="106"/>
                  </a:cxn>
                </a:cxnLst>
                <a:rect l="0" t="0" r="0" b="0"/>
                <a:pathLst>
                  <a:path w="25" h="37">
                    <a:moveTo>
                      <a:pt x="7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0" y="21"/>
                      <a:pt x="10" y="2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2" y="15"/>
                      <a:pt x="13" y="15"/>
                      <a:pt x="13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20" y="17"/>
                      <a:pt x="18" y="26"/>
                      <a:pt x="11" y="26"/>
                    </a:cubicBezTo>
                    <a:cubicBezTo>
                      <a:pt x="8" y="26"/>
                      <a:pt x="5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5" y="30"/>
                      <a:pt x="8" y="31"/>
                      <a:pt x="10" y="31"/>
                    </a:cubicBezTo>
                    <a:cubicBezTo>
                      <a:pt x="10" y="31"/>
                      <a:pt x="10" y="31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8" y="35"/>
                      <a:pt x="18" y="34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8"/>
                      <a:pt x="19" y="28"/>
                    </a:cubicBezTo>
                    <a:cubicBezTo>
                      <a:pt x="25" y="22"/>
                      <a:pt x="23" y="12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3" y="8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2"/>
                      <a:pt x="7" y="22"/>
                    </a:cubicBezTo>
                    <a:close/>
                    <a:moveTo>
                      <a:pt x="11" y="10"/>
                    </a:moveTo>
                    <a:cubicBezTo>
                      <a:pt x="12" y="10"/>
                      <a:pt x="13" y="10"/>
                      <a:pt x="13" y="11"/>
                    </a:cubicBezTo>
                    <a:cubicBezTo>
                      <a:pt x="13" y="12"/>
                      <a:pt x="12" y="13"/>
                      <a:pt x="11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1" y="10"/>
                    </a:cubicBezTo>
                    <a:close/>
                  </a:path>
                </a:pathLst>
              </a:custGeom>
              <a:solidFill>
                <a:srgbClr val="1632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Oval 80"/>
              <p:cNvSpPr/>
              <p:nvPr/>
            </p:nvSpPr>
            <p:spPr>
              <a:xfrm>
                <a:off x="3657" y="1592"/>
                <a:ext cx="510" cy="501"/>
              </a:xfrm>
              <a:prstGeom prst="ellipse">
                <a:avLst/>
              </a:prstGeom>
              <a:solidFill>
                <a:srgbClr val="184F78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81"/>
              <p:cNvSpPr/>
              <p:nvPr/>
            </p:nvSpPr>
            <p:spPr>
              <a:xfrm>
                <a:off x="3753" y="1669"/>
                <a:ext cx="414" cy="424"/>
              </a:xfrm>
              <a:custGeom>
                <a:avLst/>
                <a:gdLst/>
                <a:ahLst/>
                <a:cxnLst>
                  <a:cxn ang="0">
                    <a:pos x="414" y="183"/>
                  </a:cxn>
                  <a:cxn ang="0">
                    <a:pos x="173" y="424"/>
                  </a:cxn>
                  <a:cxn ang="0">
                    <a:pos x="67" y="328"/>
                  </a:cxn>
                  <a:cxn ang="0">
                    <a:pos x="58" y="308"/>
                  </a:cxn>
                  <a:cxn ang="0">
                    <a:pos x="10" y="251"/>
                  </a:cxn>
                  <a:cxn ang="0">
                    <a:pos x="0" y="212"/>
                  </a:cxn>
                  <a:cxn ang="0">
                    <a:pos x="0" y="154"/>
                  </a:cxn>
                  <a:cxn ang="0">
                    <a:pos x="19" y="116"/>
                  </a:cxn>
                  <a:cxn ang="0">
                    <a:pos x="39" y="67"/>
                  </a:cxn>
                  <a:cxn ang="0">
                    <a:pos x="77" y="29"/>
                  </a:cxn>
                  <a:cxn ang="0">
                    <a:pos x="135" y="29"/>
                  </a:cxn>
                  <a:cxn ang="0">
                    <a:pos x="154" y="19"/>
                  </a:cxn>
                  <a:cxn ang="0">
                    <a:pos x="193" y="0"/>
                  </a:cxn>
                  <a:cxn ang="0">
                    <a:pos x="250" y="19"/>
                  </a:cxn>
                  <a:cxn ang="0">
                    <a:pos x="414" y="183"/>
                  </a:cxn>
                </a:cxnLst>
                <a:rect l="0" t="0" r="0" b="0"/>
                <a:pathLst>
                  <a:path w="43" h="44">
                    <a:moveTo>
                      <a:pt x="43" y="19"/>
                    </a:moveTo>
                    <a:cubicBezTo>
                      <a:pt x="43" y="33"/>
                      <a:pt x="32" y="44"/>
                      <a:pt x="18" y="4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43" y="19"/>
                      <a:pt x="43" y="19"/>
                      <a:pt x="43" y="19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82"/>
              <p:cNvSpPr>
                <a:spLocks noEditPoints="1"/>
              </p:cNvSpPr>
              <p:nvPr/>
            </p:nvSpPr>
            <p:spPr>
              <a:xfrm>
                <a:off x="3715" y="1650"/>
                <a:ext cx="395" cy="395"/>
              </a:xfrm>
              <a:custGeom>
                <a:avLst/>
                <a:gdLst/>
                <a:ahLst/>
                <a:cxnLst>
                  <a:cxn ang="0">
                    <a:pos x="279" y="135"/>
                  </a:cxn>
                  <a:cxn ang="0">
                    <a:pos x="173" y="67"/>
                  </a:cxn>
                  <a:cxn ang="0">
                    <a:pos x="96" y="164"/>
                  </a:cxn>
                  <a:cxn ang="0">
                    <a:pos x="154" y="67"/>
                  </a:cxn>
                  <a:cxn ang="0">
                    <a:pos x="164" y="77"/>
                  </a:cxn>
                  <a:cxn ang="0">
                    <a:pos x="106" y="193"/>
                  </a:cxn>
                  <a:cxn ang="0">
                    <a:pos x="164" y="260"/>
                  </a:cxn>
                  <a:cxn ang="0">
                    <a:pos x="116" y="260"/>
                  </a:cxn>
                  <a:cxn ang="0">
                    <a:pos x="96" y="250"/>
                  </a:cxn>
                  <a:cxn ang="0">
                    <a:pos x="212" y="299"/>
                  </a:cxn>
                  <a:cxn ang="0">
                    <a:pos x="106" y="299"/>
                  </a:cxn>
                  <a:cxn ang="0">
                    <a:pos x="106" y="270"/>
                  </a:cxn>
                  <a:cxn ang="0">
                    <a:pos x="318" y="193"/>
                  </a:cxn>
                  <a:cxn ang="0">
                    <a:pos x="308" y="212"/>
                  </a:cxn>
                  <a:cxn ang="0">
                    <a:pos x="260" y="231"/>
                  </a:cxn>
                  <a:cxn ang="0">
                    <a:pos x="193" y="48"/>
                  </a:cxn>
                  <a:cxn ang="0">
                    <a:pos x="270" y="116"/>
                  </a:cxn>
                  <a:cxn ang="0">
                    <a:pos x="250" y="183"/>
                  </a:cxn>
                  <a:cxn ang="0">
                    <a:pos x="250" y="183"/>
                  </a:cxn>
                  <a:cxn ang="0">
                    <a:pos x="164" y="202"/>
                  </a:cxn>
                  <a:cxn ang="0">
                    <a:pos x="279" y="289"/>
                  </a:cxn>
                  <a:cxn ang="0">
                    <a:pos x="48" y="154"/>
                  </a:cxn>
                  <a:cxn ang="0">
                    <a:pos x="154" y="48"/>
                  </a:cxn>
                  <a:cxn ang="0">
                    <a:pos x="318" y="77"/>
                  </a:cxn>
                  <a:cxn ang="0">
                    <a:pos x="356" y="222"/>
                  </a:cxn>
                  <a:cxn ang="0">
                    <a:pos x="356" y="222"/>
                  </a:cxn>
                  <a:cxn ang="0">
                    <a:pos x="347" y="183"/>
                  </a:cxn>
                  <a:cxn ang="0">
                    <a:pos x="318" y="116"/>
                  </a:cxn>
                  <a:cxn ang="0">
                    <a:pos x="328" y="173"/>
                  </a:cxn>
                  <a:cxn ang="0">
                    <a:pos x="250" y="337"/>
                  </a:cxn>
                  <a:cxn ang="0">
                    <a:pos x="279" y="308"/>
                  </a:cxn>
                  <a:cxn ang="0">
                    <a:pos x="328" y="250"/>
                  </a:cxn>
                  <a:cxn ang="0">
                    <a:pos x="279" y="289"/>
                  </a:cxn>
                  <a:cxn ang="0">
                    <a:pos x="77" y="231"/>
                  </a:cxn>
                  <a:cxn ang="0">
                    <a:pos x="58" y="173"/>
                  </a:cxn>
                  <a:cxn ang="0">
                    <a:pos x="77" y="250"/>
                  </a:cxn>
                </a:cxnLst>
                <a:rect l="0" t="0" r="0" b="0"/>
                <a:pathLst>
                  <a:path w="41" h="41">
                    <a:moveTo>
                      <a:pt x="29" y="13"/>
                    </a:moveTo>
                    <a:cubicBezTo>
                      <a:pt x="29" y="13"/>
                      <a:pt x="29" y="13"/>
                      <a:pt x="29" y="14"/>
                    </a:cubicBezTo>
                    <a:cubicBezTo>
                      <a:pt x="29" y="14"/>
                      <a:pt x="29" y="14"/>
                      <a:pt x="28" y="14"/>
                    </a:cubicBezTo>
                    <a:cubicBezTo>
                      <a:pt x="25" y="11"/>
                      <a:pt x="22" y="8"/>
                      <a:pt x="18" y="7"/>
                    </a:cubicBezTo>
                    <a:cubicBezTo>
                      <a:pt x="10" y="4"/>
                      <a:pt x="6" y="9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3"/>
                      <a:pt x="13" y="10"/>
                      <a:pt x="15" y="8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6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8"/>
                    </a:cubicBezTo>
                    <a:cubicBezTo>
                      <a:pt x="14" y="11"/>
                      <a:pt x="12" y="15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3" y="22"/>
                      <a:pt x="15" y="25"/>
                      <a:pt x="17" y="27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4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6"/>
                      <a:pt x="11" y="26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9" y="35"/>
                      <a:pt x="16" y="38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8" y="32"/>
                      <a:pt x="15" y="32"/>
                      <a:pt x="12" y="32"/>
                    </a:cubicBezTo>
                    <a:cubicBezTo>
                      <a:pt x="12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8" y="29"/>
                      <a:pt x="29" y="26"/>
                      <a:pt x="34" y="21"/>
                    </a:cubicBezTo>
                    <a:cubicBezTo>
                      <a:pt x="34" y="21"/>
                      <a:pt x="33" y="21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1"/>
                      <a:pt x="32" y="22"/>
                      <a:pt x="32" y="22"/>
                    </a:cubicBezTo>
                    <a:cubicBezTo>
                      <a:pt x="31" y="23"/>
                      <a:pt x="29" y="24"/>
                      <a:pt x="27" y="25"/>
                    </a:cubicBezTo>
                    <a:cubicBezTo>
                      <a:pt x="27" y="25"/>
                      <a:pt x="27" y="25"/>
                      <a:pt x="27" y="24"/>
                    </a:cubicBezTo>
                    <a:cubicBezTo>
                      <a:pt x="27" y="24"/>
                      <a:pt x="27" y="23"/>
                      <a:pt x="28" y="23"/>
                    </a:cubicBezTo>
                    <a:cubicBezTo>
                      <a:pt x="33" y="8"/>
                      <a:pt x="27" y="1"/>
                      <a:pt x="20" y="5"/>
                    </a:cubicBezTo>
                    <a:cubicBezTo>
                      <a:pt x="19" y="5"/>
                      <a:pt x="19" y="6"/>
                      <a:pt x="20" y="6"/>
                    </a:cubicBezTo>
                    <a:cubicBezTo>
                      <a:pt x="23" y="7"/>
                      <a:pt x="26" y="9"/>
                      <a:pt x="28" y="12"/>
                    </a:cubicBezTo>
                    <a:cubicBezTo>
                      <a:pt x="29" y="12"/>
                      <a:pt x="29" y="12"/>
                      <a:pt x="29" y="13"/>
                    </a:cubicBezTo>
                    <a:close/>
                    <a:moveTo>
                      <a:pt x="26" y="19"/>
                    </a:moveTo>
                    <a:cubicBezTo>
                      <a:pt x="26" y="27"/>
                      <a:pt x="16" y="27"/>
                      <a:pt x="15" y="20"/>
                    </a:cubicBezTo>
                    <a:cubicBezTo>
                      <a:pt x="15" y="13"/>
                      <a:pt x="25" y="13"/>
                      <a:pt x="26" y="19"/>
                    </a:cubicBezTo>
                    <a:close/>
                    <a:moveTo>
                      <a:pt x="22" y="21"/>
                    </a:moveTo>
                    <a:cubicBezTo>
                      <a:pt x="22" y="24"/>
                      <a:pt x="17" y="24"/>
                      <a:pt x="17" y="21"/>
                    </a:cubicBezTo>
                    <a:cubicBezTo>
                      <a:pt x="17" y="18"/>
                      <a:pt x="21" y="18"/>
                      <a:pt x="22" y="21"/>
                    </a:cubicBezTo>
                    <a:close/>
                    <a:moveTo>
                      <a:pt x="29" y="30"/>
                    </a:moveTo>
                    <a:cubicBezTo>
                      <a:pt x="22" y="41"/>
                      <a:pt x="11" y="40"/>
                      <a:pt x="9" y="31"/>
                    </a:cubicBezTo>
                    <a:cubicBezTo>
                      <a:pt x="2" y="28"/>
                      <a:pt x="0" y="22"/>
                      <a:pt x="5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8"/>
                      <a:pt x="9" y="3"/>
                      <a:pt x="16" y="5"/>
                    </a:cubicBezTo>
                    <a:cubicBezTo>
                      <a:pt x="17" y="5"/>
                      <a:pt x="17" y="5"/>
                      <a:pt x="18" y="4"/>
                    </a:cubicBezTo>
                    <a:cubicBezTo>
                      <a:pt x="24" y="0"/>
                      <a:pt x="31" y="2"/>
                      <a:pt x="33" y="8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40" y="12"/>
                      <a:pt x="41" y="18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2"/>
                      <a:pt x="36" y="21"/>
                      <a:pt x="36" y="20"/>
                    </a:cubicBezTo>
                    <a:cubicBezTo>
                      <a:pt x="36" y="20"/>
                      <a:pt x="36" y="19"/>
                      <a:pt x="36" y="19"/>
                    </a:cubicBezTo>
                    <a:cubicBezTo>
                      <a:pt x="37" y="16"/>
                      <a:pt x="37" y="13"/>
                      <a:pt x="34" y="12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4" y="13"/>
                      <a:pt x="33" y="15"/>
                      <a:pt x="33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41" y="28"/>
                      <a:pt x="35" y="37"/>
                      <a:pt x="26" y="35"/>
                    </a:cubicBezTo>
                    <a:cubicBezTo>
                      <a:pt x="26" y="35"/>
                      <a:pt x="25" y="35"/>
                      <a:pt x="26" y="35"/>
                    </a:cubicBezTo>
                    <a:cubicBezTo>
                      <a:pt x="26" y="34"/>
                      <a:pt x="27" y="33"/>
                      <a:pt x="27" y="33"/>
                    </a:cubicBezTo>
                    <a:cubicBezTo>
                      <a:pt x="28" y="32"/>
                      <a:pt x="28" y="32"/>
                      <a:pt x="29" y="32"/>
                    </a:cubicBezTo>
                    <a:cubicBezTo>
                      <a:pt x="33" y="32"/>
                      <a:pt x="35" y="30"/>
                      <a:pt x="35" y="26"/>
                    </a:cubicBezTo>
                    <a:cubicBezTo>
                      <a:pt x="35" y="26"/>
                      <a:pt x="35" y="26"/>
                      <a:pt x="34" y="26"/>
                    </a:cubicBezTo>
                    <a:cubicBezTo>
                      <a:pt x="33" y="27"/>
                      <a:pt x="31" y="28"/>
                      <a:pt x="30" y="29"/>
                    </a:cubicBezTo>
                    <a:cubicBezTo>
                      <a:pt x="29" y="29"/>
                      <a:pt x="29" y="29"/>
                      <a:pt x="29" y="30"/>
                    </a:cubicBezTo>
                    <a:close/>
                    <a:moveTo>
                      <a:pt x="8" y="26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7" y="21"/>
                      <a:pt x="6" y="20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21"/>
                      <a:pt x="4" y="25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lose/>
                  </a:path>
                </a:pathLst>
              </a:custGeom>
              <a:solidFill>
                <a:srgbClr val="2EAEB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Oval 83"/>
              <p:cNvSpPr/>
              <p:nvPr/>
            </p:nvSpPr>
            <p:spPr>
              <a:xfrm>
                <a:off x="4293" y="2864"/>
                <a:ext cx="510" cy="5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84"/>
              <p:cNvSpPr/>
              <p:nvPr/>
            </p:nvSpPr>
            <p:spPr>
              <a:xfrm>
                <a:off x="4370" y="2931"/>
                <a:ext cx="433" cy="443"/>
              </a:xfrm>
              <a:custGeom>
                <a:avLst/>
                <a:gdLst/>
                <a:ahLst/>
                <a:cxnLst>
                  <a:cxn ang="0">
                    <a:pos x="433" y="183"/>
                  </a:cxn>
                  <a:cxn ang="0">
                    <a:pos x="183" y="443"/>
                  </a:cxn>
                  <a:cxn ang="0">
                    <a:pos x="164" y="443"/>
                  </a:cxn>
                  <a:cxn ang="0">
                    <a:pos x="48" y="318"/>
                  </a:cxn>
                  <a:cxn ang="0">
                    <a:pos x="48" y="308"/>
                  </a:cxn>
                  <a:cxn ang="0">
                    <a:pos x="0" y="212"/>
                  </a:cxn>
                  <a:cxn ang="0">
                    <a:pos x="29" y="87"/>
                  </a:cxn>
                  <a:cxn ang="0">
                    <a:pos x="77" y="39"/>
                  </a:cxn>
                  <a:cxn ang="0">
                    <a:pos x="192" y="0"/>
                  </a:cxn>
                  <a:cxn ang="0">
                    <a:pos x="318" y="48"/>
                  </a:cxn>
                  <a:cxn ang="0">
                    <a:pos x="433" y="164"/>
                  </a:cxn>
                  <a:cxn ang="0">
                    <a:pos x="433" y="183"/>
                  </a:cxn>
                </a:cxnLst>
                <a:rect l="0" t="0" r="0" b="0"/>
                <a:pathLst>
                  <a:path w="45" h="46">
                    <a:moveTo>
                      <a:pt x="45" y="19"/>
                    </a:moveTo>
                    <a:cubicBezTo>
                      <a:pt x="45" y="34"/>
                      <a:pt x="34" y="46"/>
                      <a:pt x="19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9"/>
                      <a:pt x="45" y="19"/>
                    </a:cubicBezTo>
                    <a:close/>
                  </a:path>
                </a:pathLst>
              </a:custGeom>
              <a:solidFill>
                <a:srgbClr val="E2F1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85"/>
              <p:cNvSpPr>
                <a:spLocks noEditPoints="1"/>
              </p:cNvSpPr>
              <p:nvPr/>
            </p:nvSpPr>
            <p:spPr>
              <a:xfrm>
                <a:off x="4360" y="2921"/>
                <a:ext cx="386" cy="386"/>
              </a:xfrm>
              <a:custGeom>
                <a:avLst/>
                <a:gdLst/>
                <a:ahLst/>
                <a:cxnLst>
                  <a:cxn ang="0">
                    <a:pos x="386" y="193"/>
                  </a:cxn>
                  <a:cxn ang="0">
                    <a:pos x="0" y="193"/>
                  </a:cxn>
                  <a:cxn ang="0">
                    <a:pos x="299" y="203"/>
                  </a:cxn>
                  <a:cxn ang="0">
                    <a:pos x="309" y="164"/>
                  </a:cxn>
                  <a:cxn ang="0">
                    <a:pos x="347" y="183"/>
                  </a:cxn>
                  <a:cxn ang="0">
                    <a:pos x="357" y="164"/>
                  </a:cxn>
                  <a:cxn ang="0">
                    <a:pos x="357" y="203"/>
                  </a:cxn>
                  <a:cxn ang="0">
                    <a:pos x="357" y="212"/>
                  </a:cxn>
                  <a:cxn ang="0">
                    <a:pos x="357" y="222"/>
                  </a:cxn>
                  <a:cxn ang="0">
                    <a:pos x="347" y="222"/>
                  </a:cxn>
                  <a:cxn ang="0">
                    <a:pos x="338" y="212"/>
                  </a:cxn>
                  <a:cxn ang="0">
                    <a:pos x="338" y="232"/>
                  </a:cxn>
                  <a:cxn ang="0">
                    <a:pos x="347" y="232"/>
                  </a:cxn>
                  <a:cxn ang="0">
                    <a:pos x="193" y="367"/>
                  </a:cxn>
                  <a:cxn ang="0">
                    <a:pos x="193" y="29"/>
                  </a:cxn>
                  <a:cxn ang="0">
                    <a:pos x="241" y="39"/>
                  </a:cxn>
                  <a:cxn ang="0">
                    <a:pos x="174" y="77"/>
                  </a:cxn>
                  <a:cxn ang="0">
                    <a:pos x="145" y="87"/>
                  </a:cxn>
                  <a:cxn ang="0">
                    <a:pos x="135" y="116"/>
                  </a:cxn>
                  <a:cxn ang="0">
                    <a:pos x="125" y="145"/>
                  </a:cxn>
                  <a:cxn ang="0">
                    <a:pos x="116" y="154"/>
                  </a:cxn>
                  <a:cxn ang="0">
                    <a:pos x="116" y="164"/>
                  </a:cxn>
                  <a:cxn ang="0">
                    <a:pos x="135" y="154"/>
                  </a:cxn>
                  <a:cxn ang="0">
                    <a:pos x="154" y="135"/>
                  </a:cxn>
                  <a:cxn ang="0">
                    <a:pos x="183" y="145"/>
                  </a:cxn>
                  <a:cxn ang="0">
                    <a:pos x="193" y="164"/>
                  </a:cxn>
                  <a:cxn ang="0">
                    <a:pos x="164" y="164"/>
                  </a:cxn>
                  <a:cxn ang="0">
                    <a:pos x="145" y="154"/>
                  </a:cxn>
                  <a:cxn ang="0">
                    <a:pos x="116" y="174"/>
                  </a:cxn>
                  <a:cxn ang="0">
                    <a:pos x="106" y="222"/>
                  </a:cxn>
                  <a:cxn ang="0">
                    <a:pos x="135" y="241"/>
                  </a:cxn>
                  <a:cxn ang="0">
                    <a:pos x="164" y="241"/>
                  </a:cxn>
                  <a:cxn ang="0">
                    <a:pos x="203" y="328"/>
                  </a:cxn>
                  <a:cxn ang="0">
                    <a:pos x="232" y="270"/>
                  </a:cxn>
                  <a:cxn ang="0">
                    <a:pos x="232" y="212"/>
                  </a:cxn>
                  <a:cxn ang="0">
                    <a:pos x="203" y="183"/>
                  </a:cxn>
                  <a:cxn ang="0">
                    <a:pos x="222" y="193"/>
                  </a:cxn>
                  <a:cxn ang="0">
                    <a:pos x="251" y="174"/>
                  </a:cxn>
                  <a:cxn ang="0">
                    <a:pos x="232" y="164"/>
                  </a:cxn>
                  <a:cxn ang="0">
                    <a:pos x="261" y="164"/>
                  </a:cxn>
                  <a:cxn ang="0">
                    <a:pos x="290" y="203"/>
                  </a:cxn>
                  <a:cxn ang="0">
                    <a:pos x="241" y="270"/>
                  </a:cxn>
                  <a:cxn ang="0">
                    <a:pos x="232" y="299"/>
                  </a:cxn>
                  <a:cxn ang="0">
                    <a:pos x="241" y="280"/>
                  </a:cxn>
                </a:cxnLst>
                <a:rect l="0" t="0" r="0" b="0"/>
                <a:pathLst>
                  <a:path w="40" h="40">
                    <a:moveTo>
                      <a:pt x="20" y="0"/>
                    </a:move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31" y="21"/>
                    </a:moveTo>
                    <a:cubicBezTo>
                      <a:pt x="31" y="20"/>
                      <a:pt x="31" y="19"/>
                      <a:pt x="32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8"/>
                      <a:pt x="34" y="19"/>
                      <a:pt x="35" y="20"/>
                    </a:cubicBezTo>
                    <a:cubicBezTo>
                      <a:pt x="36" y="20"/>
                      <a:pt x="36" y="20"/>
                      <a:pt x="36" y="19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7" y="20"/>
                      <a:pt x="37" y="20"/>
                      <a:pt x="37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2"/>
                      <a:pt x="36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19"/>
                      <a:pt x="34" y="19"/>
                      <a:pt x="35" y="22"/>
                    </a:cubicBezTo>
                    <a:cubicBezTo>
                      <a:pt x="35" y="23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32"/>
                      <a:pt x="28" y="38"/>
                      <a:pt x="20" y="38"/>
                    </a:cubicBezTo>
                    <a:cubicBezTo>
                      <a:pt x="10" y="38"/>
                      <a:pt x="3" y="30"/>
                      <a:pt x="3" y="20"/>
                    </a:cubicBezTo>
                    <a:cubicBezTo>
                      <a:pt x="3" y="11"/>
                      <a:pt x="10" y="3"/>
                      <a:pt x="20" y="3"/>
                    </a:cubicBezTo>
                    <a:cubicBezTo>
                      <a:pt x="22" y="3"/>
                      <a:pt x="24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3" y="5"/>
                      <a:pt x="22" y="6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9"/>
                    </a:cubicBezTo>
                    <a:cubicBezTo>
                      <a:pt x="15" y="9"/>
                      <a:pt x="15" y="10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3" y="13"/>
                      <a:pt x="13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7" y="15"/>
                      <a:pt x="18" y="15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9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5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1" y="21"/>
                      <a:pt x="11" y="22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2" y="24"/>
                      <a:pt x="13" y="25"/>
                    </a:cubicBezTo>
                    <a:cubicBezTo>
                      <a:pt x="13" y="26"/>
                      <a:pt x="13" y="26"/>
                      <a:pt x="14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8"/>
                      <a:pt x="19" y="31"/>
                      <a:pt x="20" y="34"/>
                    </a:cubicBezTo>
                    <a:cubicBezTo>
                      <a:pt x="20" y="35"/>
                      <a:pt x="21" y="35"/>
                      <a:pt x="21" y="34"/>
                    </a:cubicBezTo>
                    <a:cubicBezTo>
                      <a:pt x="22" y="33"/>
                      <a:pt x="23" y="31"/>
                      <a:pt x="23" y="30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6"/>
                      <a:pt x="24" y="25"/>
                      <a:pt x="25" y="23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20"/>
                      <a:pt x="22" y="20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9"/>
                      <a:pt x="22" y="20"/>
                      <a:pt x="23" y="20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5" y="20"/>
                      <a:pt x="25" y="19"/>
                      <a:pt x="26" y="18"/>
                    </a:cubicBezTo>
                    <a:cubicBezTo>
                      <a:pt x="26" y="18"/>
                      <a:pt x="26" y="18"/>
                      <a:pt x="25" y="17"/>
                    </a:cubicBezTo>
                    <a:cubicBezTo>
                      <a:pt x="25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19"/>
                      <a:pt x="29" y="20"/>
                      <a:pt x="30" y="21"/>
                    </a:cubicBezTo>
                    <a:cubicBezTo>
                      <a:pt x="30" y="22"/>
                      <a:pt x="30" y="22"/>
                      <a:pt x="31" y="21"/>
                    </a:cubicBezTo>
                    <a:close/>
                    <a:moveTo>
                      <a:pt x="25" y="28"/>
                    </a:moveTo>
                    <a:cubicBezTo>
                      <a:pt x="25" y="29"/>
                      <a:pt x="25" y="29"/>
                      <a:pt x="24" y="29"/>
                    </a:cubicBezTo>
                    <a:cubicBezTo>
                      <a:pt x="24" y="30"/>
                      <a:pt x="24" y="30"/>
                      <a:pt x="24" y="31"/>
                    </a:cubicBezTo>
                    <a:cubicBezTo>
                      <a:pt x="24" y="33"/>
                      <a:pt x="24" y="32"/>
                      <a:pt x="25" y="31"/>
                    </a:cubicBezTo>
                    <a:cubicBezTo>
                      <a:pt x="25" y="30"/>
                      <a:pt x="25" y="30"/>
                      <a:pt x="25" y="29"/>
                    </a:cubicBezTo>
                    <a:cubicBezTo>
                      <a:pt x="26" y="27"/>
                      <a:pt x="26" y="27"/>
                      <a:pt x="25" y="28"/>
                    </a:cubicBezTo>
                    <a:close/>
                  </a:path>
                </a:pathLst>
              </a:custGeom>
              <a:solidFill>
                <a:srgbClr val="F9A21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Oval 86"/>
              <p:cNvSpPr/>
              <p:nvPr/>
            </p:nvSpPr>
            <p:spPr>
              <a:xfrm>
                <a:off x="3021" y="2864"/>
                <a:ext cx="511" cy="510"/>
              </a:xfrm>
              <a:prstGeom prst="ellipse">
                <a:avLst/>
              </a:prstGeom>
              <a:solidFill>
                <a:srgbClr val="EE6829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87"/>
              <p:cNvSpPr/>
              <p:nvPr/>
            </p:nvSpPr>
            <p:spPr>
              <a:xfrm>
                <a:off x="3136" y="2960"/>
                <a:ext cx="396" cy="414"/>
              </a:xfrm>
              <a:custGeom>
                <a:avLst/>
                <a:gdLst/>
                <a:ahLst/>
                <a:cxnLst>
                  <a:cxn ang="0">
                    <a:pos x="396" y="154"/>
                  </a:cxn>
                  <a:cxn ang="0">
                    <a:pos x="145" y="414"/>
                  </a:cxn>
                  <a:cxn ang="0">
                    <a:pos x="106" y="404"/>
                  </a:cxn>
                  <a:cxn ang="0">
                    <a:pos x="39" y="347"/>
                  </a:cxn>
                  <a:cxn ang="0">
                    <a:pos x="87" y="327"/>
                  </a:cxn>
                  <a:cxn ang="0">
                    <a:pos x="0" y="250"/>
                  </a:cxn>
                  <a:cxn ang="0">
                    <a:pos x="29" y="231"/>
                  </a:cxn>
                  <a:cxn ang="0">
                    <a:pos x="48" y="212"/>
                  </a:cxn>
                  <a:cxn ang="0">
                    <a:pos x="48" y="202"/>
                  </a:cxn>
                  <a:cxn ang="0">
                    <a:pos x="39" y="173"/>
                  </a:cxn>
                  <a:cxn ang="0">
                    <a:pos x="19" y="135"/>
                  </a:cxn>
                  <a:cxn ang="0">
                    <a:pos x="19" y="106"/>
                  </a:cxn>
                  <a:cxn ang="0">
                    <a:pos x="29" y="67"/>
                  </a:cxn>
                  <a:cxn ang="0">
                    <a:pos x="58" y="39"/>
                  </a:cxn>
                  <a:cxn ang="0">
                    <a:pos x="87" y="19"/>
                  </a:cxn>
                  <a:cxn ang="0">
                    <a:pos x="145" y="10"/>
                  </a:cxn>
                  <a:cxn ang="0">
                    <a:pos x="184" y="19"/>
                  </a:cxn>
                  <a:cxn ang="0">
                    <a:pos x="212" y="39"/>
                  </a:cxn>
                  <a:cxn ang="0">
                    <a:pos x="222" y="29"/>
                  </a:cxn>
                  <a:cxn ang="0">
                    <a:pos x="261" y="0"/>
                  </a:cxn>
                  <a:cxn ang="0">
                    <a:pos x="396" y="125"/>
                  </a:cxn>
                  <a:cxn ang="0">
                    <a:pos x="396" y="154"/>
                  </a:cxn>
                </a:cxnLst>
                <a:rect l="0" t="0" r="0" b="0"/>
                <a:pathLst>
                  <a:path w="41" h="43">
                    <a:moveTo>
                      <a:pt x="41" y="16"/>
                    </a:moveTo>
                    <a:cubicBezTo>
                      <a:pt x="41" y="31"/>
                      <a:pt x="29" y="43"/>
                      <a:pt x="15" y="43"/>
                    </a:cubicBezTo>
                    <a:cubicBezTo>
                      <a:pt x="13" y="43"/>
                      <a:pt x="12" y="43"/>
                      <a:pt x="11" y="42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4"/>
                      <a:pt x="41" y="15"/>
                      <a:pt x="41" y="16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88"/>
              <p:cNvSpPr>
                <a:spLocks noEditPoints="1"/>
              </p:cNvSpPr>
              <p:nvPr/>
            </p:nvSpPr>
            <p:spPr>
              <a:xfrm>
                <a:off x="3136" y="2950"/>
                <a:ext cx="280" cy="357"/>
              </a:xfrm>
              <a:custGeom>
                <a:avLst/>
                <a:gdLst/>
                <a:ahLst/>
                <a:cxnLst>
                  <a:cxn ang="0">
                    <a:pos x="174" y="183"/>
                  </a:cxn>
                  <a:cxn ang="0">
                    <a:pos x="145" y="241"/>
                  </a:cxn>
                  <a:cxn ang="0">
                    <a:pos x="203" y="212"/>
                  </a:cxn>
                  <a:cxn ang="0">
                    <a:pos x="145" y="280"/>
                  </a:cxn>
                  <a:cxn ang="0">
                    <a:pos x="145" y="318"/>
                  </a:cxn>
                  <a:cxn ang="0">
                    <a:pos x="222" y="357"/>
                  </a:cxn>
                  <a:cxn ang="0">
                    <a:pos x="126" y="328"/>
                  </a:cxn>
                  <a:cxn ang="0">
                    <a:pos x="126" y="309"/>
                  </a:cxn>
                  <a:cxn ang="0">
                    <a:pos x="126" y="270"/>
                  </a:cxn>
                  <a:cxn ang="0">
                    <a:pos x="39" y="232"/>
                  </a:cxn>
                  <a:cxn ang="0">
                    <a:pos x="29" y="261"/>
                  </a:cxn>
                  <a:cxn ang="0">
                    <a:pos x="29" y="232"/>
                  </a:cxn>
                  <a:cxn ang="0">
                    <a:pos x="48" y="212"/>
                  </a:cxn>
                  <a:cxn ang="0">
                    <a:pos x="212" y="48"/>
                  </a:cxn>
                  <a:cxn ang="0">
                    <a:pos x="232" y="10"/>
                  </a:cxn>
                  <a:cxn ang="0">
                    <a:pos x="241" y="39"/>
                  </a:cxn>
                  <a:cxn ang="0">
                    <a:pos x="232" y="48"/>
                  </a:cxn>
                  <a:cxn ang="0">
                    <a:pos x="145" y="270"/>
                  </a:cxn>
                  <a:cxn ang="0">
                    <a:pos x="222" y="58"/>
                  </a:cxn>
                  <a:cxn ang="0">
                    <a:pos x="48" y="222"/>
                  </a:cxn>
                  <a:cxn ang="0">
                    <a:pos x="48" y="232"/>
                  </a:cxn>
                  <a:cxn ang="0">
                    <a:pos x="222" y="48"/>
                  </a:cxn>
                  <a:cxn ang="0">
                    <a:pos x="212" y="135"/>
                  </a:cxn>
                  <a:cxn ang="0">
                    <a:pos x="183" y="174"/>
                  </a:cxn>
                  <a:cxn ang="0">
                    <a:pos x="212" y="203"/>
                  </a:cxn>
                  <a:cxn ang="0">
                    <a:pos x="203" y="135"/>
                  </a:cxn>
                  <a:cxn ang="0">
                    <a:pos x="145" y="135"/>
                  </a:cxn>
                  <a:cxn ang="0">
                    <a:pos x="174" y="164"/>
                  </a:cxn>
                  <a:cxn ang="0">
                    <a:pos x="203" y="135"/>
                  </a:cxn>
                  <a:cxn ang="0">
                    <a:pos x="126" y="68"/>
                  </a:cxn>
                  <a:cxn ang="0">
                    <a:pos x="97" y="96"/>
                  </a:cxn>
                  <a:cxn ang="0">
                    <a:pos x="154" y="106"/>
                  </a:cxn>
                  <a:cxn ang="0">
                    <a:pos x="116" y="29"/>
                  </a:cxn>
                  <a:cxn ang="0">
                    <a:pos x="58" y="58"/>
                  </a:cxn>
                  <a:cxn ang="0">
                    <a:pos x="126" y="58"/>
                  </a:cxn>
                  <a:cxn ang="0">
                    <a:pos x="241" y="145"/>
                  </a:cxn>
                  <a:cxn ang="0">
                    <a:pos x="222" y="87"/>
                  </a:cxn>
                  <a:cxn ang="0">
                    <a:pos x="126" y="29"/>
                  </a:cxn>
                  <a:cxn ang="0">
                    <a:pos x="183" y="39"/>
                  </a:cxn>
                  <a:cxn ang="0">
                    <a:pos x="126" y="29"/>
                  </a:cxn>
                  <a:cxn ang="0">
                    <a:pos x="164" y="96"/>
                  </a:cxn>
                  <a:cxn ang="0">
                    <a:pos x="203" y="48"/>
                  </a:cxn>
                  <a:cxn ang="0">
                    <a:pos x="203" y="125"/>
                  </a:cxn>
                  <a:cxn ang="0">
                    <a:pos x="212" y="68"/>
                  </a:cxn>
                  <a:cxn ang="0">
                    <a:pos x="174" y="96"/>
                  </a:cxn>
                  <a:cxn ang="0">
                    <a:pos x="58" y="125"/>
                  </a:cxn>
                  <a:cxn ang="0">
                    <a:pos x="87" y="87"/>
                  </a:cxn>
                  <a:cxn ang="0">
                    <a:pos x="29" y="116"/>
                  </a:cxn>
                  <a:cxn ang="0">
                    <a:pos x="39" y="183"/>
                  </a:cxn>
                  <a:cxn ang="0">
                    <a:pos x="48" y="135"/>
                  </a:cxn>
                  <a:cxn ang="0">
                    <a:pos x="87" y="232"/>
                  </a:cxn>
                  <a:cxn ang="0">
                    <a:pos x="135" y="212"/>
                  </a:cxn>
                  <a:cxn ang="0">
                    <a:pos x="87" y="232"/>
                  </a:cxn>
                  <a:cxn ang="0">
                    <a:pos x="106" y="154"/>
                  </a:cxn>
                  <a:cxn ang="0">
                    <a:pos x="97" y="106"/>
                  </a:cxn>
                  <a:cxn ang="0">
                    <a:pos x="68" y="135"/>
                  </a:cxn>
                  <a:cxn ang="0">
                    <a:pos x="135" y="203"/>
                  </a:cxn>
                  <a:cxn ang="0">
                    <a:pos x="135" y="145"/>
                  </a:cxn>
                  <a:cxn ang="0">
                    <a:pos x="106" y="174"/>
                  </a:cxn>
                  <a:cxn ang="0">
                    <a:pos x="97" y="174"/>
                  </a:cxn>
                  <a:cxn ang="0">
                    <a:pos x="126" y="212"/>
                  </a:cxn>
                  <a:cxn ang="0">
                    <a:pos x="68" y="145"/>
                  </a:cxn>
                  <a:cxn ang="0">
                    <a:pos x="58" y="203"/>
                  </a:cxn>
                </a:cxnLst>
                <a:rect l="0" t="0" r="0" b="0"/>
                <a:pathLst>
                  <a:path w="29" h="37">
                    <a:moveTo>
                      <a:pt x="21" y="2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3"/>
                      <a:pt x="15" y="24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8" y="25"/>
                      <a:pt x="20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lose/>
                    <a:moveTo>
                      <a:pt x="15" y="28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4"/>
                      <a:pt x="15" y="34"/>
                    </a:cubicBezTo>
                    <a:cubicBezTo>
                      <a:pt x="18" y="34"/>
                      <a:pt x="21" y="35"/>
                      <a:pt x="23" y="36"/>
                    </a:cubicBezTo>
                    <a:cubicBezTo>
                      <a:pt x="24" y="36"/>
                      <a:pt x="24" y="37"/>
                      <a:pt x="2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6"/>
                      <a:pt x="4" y="36"/>
                    </a:cubicBezTo>
                    <a:cubicBezTo>
                      <a:pt x="7" y="35"/>
                      <a:pt x="10" y="34"/>
                      <a:pt x="13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2"/>
                    </a:cubicBezTo>
                    <a:cubicBezTo>
                      <a:pt x="11" y="32"/>
                      <a:pt x="11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27"/>
                      <a:pt x="7" y="26"/>
                      <a:pt x="5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4" y="27"/>
                      <a:pt x="3" y="27"/>
                    </a:cubicBezTo>
                    <a:cubicBezTo>
                      <a:pt x="3" y="28"/>
                      <a:pt x="1" y="28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3"/>
                      <a:pt x="4" y="23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" y="17"/>
                      <a:pt x="1" y="10"/>
                      <a:pt x="5" y="5"/>
                    </a:cubicBezTo>
                    <a:cubicBezTo>
                      <a:pt x="10" y="1"/>
                      <a:pt x="17" y="1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4" y="1"/>
                      <a:pt x="24" y="1"/>
                    </a:cubicBezTo>
                    <a:cubicBezTo>
                      <a:pt x="25" y="0"/>
                      <a:pt x="26" y="0"/>
                      <a:pt x="27" y="1"/>
                    </a:cubicBezTo>
                    <a:cubicBezTo>
                      <a:pt x="28" y="1"/>
                      <a:pt x="28" y="3"/>
                      <a:pt x="27" y="3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29" y="10"/>
                      <a:pt x="29" y="18"/>
                      <a:pt x="24" y="24"/>
                    </a:cubicBezTo>
                    <a:cubicBezTo>
                      <a:pt x="21" y="26"/>
                      <a:pt x="18" y="27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lose/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7" y="11"/>
                      <a:pt x="27" y="18"/>
                      <a:pt x="22" y="22"/>
                    </a:cubicBezTo>
                    <a:cubicBezTo>
                      <a:pt x="18" y="27"/>
                      <a:pt x="11" y="27"/>
                      <a:pt x="6" y="23"/>
                    </a:cubicBezTo>
                    <a:cubicBezTo>
                      <a:pt x="6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10" y="28"/>
                      <a:pt x="18" y="28"/>
                      <a:pt x="23" y="23"/>
                    </a:cubicBezTo>
                    <a:cubicBezTo>
                      <a:pt x="28" y="18"/>
                      <a:pt x="28" y="10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lose/>
                    <a:moveTo>
                      <a:pt x="25" y="16"/>
                    </a:moveTo>
                    <a:cubicBezTo>
                      <a:pt x="24" y="15"/>
                      <a:pt x="23" y="15"/>
                      <a:pt x="22" y="14"/>
                    </a:cubicBezTo>
                    <a:cubicBezTo>
                      <a:pt x="22" y="14"/>
                      <a:pt x="21" y="14"/>
                      <a:pt x="21" y="15"/>
                    </a:cubicBezTo>
                    <a:cubicBezTo>
                      <a:pt x="21" y="16"/>
                      <a:pt x="20" y="17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4" y="20"/>
                      <a:pt x="24" y="18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21" y="14"/>
                    </a:moveTo>
                    <a:cubicBezTo>
                      <a:pt x="20" y="13"/>
                      <a:pt x="18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lose/>
                    <a:moveTo>
                      <a:pt x="16" y="10"/>
                    </a:moveTo>
                    <a:cubicBezTo>
                      <a:pt x="15" y="9"/>
                      <a:pt x="15" y="8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2" y="8"/>
                      <a:pt x="11" y="8"/>
                      <a:pt x="10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0"/>
                      <a:pt x="16" y="10"/>
                    </a:cubicBezTo>
                    <a:close/>
                    <a:moveTo>
                      <a:pt x="13" y="6"/>
                    </a:moveTo>
                    <a:cubicBezTo>
                      <a:pt x="13" y="5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lose/>
                    <a:moveTo>
                      <a:pt x="22" y="14"/>
                    </a:moveTo>
                    <a:cubicBezTo>
                      <a:pt x="23" y="14"/>
                      <a:pt x="24" y="14"/>
                      <a:pt x="25" y="15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5" y="12"/>
                      <a:pt x="25" y="10"/>
                      <a:pt x="24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2" y="13"/>
                    </a:cubicBezTo>
                    <a:cubicBezTo>
                      <a:pt x="22" y="13"/>
                      <a:pt x="22" y="14"/>
                      <a:pt x="22" y="14"/>
                    </a:cubicBezTo>
                    <a:close/>
                    <a:moveTo>
                      <a:pt x="13" y="3"/>
                    </a:moveTo>
                    <a:cubicBezTo>
                      <a:pt x="13" y="4"/>
                      <a:pt x="14" y="5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7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3"/>
                      <a:pt x="15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lose/>
                    <a:moveTo>
                      <a:pt x="15" y="7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19" y="5"/>
                      <a:pt x="17" y="5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lose/>
                    <a:moveTo>
                      <a:pt x="21" y="13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1"/>
                      <a:pt x="23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7"/>
                      <a:pt x="22" y="7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20" y="13"/>
                      <a:pt x="21" y="13"/>
                    </a:cubicBezTo>
                    <a:close/>
                    <a:moveTo>
                      <a:pt x="3" y="12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4" y="8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  <a:moveTo>
                      <a:pt x="3" y="13"/>
                    </a:moveTo>
                    <a:cubicBezTo>
                      <a:pt x="2" y="15"/>
                      <a:pt x="3" y="17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5" y="16"/>
                      <a:pt x="5" y="15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lose/>
                    <a:moveTo>
                      <a:pt x="9" y="24"/>
                    </a:moveTo>
                    <a:cubicBezTo>
                      <a:pt x="10" y="25"/>
                      <a:pt x="12" y="25"/>
                      <a:pt x="14" y="25"/>
                    </a:cubicBezTo>
                    <a:cubicBezTo>
                      <a:pt x="14" y="25"/>
                      <a:pt x="15" y="25"/>
                      <a:pt x="15" y="25"/>
                    </a:cubicBezTo>
                    <a:cubicBezTo>
                      <a:pt x="14" y="24"/>
                      <a:pt x="14" y="23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2" y="23"/>
                      <a:pt x="10" y="24"/>
                      <a:pt x="9" y="24"/>
                    </a:cubicBezTo>
                    <a:cubicBezTo>
                      <a:pt x="8" y="24"/>
                      <a:pt x="8" y="24"/>
                      <a:pt x="9" y="24"/>
                    </a:cubicBezTo>
                    <a:close/>
                    <a:moveTo>
                      <a:pt x="7" y="14"/>
                    </a:moveTo>
                    <a:cubicBezTo>
                      <a:pt x="8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1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8" y="12"/>
                      <a:pt x="8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lose/>
                    <a:moveTo>
                      <a:pt x="11" y="18"/>
                    </a:move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6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8"/>
                    </a:cubicBezTo>
                    <a:close/>
                    <a:moveTo>
                      <a:pt x="13" y="21"/>
                    </a:moveTo>
                    <a:cubicBezTo>
                      <a:pt x="12" y="20"/>
                      <a:pt x="11" y="19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8" y="23"/>
                      <a:pt x="11" y="22"/>
                      <a:pt x="13" y="22"/>
                    </a:cubicBezTo>
                    <a:cubicBezTo>
                      <a:pt x="13" y="21"/>
                      <a:pt x="13" y="21"/>
                      <a:pt x="13" y="21"/>
                    </a:cubicBezTo>
                    <a:close/>
                    <a:moveTo>
                      <a:pt x="9" y="17"/>
                    </a:moveTo>
                    <a:cubicBezTo>
                      <a:pt x="9" y="16"/>
                      <a:pt x="8" y="15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4" y="19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7"/>
                      <a:pt x="10" y="17"/>
                      <a:pt x="9" y="17"/>
                    </a:cubicBezTo>
                    <a:close/>
                  </a:path>
                </a:pathLst>
              </a:custGeom>
              <a:solidFill>
                <a:srgbClr val="1632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Oval 89"/>
              <p:cNvSpPr/>
              <p:nvPr/>
            </p:nvSpPr>
            <p:spPr>
              <a:xfrm>
                <a:off x="4938" y="2228"/>
                <a:ext cx="511" cy="510"/>
              </a:xfrm>
              <a:prstGeom prst="ellipse">
                <a:avLst/>
              </a:prstGeom>
              <a:solidFill>
                <a:srgbClr val="EE6829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90"/>
              <p:cNvSpPr/>
              <p:nvPr/>
            </p:nvSpPr>
            <p:spPr>
              <a:xfrm>
                <a:off x="5102" y="2276"/>
                <a:ext cx="337" cy="462"/>
              </a:xfrm>
              <a:custGeom>
                <a:avLst/>
                <a:gdLst/>
                <a:ahLst/>
                <a:cxnLst>
                  <a:cxn ang="0">
                    <a:pos x="337" y="250"/>
                  </a:cxn>
                  <a:cxn ang="0">
                    <a:pos x="87" y="462"/>
                  </a:cxn>
                  <a:cxn ang="0">
                    <a:pos x="77" y="462"/>
                  </a:cxn>
                  <a:cxn ang="0">
                    <a:pos x="0" y="375"/>
                  </a:cxn>
                  <a:cxn ang="0">
                    <a:pos x="67" y="270"/>
                  </a:cxn>
                  <a:cxn ang="0">
                    <a:pos x="77" y="183"/>
                  </a:cxn>
                  <a:cxn ang="0">
                    <a:pos x="67" y="173"/>
                  </a:cxn>
                  <a:cxn ang="0">
                    <a:pos x="87" y="58"/>
                  </a:cxn>
                  <a:cxn ang="0">
                    <a:pos x="67" y="29"/>
                  </a:cxn>
                  <a:cxn ang="0">
                    <a:pos x="96" y="0"/>
                  </a:cxn>
                  <a:cxn ang="0">
                    <a:pos x="337" y="250"/>
                  </a:cxn>
                </a:cxnLst>
                <a:rect l="0" t="0" r="0" b="0"/>
                <a:pathLst>
                  <a:path w="35" h="48">
                    <a:moveTo>
                      <a:pt x="35" y="26"/>
                    </a:moveTo>
                    <a:cubicBezTo>
                      <a:pt x="33" y="38"/>
                      <a:pt x="22" y="48"/>
                      <a:pt x="9" y="48"/>
                    </a:cubicBezTo>
                    <a:cubicBezTo>
                      <a:pt x="9" y="48"/>
                      <a:pt x="8" y="48"/>
                      <a:pt x="8" y="4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5" y="26"/>
                      <a:pt x="35" y="26"/>
                      <a:pt x="35" y="26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91"/>
              <p:cNvSpPr>
                <a:spLocks noEditPoints="1"/>
              </p:cNvSpPr>
              <p:nvPr/>
            </p:nvSpPr>
            <p:spPr>
              <a:xfrm>
                <a:off x="5092" y="2276"/>
                <a:ext cx="193" cy="414"/>
              </a:xfrm>
              <a:custGeom>
                <a:avLst/>
                <a:gdLst/>
                <a:ahLst/>
                <a:cxnLst>
                  <a:cxn ang="0">
                    <a:pos x="116" y="395"/>
                  </a:cxn>
                  <a:cxn ang="0">
                    <a:pos x="77" y="395"/>
                  </a:cxn>
                  <a:cxn ang="0">
                    <a:pos x="87" y="385"/>
                  </a:cxn>
                  <a:cxn ang="0">
                    <a:pos x="116" y="385"/>
                  </a:cxn>
                  <a:cxn ang="0">
                    <a:pos x="116" y="395"/>
                  </a:cxn>
                  <a:cxn ang="0">
                    <a:pos x="164" y="270"/>
                  </a:cxn>
                  <a:cxn ang="0">
                    <a:pos x="164" y="327"/>
                  </a:cxn>
                  <a:cxn ang="0">
                    <a:pos x="183" y="366"/>
                  </a:cxn>
                  <a:cxn ang="0">
                    <a:pos x="174" y="385"/>
                  </a:cxn>
                  <a:cxn ang="0">
                    <a:pos x="19" y="385"/>
                  </a:cxn>
                  <a:cxn ang="0">
                    <a:pos x="10" y="366"/>
                  </a:cxn>
                  <a:cxn ang="0">
                    <a:pos x="29" y="327"/>
                  </a:cxn>
                  <a:cxn ang="0">
                    <a:pos x="29" y="270"/>
                  </a:cxn>
                  <a:cxn ang="0">
                    <a:pos x="77" y="212"/>
                  </a:cxn>
                  <a:cxn ang="0">
                    <a:pos x="77" y="193"/>
                  </a:cxn>
                  <a:cxn ang="0">
                    <a:pos x="77" y="183"/>
                  </a:cxn>
                  <a:cxn ang="0">
                    <a:pos x="87" y="173"/>
                  </a:cxn>
                  <a:cxn ang="0">
                    <a:pos x="116" y="173"/>
                  </a:cxn>
                  <a:cxn ang="0">
                    <a:pos x="116" y="183"/>
                  </a:cxn>
                  <a:cxn ang="0">
                    <a:pos x="116" y="193"/>
                  </a:cxn>
                  <a:cxn ang="0">
                    <a:pos x="125" y="212"/>
                  </a:cxn>
                  <a:cxn ang="0">
                    <a:pos x="164" y="270"/>
                  </a:cxn>
                  <a:cxn ang="0">
                    <a:pos x="77" y="173"/>
                  </a:cxn>
                  <a:cxn ang="0">
                    <a:pos x="77" y="48"/>
                  </a:cxn>
                  <a:cxn ang="0">
                    <a:pos x="77" y="39"/>
                  </a:cxn>
                  <a:cxn ang="0">
                    <a:pos x="116" y="39"/>
                  </a:cxn>
                  <a:cxn ang="0">
                    <a:pos x="116" y="48"/>
                  </a:cxn>
                  <a:cxn ang="0">
                    <a:pos x="116" y="173"/>
                  </a:cxn>
                  <a:cxn ang="0">
                    <a:pos x="116" y="173"/>
                  </a:cxn>
                  <a:cxn ang="0">
                    <a:pos x="77" y="173"/>
                  </a:cxn>
                  <a:cxn ang="0">
                    <a:pos x="77" y="173"/>
                  </a:cxn>
                  <a:cxn ang="0">
                    <a:pos x="77" y="29"/>
                  </a:cxn>
                  <a:cxn ang="0">
                    <a:pos x="97" y="0"/>
                  </a:cxn>
                  <a:cxn ang="0">
                    <a:pos x="116" y="29"/>
                  </a:cxn>
                  <a:cxn ang="0">
                    <a:pos x="116" y="39"/>
                  </a:cxn>
                  <a:cxn ang="0">
                    <a:pos x="77" y="39"/>
                  </a:cxn>
                  <a:cxn ang="0">
                    <a:pos x="77" y="29"/>
                  </a:cxn>
                </a:cxnLst>
                <a:rect l="0" t="0" r="0" b="0"/>
                <a:pathLst>
                  <a:path w="20" h="43">
                    <a:moveTo>
                      <a:pt x="12" y="41"/>
                    </a:moveTo>
                    <a:cubicBezTo>
                      <a:pt x="12" y="43"/>
                      <a:pt x="9" y="43"/>
                      <a:pt x="8" y="41"/>
                    </a:cubicBezTo>
                    <a:cubicBezTo>
                      <a:pt x="8" y="41"/>
                      <a:pt x="8" y="40"/>
                      <a:pt x="9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1"/>
                      <a:pt x="12" y="41"/>
                    </a:cubicBezTo>
                    <a:close/>
                    <a:moveTo>
                      <a:pt x="17" y="28"/>
                    </a:moveTo>
                    <a:cubicBezTo>
                      <a:pt x="17" y="31"/>
                      <a:pt x="17" y="33"/>
                      <a:pt x="17" y="34"/>
                    </a:cubicBezTo>
                    <a:cubicBezTo>
                      <a:pt x="18" y="35"/>
                      <a:pt x="18" y="36"/>
                      <a:pt x="19" y="38"/>
                    </a:cubicBezTo>
                    <a:cubicBezTo>
                      <a:pt x="20" y="39"/>
                      <a:pt x="20" y="40"/>
                      <a:pt x="18" y="40"/>
                    </a:cubicBezTo>
                    <a:cubicBezTo>
                      <a:pt x="13" y="40"/>
                      <a:pt x="7" y="40"/>
                      <a:pt x="2" y="40"/>
                    </a:cubicBezTo>
                    <a:cubicBezTo>
                      <a:pt x="1" y="40"/>
                      <a:pt x="0" y="39"/>
                      <a:pt x="1" y="38"/>
                    </a:cubicBezTo>
                    <a:cubicBezTo>
                      <a:pt x="2" y="36"/>
                      <a:pt x="3" y="35"/>
                      <a:pt x="3" y="34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5"/>
                      <a:pt x="5" y="23"/>
                      <a:pt x="8" y="22"/>
                    </a:cubicBezTo>
                    <a:cubicBezTo>
                      <a:pt x="9" y="22"/>
                      <a:pt x="9" y="21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8"/>
                      <a:pt x="9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ubicBezTo>
                      <a:pt x="11" y="21"/>
                      <a:pt x="11" y="22"/>
                      <a:pt x="13" y="22"/>
                    </a:cubicBezTo>
                    <a:cubicBezTo>
                      <a:pt x="15" y="23"/>
                      <a:pt x="17" y="25"/>
                      <a:pt x="17" y="28"/>
                    </a:cubicBezTo>
                    <a:close/>
                    <a:moveTo>
                      <a:pt x="8" y="18"/>
                    </a:moveTo>
                    <a:cubicBezTo>
                      <a:pt x="7" y="14"/>
                      <a:pt x="7" y="8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5"/>
                    </a:cubicBezTo>
                    <a:cubicBezTo>
                      <a:pt x="13" y="8"/>
                      <a:pt x="13" y="14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  <a:moveTo>
                      <a:pt x="8" y="3"/>
                    </a:moveTo>
                    <a:cubicBezTo>
                      <a:pt x="8" y="1"/>
                      <a:pt x="9" y="0"/>
                      <a:pt x="10" y="0"/>
                    </a:cubicBezTo>
                    <a:cubicBezTo>
                      <a:pt x="11" y="0"/>
                      <a:pt x="12" y="1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470D0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Oval 92"/>
              <p:cNvSpPr/>
              <p:nvPr/>
            </p:nvSpPr>
            <p:spPr>
              <a:xfrm>
                <a:off x="3021" y="2228"/>
                <a:ext cx="511" cy="510"/>
              </a:xfrm>
              <a:prstGeom prst="ellipse">
                <a:avLst/>
              </a:prstGeom>
              <a:solidFill>
                <a:srgbClr val="73232C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93"/>
              <p:cNvSpPr/>
              <p:nvPr/>
            </p:nvSpPr>
            <p:spPr>
              <a:xfrm>
                <a:off x="3098" y="2295"/>
                <a:ext cx="434" cy="443"/>
              </a:xfrm>
              <a:custGeom>
                <a:avLst/>
                <a:gdLst/>
                <a:ahLst/>
                <a:cxnLst>
                  <a:cxn ang="0">
                    <a:pos x="434" y="183"/>
                  </a:cxn>
                  <a:cxn ang="0">
                    <a:pos x="183" y="443"/>
                  </a:cxn>
                  <a:cxn ang="0">
                    <a:pos x="164" y="443"/>
                  </a:cxn>
                  <a:cxn ang="0">
                    <a:pos x="48" y="318"/>
                  </a:cxn>
                  <a:cxn ang="0">
                    <a:pos x="39" y="299"/>
                  </a:cxn>
                  <a:cxn ang="0">
                    <a:pos x="10" y="241"/>
                  </a:cxn>
                  <a:cxn ang="0">
                    <a:pos x="0" y="202"/>
                  </a:cxn>
                  <a:cxn ang="0">
                    <a:pos x="0" y="164"/>
                  </a:cxn>
                  <a:cxn ang="0">
                    <a:pos x="19" y="106"/>
                  </a:cxn>
                  <a:cxn ang="0">
                    <a:pos x="87" y="183"/>
                  </a:cxn>
                  <a:cxn ang="0">
                    <a:pos x="87" y="183"/>
                  </a:cxn>
                  <a:cxn ang="0">
                    <a:pos x="87" y="173"/>
                  </a:cxn>
                  <a:cxn ang="0">
                    <a:pos x="10" y="96"/>
                  </a:cxn>
                  <a:cxn ang="0">
                    <a:pos x="68" y="48"/>
                  </a:cxn>
                  <a:cxn ang="0">
                    <a:pos x="96" y="87"/>
                  </a:cxn>
                  <a:cxn ang="0">
                    <a:pos x="106" y="77"/>
                  </a:cxn>
                  <a:cxn ang="0">
                    <a:pos x="68" y="39"/>
                  </a:cxn>
                  <a:cxn ang="0">
                    <a:pos x="77" y="39"/>
                  </a:cxn>
                  <a:cxn ang="0">
                    <a:pos x="116" y="10"/>
                  </a:cxn>
                  <a:cxn ang="0">
                    <a:pos x="193" y="0"/>
                  </a:cxn>
                  <a:cxn ang="0">
                    <a:pos x="260" y="19"/>
                  </a:cxn>
                  <a:cxn ang="0">
                    <a:pos x="318" y="48"/>
                  </a:cxn>
                  <a:cxn ang="0">
                    <a:pos x="434" y="173"/>
                  </a:cxn>
                  <a:cxn ang="0">
                    <a:pos x="434" y="183"/>
                  </a:cxn>
                </a:cxnLst>
                <a:rect l="0" t="0" r="0" b="0"/>
                <a:pathLst>
                  <a:path w="45" h="46">
                    <a:moveTo>
                      <a:pt x="45" y="19"/>
                    </a:moveTo>
                    <a:cubicBezTo>
                      <a:pt x="45" y="34"/>
                      <a:pt x="33" y="46"/>
                      <a:pt x="19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lose/>
                  </a:path>
                </a:pathLst>
              </a:custGeom>
              <a:solidFill>
                <a:srgbClr val="470D0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94"/>
              <p:cNvSpPr>
                <a:spLocks noEditPoints="1"/>
              </p:cNvSpPr>
              <p:nvPr/>
            </p:nvSpPr>
            <p:spPr>
              <a:xfrm>
                <a:off x="3088" y="2295"/>
                <a:ext cx="376" cy="376"/>
              </a:xfrm>
              <a:custGeom>
                <a:avLst/>
                <a:gdLst/>
                <a:ahLst/>
                <a:cxnLst>
                  <a:cxn ang="0">
                    <a:pos x="328" y="193"/>
                  </a:cxn>
                  <a:cxn ang="0">
                    <a:pos x="357" y="174"/>
                  </a:cxn>
                  <a:cxn ang="0">
                    <a:pos x="328" y="87"/>
                  </a:cxn>
                  <a:cxn ang="0">
                    <a:pos x="289" y="135"/>
                  </a:cxn>
                  <a:cxn ang="0">
                    <a:pos x="270" y="116"/>
                  </a:cxn>
                  <a:cxn ang="0">
                    <a:pos x="231" y="106"/>
                  </a:cxn>
                  <a:cxn ang="0">
                    <a:pos x="260" y="87"/>
                  </a:cxn>
                  <a:cxn ang="0">
                    <a:pos x="193" y="58"/>
                  </a:cxn>
                  <a:cxn ang="0">
                    <a:pos x="183" y="58"/>
                  </a:cxn>
                  <a:cxn ang="0">
                    <a:pos x="116" y="87"/>
                  </a:cxn>
                  <a:cxn ang="0">
                    <a:pos x="145" y="106"/>
                  </a:cxn>
                  <a:cxn ang="0">
                    <a:pos x="106" y="116"/>
                  </a:cxn>
                  <a:cxn ang="0">
                    <a:pos x="174" y="174"/>
                  </a:cxn>
                  <a:cxn ang="0">
                    <a:pos x="183" y="154"/>
                  </a:cxn>
                  <a:cxn ang="0">
                    <a:pos x="193" y="174"/>
                  </a:cxn>
                  <a:cxn ang="0">
                    <a:pos x="241" y="183"/>
                  </a:cxn>
                  <a:cxn ang="0">
                    <a:pos x="202" y="193"/>
                  </a:cxn>
                  <a:cxn ang="0">
                    <a:pos x="202" y="251"/>
                  </a:cxn>
                  <a:cxn ang="0">
                    <a:pos x="270" y="231"/>
                  </a:cxn>
                  <a:cxn ang="0">
                    <a:pos x="280" y="260"/>
                  </a:cxn>
                  <a:cxn ang="0">
                    <a:pos x="289" y="280"/>
                  </a:cxn>
                  <a:cxn ang="0">
                    <a:pos x="251" y="337"/>
                  </a:cxn>
                  <a:cxn ang="0">
                    <a:pos x="309" y="328"/>
                  </a:cxn>
                  <a:cxn ang="0">
                    <a:pos x="0" y="183"/>
                  </a:cxn>
                  <a:cxn ang="0">
                    <a:pos x="29" y="116"/>
                  </a:cxn>
                  <a:cxn ang="0">
                    <a:pos x="87" y="174"/>
                  </a:cxn>
                  <a:cxn ang="0">
                    <a:pos x="96" y="106"/>
                  </a:cxn>
                  <a:cxn ang="0">
                    <a:pos x="96" y="87"/>
                  </a:cxn>
                  <a:cxn ang="0">
                    <a:pos x="135" y="29"/>
                  </a:cxn>
                  <a:cxn ang="0">
                    <a:pos x="77" y="39"/>
                  </a:cxn>
                  <a:cxn ang="0">
                    <a:pos x="77" y="29"/>
                  </a:cxn>
                  <a:cxn ang="0">
                    <a:pos x="366" y="251"/>
                  </a:cxn>
                  <a:cxn ang="0">
                    <a:pos x="366" y="193"/>
                  </a:cxn>
                  <a:cxn ang="0">
                    <a:pos x="145" y="270"/>
                  </a:cxn>
                  <a:cxn ang="0">
                    <a:pos x="106" y="231"/>
                  </a:cxn>
                  <a:cxn ang="0">
                    <a:pos x="337" y="328"/>
                  </a:cxn>
                  <a:cxn ang="0">
                    <a:pos x="280" y="145"/>
                  </a:cxn>
                  <a:cxn ang="0">
                    <a:pos x="251" y="183"/>
                  </a:cxn>
                  <a:cxn ang="0">
                    <a:pos x="222" y="106"/>
                  </a:cxn>
                  <a:cxn ang="0">
                    <a:pos x="193" y="77"/>
                  </a:cxn>
                  <a:cxn ang="0">
                    <a:pos x="48" y="106"/>
                  </a:cxn>
                  <a:cxn ang="0">
                    <a:pos x="280" y="87"/>
                  </a:cxn>
                  <a:cxn ang="0">
                    <a:pos x="251" y="19"/>
                  </a:cxn>
                  <a:cxn ang="0">
                    <a:pos x="280" y="87"/>
                  </a:cxn>
                  <a:cxn ang="0">
                    <a:pos x="58" y="280"/>
                  </a:cxn>
                  <a:cxn ang="0">
                    <a:pos x="58" y="299"/>
                  </a:cxn>
                  <a:cxn ang="0">
                    <a:pos x="116" y="318"/>
                  </a:cxn>
                  <a:cxn ang="0">
                    <a:pos x="174" y="357"/>
                  </a:cxn>
                  <a:cxn ang="0">
                    <a:pos x="174" y="270"/>
                  </a:cxn>
                  <a:cxn ang="0">
                    <a:pos x="154" y="251"/>
                  </a:cxn>
                  <a:cxn ang="0">
                    <a:pos x="183" y="193"/>
                  </a:cxn>
                  <a:cxn ang="0">
                    <a:pos x="106" y="193"/>
                  </a:cxn>
                  <a:cxn ang="0">
                    <a:pos x="87" y="222"/>
                  </a:cxn>
                  <a:cxn ang="0">
                    <a:pos x="19" y="193"/>
                  </a:cxn>
                  <a:cxn ang="0">
                    <a:pos x="48" y="289"/>
                  </a:cxn>
                  <a:cxn ang="0">
                    <a:pos x="193" y="270"/>
                  </a:cxn>
                  <a:cxn ang="0">
                    <a:pos x="260" y="280"/>
                  </a:cxn>
                </a:cxnLst>
                <a:rect l="0" t="0" r="0" b="0"/>
                <a:pathLst>
                  <a:path w="39" h="39">
                    <a:moveTo>
                      <a:pt x="37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5"/>
                      <a:pt x="36" y="11"/>
                      <a:pt x="35" y="9"/>
                    </a:cubicBezTo>
                    <a:cubicBezTo>
                      <a:pt x="35" y="9"/>
                      <a:pt x="34" y="9"/>
                      <a:pt x="34" y="9"/>
                    </a:cubicBezTo>
                    <a:cubicBezTo>
                      <a:pt x="33" y="9"/>
                      <a:pt x="31" y="10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2"/>
                      <a:pt x="30" y="13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15"/>
                      <a:pt x="28" y="15"/>
                      <a:pt x="28" y="14"/>
                    </a:cubicBezTo>
                    <a:cubicBezTo>
                      <a:pt x="28" y="13"/>
                      <a:pt x="28" y="12"/>
                      <a:pt x="28" y="12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2"/>
                    </a:cubicBezTo>
                    <a:cubicBezTo>
                      <a:pt x="25" y="12"/>
                      <a:pt x="25" y="12"/>
                      <a:pt x="24" y="11"/>
                    </a:cubicBezTo>
                    <a:cubicBezTo>
                      <a:pt x="24" y="11"/>
                      <a:pt x="24" y="10"/>
                      <a:pt x="25" y="10"/>
                    </a:cubicBezTo>
                    <a:cubicBezTo>
                      <a:pt x="25" y="10"/>
                      <a:pt x="26" y="10"/>
                      <a:pt x="27" y="10"/>
                    </a:cubicBezTo>
                    <a:cubicBezTo>
                      <a:pt x="27" y="10"/>
                      <a:pt x="27" y="9"/>
                      <a:pt x="27" y="9"/>
                    </a:cubicBezTo>
                    <a:cubicBezTo>
                      <a:pt x="26" y="6"/>
                      <a:pt x="24" y="2"/>
                      <a:pt x="21" y="1"/>
                    </a:cubicBezTo>
                    <a:cubicBezTo>
                      <a:pt x="21" y="1"/>
                      <a:pt x="20" y="1"/>
                      <a:pt x="20" y="2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7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5" y="2"/>
                      <a:pt x="13" y="6"/>
                      <a:pt x="12" y="9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3" y="10"/>
                      <a:pt x="14" y="10"/>
                      <a:pt x="15" y="10"/>
                    </a:cubicBezTo>
                    <a:cubicBezTo>
                      <a:pt x="15" y="10"/>
                      <a:pt x="15" y="11"/>
                      <a:pt x="15" y="11"/>
                    </a:cubicBezTo>
                    <a:cubicBezTo>
                      <a:pt x="15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2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4"/>
                      <a:pt x="11" y="16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1" y="18"/>
                      <a:pt x="21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3" y="26"/>
                      <a:pt x="25" y="27"/>
                      <a:pt x="2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4"/>
                      <a:pt x="29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5"/>
                      <a:pt x="29" y="26"/>
                      <a:pt x="29" y="27"/>
                    </a:cubicBezTo>
                    <a:cubicBezTo>
                      <a:pt x="29" y="27"/>
                      <a:pt x="29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9"/>
                      <a:pt x="30" y="29"/>
                      <a:pt x="30" y="29"/>
                    </a:cubicBezTo>
                    <a:cubicBezTo>
                      <a:pt x="30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31"/>
                      <a:pt x="27" y="34"/>
                      <a:pt x="26" y="35"/>
                    </a:cubicBezTo>
                    <a:cubicBezTo>
                      <a:pt x="25" y="36"/>
                      <a:pt x="26" y="36"/>
                      <a:pt x="26" y="36"/>
                    </a:cubicBezTo>
                    <a:cubicBezTo>
                      <a:pt x="28" y="36"/>
                      <a:pt x="29" y="35"/>
                      <a:pt x="31" y="34"/>
                    </a:cubicBezTo>
                    <a:cubicBezTo>
                      <a:pt x="31" y="33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1" y="35"/>
                    </a:cubicBezTo>
                    <a:cubicBezTo>
                      <a:pt x="28" y="37"/>
                      <a:pt x="24" y="39"/>
                      <a:pt x="20" y="39"/>
                    </a:cubicBezTo>
                    <a:cubicBezTo>
                      <a:pt x="9" y="39"/>
                      <a:pt x="0" y="30"/>
                      <a:pt x="0" y="19"/>
                    </a:cubicBezTo>
                    <a:cubicBezTo>
                      <a:pt x="0" y="16"/>
                      <a:pt x="1" y="1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2" y="14"/>
                      <a:pt x="2" y="16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6"/>
                      <a:pt x="10" y="13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7"/>
                      <a:pt x="12" y="5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2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2" y="1"/>
                      <a:pt x="15" y="0"/>
                      <a:pt x="20" y="0"/>
                    </a:cubicBezTo>
                    <a:cubicBezTo>
                      <a:pt x="30" y="0"/>
                      <a:pt x="39" y="8"/>
                      <a:pt x="39" y="19"/>
                    </a:cubicBezTo>
                    <a:cubicBezTo>
                      <a:pt x="39" y="22"/>
                      <a:pt x="39" y="24"/>
                      <a:pt x="38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7" y="27"/>
                      <a:pt x="36" y="26"/>
                      <a:pt x="37" y="26"/>
                    </a:cubicBezTo>
                    <a:cubicBezTo>
                      <a:pt x="37" y="24"/>
                      <a:pt x="38" y="22"/>
                      <a:pt x="38" y="20"/>
                    </a:cubicBezTo>
                    <a:cubicBezTo>
                      <a:pt x="38" y="20"/>
                      <a:pt x="38" y="20"/>
                      <a:pt x="37" y="20"/>
                    </a:cubicBezTo>
                    <a:close/>
                    <a:moveTo>
                      <a:pt x="11" y="24"/>
                    </a:moveTo>
                    <a:cubicBezTo>
                      <a:pt x="13" y="24"/>
                      <a:pt x="15" y="26"/>
                      <a:pt x="15" y="28"/>
                    </a:cubicBezTo>
                    <a:cubicBezTo>
                      <a:pt x="15" y="30"/>
                      <a:pt x="13" y="32"/>
                      <a:pt x="11" y="32"/>
                    </a:cubicBezTo>
                    <a:cubicBezTo>
                      <a:pt x="9" y="32"/>
                      <a:pt x="7" y="30"/>
                      <a:pt x="7" y="28"/>
                    </a:cubicBezTo>
                    <a:cubicBezTo>
                      <a:pt x="7" y="26"/>
                      <a:pt x="9" y="24"/>
                      <a:pt x="11" y="24"/>
                    </a:cubicBezTo>
                    <a:close/>
                    <a:moveTo>
                      <a:pt x="35" y="27"/>
                    </a:moveTo>
                    <a:cubicBezTo>
                      <a:pt x="37" y="27"/>
                      <a:pt x="38" y="29"/>
                      <a:pt x="38" y="31"/>
                    </a:cubicBezTo>
                    <a:cubicBezTo>
                      <a:pt x="38" y="33"/>
                      <a:pt x="37" y="34"/>
                      <a:pt x="35" y="34"/>
                    </a:cubicBezTo>
                    <a:cubicBezTo>
                      <a:pt x="33" y="34"/>
                      <a:pt x="31" y="33"/>
                      <a:pt x="31" y="31"/>
                    </a:cubicBezTo>
                    <a:cubicBezTo>
                      <a:pt x="31" y="29"/>
                      <a:pt x="33" y="27"/>
                      <a:pt x="35" y="27"/>
                    </a:cubicBezTo>
                    <a:close/>
                    <a:moveTo>
                      <a:pt x="29" y="15"/>
                    </a:moveTo>
                    <a:cubicBezTo>
                      <a:pt x="31" y="15"/>
                      <a:pt x="33" y="17"/>
                      <a:pt x="33" y="19"/>
                    </a:cubicBezTo>
                    <a:cubicBezTo>
                      <a:pt x="33" y="21"/>
                      <a:pt x="31" y="23"/>
                      <a:pt x="29" y="23"/>
                    </a:cubicBezTo>
                    <a:cubicBezTo>
                      <a:pt x="27" y="23"/>
                      <a:pt x="26" y="21"/>
                      <a:pt x="26" y="19"/>
                    </a:cubicBezTo>
                    <a:cubicBezTo>
                      <a:pt x="26" y="17"/>
                      <a:pt x="27" y="15"/>
                      <a:pt x="29" y="15"/>
                    </a:cubicBezTo>
                    <a:close/>
                    <a:moveTo>
                      <a:pt x="20" y="8"/>
                    </a:moveTo>
                    <a:cubicBezTo>
                      <a:pt x="22" y="8"/>
                      <a:pt x="23" y="9"/>
                      <a:pt x="23" y="11"/>
                    </a:cubicBezTo>
                    <a:cubicBezTo>
                      <a:pt x="23" y="13"/>
                      <a:pt x="22" y="15"/>
                      <a:pt x="20" y="15"/>
                    </a:cubicBezTo>
                    <a:cubicBezTo>
                      <a:pt x="18" y="15"/>
                      <a:pt x="16" y="13"/>
                      <a:pt x="16" y="11"/>
                    </a:cubicBezTo>
                    <a:cubicBezTo>
                      <a:pt x="16" y="9"/>
                      <a:pt x="18" y="8"/>
                      <a:pt x="20" y="8"/>
                    </a:cubicBezTo>
                    <a:close/>
                    <a:moveTo>
                      <a:pt x="5" y="4"/>
                    </a:moveTo>
                    <a:cubicBezTo>
                      <a:pt x="7" y="4"/>
                      <a:pt x="9" y="5"/>
                      <a:pt x="9" y="7"/>
                    </a:cubicBezTo>
                    <a:cubicBezTo>
                      <a:pt x="9" y="9"/>
                      <a:pt x="7" y="11"/>
                      <a:pt x="5" y="11"/>
                    </a:cubicBezTo>
                    <a:cubicBezTo>
                      <a:pt x="3" y="11"/>
                      <a:pt x="1" y="9"/>
                      <a:pt x="1" y="7"/>
                    </a:cubicBezTo>
                    <a:cubicBezTo>
                      <a:pt x="1" y="5"/>
                      <a:pt x="3" y="4"/>
                      <a:pt x="5" y="4"/>
                    </a:cubicBezTo>
                    <a:close/>
                    <a:moveTo>
                      <a:pt x="29" y="9"/>
                    </a:moveTo>
                    <a:cubicBezTo>
                      <a:pt x="31" y="9"/>
                      <a:pt x="32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ubicBezTo>
                      <a:pt x="31" y="5"/>
                      <a:pt x="29" y="3"/>
                      <a:pt x="26" y="2"/>
                    </a:cubicBezTo>
                    <a:cubicBezTo>
                      <a:pt x="26" y="2"/>
                      <a:pt x="25" y="3"/>
                      <a:pt x="26" y="3"/>
                    </a:cubicBezTo>
                    <a:cubicBezTo>
                      <a:pt x="27" y="5"/>
                      <a:pt x="28" y="7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5" y="30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7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34"/>
                      <a:pt x="10" y="35"/>
                      <a:pt x="13" y="36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3" y="35"/>
                      <a:pt x="13" y="34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2"/>
                      <a:pt x="13" y="32"/>
                      <a:pt x="14" y="33"/>
                    </a:cubicBezTo>
                    <a:cubicBezTo>
                      <a:pt x="15" y="35"/>
                      <a:pt x="16" y="37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8"/>
                      <a:pt x="17" y="28"/>
                      <a:pt x="16" y="28"/>
                    </a:cubicBezTo>
                    <a:cubicBezTo>
                      <a:pt x="16" y="28"/>
                      <a:pt x="16" y="27"/>
                      <a:pt x="16" y="27"/>
                    </a:cubicBezTo>
                    <a:cubicBezTo>
                      <a:pt x="16" y="27"/>
                      <a:pt x="16" y="26"/>
                      <a:pt x="16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3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2"/>
                      <a:pt x="9" y="21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2" y="24"/>
                      <a:pt x="3" y="27"/>
                      <a:pt x="5" y="29"/>
                    </a:cubicBezTo>
                    <a:cubicBezTo>
                      <a:pt x="5" y="30"/>
                      <a:pt x="5" y="30"/>
                      <a:pt x="5" y="30"/>
                    </a:cubicBezTo>
                    <a:close/>
                    <a:moveTo>
                      <a:pt x="27" y="28"/>
                    </a:moveTo>
                    <a:cubicBezTo>
                      <a:pt x="25" y="28"/>
                      <a:pt x="23" y="28"/>
                      <a:pt x="21" y="28"/>
                    </a:cubicBezTo>
                    <a:cubicBezTo>
                      <a:pt x="21" y="28"/>
                      <a:pt x="20" y="28"/>
                      <a:pt x="20" y="28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7"/>
                      <a:pt x="21" y="37"/>
                    </a:cubicBezTo>
                    <a:cubicBezTo>
                      <a:pt x="24" y="36"/>
                      <a:pt x="26" y="32"/>
                      <a:pt x="27" y="29"/>
                    </a:cubicBezTo>
                    <a:cubicBezTo>
                      <a:pt x="27" y="29"/>
                      <a:pt x="27" y="29"/>
                      <a:pt x="27" y="28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95"/>
              <p:cNvSpPr>
                <a:spLocks noEditPoints="1"/>
              </p:cNvSpPr>
              <p:nvPr/>
            </p:nvSpPr>
            <p:spPr>
              <a:xfrm>
                <a:off x="5006" y="3548"/>
                <a:ext cx="395" cy="443"/>
              </a:xfrm>
              <a:custGeom>
                <a:avLst/>
                <a:gdLst/>
                <a:ahLst/>
                <a:cxnLst>
                  <a:cxn ang="0">
                    <a:pos x="145" y="116"/>
                  </a:cxn>
                  <a:cxn ang="0">
                    <a:pos x="145" y="116"/>
                  </a:cxn>
                  <a:cxn ang="0">
                    <a:pos x="366" y="106"/>
                  </a:cxn>
                  <a:cxn ang="0">
                    <a:pos x="366" y="116"/>
                  </a:cxn>
                  <a:cxn ang="0">
                    <a:pos x="366" y="135"/>
                  </a:cxn>
                  <a:cxn ang="0">
                    <a:pos x="145" y="125"/>
                  </a:cxn>
                  <a:cxn ang="0">
                    <a:pos x="145" y="125"/>
                  </a:cxn>
                  <a:cxn ang="0">
                    <a:pos x="366" y="125"/>
                  </a:cxn>
                  <a:cxn ang="0">
                    <a:pos x="366" y="135"/>
                  </a:cxn>
                  <a:cxn ang="0">
                    <a:pos x="145" y="144"/>
                  </a:cxn>
                  <a:cxn ang="0">
                    <a:pos x="145" y="144"/>
                  </a:cxn>
                  <a:cxn ang="0">
                    <a:pos x="366" y="135"/>
                  </a:cxn>
                  <a:cxn ang="0">
                    <a:pos x="366" y="144"/>
                  </a:cxn>
                  <a:cxn ang="0">
                    <a:pos x="366" y="164"/>
                  </a:cxn>
                  <a:cxn ang="0">
                    <a:pos x="145" y="154"/>
                  </a:cxn>
                  <a:cxn ang="0">
                    <a:pos x="145" y="154"/>
                  </a:cxn>
                  <a:cxn ang="0">
                    <a:pos x="366" y="154"/>
                  </a:cxn>
                  <a:cxn ang="0">
                    <a:pos x="366" y="164"/>
                  </a:cxn>
                  <a:cxn ang="0">
                    <a:pos x="145" y="443"/>
                  </a:cxn>
                  <a:cxn ang="0">
                    <a:pos x="106" y="135"/>
                  </a:cxn>
                  <a:cxn ang="0">
                    <a:pos x="385" y="96"/>
                  </a:cxn>
                  <a:cxn ang="0">
                    <a:pos x="395" y="144"/>
                  </a:cxn>
                  <a:cxn ang="0">
                    <a:pos x="385" y="154"/>
                  </a:cxn>
                  <a:cxn ang="0">
                    <a:pos x="376" y="116"/>
                  </a:cxn>
                  <a:cxn ang="0">
                    <a:pos x="145" y="106"/>
                  </a:cxn>
                  <a:cxn ang="0">
                    <a:pos x="385" y="164"/>
                  </a:cxn>
                  <a:cxn ang="0">
                    <a:pos x="395" y="433"/>
                  </a:cxn>
                  <a:cxn ang="0">
                    <a:pos x="260" y="19"/>
                  </a:cxn>
                  <a:cxn ang="0">
                    <a:pos x="39" y="19"/>
                  </a:cxn>
                  <a:cxn ang="0">
                    <a:pos x="39" y="10"/>
                  </a:cxn>
                  <a:cxn ang="0">
                    <a:pos x="260" y="10"/>
                  </a:cxn>
                  <a:cxn ang="0">
                    <a:pos x="260" y="19"/>
                  </a:cxn>
                  <a:cxn ang="0">
                    <a:pos x="39" y="39"/>
                  </a:cxn>
                  <a:cxn ang="0">
                    <a:pos x="39" y="29"/>
                  </a:cxn>
                  <a:cxn ang="0">
                    <a:pos x="260" y="29"/>
                  </a:cxn>
                  <a:cxn ang="0">
                    <a:pos x="260" y="29"/>
                  </a:cxn>
                  <a:cxn ang="0">
                    <a:pos x="260" y="48"/>
                  </a:cxn>
                  <a:cxn ang="0">
                    <a:pos x="39" y="48"/>
                  </a:cxn>
                  <a:cxn ang="0">
                    <a:pos x="39" y="39"/>
                  </a:cxn>
                  <a:cxn ang="0">
                    <a:pos x="260" y="48"/>
                  </a:cxn>
                  <a:cxn ang="0">
                    <a:pos x="260" y="48"/>
                  </a:cxn>
                  <a:cxn ang="0">
                    <a:pos x="39" y="67"/>
                  </a:cxn>
                  <a:cxn ang="0">
                    <a:pos x="39" y="58"/>
                  </a:cxn>
                  <a:cxn ang="0">
                    <a:pos x="260" y="58"/>
                  </a:cxn>
                  <a:cxn ang="0">
                    <a:pos x="260" y="58"/>
                  </a:cxn>
                  <a:cxn ang="0">
                    <a:pos x="87" y="347"/>
                  </a:cxn>
                  <a:cxn ang="0">
                    <a:pos x="0" y="308"/>
                  </a:cxn>
                  <a:cxn ang="0">
                    <a:pos x="39" y="0"/>
                  </a:cxn>
                  <a:cxn ang="0">
                    <a:pos x="289" y="10"/>
                  </a:cxn>
                  <a:cxn ang="0">
                    <a:pos x="279" y="58"/>
                  </a:cxn>
                  <a:cxn ang="0">
                    <a:pos x="270" y="48"/>
                  </a:cxn>
                  <a:cxn ang="0">
                    <a:pos x="260" y="10"/>
                  </a:cxn>
                  <a:cxn ang="0">
                    <a:pos x="39" y="67"/>
                  </a:cxn>
                  <a:cxn ang="0">
                    <a:pos x="289" y="77"/>
                  </a:cxn>
                  <a:cxn ang="0">
                    <a:pos x="279" y="87"/>
                  </a:cxn>
                  <a:cxn ang="0">
                    <a:pos x="96" y="135"/>
                  </a:cxn>
                  <a:cxn ang="0">
                    <a:pos x="87" y="347"/>
                  </a:cxn>
                </a:cxnLst>
                <a:rect l="0" t="0" r="0" b="0"/>
                <a:pathLst>
                  <a:path w="41" h="46">
                    <a:moveTo>
                      <a:pt x="38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38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4"/>
                      <a:pt x="38" y="14"/>
                      <a:pt x="38" y="14"/>
                    </a:cubicBezTo>
                    <a:close/>
                    <a:moveTo>
                      <a:pt x="38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lose/>
                    <a:moveTo>
                      <a:pt x="38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7"/>
                      <a:pt x="38" y="17"/>
                      <a:pt x="38" y="17"/>
                    </a:cubicBezTo>
                    <a:close/>
                    <a:moveTo>
                      <a:pt x="40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46"/>
                      <a:pt x="11" y="44"/>
                      <a:pt x="11" y="42"/>
                    </a:cubicBezTo>
                    <a:cubicBezTo>
                      <a:pt x="11" y="32"/>
                      <a:pt x="11" y="23"/>
                      <a:pt x="11" y="14"/>
                    </a:cubicBezTo>
                    <a:cubicBezTo>
                      <a:pt x="11" y="12"/>
                      <a:pt x="13" y="10"/>
                      <a:pt x="15" y="10"/>
                    </a:cubicBezTo>
                    <a:cubicBezTo>
                      <a:pt x="24" y="10"/>
                      <a:pt x="31" y="10"/>
                      <a:pt x="40" y="10"/>
                    </a:cubicBezTo>
                    <a:cubicBezTo>
                      <a:pt x="40" y="10"/>
                      <a:pt x="41" y="10"/>
                      <a:pt x="41" y="1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39" y="16"/>
                      <a:pt x="39" y="15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1"/>
                      <a:pt x="11" y="17"/>
                      <a:pt x="15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1" y="18"/>
                      <a:pt x="41" y="18"/>
                    </a:cubicBezTo>
                    <a:cubicBezTo>
                      <a:pt x="41" y="27"/>
                      <a:pt x="41" y="36"/>
                      <a:pt x="41" y="45"/>
                    </a:cubicBezTo>
                    <a:cubicBezTo>
                      <a:pt x="41" y="46"/>
                      <a:pt x="40" y="46"/>
                      <a:pt x="40" y="46"/>
                    </a:cubicBezTo>
                    <a:close/>
                    <a:moveTo>
                      <a:pt x="27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4"/>
                      <a:pt x="27" y="4"/>
                    </a:cubicBezTo>
                    <a:close/>
                    <a:moveTo>
                      <a:pt x="27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  <a:moveTo>
                      <a:pt x="27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7"/>
                      <a:pt x="27" y="7"/>
                      <a:pt x="27" y="7"/>
                    </a:cubicBezTo>
                    <a:close/>
                    <a:moveTo>
                      <a:pt x="9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2" y="0"/>
                      <a:pt x="20" y="0"/>
                      <a:pt x="29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30" y="7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29" y="9"/>
                      <a:pt x="2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9"/>
                      <a:pt x="10" y="11"/>
                      <a:pt x="10" y="1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6"/>
                      <a:pt x="9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96"/>
              <p:cNvSpPr>
                <a:spLocks noEditPoints="1"/>
              </p:cNvSpPr>
              <p:nvPr/>
            </p:nvSpPr>
            <p:spPr>
              <a:xfrm>
                <a:off x="4996" y="3538"/>
                <a:ext cx="405" cy="453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54" y="116"/>
                  </a:cxn>
                  <a:cxn ang="0">
                    <a:pos x="376" y="116"/>
                  </a:cxn>
                  <a:cxn ang="0">
                    <a:pos x="376" y="116"/>
                  </a:cxn>
                  <a:cxn ang="0">
                    <a:pos x="376" y="145"/>
                  </a:cxn>
                  <a:cxn ang="0">
                    <a:pos x="154" y="135"/>
                  </a:cxn>
                  <a:cxn ang="0">
                    <a:pos x="154" y="125"/>
                  </a:cxn>
                  <a:cxn ang="0">
                    <a:pos x="376" y="135"/>
                  </a:cxn>
                  <a:cxn ang="0">
                    <a:pos x="376" y="145"/>
                  </a:cxn>
                  <a:cxn ang="0">
                    <a:pos x="154" y="154"/>
                  </a:cxn>
                  <a:cxn ang="0">
                    <a:pos x="154" y="145"/>
                  </a:cxn>
                  <a:cxn ang="0">
                    <a:pos x="376" y="145"/>
                  </a:cxn>
                  <a:cxn ang="0">
                    <a:pos x="376" y="154"/>
                  </a:cxn>
                  <a:cxn ang="0">
                    <a:pos x="376" y="173"/>
                  </a:cxn>
                  <a:cxn ang="0">
                    <a:pos x="154" y="164"/>
                  </a:cxn>
                  <a:cxn ang="0">
                    <a:pos x="154" y="164"/>
                  </a:cxn>
                  <a:cxn ang="0">
                    <a:pos x="376" y="164"/>
                  </a:cxn>
                  <a:cxn ang="0">
                    <a:pos x="376" y="173"/>
                  </a:cxn>
                  <a:cxn ang="0">
                    <a:pos x="154" y="453"/>
                  </a:cxn>
                  <a:cxn ang="0">
                    <a:pos x="116" y="145"/>
                  </a:cxn>
                  <a:cxn ang="0">
                    <a:pos x="395" y="96"/>
                  </a:cxn>
                  <a:cxn ang="0">
                    <a:pos x="405" y="154"/>
                  </a:cxn>
                  <a:cxn ang="0">
                    <a:pos x="395" y="164"/>
                  </a:cxn>
                  <a:cxn ang="0">
                    <a:pos x="386" y="125"/>
                  </a:cxn>
                  <a:cxn ang="0">
                    <a:pos x="154" y="116"/>
                  </a:cxn>
                  <a:cxn ang="0">
                    <a:pos x="395" y="173"/>
                  </a:cxn>
                  <a:cxn ang="0">
                    <a:pos x="405" y="443"/>
                  </a:cxn>
                  <a:cxn ang="0">
                    <a:pos x="270" y="29"/>
                  </a:cxn>
                  <a:cxn ang="0">
                    <a:pos x="48" y="19"/>
                  </a:cxn>
                  <a:cxn ang="0">
                    <a:pos x="48" y="19"/>
                  </a:cxn>
                  <a:cxn ang="0">
                    <a:pos x="270" y="19"/>
                  </a:cxn>
                  <a:cxn ang="0">
                    <a:pos x="270" y="29"/>
                  </a:cxn>
                  <a:cxn ang="0">
                    <a:pos x="48" y="39"/>
                  </a:cxn>
                  <a:cxn ang="0">
                    <a:pos x="48" y="39"/>
                  </a:cxn>
                  <a:cxn ang="0">
                    <a:pos x="270" y="29"/>
                  </a:cxn>
                  <a:cxn ang="0">
                    <a:pos x="270" y="39"/>
                  </a:cxn>
                  <a:cxn ang="0">
                    <a:pos x="270" y="58"/>
                  </a:cxn>
                  <a:cxn ang="0">
                    <a:pos x="48" y="48"/>
                  </a:cxn>
                  <a:cxn ang="0">
                    <a:pos x="48" y="48"/>
                  </a:cxn>
                  <a:cxn ang="0">
                    <a:pos x="270" y="48"/>
                  </a:cxn>
                  <a:cxn ang="0">
                    <a:pos x="270" y="58"/>
                  </a:cxn>
                  <a:cxn ang="0">
                    <a:pos x="48" y="67"/>
                  </a:cxn>
                  <a:cxn ang="0">
                    <a:pos x="48" y="67"/>
                  </a:cxn>
                  <a:cxn ang="0">
                    <a:pos x="270" y="58"/>
                  </a:cxn>
                  <a:cxn ang="0">
                    <a:pos x="270" y="67"/>
                  </a:cxn>
                  <a:cxn ang="0">
                    <a:pos x="96" y="357"/>
                  </a:cxn>
                  <a:cxn ang="0">
                    <a:pos x="0" y="308"/>
                  </a:cxn>
                  <a:cxn ang="0">
                    <a:pos x="48" y="0"/>
                  </a:cxn>
                  <a:cxn ang="0">
                    <a:pos x="299" y="10"/>
                  </a:cxn>
                  <a:cxn ang="0">
                    <a:pos x="289" y="67"/>
                  </a:cxn>
                  <a:cxn ang="0">
                    <a:pos x="280" y="58"/>
                  </a:cxn>
                  <a:cxn ang="0">
                    <a:pos x="270" y="10"/>
                  </a:cxn>
                  <a:cxn ang="0">
                    <a:pos x="48" y="77"/>
                  </a:cxn>
                  <a:cxn ang="0">
                    <a:pos x="299" y="87"/>
                  </a:cxn>
                  <a:cxn ang="0">
                    <a:pos x="289" y="96"/>
                  </a:cxn>
                  <a:cxn ang="0">
                    <a:pos x="106" y="145"/>
                  </a:cxn>
                  <a:cxn ang="0">
                    <a:pos x="96" y="357"/>
                  </a:cxn>
                </a:cxnLst>
                <a:rect l="0" t="0" r="0" b="0"/>
                <a:pathLst>
                  <a:path w="42" h="47">
                    <a:moveTo>
                      <a:pt x="39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lose/>
                    <a:moveTo>
                      <a:pt x="39" y="15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5"/>
                      <a:pt x="39" y="15"/>
                    </a:cubicBezTo>
                    <a:close/>
                    <a:moveTo>
                      <a:pt x="39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lose/>
                    <a:moveTo>
                      <a:pt x="39" y="18"/>
                    </a:move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8"/>
                      <a:pt x="39" y="18"/>
                    </a:cubicBezTo>
                    <a:close/>
                    <a:moveTo>
                      <a:pt x="41" y="47"/>
                    </a:moveTo>
                    <a:cubicBezTo>
                      <a:pt x="16" y="47"/>
                      <a:pt x="16" y="47"/>
                      <a:pt x="16" y="47"/>
                    </a:cubicBezTo>
                    <a:cubicBezTo>
                      <a:pt x="14" y="47"/>
                      <a:pt x="12" y="45"/>
                      <a:pt x="12" y="42"/>
                    </a:cubicBezTo>
                    <a:cubicBezTo>
                      <a:pt x="12" y="33"/>
                      <a:pt x="12" y="24"/>
                      <a:pt x="12" y="15"/>
                    </a:cubicBezTo>
                    <a:cubicBezTo>
                      <a:pt x="12" y="12"/>
                      <a:pt x="14" y="10"/>
                      <a:pt x="16" y="10"/>
                    </a:cubicBezTo>
                    <a:cubicBezTo>
                      <a:pt x="24" y="10"/>
                      <a:pt x="32" y="10"/>
                      <a:pt x="41" y="10"/>
                    </a:cubicBezTo>
                    <a:cubicBezTo>
                      <a:pt x="41" y="10"/>
                      <a:pt x="42" y="11"/>
                      <a:pt x="42" y="1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7"/>
                      <a:pt x="40" y="16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2"/>
                      <a:pt x="12" y="18"/>
                      <a:pt x="16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2" y="18"/>
                      <a:pt x="42" y="19"/>
                    </a:cubicBezTo>
                    <a:cubicBezTo>
                      <a:pt x="42" y="28"/>
                      <a:pt x="42" y="37"/>
                      <a:pt x="42" y="46"/>
                    </a:cubicBezTo>
                    <a:cubicBezTo>
                      <a:pt x="42" y="46"/>
                      <a:pt x="41" y="47"/>
                      <a:pt x="41" y="47"/>
                    </a:cubicBezTo>
                    <a:close/>
                    <a:moveTo>
                      <a:pt x="28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8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28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6"/>
                      <a:pt x="28" y="6"/>
                    </a:cubicBezTo>
                    <a:close/>
                    <a:moveTo>
                      <a:pt x="28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lose/>
                    <a:moveTo>
                      <a:pt x="10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23"/>
                      <a:pt x="0" y="14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1" y="1"/>
                      <a:pt x="31" y="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6"/>
                      <a:pt x="29" y="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1"/>
                      <a:pt x="2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1"/>
                      <a:pt x="1" y="8"/>
                      <a:pt x="5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0" y="10"/>
                      <a:pt x="30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0"/>
                      <a:pt x="11" y="12"/>
                      <a:pt x="11" y="1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0" y="37"/>
                      <a:pt x="10" y="37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97"/>
              <p:cNvSpPr>
                <a:spLocks noEditPoints="1"/>
              </p:cNvSpPr>
              <p:nvPr/>
            </p:nvSpPr>
            <p:spPr>
              <a:xfrm>
                <a:off x="4996" y="3538"/>
                <a:ext cx="395" cy="453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45" y="116"/>
                  </a:cxn>
                  <a:cxn ang="0">
                    <a:pos x="376" y="116"/>
                  </a:cxn>
                  <a:cxn ang="0">
                    <a:pos x="376" y="116"/>
                  </a:cxn>
                  <a:cxn ang="0">
                    <a:pos x="376" y="135"/>
                  </a:cxn>
                  <a:cxn ang="0">
                    <a:pos x="145" y="135"/>
                  </a:cxn>
                  <a:cxn ang="0">
                    <a:pos x="154" y="125"/>
                  </a:cxn>
                  <a:cxn ang="0">
                    <a:pos x="376" y="135"/>
                  </a:cxn>
                  <a:cxn ang="0">
                    <a:pos x="376" y="135"/>
                  </a:cxn>
                  <a:cxn ang="0">
                    <a:pos x="154" y="154"/>
                  </a:cxn>
                  <a:cxn ang="0">
                    <a:pos x="145" y="145"/>
                  </a:cxn>
                  <a:cxn ang="0">
                    <a:pos x="376" y="145"/>
                  </a:cxn>
                  <a:cxn ang="0">
                    <a:pos x="376" y="145"/>
                  </a:cxn>
                  <a:cxn ang="0">
                    <a:pos x="376" y="164"/>
                  </a:cxn>
                  <a:cxn ang="0">
                    <a:pos x="145" y="164"/>
                  </a:cxn>
                  <a:cxn ang="0">
                    <a:pos x="154" y="154"/>
                  </a:cxn>
                  <a:cxn ang="0">
                    <a:pos x="376" y="164"/>
                  </a:cxn>
                  <a:cxn ang="0">
                    <a:pos x="376" y="164"/>
                  </a:cxn>
                  <a:cxn ang="0">
                    <a:pos x="154" y="453"/>
                  </a:cxn>
                  <a:cxn ang="0">
                    <a:pos x="106" y="145"/>
                  </a:cxn>
                  <a:cxn ang="0">
                    <a:pos x="385" y="96"/>
                  </a:cxn>
                  <a:cxn ang="0">
                    <a:pos x="395" y="154"/>
                  </a:cxn>
                  <a:cxn ang="0">
                    <a:pos x="395" y="164"/>
                  </a:cxn>
                  <a:cxn ang="0">
                    <a:pos x="385" y="116"/>
                  </a:cxn>
                  <a:cxn ang="0">
                    <a:pos x="154" y="106"/>
                  </a:cxn>
                  <a:cxn ang="0">
                    <a:pos x="385" y="173"/>
                  </a:cxn>
                  <a:cxn ang="0">
                    <a:pos x="395" y="434"/>
                  </a:cxn>
                  <a:cxn ang="0">
                    <a:pos x="260" y="29"/>
                  </a:cxn>
                  <a:cxn ang="0">
                    <a:pos x="39" y="19"/>
                  </a:cxn>
                  <a:cxn ang="0">
                    <a:pos x="48" y="19"/>
                  </a:cxn>
                  <a:cxn ang="0">
                    <a:pos x="270" y="19"/>
                  </a:cxn>
                  <a:cxn ang="0">
                    <a:pos x="260" y="29"/>
                  </a:cxn>
                  <a:cxn ang="0">
                    <a:pos x="48" y="39"/>
                  </a:cxn>
                  <a:cxn ang="0">
                    <a:pos x="39" y="39"/>
                  </a:cxn>
                  <a:cxn ang="0">
                    <a:pos x="260" y="29"/>
                  </a:cxn>
                  <a:cxn ang="0">
                    <a:pos x="270" y="39"/>
                  </a:cxn>
                  <a:cxn ang="0">
                    <a:pos x="260" y="58"/>
                  </a:cxn>
                  <a:cxn ang="0">
                    <a:pos x="39" y="48"/>
                  </a:cxn>
                  <a:cxn ang="0">
                    <a:pos x="48" y="48"/>
                  </a:cxn>
                  <a:cxn ang="0">
                    <a:pos x="270" y="48"/>
                  </a:cxn>
                  <a:cxn ang="0">
                    <a:pos x="260" y="58"/>
                  </a:cxn>
                  <a:cxn ang="0">
                    <a:pos x="48" y="67"/>
                  </a:cxn>
                  <a:cxn ang="0">
                    <a:pos x="39" y="67"/>
                  </a:cxn>
                  <a:cxn ang="0">
                    <a:pos x="260" y="58"/>
                  </a:cxn>
                  <a:cxn ang="0">
                    <a:pos x="270" y="67"/>
                  </a:cxn>
                  <a:cxn ang="0">
                    <a:pos x="96" y="347"/>
                  </a:cxn>
                  <a:cxn ang="0">
                    <a:pos x="0" y="308"/>
                  </a:cxn>
                  <a:cxn ang="0">
                    <a:pos x="48" y="0"/>
                  </a:cxn>
                  <a:cxn ang="0">
                    <a:pos x="289" y="10"/>
                  </a:cxn>
                  <a:cxn ang="0">
                    <a:pos x="289" y="67"/>
                  </a:cxn>
                  <a:cxn ang="0">
                    <a:pos x="279" y="58"/>
                  </a:cxn>
                  <a:cxn ang="0">
                    <a:pos x="270" y="10"/>
                  </a:cxn>
                  <a:cxn ang="0">
                    <a:pos x="48" y="77"/>
                  </a:cxn>
                  <a:cxn ang="0">
                    <a:pos x="289" y="77"/>
                  </a:cxn>
                  <a:cxn ang="0">
                    <a:pos x="289" y="96"/>
                  </a:cxn>
                  <a:cxn ang="0">
                    <a:pos x="106" y="145"/>
                  </a:cxn>
                  <a:cxn ang="0">
                    <a:pos x="96" y="347"/>
                  </a:cxn>
                </a:cxnLst>
                <a:rect l="0" t="0" r="0" b="0"/>
                <a:pathLst>
                  <a:path w="41" h="47">
                    <a:moveTo>
                      <a:pt x="39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lose/>
                    <a:moveTo>
                      <a:pt x="39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39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6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6" y="15"/>
                      <a:pt x="16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6"/>
                      <a:pt x="39" y="16"/>
                      <a:pt x="39" y="16"/>
                    </a:cubicBezTo>
                    <a:close/>
                    <a:moveTo>
                      <a:pt x="39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6" y="16"/>
                      <a:pt x="1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lose/>
                    <a:moveTo>
                      <a:pt x="40" y="47"/>
                    </a:moveTo>
                    <a:cubicBezTo>
                      <a:pt x="16" y="47"/>
                      <a:pt x="16" y="47"/>
                      <a:pt x="16" y="47"/>
                    </a:cubicBezTo>
                    <a:cubicBezTo>
                      <a:pt x="13" y="47"/>
                      <a:pt x="11" y="45"/>
                      <a:pt x="11" y="42"/>
                    </a:cubicBezTo>
                    <a:cubicBezTo>
                      <a:pt x="11" y="33"/>
                      <a:pt x="11" y="24"/>
                      <a:pt x="11" y="15"/>
                    </a:cubicBezTo>
                    <a:cubicBezTo>
                      <a:pt x="11" y="12"/>
                      <a:pt x="13" y="10"/>
                      <a:pt x="16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1" y="11"/>
                      <a:pt x="41" y="1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6"/>
                      <a:pt x="40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2" y="11"/>
                      <a:pt x="12" y="18"/>
                      <a:pt x="1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9"/>
                    </a:cubicBezTo>
                    <a:cubicBezTo>
                      <a:pt x="41" y="28"/>
                      <a:pt x="41" y="37"/>
                      <a:pt x="41" y="45"/>
                    </a:cubicBezTo>
                    <a:cubicBezTo>
                      <a:pt x="41" y="46"/>
                      <a:pt x="41" y="47"/>
                      <a:pt x="40" y="47"/>
                    </a:cubicBezTo>
                    <a:close/>
                    <a:moveTo>
                      <a:pt x="27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3"/>
                      <a:pt x="27" y="3"/>
                    </a:cubicBezTo>
                    <a:close/>
                    <a:moveTo>
                      <a:pt x="27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lose/>
                    <a:moveTo>
                      <a:pt x="27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6"/>
                      <a:pt x="27" y="6"/>
                    </a:cubicBezTo>
                    <a:close/>
                    <a:moveTo>
                      <a:pt x="27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  <a:moveTo>
                      <a:pt x="10" y="36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5"/>
                      <a:pt x="0" y="32"/>
                    </a:cubicBezTo>
                    <a:cubicBezTo>
                      <a:pt x="0" y="23"/>
                      <a:pt x="0" y="1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0" y="1"/>
                      <a:pt x="30" y="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6"/>
                      <a:pt x="29" y="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8" y="1"/>
                      <a:pt x="2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0"/>
                      <a:pt x="11" y="12"/>
                      <a:pt x="11" y="1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0" y="36"/>
                      <a:pt x="10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98"/>
              <p:cNvSpPr>
                <a:spLocks noEditPoints="1"/>
              </p:cNvSpPr>
              <p:nvPr/>
            </p:nvSpPr>
            <p:spPr>
              <a:xfrm>
                <a:off x="4996" y="3538"/>
                <a:ext cx="395" cy="443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45" y="116"/>
                  </a:cxn>
                  <a:cxn ang="0">
                    <a:pos x="366" y="106"/>
                  </a:cxn>
                  <a:cxn ang="0">
                    <a:pos x="376" y="116"/>
                  </a:cxn>
                  <a:cxn ang="0">
                    <a:pos x="366" y="135"/>
                  </a:cxn>
                  <a:cxn ang="0">
                    <a:pos x="145" y="135"/>
                  </a:cxn>
                  <a:cxn ang="0">
                    <a:pos x="154" y="125"/>
                  </a:cxn>
                  <a:cxn ang="0">
                    <a:pos x="376" y="125"/>
                  </a:cxn>
                  <a:cxn ang="0">
                    <a:pos x="366" y="135"/>
                  </a:cxn>
                  <a:cxn ang="0">
                    <a:pos x="154" y="154"/>
                  </a:cxn>
                  <a:cxn ang="0">
                    <a:pos x="145" y="144"/>
                  </a:cxn>
                  <a:cxn ang="0">
                    <a:pos x="366" y="144"/>
                  </a:cxn>
                  <a:cxn ang="0">
                    <a:pos x="376" y="144"/>
                  </a:cxn>
                  <a:cxn ang="0">
                    <a:pos x="366" y="164"/>
                  </a:cxn>
                  <a:cxn ang="0">
                    <a:pos x="145" y="164"/>
                  </a:cxn>
                  <a:cxn ang="0">
                    <a:pos x="154" y="154"/>
                  </a:cxn>
                  <a:cxn ang="0">
                    <a:pos x="376" y="164"/>
                  </a:cxn>
                  <a:cxn ang="0">
                    <a:pos x="366" y="164"/>
                  </a:cxn>
                  <a:cxn ang="0">
                    <a:pos x="145" y="443"/>
                  </a:cxn>
                  <a:cxn ang="0">
                    <a:pos x="106" y="135"/>
                  </a:cxn>
                  <a:cxn ang="0">
                    <a:pos x="385" y="96"/>
                  </a:cxn>
                  <a:cxn ang="0">
                    <a:pos x="395" y="154"/>
                  </a:cxn>
                  <a:cxn ang="0">
                    <a:pos x="385" y="164"/>
                  </a:cxn>
                  <a:cxn ang="0">
                    <a:pos x="385" y="116"/>
                  </a:cxn>
                  <a:cxn ang="0">
                    <a:pos x="145" y="106"/>
                  </a:cxn>
                  <a:cxn ang="0">
                    <a:pos x="385" y="164"/>
                  </a:cxn>
                  <a:cxn ang="0">
                    <a:pos x="395" y="433"/>
                  </a:cxn>
                  <a:cxn ang="0">
                    <a:pos x="260" y="19"/>
                  </a:cxn>
                  <a:cxn ang="0">
                    <a:pos x="39" y="19"/>
                  </a:cxn>
                  <a:cxn ang="0">
                    <a:pos x="48" y="10"/>
                  </a:cxn>
                  <a:cxn ang="0">
                    <a:pos x="270" y="19"/>
                  </a:cxn>
                  <a:cxn ang="0">
                    <a:pos x="260" y="19"/>
                  </a:cxn>
                  <a:cxn ang="0">
                    <a:pos x="48" y="39"/>
                  </a:cxn>
                  <a:cxn ang="0">
                    <a:pos x="39" y="29"/>
                  </a:cxn>
                  <a:cxn ang="0">
                    <a:pos x="260" y="29"/>
                  </a:cxn>
                  <a:cxn ang="0">
                    <a:pos x="270" y="29"/>
                  </a:cxn>
                  <a:cxn ang="0">
                    <a:pos x="260" y="58"/>
                  </a:cxn>
                  <a:cxn ang="0">
                    <a:pos x="39" y="48"/>
                  </a:cxn>
                  <a:cxn ang="0">
                    <a:pos x="48" y="39"/>
                  </a:cxn>
                  <a:cxn ang="0">
                    <a:pos x="270" y="48"/>
                  </a:cxn>
                  <a:cxn ang="0">
                    <a:pos x="260" y="58"/>
                  </a:cxn>
                  <a:cxn ang="0">
                    <a:pos x="48" y="67"/>
                  </a:cxn>
                  <a:cxn ang="0">
                    <a:pos x="39" y="58"/>
                  </a:cxn>
                  <a:cxn ang="0">
                    <a:pos x="260" y="58"/>
                  </a:cxn>
                  <a:cxn ang="0">
                    <a:pos x="270" y="67"/>
                  </a:cxn>
                  <a:cxn ang="0">
                    <a:pos x="87" y="347"/>
                  </a:cxn>
                  <a:cxn ang="0">
                    <a:pos x="0" y="308"/>
                  </a:cxn>
                  <a:cxn ang="0">
                    <a:pos x="39" y="0"/>
                  </a:cxn>
                  <a:cxn ang="0">
                    <a:pos x="289" y="10"/>
                  </a:cxn>
                  <a:cxn ang="0">
                    <a:pos x="279" y="58"/>
                  </a:cxn>
                  <a:cxn ang="0">
                    <a:pos x="279" y="58"/>
                  </a:cxn>
                  <a:cxn ang="0">
                    <a:pos x="260" y="10"/>
                  </a:cxn>
                  <a:cxn ang="0">
                    <a:pos x="39" y="67"/>
                  </a:cxn>
                  <a:cxn ang="0">
                    <a:pos x="289" y="77"/>
                  </a:cxn>
                  <a:cxn ang="0">
                    <a:pos x="279" y="87"/>
                  </a:cxn>
                  <a:cxn ang="0">
                    <a:pos x="106" y="135"/>
                  </a:cxn>
                  <a:cxn ang="0">
                    <a:pos x="87" y="347"/>
                  </a:cxn>
                </a:cxnLst>
                <a:rect l="0" t="0" r="0" b="0"/>
                <a:pathLst>
                  <a:path w="41" h="46">
                    <a:moveTo>
                      <a:pt x="38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1"/>
                      <a:pt x="16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1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3"/>
                      <a:pt x="38" y="13"/>
                    </a:cubicBezTo>
                    <a:close/>
                    <a:moveTo>
                      <a:pt x="38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lose/>
                    <a:moveTo>
                      <a:pt x="38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6"/>
                      <a:pt x="38" y="16"/>
                    </a:cubicBezTo>
                    <a:close/>
                    <a:moveTo>
                      <a:pt x="38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8" y="17"/>
                    </a:cubicBezTo>
                    <a:close/>
                    <a:moveTo>
                      <a:pt x="40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46"/>
                      <a:pt x="11" y="44"/>
                      <a:pt x="11" y="42"/>
                    </a:cubicBezTo>
                    <a:cubicBezTo>
                      <a:pt x="11" y="33"/>
                      <a:pt x="11" y="24"/>
                      <a:pt x="11" y="14"/>
                    </a:cubicBezTo>
                    <a:cubicBezTo>
                      <a:pt x="11" y="12"/>
                      <a:pt x="13" y="10"/>
                      <a:pt x="15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0" y="16"/>
                      <a:pt x="40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1"/>
                      <a:pt x="11" y="17"/>
                      <a:pt x="15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1" y="18"/>
                      <a:pt x="41" y="19"/>
                    </a:cubicBezTo>
                    <a:cubicBezTo>
                      <a:pt x="41" y="27"/>
                      <a:pt x="41" y="36"/>
                      <a:pt x="41" y="45"/>
                    </a:cubicBezTo>
                    <a:cubicBezTo>
                      <a:pt x="41" y="46"/>
                      <a:pt x="41" y="46"/>
                      <a:pt x="40" y="46"/>
                    </a:cubicBezTo>
                    <a:close/>
                    <a:moveTo>
                      <a:pt x="27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7" y="4"/>
                      <a:pt x="27" y="4"/>
                    </a:cubicBezTo>
                    <a:close/>
                    <a:moveTo>
                      <a:pt x="27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lose/>
                    <a:moveTo>
                      <a:pt x="27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7" y="7"/>
                      <a:pt x="27" y="7"/>
                    </a:cubicBezTo>
                    <a:close/>
                    <a:moveTo>
                      <a:pt x="9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3"/>
                      <a:pt x="0" y="13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1" y="12"/>
                      <a:pt x="11" y="1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0" y="36"/>
                      <a:pt x="9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99"/>
              <p:cNvSpPr>
                <a:spLocks noEditPoints="1"/>
              </p:cNvSpPr>
              <p:nvPr/>
            </p:nvSpPr>
            <p:spPr>
              <a:xfrm>
                <a:off x="4996" y="3538"/>
                <a:ext cx="395" cy="443"/>
              </a:xfrm>
              <a:custGeom>
                <a:avLst/>
                <a:gdLst/>
                <a:ahLst/>
                <a:cxnLst>
                  <a:cxn ang="0">
                    <a:pos x="154" y="116"/>
                  </a:cxn>
                  <a:cxn ang="0">
                    <a:pos x="145" y="116"/>
                  </a:cxn>
                  <a:cxn ang="0">
                    <a:pos x="366" y="106"/>
                  </a:cxn>
                  <a:cxn ang="0">
                    <a:pos x="376" y="116"/>
                  </a:cxn>
                  <a:cxn ang="0">
                    <a:pos x="366" y="135"/>
                  </a:cxn>
                  <a:cxn ang="0">
                    <a:pos x="145" y="125"/>
                  </a:cxn>
                  <a:cxn ang="0">
                    <a:pos x="154" y="125"/>
                  </a:cxn>
                  <a:cxn ang="0">
                    <a:pos x="376" y="125"/>
                  </a:cxn>
                  <a:cxn ang="0">
                    <a:pos x="366" y="135"/>
                  </a:cxn>
                  <a:cxn ang="0">
                    <a:pos x="154" y="144"/>
                  </a:cxn>
                  <a:cxn ang="0">
                    <a:pos x="145" y="144"/>
                  </a:cxn>
                  <a:cxn ang="0">
                    <a:pos x="366" y="135"/>
                  </a:cxn>
                  <a:cxn ang="0">
                    <a:pos x="376" y="144"/>
                  </a:cxn>
                  <a:cxn ang="0">
                    <a:pos x="366" y="164"/>
                  </a:cxn>
                  <a:cxn ang="0">
                    <a:pos x="145" y="154"/>
                  </a:cxn>
                  <a:cxn ang="0">
                    <a:pos x="154" y="154"/>
                  </a:cxn>
                  <a:cxn ang="0">
                    <a:pos x="376" y="154"/>
                  </a:cxn>
                  <a:cxn ang="0">
                    <a:pos x="366" y="164"/>
                  </a:cxn>
                  <a:cxn ang="0">
                    <a:pos x="145" y="443"/>
                  </a:cxn>
                  <a:cxn ang="0">
                    <a:pos x="106" y="135"/>
                  </a:cxn>
                  <a:cxn ang="0">
                    <a:pos x="385" y="96"/>
                  </a:cxn>
                  <a:cxn ang="0">
                    <a:pos x="395" y="154"/>
                  </a:cxn>
                  <a:cxn ang="0">
                    <a:pos x="385" y="154"/>
                  </a:cxn>
                  <a:cxn ang="0">
                    <a:pos x="376" y="116"/>
                  </a:cxn>
                  <a:cxn ang="0">
                    <a:pos x="145" y="106"/>
                  </a:cxn>
                  <a:cxn ang="0">
                    <a:pos x="385" y="164"/>
                  </a:cxn>
                  <a:cxn ang="0">
                    <a:pos x="395" y="433"/>
                  </a:cxn>
                  <a:cxn ang="0">
                    <a:pos x="260" y="19"/>
                  </a:cxn>
                  <a:cxn ang="0">
                    <a:pos x="39" y="19"/>
                  </a:cxn>
                  <a:cxn ang="0">
                    <a:pos x="39" y="10"/>
                  </a:cxn>
                  <a:cxn ang="0">
                    <a:pos x="260" y="19"/>
                  </a:cxn>
                  <a:cxn ang="0">
                    <a:pos x="260" y="19"/>
                  </a:cxn>
                  <a:cxn ang="0">
                    <a:pos x="39" y="39"/>
                  </a:cxn>
                  <a:cxn ang="0">
                    <a:pos x="39" y="29"/>
                  </a:cxn>
                  <a:cxn ang="0">
                    <a:pos x="260" y="29"/>
                  </a:cxn>
                  <a:cxn ang="0">
                    <a:pos x="260" y="29"/>
                  </a:cxn>
                  <a:cxn ang="0">
                    <a:pos x="260" y="48"/>
                  </a:cxn>
                  <a:cxn ang="0">
                    <a:pos x="39" y="48"/>
                  </a:cxn>
                  <a:cxn ang="0">
                    <a:pos x="39" y="39"/>
                  </a:cxn>
                  <a:cxn ang="0">
                    <a:pos x="260" y="48"/>
                  </a:cxn>
                  <a:cxn ang="0">
                    <a:pos x="260" y="48"/>
                  </a:cxn>
                  <a:cxn ang="0">
                    <a:pos x="39" y="67"/>
                  </a:cxn>
                  <a:cxn ang="0">
                    <a:pos x="39" y="58"/>
                  </a:cxn>
                  <a:cxn ang="0">
                    <a:pos x="260" y="58"/>
                  </a:cxn>
                  <a:cxn ang="0">
                    <a:pos x="260" y="58"/>
                  </a:cxn>
                  <a:cxn ang="0">
                    <a:pos x="87" y="347"/>
                  </a:cxn>
                  <a:cxn ang="0">
                    <a:pos x="0" y="308"/>
                  </a:cxn>
                  <a:cxn ang="0">
                    <a:pos x="39" y="0"/>
                  </a:cxn>
                  <a:cxn ang="0">
                    <a:pos x="289" y="10"/>
                  </a:cxn>
                  <a:cxn ang="0">
                    <a:pos x="279" y="58"/>
                  </a:cxn>
                  <a:cxn ang="0">
                    <a:pos x="270" y="48"/>
                  </a:cxn>
                  <a:cxn ang="0">
                    <a:pos x="260" y="10"/>
                  </a:cxn>
                  <a:cxn ang="0">
                    <a:pos x="39" y="67"/>
                  </a:cxn>
                  <a:cxn ang="0">
                    <a:pos x="289" y="77"/>
                  </a:cxn>
                  <a:cxn ang="0">
                    <a:pos x="279" y="87"/>
                  </a:cxn>
                  <a:cxn ang="0">
                    <a:pos x="96" y="135"/>
                  </a:cxn>
                  <a:cxn ang="0">
                    <a:pos x="87" y="347"/>
                  </a:cxn>
                </a:cxnLst>
                <a:rect l="0" t="0" r="0" b="0"/>
                <a:pathLst>
                  <a:path w="41" h="46">
                    <a:moveTo>
                      <a:pt x="38" y="12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9" y="11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lose/>
                    <a:moveTo>
                      <a:pt x="38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4"/>
                      <a:pt x="38" y="14"/>
                      <a:pt x="38" y="14"/>
                    </a:cubicBezTo>
                    <a:close/>
                    <a:moveTo>
                      <a:pt x="38" y="15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lose/>
                    <a:moveTo>
                      <a:pt x="38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7"/>
                      <a:pt x="38" y="17"/>
                      <a:pt x="38" y="17"/>
                    </a:cubicBezTo>
                    <a:close/>
                    <a:moveTo>
                      <a:pt x="40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46"/>
                      <a:pt x="11" y="44"/>
                      <a:pt x="11" y="42"/>
                    </a:cubicBezTo>
                    <a:cubicBezTo>
                      <a:pt x="11" y="33"/>
                      <a:pt x="11" y="23"/>
                      <a:pt x="11" y="14"/>
                    </a:cubicBezTo>
                    <a:cubicBezTo>
                      <a:pt x="11" y="12"/>
                      <a:pt x="13" y="10"/>
                      <a:pt x="15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39" y="16"/>
                      <a:pt x="39" y="16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1"/>
                      <a:pt x="11" y="17"/>
                      <a:pt x="15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1" y="18"/>
                      <a:pt x="41" y="18"/>
                    </a:cubicBezTo>
                    <a:cubicBezTo>
                      <a:pt x="41" y="27"/>
                      <a:pt x="41" y="36"/>
                      <a:pt x="41" y="45"/>
                    </a:cubicBezTo>
                    <a:cubicBezTo>
                      <a:pt x="41" y="46"/>
                      <a:pt x="41" y="46"/>
                      <a:pt x="40" y="46"/>
                    </a:cubicBezTo>
                    <a:close/>
                    <a:moveTo>
                      <a:pt x="27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4"/>
                      <a:pt x="27" y="4"/>
                    </a:cubicBezTo>
                    <a:close/>
                    <a:moveTo>
                      <a:pt x="27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  <a:moveTo>
                      <a:pt x="27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7"/>
                      <a:pt x="27" y="7"/>
                      <a:pt x="27" y="7"/>
                    </a:cubicBezTo>
                    <a:close/>
                    <a:moveTo>
                      <a:pt x="9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20" y="0"/>
                      <a:pt x="29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0" y="11"/>
                      <a:pt x="10" y="1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6"/>
                      <a:pt x="9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100"/>
              <p:cNvSpPr>
                <a:spLocks noEditPoints="1"/>
              </p:cNvSpPr>
              <p:nvPr/>
            </p:nvSpPr>
            <p:spPr>
              <a:xfrm>
                <a:off x="4996" y="3528"/>
                <a:ext cx="395" cy="453"/>
              </a:xfrm>
              <a:custGeom>
                <a:avLst/>
                <a:gdLst/>
                <a:ahLst/>
                <a:cxnLst>
                  <a:cxn ang="0">
                    <a:pos x="145" y="125"/>
                  </a:cxn>
                  <a:cxn ang="0">
                    <a:pos x="145" y="116"/>
                  </a:cxn>
                  <a:cxn ang="0">
                    <a:pos x="366" y="116"/>
                  </a:cxn>
                  <a:cxn ang="0">
                    <a:pos x="366" y="125"/>
                  </a:cxn>
                  <a:cxn ang="0">
                    <a:pos x="366" y="145"/>
                  </a:cxn>
                  <a:cxn ang="0">
                    <a:pos x="145" y="135"/>
                  </a:cxn>
                  <a:cxn ang="0">
                    <a:pos x="145" y="135"/>
                  </a:cxn>
                  <a:cxn ang="0">
                    <a:pos x="366" y="135"/>
                  </a:cxn>
                  <a:cxn ang="0">
                    <a:pos x="366" y="145"/>
                  </a:cxn>
                  <a:cxn ang="0">
                    <a:pos x="145" y="154"/>
                  </a:cxn>
                  <a:cxn ang="0">
                    <a:pos x="145" y="154"/>
                  </a:cxn>
                  <a:cxn ang="0">
                    <a:pos x="366" y="145"/>
                  </a:cxn>
                  <a:cxn ang="0">
                    <a:pos x="366" y="154"/>
                  </a:cxn>
                  <a:cxn ang="0">
                    <a:pos x="366" y="173"/>
                  </a:cxn>
                  <a:cxn ang="0">
                    <a:pos x="145" y="164"/>
                  </a:cxn>
                  <a:cxn ang="0">
                    <a:pos x="145" y="164"/>
                  </a:cxn>
                  <a:cxn ang="0">
                    <a:pos x="366" y="164"/>
                  </a:cxn>
                  <a:cxn ang="0">
                    <a:pos x="366" y="173"/>
                  </a:cxn>
                  <a:cxn ang="0">
                    <a:pos x="145" y="453"/>
                  </a:cxn>
                  <a:cxn ang="0">
                    <a:pos x="106" y="145"/>
                  </a:cxn>
                  <a:cxn ang="0">
                    <a:pos x="385" y="106"/>
                  </a:cxn>
                  <a:cxn ang="0">
                    <a:pos x="395" y="154"/>
                  </a:cxn>
                  <a:cxn ang="0">
                    <a:pos x="385" y="164"/>
                  </a:cxn>
                  <a:cxn ang="0">
                    <a:pos x="376" y="125"/>
                  </a:cxn>
                  <a:cxn ang="0">
                    <a:pos x="145" y="116"/>
                  </a:cxn>
                  <a:cxn ang="0">
                    <a:pos x="385" y="173"/>
                  </a:cxn>
                  <a:cxn ang="0">
                    <a:pos x="395" y="443"/>
                  </a:cxn>
                  <a:cxn ang="0">
                    <a:pos x="260" y="29"/>
                  </a:cxn>
                  <a:cxn ang="0">
                    <a:pos x="39" y="19"/>
                  </a:cxn>
                  <a:cxn ang="0">
                    <a:pos x="39" y="19"/>
                  </a:cxn>
                  <a:cxn ang="0">
                    <a:pos x="260" y="19"/>
                  </a:cxn>
                  <a:cxn ang="0">
                    <a:pos x="260" y="29"/>
                  </a:cxn>
                  <a:cxn ang="0">
                    <a:pos x="39" y="39"/>
                  </a:cxn>
                  <a:cxn ang="0">
                    <a:pos x="39" y="39"/>
                  </a:cxn>
                  <a:cxn ang="0">
                    <a:pos x="260" y="29"/>
                  </a:cxn>
                  <a:cxn ang="0">
                    <a:pos x="260" y="39"/>
                  </a:cxn>
                  <a:cxn ang="0">
                    <a:pos x="260" y="58"/>
                  </a:cxn>
                  <a:cxn ang="0">
                    <a:pos x="39" y="58"/>
                  </a:cxn>
                  <a:cxn ang="0">
                    <a:pos x="39" y="48"/>
                  </a:cxn>
                  <a:cxn ang="0">
                    <a:pos x="260" y="48"/>
                  </a:cxn>
                  <a:cxn ang="0">
                    <a:pos x="260" y="58"/>
                  </a:cxn>
                  <a:cxn ang="0">
                    <a:pos x="39" y="77"/>
                  </a:cxn>
                  <a:cxn ang="0">
                    <a:pos x="39" y="67"/>
                  </a:cxn>
                  <a:cxn ang="0">
                    <a:pos x="260" y="58"/>
                  </a:cxn>
                  <a:cxn ang="0">
                    <a:pos x="260" y="67"/>
                  </a:cxn>
                  <a:cxn ang="0">
                    <a:pos x="87" y="357"/>
                  </a:cxn>
                  <a:cxn ang="0">
                    <a:pos x="0" y="308"/>
                  </a:cxn>
                  <a:cxn ang="0">
                    <a:pos x="39" y="0"/>
                  </a:cxn>
                  <a:cxn ang="0">
                    <a:pos x="289" y="19"/>
                  </a:cxn>
                  <a:cxn ang="0">
                    <a:pos x="279" y="67"/>
                  </a:cxn>
                  <a:cxn ang="0">
                    <a:pos x="270" y="58"/>
                  </a:cxn>
                  <a:cxn ang="0">
                    <a:pos x="260" y="19"/>
                  </a:cxn>
                  <a:cxn ang="0">
                    <a:pos x="39" y="77"/>
                  </a:cxn>
                  <a:cxn ang="0">
                    <a:pos x="289" y="87"/>
                  </a:cxn>
                  <a:cxn ang="0">
                    <a:pos x="279" y="96"/>
                  </a:cxn>
                  <a:cxn ang="0">
                    <a:pos x="96" y="145"/>
                  </a:cxn>
                  <a:cxn ang="0">
                    <a:pos x="87" y="357"/>
                  </a:cxn>
                </a:cxnLst>
                <a:rect l="0" t="0" r="0" b="0"/>
                <a:pathLst>
                  <a:path w="41" h="47">
                    <a:moveTo>
                      <a:pt x="38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lose/>
                    <a:moveTo>
                      <a:pt x="38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lose/>
                    <a:moveTo>
                      <a:pt x="38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8"/>
                      <a:pt x="38" y="18"/>
                      <a:pt x="38" y="18"/>
                    </a:cubicBezTo>
                    <a:close/>
                    <a:moveTo>
                      <a:pt x="40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3" y="47"/>
                      <a:pt x="11" y="45"/>
                      <a:pt x="11" y="43"/>
                    </a:cubicBezTo>
                    <a:cubicBezTo>
                      <a:pt x="11" y="33"/>
                      <a:pt x="11" y="24"/>
                      <a:pt x="11" y="15"/>
                    </a:cubicBezTo>
                    <a:cubicBezTo>
                      <a:pt x="11" y="12"/>
                      <a:pt x="13" y="11"/>
                      <a:pt x="15" y="11"/>
                    </a:cubicBezTo>
                    <a:cubicBezTo>
                      <a:pt x="23" y="11"/>
                      <a:pt x="31" y="11"/>
                      <a:pt x="40" y="11"/>
                    </a:cubicBezTo>
                    <a:cubicBezTo>
                      <a:pt x="40" y="11"/>
                      <a:pt x="41" y="11"/>
                      <a:pt x="41" y="12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7"/>
                      <a:pt x="40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7"/>
                      <a:pt x="39" y="16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1" y="12"/>
                      <a:pt x="11" y="18"/>
                      <a:pt x="15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28"/>
                      <a:pt x="41" y="37"/>
                      <a:pt x="41" y="46"/>
                    </a:cubicBezTo>
                    <a:cubicBezTo>
                      <a:pt x="41" y="46"/>
                      <a:pt x="40" y="47"/>
                      <a:pt x="40" y="47"/>
                    </a:cubicBezTo>
                    <a:close/>
                    <a:moveTo>
                      <a:pt x="27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lose/>
                    <a:moveTo>
                      <a:pt x="27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lose/>
                    <a:moveTo>
                      <a:pt x="27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8"/>
                      <a:pt x="27" y="8"/>
                    </a:cubicBezTo>
                    <a:close/>
                    <a:moveTo>
                      <a:pt x="9" y="37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23"/>
                      <a:pt x="0" y="14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20" y="0"/>
                      <a:pt x="29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8" y="7"/>
                      <a:pt x="28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0" y="8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10"/>
                      <a:pt x="29" y="10"/>
                      <a:pt x="29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10"/>
                      <a:pt x="10" y="12"/>
                      <a:pt x="10" y="1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7"/>
                      <a:pt x="9" y="37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101"/>
              <p:cNvSpPr>
                <a:spLocks noEditPoints="1"/>
              </p:cNvSpPr>
              <p:nvPr/>
            </p:nvSpPr>
            <p:spPr>
              <a:xfrm>
                <a:off x="4986" y="3528"/>
                <a:ext cx="405" cy="453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54" y="116"/>
                  </a:cxn>
                  <a:cxn ang="0">
                    <a:pos x="376" y="116"/>
                  </a:cxn>
                  <a:cxn ang="0">
                    <a:pos x="376" y="116"/>
                  </a:cxn>
                  <a:cxn ang="0">
                    <a:pos x="376" y="135"/>
                  </a:cxn>
                  <a:cxn ang="0">
                    <a:pos x="154" y="135"/>
                  </a:cxn>
                  <a:cxn ang="0">
                    <a:pos x="154" y="125"/>
                  </a:cxn>
                  <a:cxn ang="0">
                    <a:pos x="376" y="135"/>
                  </a:cxn>
                  <a:cxn ang="0">
                    <a:pos x="376" y="135"/>
                  </a:cxn>
                  <a:cxn ang="0">
                    <a:pos x="154" y="154"/>
                  </a:cxn>
                  <a:cxn ang="0">
                    <a:pos x="154" y="145"/>
                  </a:cxn>
                  <a:cxn ang="0">
                    <a:pos x="376" y="145"/>
                  </a:cxn>
                  <a:cxn ang="0">
                    <a:pos x="376" y="145"/>
                  </a:cxn>
                  <a:cxn ang="0">
                    <a:pos x="376" y="173"/>
                  </a:cxn>
                  <a:cxn ang="0">
                    <a:pos x="154" y="164"/>
                  </a:cxn>
                  <a:cxn ang="0">
                    <a:pos x="154" y="154"/>
                  </a:cxn>
                  <a:cxn ang="0">
                    <a:pos x="376" y="164"/>
                  </a:cxn>
                  <a:cxn ang="0">
                    <a:pos x="376" y="173"/>
                  </a:cxn>
                  <a:cxn ang="0">
                    <a:pos x="154" y="453"/>
                  </a:cxn>
                  <a:cxn ang="0">
                    <a:pos x="116" y="145"/>
                  </a:cxn>
                  <a:cxn ang="0">
                    <a:pos x="386" y="96"/>
                  </a:cxn>
                  <a:cxn ang="0">
                    <a:pos x="405" y="154"/>
                  </a:cxn>
                  <a:cxn ang="0">
                    <a:pos x="395" y="164"/>
                  </a:cxn>
                  <a:cxn ang="0">
                    <a:pos x="386" y="125"/>
                  </a:cxn>
                  <a:cxn ang="0">
                    <a:pos x="154" y="106"/>
                  </a:cxn>
                  <a:cxn ang="0">
                    <a:pos x="386" y="173"/>
                  </a:cxn>
                  <a:cxn ang="0">
                    <a:pos x="405" y="443"/>
                  </a:cxn>
                  <a:cxn ang="0">
                    <a:pos x="260" y="29"/>
                  </a:cxn>
                  <a:cxn ang="0">
                    <a:pos x="39" y="19"/>
                  </a:cxn>
                  <a:cxn ang="0">
                    <a:pos x="48" y="19"/>
                  </a:cxn>
                  <a:cxn ang="0">
                    <a:pos x="270" y="19"/>
                  </a:cxn>
                  <a:cxn ang="0">
                    <a:pos x="260" y="29"/>
                  </a:cxn>
                  <a:cxn ang="0">
                    <a:pos x="48" y="39"/>
                  </a:cxn>
                  <a:cxn ang="0">
                    <a:pos x="39" y="39"/>
                  </a:cxn>
                  <a:cxn ang="0">
                    <a:pos x="260" y="29"/>
                  </a:cxn>
                  <a:cxn ang="0">
                    <a:pos x="270" y="39"/>
                  </a:cxn>
                  <a:cxn ang="0">
                    <a:pos x="260" y="58"/>
                  </a:cxn>
                  <a:cxn ang="0">
                    <a:pos x="39" y="48"/>
                  </a:cxn>
                  <a:cxn ang="0">
                    <a:pos x="48" y="48"/>
                  </a:cxn>
                  <a:cxn ang="0">
                    <a:pos x="270" y="48"/>
                  </a:cxn>
                  <a:cxn ang="0">
                    <a:pos x="260" y="58"/>
                  </a:cxn>
                  <a:cxn ang="0">
                    <a:pos x="48" y="67"/>
                  </a:cxn>
                  <a:cxn ang="0">
                    <a:pos x="39" y="67"/>
                  </a:cxn>
                  <a:cxn ang="0">
                    <a:pos x="260" y="58"/>
                  </a:cxn>
                  <a:cxn ang="0">
                    <a:pos x="270" y="67"/>
                  </a:cxn>
                  <a:cxn ang="0">
                    <a:pos x="96" y="357"/>
                  </a:cxn>
                  <a:cxn ang="0">
                    <a:pos x="0" y="308"/>
                  </a:cxn>
                  <a:cxn ang="0">
                    <a:pos x="48" y="0"/>
                  </a:cxn>
                  <a:cxn ang="0">
                    <a:pos x="289" y="10"/>
                  </a:cxn>
                  <a:cxn ang="0">
                    <a:pos x="289" y="67"/>
                  </a:cxn>
                  <a:cxn ang="0">
                    <a:pos x="280" y="58"/>
                  </a:cxn>
                  <a:cxn ang="0">
                    <a:pos x="270" y="10"/>
                  </a:cxn>
                  <a:cxn ang="0">
                    <a:pos x="48" y="77"/>
                  </a:cxn>
                  <a:cxn ang="0">
                    <a:pos x="289" y="77"/>
                  </a:cxn>
                  <a:cxn ang="0">
                    <a:pos x="289" y="96"/>
                  </a:cxn>
                  <a:cxn ang="0">
                    <a:pos x="106" y="145"/>
                  </a:cxn>
                  <a:cxn ang="0">
                    <a:pos x="96" y="357"/>
                  </a:cxn>
                </a:cxnLst>
                <a:rect l="0" t="0" r="0" b="0"/>
                <a:pathLst>
                  <a:path w="42" h="47">
                    <a:moveTo>
                      <a:pt x="39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lose/>
                    <a:moveTo>
                      <a:pt x="39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39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6"/>
                      <a:pt x="39" y="16"/>
                      <a:pt x="39" y="16"/>
                    </a:cubicBezTo>
                    <a:close/>
                    <a:moveTo>
                      <a:pt x="39" y="18"/>
                    </a:move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6"/>
                      <a:pt x="1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8"/>
                      <a:pt x="39" y="18"/>
                    </a:cubicBezTo>
                    <a:close/>
                    <a:moveTo>
                      <a:pt x="40" y="47"/>
                    </a:moveTo>
                    <a:cubicBezTo>
                      <a:pt x="16" y="47"/>
                      <a:pt x="16" y="47"/>
                      <a:pt x="16" y="47"/>
                    </a:cubicBezTo>
                    <a:cubicBezTo>
                      <a:pt x="13" y="47"/>
                      <a:pt x="12" y="45"/>
                      <a:pt x="12" y="42"/>
                    </a:cubicBezTo>
                    <a:cubicBezTo>
                      <a:pt x="12" y="33"/>
                      <a:pt x="12" y="24"/>
                      <a:pt x="12" y="15"/>
                    </a:cubicBezTo>
                    <a:cubicBezTo>
                      <a:pt x="12" y="12"/>
                      <a:pt x="13" y="10"/>
                      <a:pt x="16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2" y="11"/>
                      <a:pt x="42" y="11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6"/>
                      <a:pt x="40" y="16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2"/>
                      <a:pt x="40" y="11"/>
                      <a:pt x="39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2" y="11"/>
                      <a:pt x="12" y="18"/>
                      <a:pt x="1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2" y="18"/>
                      <a:pt x="42" y="19"/>
                    </a:cubicBezTo>
                    <a:cubicBezTo>
                      <a:pt x="42" y="28"/>
                      <a:pt x="42" y="37"/>
                      <a:pt x="42" y="46"/>
                    </a:cubicBezTo>
                    <a:cubicBezTo>
                      <a:pt x="42" y="46"/>
                      <a:pt x="41" y="47"/>
                      <a:pt x="40" y="47"/>
                    </a:cubicBezTo>
                    <a:close/>
                    <a:moveTo>
                      <a:pt x="27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3"/>
                      <a:pt x="27" y="3"/>
                    </a:cubicBezTo>
                    <a:close/>
                    <a:moveTo>
                      <a:pt x="27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lose/>
                    <a:moveTo>
                      <a:pt x="27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6"/>
                      <a:pt x="27" y="6"/>
                    </a:cubicBezTo>
                    <a:close/>
                    <a:moveTo>
                      <a:pt x="27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  <a:moveTo>
                      <a:pt x="10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23"/>
                      <a:pt x="0" y="1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0" y="1"/>
                      <a:pt x="30" y="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6"/>
                      <a:pt x="29" y="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8" y="1"/>
                      <a:pt x="2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0"/>
                      <a:pt x="11" y="12"/>
                      <a:pt x="11" y="1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0" y="37"/>
                      <a:pt x="10" y="37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102"/>
              <p:cNvSpPr>
                <a:spLocks noEditPoints="1"/>
              </p:cNvSpPr>
              <p:nvPr/>
            </p:nvSpPr>
            <p:spPr>
              <a:xfrm>
                <a:off x="4986" y="3528"/>
                <a:ext cx="395" cy="444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45" y="116"/>
                  </a:cxn>
                  <a:cxn ang="0">
                    <a:pos x="366" y="116"/>
                  </a:cxn>
                  <a:cxn ang="0">
                    <a:pos x="376" y="116"/>
                  </a:cxn>
                  <a:cxn ang="0">
                    <a:pos x="366" y="135"/>
                  </a:cxn>
                  <a:cxn ang="0">
                    <a:pos x="145" y="135"/>
                  </a:cxn>
                  <a:cxn ang="0">
                    <a:pos x="154" y="125"/>
                  </a:cxn>
                  <a:cxn ang="0">
                    <a:pos x="376" y="135"/>
                  </a:cxn>
                  <a:cxn ang="0">
                    <a:pos x="366" y="135"/>
                  </a:cxn>
                  <a:cxn ang="0">
                    <a:pos x="154" y="154"/>
                  </a:cxn>
                  <a:cxn ang="0">
                    <a:pos x="145" y="145"/>
                  </a:cxn>
                  <a:cxn ang="0">
                    <a:pos x="366" y="145"/>
                  </a:cxn>
                  <a:cxn ang="0">
                    <a:pos x="376" y="145"/>
                  </a:cxn>
                  <a:cxn ang="0">
                    <a:pos x="366" y="164"/>
                  </a:cxn>
                  <a:cxn ang="0">
                    <a:pos x="145" y="164"/>
                  </a:cxn>
                  <a:cxn ang="0">
                    <a:pos x="154" y="154"/>
                  </a:cxn>
                  <a:cxn ang="0">
                    <a:pos x="376" y="164"/>
                  </a:cxn>
                  <a:cxn ang="0">
                    <a:pos x="366" y="164"/>
                  </a:cxn>
                  <a:cxn ang="0">
                    <a:pos x="154" y="444"/>
                  </a:cxn>
                  <a:cxn ang="0">
                    <a:pos x="106" y="135"/>
                  </a:cxn>
                  <a:cxn ang="0">
                    <a:pos x="385" y="97"/>
                  </a:cxn>
                  <a:cxn ang="0">
                    <a:pos x="395" y="154"/>
                  </a:cxn>
                  <a:cxn ang="0">
                    <a:pos x="395" y="164"/>
                  </a:cxn>
                  <a:cxn ang="0">
                    <a:pos x="385" y="116"/>
                  </a:cxn>
                  <a:cxn ang="0">
                    <a:pos x="154" y="106"/>
                  </a:cxn>
                  <a:cxn ang="0">
                    <a:pos x="385" y="174"/>
                  </a:cxn>
                  <a:cxn ang="0">
                    <a:pos x="395" y="434"/>
                  </a:cxn>
                  <a:cxn ang="0">
                    <a:pos x="260" y="19"/>
                  </a:cxn>
                  <a:cxn ang="0">
                    <a:pos x="39" y="19"/>
                  </a:cxn>
                  <a:cxn ang="0">
                    <a:pos x="48" y="10"/>
                  </a:cxn>
                  <a:cxn ang="0">
                    <a:pos x="270" y="19"/>
                  </a:cxn>
                  <a:cxn ang="0">
                    <a:pos x="260" y="19"/>
                  </a:cxn>
                  <a:cxn ang="0">
                    <a:pos x="48" y="39"/>
                  </a:cxn>
                  <a:cxn ang="0">
                    <a:pos x="39" y="29"/>
                  </a:cxn>
                  <a:cxn ang="0">
                    <a:pos x="260" y="29"/>
                  </a:cxn>
                  <a:cxn ang="0">
                    <a:pos x="270" y="39"/>
                  </a:cxn>
                  <a:cxn ang="0">
                    <a:pos x="260" y="58"/>
                  </a:cxn>
                  <a:cxn ang="0">
                    <a:pos x="39" y="48"/>
                  </a:cxn>
                  <a:cxn ang="0">
                    <a:pos x="48" y="39"/>
                  </a:cxn>
                  <a:cxn ang="0">
                    <a:pos x="270" y="48"/>
                  </a:cxn>
                  <a:cxn ang="0">
                    <a:pos x="260" y="58"/>
                  </a:cxn>
                  <a:cxn ang="0">
                    <a:pos x="48" y="68"/>
                  </a:cxn>
                  <a:cxn ang="0">
                    <a:pos x="39" y="68"/>
                  </a:cxn>
                  <a:cxn ang="0">
                    <a:pos x="260" y="58"/>
                  </a:cxn>
                  <a:cxn ang="0">
                    <a:pos x="270" y="68"/>
                  </a:cxn>
                  <a:cxn ang="0">
                    <a:pos x="96" y="347"/>
                  </a:cxn>
                  <a:cxn ang="0">
                    <a:pos x="0" y="309"/>
                  </a:cxn>
                  <a:cxn ang="0">
                    <a:pos x="39" y="0"/>
                  </a:cxn>
                  <a:cxn ang="0">
                    <a:pos x="289" y="10"/>
                  </a:cxn>
                  <a:cxn ang="0">
                    <a:pos x="279" y="58"/>
                  </a:cxn>
                  <a:cxn ang="0">
                    <a:pos x="279" y="58"/>
                  </a:cxn>
                  <a:cxn ang="0">
                    <a:pos x="270" y="10"/>
                  </a:cxn>
                  <a:cxn ang="0">
                    <a:pos x="39" y="68"/>
                  </a:cxn>
                  <a:cxn ang="0">
                    <a:pos x="289" y="77"/>
                  </a:cxn>
                  <a:cxn ang="0">
                    <a:pos x="279" y="87"/>
                  </a:cxn>
                  <a:cxn ang="0">
                    <a:pos x="106" y="135"/>
                  </a:cxn>
                  <a:cxn ang="0">
                    <a:pos x="96" y="347"/>
                  </a:cxn>
                </a:cxnLst>
                <a:rect l="0" t="0" r="0" b="0"/>
                <a:pathLst>
                  <a:path w="41" h="46">
                    <a:moveTo>
                      <a:pt x="38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3"/>
                      <a:pt x="38" y="13"/>
                    </a:cubicBezTo>
                    <a:close/>
                    <a:moveTo>
                      <a:pt x="38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39" y="13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lose/>
                    <a:moveTo>
                      <a:pt x="38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6" y="15"/>
                      <a:pt x="16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6"/>
                      <a:pt x="38" y="16"/>
                    </a:cubicBezTo>
                    <a:close/>
                    <a:moveTo>
                      <a:pt x="38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8" y="17"/>
                    </a:cubicBezTo>
                    <a:close/>
                    <a:moveTo>
                      <a:pt x="40" y="46"/>
                    </a:moveTo>
                    <a:cubicBezTo>
                      <a:pt x="16" y="46"/>
                      <a:pt x="16" y="46"/>
                      <a:pt x="16" y="46"/>
                    </a:cubicBezTo>
                    <a:cubicBezTo>
                      <a:pt x="13" y="46"/>
                      <a:pt x="11" y="45"/>
                      <a:pt x="11" y="42"/>
                    </a:cubicBezTo>
                    <a:cubicBezTo>
                      <a:pt x="11" y="33"/>
                      <a:pt x="11" y="24"/>
                      <a:pt x="11" y="14"/>
                    </a:cubicBezTo>
                    <a:cubicBezTo>
                      <a:pt x="11" y="12"/>
                      <a:pt x="13" y="10"/>
                      <a:pt x="16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1" y="11"/>
                      <a:pt x="41" y="1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6"/>
                      <a:pt x="40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1"/>
                      <a:pt x="11" y="18"/>
                      <a:pt x="1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9"/>
                    </a:cubicBezTo>
                    <a:cubicBezTo>
                      <a:pt x="41" y="28"/>
                      <a:pt x="41" y="36"/>
                      <a:pt x="41" y="45"/>
                    </a:cubicBezTo>
                    <a:cubicBezTo>
                      <a:pt x="41" y="46"/>
                      <a:pt x="41" y="46"/>
                      <a:pt x="40" y="46"/>
                    </a:cubicBezTo>
                    <a:close/>
                    <a:moveTo>
                      <a:pt x="27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lose/>
                    <a:moveTo>
                      <a:pt x="27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6"/>
                      <a:pt x="27" y="6"/>
                    </a:cubicBezTo>
                    <a:close/>
                    <a:moveTo>
                      <a:pt x="27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  <a:moveTo>
                      <a:pt x="10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3"/>
                      <a:pt x="0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8" y="1"/>
                      <a:pt x="28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3" y="9"/>
                      <a:pt x="11" y="12"/>
                      <a:pt x="11" y="1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0" y="36"/>
                      <a:pt x="10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103"/>
              <p:cNvSpPr>
                <a:spLocks noEditPoints="1"/>
              </p:cNvSpPr>
              <p:nvPr/>
            </p:nvSpPr>
            <p:spPr>
              <a:xfrm>
                <a:off x="4986" y="3528"/>
                <a:ext cx="395" cy="444"/>
              </a:xfrm>
              <a:custGeom>
                <a:avLst/>
                <a:gdLst/>
                <a:ahLst/>
                <a:cxnLst>
                  <a:cxn ang="0">
                    <a:pos x="154" y="116"/>
                  </a:cxn>
                  <a:cxn ang="0">
                    <a:pos x="145" y="116"/>
                  </a:cxn>
                  <a:cxn ang="0">
                    <a:pos x="366" y="106"/>
                  </a:cxn>
                  <a:cxn ang="0">
                    <a:pos x="376" y="116"/>
                  </a:cxn>
                  <a:cxn ang="0">
                    <a:pos x="366" y="135"/>
                  </a:cxn>
                  <a:cxn ang="0">
                    <a:pos x="145" y="125"/>
                  </a:cxn>
                  <a:cxn ang="0">
                    <a:pos x="154" y="125"/>
                  </a:cxn>
                  <a:cxn ang="0">
                    <a:pos x="376" y="125"/>
                  </a:cxn>
                  <a:cxn ang="0">
                    <a:pos x="366" y="135"/>
                  </a:cxn>
                  <a:cxn ang="0">
                    <a:pos x="154" y="145"/>
                  </a:cxn>
                  <a:cxn ang="0">
                    <a:pos x="145" y="145"/>
                  </a:cxn>
                  <a:cxn ang="0">
                    <a:pos x="366" y="135"/>
                  </a:cxn>
                  <a:cxn ang="0">
                    <a:pos x="376" y="145"/>
                  </a:cxn>
                  <a:cxn ang="0">
                    <a:pos x="366" y="164"/>
                  </a:cxn>
                  <a:cxn ang="0">
                    <a:pos x="145" y="164"/>
                  </a:cxn>
                  <a:cxn ang="0">
                    <a:pos x="154" y="154"/>
                  </a:cxn>
                  <a:cxn ang="0">
                    <a:pos x="376" y="154"/>
                  </a:cxn>
                  <a:cxn ang="0">
                    <a:pos x="366" y="164"/>
                  </a:cxn>
                  <a:cxn ang="0">
                    <a:pos x="145" y="444"/>
                  </a:cxn>
                  <a:cxn ang="0">
                    <a:pos x="106" y="135"/>
                  </a:cxn>
                  <a:cxn ang="0">
                    <a:pos x="385" y="97"/>
                  </a:cxn>
                  <a:cxn ang="0">
                    <a:pos x="395" y="154"/>
                  </a:cxn>
                  <a:cxn ang="0">
                    <a:pos x="385" y="154"/>
                  </a:cxn>
                  <a:cxn ang="0">
                    <a:pos x="385" y="116"/>
                  </a:cxn>
                  <a:cxn ang="0">
                    <a:pos x="145" y="106"/>
                  </a:cxn>
                  <a:cxn ang="0">
                    <a:pos x="385" y="164"/>
                  </a:cxn>
                  <a:cxn ang="0">
                    <a:pos x="395" y="434"/>
                  </a:cxn>
                  <a:cxn ang="0">
                    <a:pos x="260" y="19"/>
                  </a:cxn>
                  <a:cxn ang="0">
                    <a:pos x="39" y="19"/>
                  </a:cxn>
                  <a:cxn ang="0">
                    <a:pos x="39" y="10"/>
                  </a:cxn>
                  <a:cxn ang="0">
                    <a:pos x="270" y="19"/>
                  </a:cxn>
                  <a:cxn ang="0">
                    <a:pos x="260" y="19"/>
                  </a:cxn>
                  <a:cxn ang="0">
                    <a:pos x="39" y="39"/>
                  </a:cxn>
                  <a:cxn ang="0">
                    <a:pos x="39" y="29"/>
                  </a:cxn>
                  <a:cxn ang="0">
                    <a:pos x="260" y="29"/>
                  </a:cxn>
                  <a:cxn ang="0">
                    <a:pos x="270" y="29"/>
                  </a:cxn>
                  <a:cxn ang="0">
                    <a:pos x="260" y="48"/>
                  </a:cxn>
                  <a:cxn ang="0">
                    <a:pos x="39" y="48"/>
                  </a:cxn>
                  <a:cxn ang="0">
                    <a:pos x="39" y="39"/>
                  </a:cxn>
                  <a:cxn ang="0">
                    <a:pos x="270" y="48"/>
                  </a:cxn>
                  <a:cxn ang="0">
                    <a:pos x="260" y="48"/>
                  </a:cxn>
                  <a:cxn ang="0">
                    <a:pos x="39" y="68"/>
                  </a:cxn>
                  <a:cxn ang="0">
                    <a:pos x="39" y="58"/>
                  </a:cxn>
                  <a:cxn ang="0">
                    <a:pos x="260" y="58"/>
                  </a:cxn>
                  <a:cxn ang="0">
                    <a:pos x="270" y="58"/>
                  </a:cxn>
                  <a:cxn ang="0">
                    <a:pos x="87" y="347"/>
                  </a:cxn>
                  <a:cxn ang="0">
                    <a:pos x="0" y="309"/>
                  </a:cxn>
                  <a:cxn ang="0">
                    <a:pos x="39" y="0"/>
                  </a:cxn>
                  <a:cxn ang="0">
                    <a:pos x="289" y="10"/>
                  </a:cxn>
                  <a:cxn ang="0">
                    <a:pos x="279" y="58"/>
                  </a:cxn>
                  <a:cxn ang="0">
                    <a:pos x="270" y="48"/>
                  </a:cxn>
                  <a:cxn ang="0">
                    <a:pos x="260" y="10"/>
                  </a:cxn>
                  <a:cxn ang="0">
                    <a:pos x="39" y="68"/>
                  </a:cxn>
                  <a:cxn ang="0">
                    <a:pos x="289" y="77"/>
                  </a:cxn>
                  <a:cxn ang="0">
                    <a:pos x="279" y="87"/>
                  </a:cxn>
                  <a:cxn ang="0">
                    <a:pos x="96" y="135"/>
                  </a:cxn>
                  <a:cxn ang="0">
                    <a:pos x="87" y="347"/>
                  </a:cxn>
                </a:cxnLst>
                <a:rect l="0" t="0" r="0" b="0"/>
                <a:pathLst>
                  <a:path w="41" h="46">
                    <a:moveTo>
                      <a:pt x="38" y="12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1"/>
                      <a:pt x="16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lose/>
                    <a:moveTo>
                      <a:pt x="38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4"/>
                      <a:pt x="38" y="14"/>
                      <a:pt x="38" y="14"/>
                    </a:cubicBezTo>
                    <a:close/>
                    <a:moveTo>
                      <a:pt x="38" y="15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lose/>
                    <a:moveTo>
                      <a:pt x="38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9" y="16"/>
                      <a:pt x="39" y="1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8" y="17"/>
                      <a:pt x="38" y="17"/>
                    </a:cubicBezTo>
                    <a:close/>
                    <a:moveTo>
                      <a:pt x="40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46"/>
                      <a:pt x="11" y="44"/>
                      <a:pt x="11" y="42"/>
                    </a:cubicBezTo>
                    <a:cubicBezTo>
                      <a:pt x="11" y="33"/>
                      <a:pt x="11" y="23"/>
                      <a:pt x="11" y="14"/>
                    </a:cubicBezTo>
                    <a:cubicBezTo>
                      <a:pt x="11" y="12"/>
                      <a:pt x="13" y="10"/>
                      <a:pt x="15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1"/>
                      <a:pt x="39" y="11"/>
                      <a:pt x="38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1"/>
                      <a:pt x="11" y="17"/>
                      <a:pt x="15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1" y="18"/>
                      <a:pt x="41" y="18"/>
                    </a:cubicBezTo>
                    <a:cubicBezTo>
                      <a:pt x="41" y="27"/>
                      <a:pt x="41" y="36"/>
                      <a:pt x="41" y="45"/>
                    </a:cubicBezTo>
                    <a:cubicBezTo>
                      <a:pt x="41" y="46"/>
                      <a:pt x="41" y="46"/>
                      <a:pt x="40" y="46"/>
                    </a:cubicBezTo>
                    <a:close/>
                    <a:moveTo>
                      <a:pt x="27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7" y="4"/>
                      <a:pt x="27" y="4"/>
                    </a:cubicBezTo>
                    <a:close/>
                    <a:moveTo>
                      <a:pt x="27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lose/>
                    <a:moveTo>
                      <a:pt x="27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7" y="7"/>
                      <a:pt x="27" y="7"/>
                    </a:cubicBezTo>
                    <a:close/>
                    <a:moveTo>
                      <a:pt x="9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3"/>
                      <a:pt x="0" y="13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20" y="0"/>
                      <a:pt x="29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0" y="11"/>
                      <a:pt x="10" y="1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9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104"/>
              <p:cNvSpPr>
                <a:spLocks noEditPoints="1"/>
              </p:cNvSpPr>
              <p:nvPr/>
            </p:nvSpPr>
            <p:spPr>
              <a:xfrm>
                <a:off x="4986" y="3528"/>
                <a:ext cx="395" cy="444"/>
              </a:xfrm>
              <a:custGeom>
                <a:avLst/>
                <a:gdLst/>
                <a:ahLst/>
                <a:cxnLst>
                  <a:cxn ang="0">
                    <a:pos x="145" y="116"/>
                  </a:cxn>
                  <a:cxn ang="0">
                    <a:pos x="145" y="116"/>
                  </a:cxn>
                  <a:cxn ang="0">
                    <a:pos x="366" y="106"/>
                  </a:cxn>
                  <a:cxn ang="0">
                    <a:pos x="366" y="116"/>
                  </a:cxn>
                  <a:cxn ang="0">
                    <a:pos x="366" y="135"/>
                  </a:cxn>
                  <a:cxn ang="0">
                    <a:pos x="145" y="125"/>
                  </a:cxn>
                  <a:cxn ang="0">
                    <a:pos x="145" y="125"/>
                  </a:cxn>
                  <a:cxn ang="0">
                    <a:pos x="366" y="125"/>
                  </a:cxn>
                  <a:cxn ang="0">
                    <a:pos x="366" y="135"/>
                  </a:cxn>
                  <a:cxn ang="0">
                    <a:pos x="145" y="145"/>
                  </a:cxn>
                  <a:cxn ang="0">
                    <a:pos x="145" y="145"/>
                  </a:cxn>
                  <a:cxn ang="0">
                    <a:pos x="366" y="135"/>
                  </a:cxn>
                  <a:cxn ang="0">
                    <a:pos x="366" y="145"/>
                  </a:cxn>
                  <a:cxn ang="0">
                    <a:pos x="366" y="164"/>
                  </a:cxn>
                  <a:cxn ang="0">
                    <a:pos x="145" y="154"/>
                  </a:cxn>
                  <a:cxn ang="0">
                    <a:pos x="145" y="154"/>
                  </a:cxn>
                  <a:cxn ang="0">
                    <a:pos x="366" y="154"/>
                  </a:cxn>
                  <a:cxn ang="0">
                    <a:pos x="366" y="164"/>
                  </a:cxn>
                  <a:cxn ang="0">
                    <a:pos x="145" y="444"/>
                  </a:cxn>
                  <a:cxn ang="0">
                    <a:pos x="106" y="135"/>
                  </a:cxn>
                  <a:cxn ang="0">
                    <a:pos x="385" y="97"/>
                  </a:cxn>
                  <a:cxn ang="0">
                    <a:pos x="395" y="145"/>
                  </a:cxn>
                  <a:cxn ang="0">
                    <a:pos x="385" y="154"/>
                  </a:cxn>
                  <a:cxn ang="0">
                    <a:pos x="376" y="116"/>
                  </a:cxn>
                  <a:cxn ang="0">
                    <a:pos x="145" y="106"/>
                  </a:cxn>
                  <a:cxn ang="0">
                    <a:pos x="385" y="164"/>
                  </a:cxn>
                  <a:cxn ang="0">
                    <a:pos x="395" y="434"/>
                  </a:cxn>
                  <a:cxn ang="0">
                    <a:pos x="260" y="19"/>
                  </a:cxn>
                  <a:cxn ang="0">
                    <a:pos x="39" y="19"/>
                  </a:cxn>
                  <a:cxn ang="0">
                    <a:pos x="39" y="10"/>
                  </a:cxn>
                  <a:cxn ang="0">
                    <a:pos x="260" y="10"/>
                  </a:cxn>
                  <a:cxn ang="0">
                    <a:pos x="260" y="19"/>
                  </a:cxn>
                  <a:cxn ang="0">
                    <a:pos x="39" y="39"/>
                  </a:cxn>
                  <a:cxn ang="0">
                    <a:pos x="39" y="29"/>
                  </a:cxn>
                  <a:cxn ang="0">
                    <a:pos x="260" y="19"/>
                  </a:cxn>
                  <a:cxn ang="0">
                    <a:pos x="260" y="29"/>
                  </a:cxn>
                  <a:cxn ang="0">
                    <a:pos x="260" y="48"/>
                  </a:cxn>
                  <a:cxn ang="0">
                    <a:pos x="39" y="48"/>
                  </a:cxn>
                  <a:cxn ang="0">
                    <a:pos x="39" y="39"/>
                  </a:cxn>
                  <a:cxn ang="0">
                    <a:pos x="260" y="48"/>
                  </a:cxn>
                  <a:cxn ang="0">
                    <a:pos x="260" y="48"/>
                  </a:cxn>
                  <a:cxn ang="0">
                    <a:pos x="39" y="68"/>
                  </a:cxn>
                  <a:cxn ang="0">
                    <a:pos x="39" y="58"/>
                  </a:cxn>
                  <a:cxn ang="0">
                    <a:pos x="260" y="58"/>
                  </a:cxn>
                  <a:cxn ang="0">
                    <a:pos x="260" y="58"/>
                  </a:cxn>
                  <a:cxn ang="0">
                    <a:pos x="87" y="347"/>
                  </a:cxn>
                  <a:cxn ang="0">
                    <a:pos x="0" y="309"/>
                  </a:cxn>
                  <a:cxn ang="0">
                    <a:pos x="39" y="0"/>
                  </a:cxn>
                  <a:cxn ang="0">
                    <a:pos x="289" y="10"/>
                  </a:cxn>
                  <a:cxn ang="0">
                    <a:pos x="279" y="58"/>
                  </a:cxn>
                  <a:cxn ang="0">
                    <a:pos x="270" y="48"/>
                  </a:cxn>
                  <a:cxn ang="0">
                    <a:pos x="260" y="10"/>
                  </a:cxn>
                  <a:cxn ang="0">
                    <a:pos x="39" y="68"/>
                  </a:cxn>
                  <a:cxn ang="0">
                    <a:pos x="289" y="77"/>
                  </a:cxn>
                  <a:cxn ang="0">
                    <a:pos x="279" y="87"/>
                  </a:cxn>
                  <a:cxn ang="0">
                    <a:pos x="96" y="135"/>
                  </a:cxn>
                  <a:cxn ang="0">
                    <a:pos x="87" y="347"/>
                  </a:cxn>
                </a:cxnLst>
                <a:rect l="0" t="0" r="0" b="0"/>
                <a:pathLst>
                  <a:path w="41" h="46">
                    <a:moveTo>
                      <a:pt x="38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38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lose/>
                    <a:moveTo>
                      <a:pt x="38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lose/>
                    <a:moveTo>
                      <a:pt x="38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7"/>
                      <a:pt x="38" y="17"/>
                      <a:pt x="38" y="17"/>
                    </a:cubicBezTo>
                    <a:close/>
                    <a:moveTo>
                      <a:pt x="40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46"/>
                      <a:pt x="11" y="44"/>
                      <a:pt x="11" y="42"/>
                    </a:cubicBezTo>
                    <a:cubicBezTo>
                      <a:pt x="11" y="32"/>
                      <a:pt x="11" y="23"/>
                      <a:pt x="11" y="14"/>
                    </a:cubicBezTo>
                    <a:cubicBezTo>
                      <a:pt x="11" y="12"/>
                      <a:pt x="13" y="10"/>
                      <a:pt x="15" y="10"/>
                    </a:cubicBezTo>
                    <a:cubicBezTo>
                      <a:pt x="24" y="10"/>
                      <a:pt x="31" y="10"/>
                      <a:pt x="40" y="10"/>
                    </a:cubicBezTo>
                    <a:cubicBezTo>
                      <a:pt x="40" y="10"/>
                      <a:pt x="41" y="10"/>
                      <a:pt x="41" y="1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39" y="16"/>
                      <a:pt x="39" y="15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1"/>
                      <a:pt x="11" y="17"/>
                      <a:pt x="15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1" y="18"/>
                      <a:pt x="41" y="18"/>
                    </a:cubicBezTo>
                    <a:cubicBezTo>
                      <a:pt x="41" y="27"/>
                      <a:pt x="41" y="36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lose/>
                    <a:moveTo>
                      <a:pt x="27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4"/>
                      <a:pt x="27" y="4"/>
                    </a:cubicBezTo>
                    <a:close/>
                    <a:moveTo>
                      <a:pt x="27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  <a:moveTo>
                      <a:pt x="27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7"/>
                      <a:pt x="27" y="7"/>
                    </a:cubicBezTo>
                    <a:close/>
                    <a:moveTo>
                      <a:pt x="9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2" y="0"/>
                      <a:pt x="20" y="0"/>
                      <a:pt x="29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30" y="7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29" y="9"/>
                      <a:pt x="2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9"/>
                      <a:pt x="10" y="11"/>
                      <a:pt x="10" y="1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6"/>
                      <a:pt x="9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105"/>
              <p:cNvSpPr>
                <a:spLocks noEditPoints="1"/>
              </p:cNvSpPr>
              <p:nvPr/>
            </p:nvSpPr>
            <p:spPr>
              <a:xfrm>
                <a:off x="4977" y="3519"/>
                <a:ext cx="404" cy="453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54" y="116"/>
                  </a:cxn>
                  <a:cxn ang="0">
                    <a:pos x="375" y="116"/>
                  </a:cxn>
                  <a:cxn ang="0">
                    <a:pos x="375" y="116"/>
                  </a:cxn>
                  <a:cxn ang="0">
                    <a:pos x="375" y="135"/>
                  </a:cxn>
                  <a:cxn ang="0">
                    <a:pos x="154" y="135"/>
                  </a:cxn>
                  <a:cxn ang="0">
                    <a:pos x="154" y="125"/>
                  </a:cxn>
                  <a:cxn ang="0">
                    <a:pos x="375" y="135"/>
                  </a:cxn>
                  <a:cxn ang="0">
                    <a:pos x="375" y="135"/>
                  </a:cxn>
                  <a:cxn ang="0">
                    <a:pos x="154" y="154"/>
                  </a:cxn>
                  <a:cxn ang="0">
                    <a:pos x="154" y="145"/>
                  </a:cxn>
                  <a:cxn ang="0">
                    <a:pos x="375" y="145"/>
                  </a:cxn>
                  <a:cxn ang="0">
                    <a:pos x="375" y="154"/>
                  </a:cxn>
                  <a:cxn ang="0">
                    <a:pos x="375" y="173"/>
                  </a:cxn>
                  <a:cxn ang="0">
                    <a:pos x="154" y="164"/>
                  </a:cxn>
                  <a:cxn ang="0">
                    <a:pos x="154" y="154"/>
                  </a:cxn>
                  <a:cxn ang="0">
                    <a:pos x="375" y="164"/>
                  </a:cxn>
                  <a:cxn ang="0">
                    <a:pos x="375" y="173"/>
                  </a:cxn>
                  <a:cxn ang="0">
                    <a:pos x="154" y="453"/>
                  </a:cxn>
                  <a:cxn ang="0">
                    <a:pos x="115" y="145"/>
                  </a:cxn>
                  <a:cxn ang="0">
                    <a:pos x="394" y="96"/>
                  </a:cxn>
                  <a:cxn ang="0">
                    <a:pos x="404" y="154"/>
                  </a:cxn>
                  <a:cxn ang="0">
                    <a:pos x="394" y="164"/>
                  </a:cxn>
                  <a:cxn ang="0">
                    <a:pos x="385" y="125"/>
                  </a:cxn>
                  <a:cxn ang="0">
                    <a:pos x="154" y="116"/>
                  </a:cxn>
                  <a:cxn ang="0">
                    <a:pos x="394" y="173"/>
                  </a:cxn>
                  <a:cxn ang="0">
                    <a:pos x="404" y="443"/>
                  </a:cxn>
                  <a:cxn ang="0">
                    <a:pos x="269" y="29"/>
                  </a:cxn>
                  <a:cxn ang="0">
                    <a:pos x="38" y="19"/>
                  </a:cxn>
                  <a:cxn ang="0">
                    <a:pos x="48" y="19"/>
                  </a:cxn>
                  <a:cxn ang="0">
                    <a:pos x="269" y="19"/>
                  </a:cxn>
                  <a:cxn ang="0">
                    <a:pos x="269" y="29"/>
                  </a:cxn>
                  <a:cxn ang="0">
                    <a:pos x="48" y="39"/>
                  </a:cxn>
                  <a:cxn ang="0">
                    <a:pos x="38" y="39"/>
                  </a:cxn>
                  <a:cxn ang="0">
                    <a:pos x="269" y="29"/>
                  </a:cxn>
                  <a:cxn ang="0">
                    <a:pos x="269" y="39"/>
                  </a:cxn>
                  <a:cxn ang="0">
                    <a:pos x="269" y="58"/>
                  </a:cxn>
                  <a:cxn ang="0">
                    <a:pos x="38" y="48"/>
                  </a:cxn>
                  <a:cxn ang="0">
                    <a:pos x="48" y="48"/>
                  </a:cxn>
                  <a:cxn ang="0">
                    <a:pos x="269" y="48"/>
                  </a:cxn>
                  <a:cxn ang="0">
                    <a:pos x="269" y="58"/>
                  </a:cxn>
                  <a:cxn ang="0">
                    <a:pos x="48" y="67"/>
                  </a:cxn>
                  <a:cxn ang="0">
                    <a:pos x="38" y="67"/>
                  </a:cxn>
                  <a:cxn ang="0">
                    <a:pos x="269" y="58"/>
                  </a:cxn>
                  <a:cxn ang="0">
                    <a:pos x="269" y="67"/>
                  </a:cxn>
                  <a:cxn ang="0">
                    <a:pos x="96" y="357"/>
                  </a:cxn>
                  <a:cxn ang="0">
                    <a:pos x="0" y="308"/>
                  </a:cxn>
                  <a:cxn ang="0">
                    <a:pos x="48" y="0"/>
                  </a:cxn>
                  <a:cxn ang="0">
                    <a:pos x="289" y="10"/>
                  </a:cxn>
                  <a:cxn ang="0">
                    <a:pos x="289" y="67"/>
                  </a:cxn>
                  <a:cxn ang="0">
                    <a:pos x="279" y="58"/>
                  </a:cxn>
                  <a:cxn ang="0">
                    <a:pos x="269" y="10"/>
                  </a:cxn>
                  <a:cxn ang="0">
                    <a:pos x="48" y="77"/>
                  </a:cxn>
                  <a:cxn ang="0">
                    <a:pos x="289" y="87"/>
                  </a:cxn>
                  <a:cxn ang="0">
                    <a:pos x="289" y="96"/>
                  </a:cxn>
                  <a:cxn ang="0">
                    <a:pos x="106" y="145"/>
                  </a:cxn>
                  <a:cxn ang="0">
                    <a:pos x="96" y="357"/>
                  </a:cxn>
                </a:cxnLst>
                <a:rect l="0" t="0" r="0" b="0"/>
                <a:pathLst>
                  <a:path w="42" h="47">
                    <a:moveTo>
                      <a:pt x="39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lose/>
                    <a:moveTo>
                      <a:pt x="39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39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lose/>
                    <a:moveTo>
                      <a:pt x="39" y="18"/>
                    </a:move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6"/>
                      <a:pt x="1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8"/>
                      <a:pt x="39" y="18"/>
                    </a:cubicBezTo>
                    <a:close/>
                    <a:moveTo>
                      <a:pt x="41" y="47"/>
                    </a:moveTo>
                    <a:cubicBezTo>
                      <a:pt x="16" y="47"/>
                      <a:pt x="16" y="47"/>
                      <a:pt x="16" y="47"/>
                    </a:cubicBezTo>
                    <a:cubicBezTo>
                      <a:pt x="14" y="47"/>
                      <a:pt x="12" y="45"/>
                      <a:pt x="12" y="42"/>
                    </a:cubicBezTo>
                    <a:cubicBezTo>
                      <a:pt x="12" y="33"/>
                      <a:pt x="12" y="24"/>
                      <a:pt x="12" y="15"/>
                    </a:cubicBezTo>
                    <a:cubicBezTo>
                      <a:pt x="12" y="12"/>
                      <a:pt x="14" y="10"/>
                      <a:pt x="16" y="10"/>
                    </a:cubicBezTo>
                    <a:cubicBezTo>
                      <a:pt x="24" y="10"/>
                      <a:pt x="32" y="10"/>
                      <a:pt x="41" y="10"/>
                    </a:cubicBezTo>
                    <a:cubicBezTo>
                      <a:pt x="41" y="10"/>
                      <a:pt x="42" y="11"/>
                      <a:pt x="42" y="1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7"/>
                      <a:pt x="40" y="16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2"/>
                      <a:pt x="12" y="18"/>
                      <a:pt x="16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2" y="18"/>
                      <a:pt x="42" y="19"/>
                    </a:cubicBezTo>
                    <a:cubicBezTo>
                      <a:pt x="42" y="28"/>
                      <a:pt x="42" y="37"/>
                      <a:pt x="42" y="46"/>
                    </a:cubicBezTo>
                    <a:cubicBezTo>
                      <a:pt x="42" y="46"/>
                      <a:pt x="41" y="47"/>
                      <a:pt x="41" y="47"/>
                    </a:cubicBezTo>
                    <a:close/>
                    <a:moveTo>
                      <a:pt x="28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8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28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6"/>
                      <a:pt x="28" y="6"/>
                    </a:cubicBezTo>
                    <a:close/>
                    <a:moveTo>
                      <a:pt x="28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lose/>
                    <a:moveTo>
                      <a:pt x="10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23"/>
                      <a:pt x="0" y="14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0" y="1"/>
                      <a:pt x="30" y="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6"/>
                      <a:pt x="29" y="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8" y="1"/>
                      <a:pt x="2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1"/>
                      <a:pt x="1" y="8"/>
                      <a:pt x="5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0"/>
                      <a:pt x="11" y="12"/>
                      <a:pt x="11" y="1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0" y="37"/>
                      <a:pt x="10" y="37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106"/>
              <p:cNvSpPr>
                <a:spLocks noEditPoints="1"/>
              </p:cNvSpPr>
              <p:nvPr/>
            </p:nvSpPr>
            <p:spPr>
              <a:xfrm>
                <a:off x="4977" y="3519"/>
                <a:ext cx="395" cy="453"/>
              </a:xfrm>
              <a:custGeom>
                <a:avLst/>
                <a:gdLst/>
                <a:ahLst/>
                <a:cxnLst>
                  <a:cxn ang="0">
                    <a:pos x="154" y="125"/>
                  </a:cxn>
                  <a:cxn ang="0">
                    <a:pos x="145" y="116"/>
                  </a:cxn>
                  <a:cxn ang="0">
                    <a:pos x="366" y="116"/>
                  </a:cxn>
                  <a:cxn ang="0">
                    <a:pos x="376" y="116"/>
                  </a:cxn>
                  <a:cxn ang="0">
                    <a:pos x="366" y="135"/>
                  </a:cxn>
                  <a:cxn ang="0">
                    <a:pos x="145" y="135"/>
                  </a:cxn>
                  <a:cxn ang="0">
                    <a:pos x="154" y="125"/>
                  </a:cxn>
                  <a:cxn ang="0">
                    <a:pos x="376" y="135"/>
                  </a:cxn>
                  <a:cxn ang="0">
                    <a:pos x="366" y="135"/>
                  </a:cxn>
                  <a:cxn ang="0">
                    <a:pos x="154" y="154"/>
                  </a:cxn>
                  <a:cxn ang="0">
                    <a:pos x="145" y="145"/>
                  </a:cxn>
                  <a:cxn ang="0">
                    <a:pos x="366" y="145"/>
                  </a:cxn>
                  <a:cxn ang="0">
                    <a:pos x="376" y="145"/>
                  </a:cxn>
                  <a:cxn ang="0">
                    <a:pos x="366" y="164"/>
                  </a:cxn>
                  <a:cxn ang="0">
                    <a:pos x="145" y="164"/>
                  </a:cxn>
                  <a:cxn ang="0">
                    <a:pos x="154" y="154"/>
                  </a:cxn>
                  <a:cxn ang="0">
                    <a:pos x="376" y="164"/>
                  </a:cxn>
                  <a:cxn ang="0">
                    <a:pos x="366" y="164"/>
                  </a:cxn>
                  <a:cxn ang="0">
                    <a:pos x="154" y="453"/>
                  </a:cxn>
                  <a:cxn ang="0">
                    <a:pos x="106" y="135"/>
                  </a:cxn>
                  <a:cxn ang="0">
                    <a:pos x="385" y="96"/>
                  </a:cxn>
                  <a:cxn ang="0">
                    <a:pos x="395" y="154"/>
                  </a:cxn>
                  <a:cxn ang="0">
                    <a:pos x="395" y="164"/>
                  </a:cxn>
                  <a:cxn ang="0">
                    <a:pos x="385" y="116"/>
                  </a:cxn>
                  <a:cxn ang="0">
                    <a:pos x="154" y="106"/>
                  </a:cxn>
                  <a:cxn ang="0">
                    <a:pos x="385" y="173"/>
                  </a:cxn>
                  <a:cxn ang="0">
                    <a:pos x="395" y="434"/>
                  </a:cxn>
                  <a:cxn ang="0">
                    <a:pos x="260" y="29"/>
                  </a:cxn>
                  <a:cxn ang="0">
                    <a:pos x="39" y="19"/>
                  </a:cxn>
                  <a:cxn ang="0">
                    <a:pos x="48" y="10"/>
                  </a:cxn>
                  <a:cxn ang="0">
                    <a:pos x="270" y="19"/>
                  </a:cxn>
                  <a:cxn ang="0">
                    <a:pos x="260" y="29"/>
                  </a:cxn>
                  <a:cxn ang="0">
                    <a:pos x="48" y="39"/>
                  </a:cxn>
                  <a:cxn ang="0">
                    <a:pos x="39" y="39"/>
                  </a:cxn>
                  <a:cxn ang="0">
                    <a:pos x="260" y="29"/>
                  </a:cxn>
                  <a:cxn ang="0">
                    <a:pos x="270" y="39"/>
                  </a:cxn>
                  <a:cxn ang="0">
                    <a:pos x="260" y="58"/>
                  </a:cxn>
                  <a:cxn ang="0">
                    <a:pos x="39" y="48"/>
                  </a:cxn>
                  <a:cxn ang="0">
                    <a:pos x="48" y="48"/>
                  </a:cxn>
                  <a:cxn ang="0">
                    <a:pos x="270" y="48"/>
                  </a:cxn>
                  <a:cxn ang="0">
                    <a:pos x="260" y="58"/>
                  </a:cxn>
                  <a:cxn ang="0">
                    <a:pos x="48" y="67"/>
                  </a:cxn>
                  <a:cxn ang="0">
                    <a:pos x="39" y="67"/>
                  </a:cxn>
                  <a:cxn ang="0">
                    <a:pos x="260" y="58"/>
                  </a:cxn>
                  <a:cxn ang="0">
                    <a:pos x="270" y="67"/>
                  </a:cxn>
                  <a:cxn ang="0">
                    <a:pos x="96" y="347"/>
                  </a:cxn>
                  <a:cxn ang="0">
                    <a:pos x="0" y="308"/>
                  </a:cxn>
                  <a:cxn ang="0">
                    <a:pos x="48" y="0"/>
                  </a:cxn>
                  <a:cxn ang="0">
                    <a:pos x="289" y="10"/>
                  </a:cxn>
                  <a:cxn ang="0">
                    <a:pos x="289" y="67"/>
                  </a:cxn>
                  <a:cxn ang="0">
                    <a:pos x="279" y="58"/>
                  </a:cxn>
                  <a:cxn ang="0">
                    <a:pos x="270" y="10"/>
                  </a:cxn>
                  <a:cxn ang="0">
                    <a:pos x="48" y="77"/>
                  </a:cxn>
                  <a:cxn ang="0">
                    <a:pos x="289" y="77"/>
                  </a:cxn>
                  <a:cxn ang="0">
                    <a:pos x="289" y="96"/>
                  </a:cxn>
                  <a:cxn ang="0">
                    <a:pos x="106" y="135"/>
                  </a:cxn>
                  <a:cxn ang="0">
                    <a:pos x="96" y="347"/>
                  </a:cxn>
                </a:cxnLst>
                <a:rect l="0" t="0" r="0" b="0"/>
                <a:pathLst>
                  <a:path w="41" h="47">
                    <a:moveTo>
                      <a:pt x="38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3"/>
                      <a:pt x="38" y="13"/>
                    </a:cubicBezTo>
                    <a:close/>
                    <a:moveTo>
                      <a:pt x="38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39" y="13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lose/>
                    <a:moveTo>
                      <a:pt x="38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6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6" y="15"/>
                      <a:pt x="16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6"/>
                      <a:pt x="39" y="16"/>
                      <a:pt x="38" y="16"/>
                    </a:cubicBezTo>
                    <a:close/>
                    <a:moveTo>
                      <a:pt x="38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8" y="17"/>
                    </a:cubicBezTo>
                    <a:close/>
                    <a:moveTo>
                      <a:pt x="40" y="47"/>
                    </a:moveTo>
                    <a:cubicBezTo>
                      <a:pt x="16" y="47"/>
                      <a:pt x="16" y="47"/>
                      <a:pt x="16" y="47"/>
                    </a:cubicBezTo>
                    <a:cubicBezTo>
                      <a:pt x="13" y="47"/>
                      <a:pt x="11" y="45"/>
                      <a:pt x="11" y="42"/>
                    </a:cubicBezTo>
                    <a:cubicBezTo>
                      <a:pt x="11" y="33"/>
                      <a:pt x="11" y="24"/>
                      <a:pt x="11" y="14"/>
                    </a:cubicBezTo>
                    <a:cubicBezTo>
                      <a:pt x="11" y="12"/>
                      <a:pt x="13" y="10"/>
                      <a:pt x="16" y="10"/>
                    </a:cubicBezTo>
                    <a:cubicBezTo>
                      <a:pt x="24" y="10"/>
                      <a:pt x="32" y="10"/>
                      <a:pt x="40" y="10"/>
                    </a:cubicBezTo>
                    <a:cubicBezTo>
                      <a:pt x="41" y="10"/>
                      <a:pt x="41" y="11"/>
                      <a:pt x="41" y="1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7"/>
                      <a:pt x="40" y="16"/>
                      <a:pt x="40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1"/>
                      <a:pt x="11" y="18"/>
                      <a:pt x="1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9"/>
                    </a:cubicBezTo>
                    <a:cubicBezTo>
                      <a:pt x="41" y="28"/>
                      <a:pt x="41" y="37"/>
                      <a:pt x="41" y="45"/>
                    </a:cubicBezTo>
                    <a:cubicBezTo>
                      <a:pt x="41" y="46"/>
                      <a:pt x="41" y="47"/>
                      <a:pt x="40" y="47"/>
                    </a:cubicBezTo>
                    <a:close/>
                    <a:moveTo>
                      <a:pt x="27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3"/>
                      <a:pt x="27" y="3"/>
                    </a:cubicBezTo>
                    <a:close/>
                    <a:moveTo>
                      <a:pt x="27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lose/>
                    <a:moveTo>
                      <a:pt x="27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6"/>
                      <a:pt x="27" y="6"/>
                    </a:cubicBezTo>
                    <a:close/>
                    <a:moveTo>
                      <a:pt x="27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  <a:moveTo>
                      <a:pt x="10" y="36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3"/>
                      <a:pt x="0" y="1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21" y="0"/>
                      <a:pt x="29" y="0"/>
                    </a:cubicBezTo>
                    <a:cubicBezTo>
                      <a:pt x="30" y="0"/>
                      <a:pt x="30" y="1"/>
                      <a:pt x="30" y="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6"/>
                      <a:pt x="29" y="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8" y="1"/>
                      <a:pt x="2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0"/>
                      <a:pt x="11" y="12"/>
                      <a:pt x="11" y="1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0" y="36"/>
                      <a:pt x="10" y="36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107"/>
              <p:cNvSpPr>
                <a:spLocks noEditPoints="1"/>
              </p:cNvSpPr>
              <p:nvPr/>
            </p:nvSpPr>
            <p:spPr>
              <a:xfrm>
                <a:off x="5006" y="3548"/>
                <a:ext cx="347" cy="347"/>
              </a:xfrm>
              <a:custGeom>
                <a:avLst/>
                <a:gdLst/>
                <a:ahLst/>
                <a:cxnLst>
                  <a:cxn ang="0">
                    <a:pos x="39" y="347"/>
                  </a:cxn>
                  <a:cxn ang="0">
                    <a:pos x="0" y="39"/>
                  </a:cxn>
                  <a:cxn ang="0">
                    <a:pos x="280" y="0"/>
                  </a:cxn>
                  <a:cxn ang="0">
                    <a:pos x="289" y="48"/>
                  </a:cxn>
                  <a:cxn ang="0">
                    <a:pos x="280" y="58"/>
                  </a:cxn>
                  <a:cxn ang="0">
                    <a:pos x="270" y="19"/>
                  </a:cxn>
                  <a:cxn ang="0">
                    <a:pos x="39" y="10"/>
                  </a:cxn>
                  <a:cxn ang="0">
                    <a:pos x="280" y="67"/>
                  </a:cxn>
                  <a:cxn ang="0">
                    <a:pos x="289" y="77"/>
                  </a:cxn>
                  <a:cxn ang="0">
                    <a:pos x="145" y="87"/>
                  </a:cxn>
                  <a:cxn ang="0">
                    <a:pos x="96" y="337"/>
                  </a:cxn>
                  <a:cxn ang="0">
                    <a:pos x="106" y="337"/>
                  </a:cxn>
                  <a:cxn ang="0">
                    <a:pos x="145" y="96"/>
                  </a:cxn>
                  <a:cxn ang="0">
                    <a:pos x="337" y="106"/>
                  </a:cxn>
                  <a:cxn ang="0">
                    <a:pos x="145" y="164"/>
                  </a:cxn>
                  <a:cxn ang="0">
                    <a:pos x="106" y="337"/>
                  </a:cxn>
                  <a:cxn ang="0">
                    <a:pos x="145" y="116"/>
                  </a:cxn>
                  <a:cxn ang="0">
                    <a:pos x="145" y="116"/>
                  </a:cxn>
                  <a:cxn ang="0">
                    <a:pos x="337" y="106"/>
                  </a:cxn>
                  <a:cxn ang="0">
                    <a:pos x="308" y="135"/>
                  </a:cxn>
                  <a:cxn ang="0">
                    <a:pos x="145" y="125"/>
                  </a:cxn>
                  <a:cxn ang="0">
                    <a:pos x="145" y="125"/>
                  </a:cxn>
                  <a:cxn ang="0">
                    <a:pos x="308" y="135"/>
                  </a:cxn>
                  <a:cxn ang="0">
                    <a:pos x="145" y="145"/>
                  </a:cxn>
                  <a:cxn ang="0">
                    <a:pos x="145" y="145"/>
                  </a:cxn>
                  <a:cxn ang="0">
                    <a:pos x="308" y="135"/>
                  </a:cxn>
                  <a:cxn ang="0">
                    <a:pos x="280" y="164"/>
                  </a:cxn>
                  <a:cxn ang="0">
                    <a:pos x="145" y="154"/>
                  </a:cxn>
                  <a:cxn ang="0">
                    <a:pos x="145" y="154"/>
                  </a:cxn>
                  <a:cxn ang="0">
                    <a:pos x="280" y="164"/>
                  </a:cxn>
                  <a:cxn ang="0">
                    <a:pos x="39" y="19"/>
                  </a:cxn>
                  <a:cxn ang="0">
                    <a:pos x="39" y="10"/>
                  </a:cxn>
                  <a:cxn ang="0">
                    <a:pos x="260" y="10"/>
                  </a:cxn>
                  <a:cxn ang="0">
                    <a:pos x="260" y="19"/>
                  </a:cxn>
                  <a:cxn ang="0">
                    <a:pos x="260" y="39"/>
                  </a:cxn>
                  <a:cxn ang="0">
                    <a:pos x="39" y="29"/>
                  </a:cxn>
                  <a:cxn ang="0">
                    <a:pos x="39" y="29"/>
                  </a:cxn>
                  <a:cxn ang="0">
                    <a:pos x="260" y="29"/>
                  </a:cxn>
                  <a:cxn ang="0">
                    <a:pos x="260" y="39"/>
                  </a:cxn>
                  <a:cxn ang="0">
                    <a:pos x="39" y="48"/>
                  </a:cxn>
                  <a:cxn ang="0">
                    <a:pos x="39" y="48"/>
                  </a:cxn>
                  <a:cxn ang="0">
                    <a:pos x="260" y="39"/>
                  </a:cxn>
                  <a:cxn ang="0">
                    <a:pos x="260" y="48"/>
                  </a:cxn>
                  <a:cxn ang="0">
                    <a:pos x="260" y="67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260" y="58"/>
                  </a:cxn>
                  <a:cxn ang="0">
                    <a:pos x="260" y="67"/>
                  </a:cxn>
                </a:cxnLst>
                <a:rect l="0" t="0" r="0" b="0"/>
                <a:pathLst>
                  <a:path w="36" h="36">
                    <a:moveTo>
                      <a:pt x="9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2" y="0"/>
                      <a:pt x="20" y="0"/>
                      <a:pt x="29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30" y="7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29" y="9"/>
                      <a:pt x="2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9"/>
                      <a:pt x="10" y="11"/>
                      <a:pt x="10" y="1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6"/>
                      <a:pt x="9" y="36"/>
                    </a:cubicBezTo>
                    <a:close/>
                    <a:moveTo>
                      <a:pt x="11" y="35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2"/>
                      <a:pt x="13" y="10"/>
                      <a:pt x="15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1"/>
                      <a:pt x="11" y="17"/>
                      <a:pt x="15" y="17"/>
                    </a:cubicBezTo>
                    <a:cubicBezTo>
                      <a:pt x="29" y="17"/>
                      <a:pt x="29" y="17"/>
                      <a:pt x="29" y="17"/>
                    </a:cubicBezTo>
                    <a:lnTo>
                      <a:pt x="11" y="35"/>
                    </a:ln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35" y="11"/>
                      <a:pt x="35" y="11"/>
                      <a:pt x="35" y="11"/>
                    </a:cubicBezTo>
                    <a:lnTo>
                      <a:pt x="34" y="12"/>
                    </a:lnTo>
                    <a:close/>
                    <a:moveTo>
                      <a:pt x="32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32" y="14"/>
                    </a:lnTo>
                    <a:close/>
                    <a:moveTo>
                      <a:pt x="31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32" y="14"/>
                      <a:pt x="32" y="14"/>
                      <a:pt x="32" y="14"/>
                    </a:cubicBezTo>
                    <a:lnTo>
                      <a:pt x="31" y="15"/>
                    </a:lnTo>
                    <a:close/>
                    <a:moveTo>
                      <a:pt x="29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29" y="17"/>
                    </a:lnTo>
                    <a:close/>
                    <a:moveTo>
                      <a:pt x="27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lose/>
                    <a:moveTo>
                      <a:pt x="27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4"/>
                      <a:pt x="27" y="4"/>
                    </a:cubicBezTo>
                    <a:close/>
                    <a:moveTo>
                      <a:pt x="27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  <a:moveTo>
                      <a:pt x="27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7"/>
                      <a:pt x="27" y="7"/>
                      <a:pt x="27" y="7"/>
                    </a:cubicBezTo>
                    <a:close/>
                  </a:path>
                </a:pathLst>
              </a:custGeom>
              <a:solidFill>
                <a:srgbClr val="1037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108"/>
              <p:cNvSpPr>
                <a:spLocks noEditPoints="1"/>
              </p:cNvSpPr>
              <p:nvPr/>
            </p:nvSpPr>
            <p:spPr>
              <a:xfrm>
                <a:off x="5112" y="3644"/>
                <a:ext cx="289" cy="347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173" y="67"/>
                  </a:cxn>
                  <a:cxn ang="0">
                    <a:pos x="279" y="67"/>
                  </a:cxn>
                  <a:cxn ang="0">
                    <a:pos x="289" y="77"/>
                  </a:cxn>
                  <a:cxn ang="0">
                    <a:pos x="289" y="337"/>
                  </a:cxn>
                  <a:cxn ang="0">
                    <a:pos x="279" y="347"/>
                  </a:cxn>
                  <a:cxn ang="0">
                    <a:pos x="39" y="347"/>
                  </a:cxn>
                  <a:cxn ang="0">
                    <a:pos x="0" y="308"/>
                  </a:cxn>
                  <a:cxn ang="0">
                    <a:pos x="0" y="241"/>
                  </a:cxn>
                  <a:cxn ang="0">
                    <a:pos x="173" y="67"/>
                  </a:cxn>
                  <a:cxn ang="0">
                    <a:pos x="183" y="58"/>
                  </a:cxn>
                  <a:cxn ang="0">
                    <a:pos x="260" y="58"/>
                  </a:cxn>
                  <a:cxn ang="0">
                    <a:pos x="260" y="58"/>
                  </a:cxn>
                  <a:cxn ang="0">
                    <a:pos x="260" y="58"/>
                  </a:cxn>
                  <a:cxn ang="0">
                    <a:pos x="260" y="67"/>
                  </a:cxn>
                  <a:cxn ang="0">
                    <a:pos x="173" y="67"/>
                  </a:cxn>
                  <a:cxn ang="0">
                    <a:pos x="193" y="48"/>
                  </a:cxn>
                  <a:cxn ang="0">
                    <a:pos x="202" y="39"/>
                  </a:cxn>
                  <a:cxn ang="0">
                    <a:pos x="260" y="39"/>
                  </a:cxn>
                  <a:cxn ang="0">
                    <a:pos x="260" y="48"/>
                  </a:cxn>
                  <a:cxn ang="0">
                    <a:pos x="260" y="48"/>
                  </a:cxn>
                  <a:cxn ang="0">
                    <a:pos x="260" y="48"/>
                  </a:cxn>
                  <a:cxn ang="0">
                    <a:pos x="193" y="48"/>
                  </a:cxn>
                  <a:cxn ang="0">
                    <a:pos x="202" y="39"/>
                  </a:cxn>
                  <a:cxn ang="0">
                    <a:pos x="212" y="29"/>
                  </a:cxn>
                  <a:cxn ang="0">
                    <a:pos x="260" y="29"/>
                  </a:cxn>
                  <a:cxn ang="0">
                    <a:pos x="260" y="29"/>
                  </a:cxn>
                  <a:cxn ang="0">
                    <a:pos x="260" y="29"/>
                  </a:cxn>
                  <a:cxn ang="0">
                    <a:pos x="260" y="39"/>
                  </a:cxn>
                  <a:cxn ang="0">
                    <a:pos x="202" y="39"/>
                  </a:cxn>
                  <a:cxn ang="0">
                    <a:pos x="222" y="19"/>
                  </a:cxn>
                  <a:cxn ang="0">
                    <a:pos x="231" y="10"/>
                  </a:cxn>
                  <a:cxn ang="0">
                    <a:pos x="260" y="10"/>
                  </a:cxn>
                  <a:cxn ang="0">
                    <a:pos x="260" y="19"/>
                  </a:cxn>
                  <a:cxn ang="0">
                    <a:pos x="260" y="19"/>
                  </a:cxn>
                  <a:cxn ang="0">
                    <a:pos x="260" y="19"/>
                  </a:cxn>
                  <a:cxn ang="0">
                    <a:pos x="222" y="19"/>
                  </a:cxn>
                  <a:cxn ang="0">
                    <a:pos x="231" y="10"/>
                  </a:cxn>
                  <a:cxn ang="0">
                    <a:pos x="241" y="0"/>
                  </a:cxn>
                  <a:cxn ang="0">
                    <a:pos x="279" y="0"/>
                  </a:cxn>
                  <a:cxn ang="0">
                    <a:pos x="289" y="10"/>
                  </a:cxn>
                  <a:cxn ang="0">
                    <a:pos x="289" y="48"/>
                  </a:cxn>
                  <a:cxn ang="0">
                    <a:pos x="279" y="58"/>
                  </a:cxn>
                  <a:cxn ang="0">
                    <a:pos x="279" y="58"/>
                  </a:cxn>
                  <a:cxn ang="0">
                    <a:pos x="270" y="48"/>
                  </a:cxn>
                  <a:cxn ang="0">
                    <a:pos x="270" y="19"/>
                  </a:cxn>
                  <a:cxn ang="0">
                    <a:pos x="260" y="10"/>
                  </a:cxn>
                  <a:cxn ang="0">
                    <a:pos x="231" y="10"/>
                  </a:cxn>
                </a:cxnLst>
                <a:rect l="0" t="0" r="0" b="0"/>
                <a:pathLst>
                  <a:path w="30" h="36">
                    <a:moveTo>
                      <a:pt x="0" y="25"/>
                    </a:moveTo>
                    <a:cubicBezTo>
                      <a:pt x="18" y="7"/>
                      <a:pt x="18" y="7"/>
                      <a:pt x="1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30" y="8"/>
                      <a:pt x="30" y="8"/>
                    </a:cubicBezTo>
                    <a:cubicBezTo>
                      <a:pt x="30" y="17"/>
                      <a:pt x="30" y="26"/>
                      <a:pt x="30" y="35"/>
                    </a:cubicBezTo>
                    <a:cubicBezTo>
                      <a:pt x="30" y="36"/>
                      <a:pt x="29" y="36"/>
                      <a:pt x="29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lnTo>
                      <a:pt x="0" y="25"/>
                    </a:lnTo>
                    <a:close/>
                    <a:moveTo>
                      <a:pt x="18" y="7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7"/>
                      <a:pt x="27" y="7"/>
                      <a:pt x="27" y="7"/>
                    </a:cubicBezTo>
                    <a:lnTo>
                      <a:pt x="18" y="7"/>
                    </a:lnTo>
                    <a:close/>
                    <a:moveTo>
                      <a:pt x="20" y="5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0" y="5"/>
                    </a:lnTo>
                    <a:close/>
                    <a:moveTo>
                      <a:pt x="21" y="4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lnTo>
                      <a:pt x="21" y="4"/>
                    </a:lnTo>
                    <a:close/>
                    <a:moveTo>
                      <a:pt x="23" y="2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lnTo>
                      <a:pt x="23" y="2"/>
                    </a:lnTo>
                    <a:close/>
                    <a:moveTo>
                      <a:pt x="24" y="1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7" y="1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184F7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109"/>
              <p:cNvSpPr>
                <a:spLocks noEditPoints="1"/>
              </p:cNvSpPr>
              <p:nvPr/>
            </p:nvSpPr>
            <p:spPr>
              <a:xfrm>
                <a:off x="4312" y="2237"/>
                <a:ext cx="511" cy="501"/>
              </a:xfrm>
              <a:custGeom>
                <a:avLst/>
                <a:gdLst/>
                <a:ahLst/>
                <a:cxnLst>
                  <a:cxn ang="0">
                    <a:pos x="492" y="241"/>
                  </a:cxn>
                  <a:cxn ang="0">
                    <a:pos x="492" y="270"/>
                  </a:cxn>
                  <a:cxn ang="0">
                    <a:pos x="482" y="289"/>
                  </a:cxn>
                  <a:cxn ang="0">
                    <a:pos x="376" y="289"/>
                  </a:cxn>
                  <a:cxn ang="0">
                    <a:pos x="366" y="270"/>
                  </a:cxn>
                  <a:cxn ang="0">
                    <a:pos x="366" y="241"/>
                  </a:cxn>
                  <a:cxn ang="0">
                    <a:pos x="376" y="231"/>
                  </a:cxn>
                  <a:cxn ang="0">
                    <a:pos x="482" y="231"/>
                  </a:cxn>
                  <a:cxn ang="0">
                    <a:pos x="492" y="241"/>
                  </a:cxn>
                  <a:cxn ang="0">
                    <a:pos x="309" y="472"/>
                  </a:cxn>
                  <a:cxn ang="0">
                    <a:pos x="347" y="472"/>
                  </a:cxn>
                  <a:cxn ang="0">
                    <a:pos x="357" y="453"/>
                  </a:cxn>
                  <a:cxn ang="0">
                    <a:pos x="328" y="356"/>
                  </a:cxn>
                  <a:cxn ang="0">
                    <a:pos x="318" y="347"/>
                  </a:cxn>
                  <a:cxn ang="0">
                    <a:pos x="280" y="356"/>
                  </a:cxn>
                  <a:cxn ang="0">
                    <a:pos x="270" y="376"/>
                  </a:cxn>
                  <a:cxn ang="0">
                    <a:pos x="299" y="472"/>
                  </a:cxn>
                  <a:cxn ang="0">
                    <a:pos x="309" y="472"/>
                  </a:cxn>
                  <a:cxn ang="0">
                    <a:pos x="501" y="212"/>
                  </a:cxn>
                  <a:cxn ang="0">
                    <a:pos x="10" y="212"/>
                  </a:cxn>
                  <a:cxn ang="0">
                    <a:pos x="0" y="222"/>
                  </a:cxn>
                  <a:cxn ang="0">
                    <a:pos x="106" y="308"/>
                  </a:cxn>
                  <a:cxn ang="0">
                    <a:pos x="501" y="308"/>
                  </a:cxn>
                  <a:cxn ang="0">
                    <a:pos x="511" y="299"/>
                  </a:cxn>
                  <a:cxn ang="0">
                    <a:pos x="511" y="222"/>
                  </a:cxn>
                  <a:cxn ang="0">
                    <a:pos x="501" y="212"/>
                  </a:cxn>
                  <a:cxn ang="0">
                    <a:pos x="251" y="231"/>
                  </a:cxn>
                  <a:cxn ang="0">
                    <a:pos x="289" y="270"/>
                  </a:cxn>
                  <a:cxn ang="0">
                    <a:pos x="299" y="260"/>
                  </a:cxn>
                  <a:cxn ang="0">
                    <a:pos x="299" y="260"/>
                  </a:cxn>
                  <a:cxn ang="0">
                    <a:pos x="270" y="222"/>
                  </a:cxn>
                  <a:cxn ang="0">
                    <a:pos x="251" y="222"/>
                  </a:cxn>
                  <a:cxn ang="0">
                    <a:pos x="251" y="231"/>
                  </a:cxn>
                  <a:cxn ang="0">
                    <a:pos x="289" y="279"/>
                  </a:cxn>
                  <a:cxn ang="0">
                    <a:pos x="241" y="241"/>
                  </a:cxn>
                  <a:cxn ang="0">
                    <a:pos x="231" y="251"/>
                  </a:cxn>
                  <a:cxn ang="0">
                    <a:pos x="231" y="260"/>
                  </a:cxn>
                  <a:cxn ang="0">
                    <a:pos x="270" y="289"/>
                  </a:cxn>
                  <a:cxn ang="0">
                    <a:pos x="289" y="289"/>
                  </a:cxn>
                  <a:cxn ang="0">
                    <a:pos x="289" y="279"/>
                  </a:cxn>
                  <a:cxn ang="0">
                    <a:pos x="289" y="491"/>
                  </a:cxn>
                  <a:cxn ang="0">
                    <a:pos x="241" y="328"/>
                  </a:cxn>
                  <a:cxn ang="0">
                    <a:pos x="251" y="318"/>
                  </a:cxn>
                  <a:cxn ang="0">
                    <a:pos x="328" y="318"/>
                  </a:cxn>
                  <a:cxn ang="0">
                    <a:pos x="337" y="328"/>
                  </a:cxn>
                  <a:cxn ang="0">
                    <a:pos x="376" y="472"/>
                  </a:cxn>
                  <a:cxn ang="0">
                    <a:pos x="366" y="482"/>
                  </a:cxn>
                  <a:cxn ang="0">
                    <a:pos x="299" y="501"/>
                  </a:cxn>
                  <a:cxn ang="0">
                    <a:pos x="289" y="491"/>
                  </a:cxn>
                  <a:cxn ang="0">
                    <a:pos x="202" y="193"/>
                  </a:cxn>
                  <a:cxn ang="0">
                    <a:pos x="154" y="19"/>
                  </a:cxn>
                  <a:cxn ang="0">
                    <a:pos x="164" y="10"/>
                  </a:cxn>
                  <a:cxn ang="0">
                    <a:pos x="280" y="96"/>
                  </a:cxn>
                  <a:cxn ang="0">
                    <a:pos x="299" y="183"/>
                  </a:cxn>
                  <a:cxn ang="0">
                    <a:pos x="289" y="202"/>
                  </a:cxn>
                  <a:cxn ang="0">
                    <a:pos x="212" y="202"/>
                  </a:cxn>
                  <a:cxn ang="0">
                    <a:pos x="202" y="193"/>
                  </a:cxn>
                </a:cxnLst>
                <a:rect l="0" t="0" r="0" b="0"/>
                <a:pathLst>
                  <a:path w="53" h="52">
                    <a:moveTo>
                      <a:pt x="51" y="25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0" y="30"/>
                      <a:pt x="5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8" y="29"/>
                      <a:pt x="38" y="28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4"/>
                      <a:pt x="39" y="24"/>
                      <a:pt x="39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1" y="24"/>
                      <a:pt x="51" y="25"/>
                    </a:cubicBezTo>
                    <a:close/>
                    <a:moveTo>
                      <a:pt x="32" y="49"/>
                    </a:move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8"/>
                      <a:pt x="37" y="48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8"/>
                      <a:pt x="28" y="3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50"/>
                      <a:pt x="32" y="49"/>
                    </a:cubicBezTo>
                    <a:close/>
                    <a:moveTo>
                      <a:pt x="52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8"/>
                      <a:pt x="6" y="32"/>
                      <a:pt x="11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3" y="31"/>
                      <a:pt x="53" y="3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2" y="22"/>
                      <a:pt x="52" y="22"/>
                    </a:cubicBezTo>
                    <a:close/>
                    <a:moveTo>
                      <a:pt x="26" y="24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5"/>
                      <a:pt x="30" y="23"/>
                      <a:pt x="28" y="23"/>
                    </a:cubicBezTo>
                    <a:cubicBezTo>
                      <a:pt x="27" y="23"/>
                      <a:pt x="27" y="23"/>
                      <a:pt x="26" y="23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30" y="29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4" y="25"/>
                      <a:pt x="24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9"/>
                      <a:pt x="26" y="30"/>
                      <a:pt x="28" y="30"/>
                    </a:cubicBezTo>
                    <a:cubicBezTo>
                      <a:pt x="28" y="30"/>
                      <a:pt x="29" y="30"/>
                      <a:pt x="30" y="30"/>
                    </a:cubicBezTo>
                    <a:cubicBezTo>
                      <a:pt x="30" y="29"/>
                      <a:pt x="30" y="29"/>
                      <a:pt x="30" y="29"/>
                    </a:cubicBezTo>
                    <a:close/>
                    <a:moveTo>
                      <a:pt x="30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5" y="34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9" y="50"/>
                      <a:pt x="38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2"/>
                      <a:pt x="30" y="52"/>
                      <a:pt x="30" y="51"/>
                    </a:cubicBezTo>
                    <a:close/>
                    <a:moveTo>
                      <a:pt x="21" y="20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1"/>
                      <a:pt x="17" y="1"/>
                    </a:cubicBezTo>
                    <a:cubicBezTo>
                      <a:pt x="23" y="0"/>
                      <a:pt x="27" y="5"/>
                      <a:pt x="29" y="1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0"/>
                      <a:pt x="31" y="21"/>
                      <a:pt x="30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110"/>
              <p:cNvSpPr>
                <a:spLocks noEditPoints="1"/>
              </p:cNvSpPr>
              <p:nvPr/>
            </p:nvSpPr>
            <p:spPr>
              <a:xfrm>
                <a:off x="4302" y="2237"/>
                <a:ext cx="521" cy="501"/>
              </a:xfrm>
              <a:custGeom>
                <a:avLst/>
                <a:gdLst/>
                <a:ahLst/>
                <a:cxnLst>
                  <a:cxn ang="0">
                    <a:pos x="492" y="241"/>
                  </a:cxn>
                  <a:cxn ang="0">
                    <a:pos x="492" y="270"/>
                  </a:cxn>
                  <a:cxn ang="0">
                    <a:pos x="482" y="279"/>
                  </a:cxn>
                  <a:cxn ang="0">
                    <a:pos x="386" y="279"/>
                  </a:cxn>
                  <a:cxn ang="0">
                    <a:pos x="376" y="270"/>
                  </a:cxn>
                  <a:cxn ang="0">
                    <a:pos x="376" y="241"/>
                  </a:cxn>
                  <a:cxn ang="0">
                    <a:pos x="386" y="231"/>
                  </a:cxn>
                  <a:cxn ang="0">
                    <a:pos x="482" y="231"/>
                  </a:cxn>
                  <a:cxn ang="0">
                    <a:pos x="492" y="241"/>
                  </a:cxn>
                  <a:cxn ang="0">
                    <a:pos x="318" y="472"/>
                  </a:cxn>
                  <a:cxn ang="0">
                    <a:pos x="357" y="462"/>
                  </a:cxn>
                  <a:cxn ang="0">
                    <a:pos x="357" y="453"/>
                  </a:cxn>
                  <a:cxn ang="0">
                    <a:pos x="338" y="356"/>
                  </a:cxn>
                  <a:cxn ang="0">
                    <a:pos x="318" y="347"/>
                  </a:cxn>
                  <a:cxn ang="0">
                    <a:pos x="289" y="356"/>
                  </a:cxn>
                  <a:cxn ang="0">
                    <a:pos x="280" y="366"/>
                  </a:cxn>
                  <a:cxn ang="0">
                    <a:pos x="309" y="462"/>
                  </a:cxn>
                  <a:cxn ang="0">
                    <a:pos x="318" y="472"/>
                  </a:cxn>
                  <a:cxn ang="0">
                    <a:pos x="502" y="202"/>
                  </a:cxn>
                  <a:cxn ang="0">
                    <a:pos x="19" y="202"/>
                  </a:cxn>
                  <a:cxn ang="0">
                    <a:pos x="10" y="222"/>
                  </a:cxn>
                  <a:cxn ang="0">
                    <a:pos x="116" y="299"/>
                  </a:cxn>
                  <a:cxn ang="0">
                    <a:pos x="502" y="299"/>
                  </a:cxn>
                  <a:cxn ang="0">
                    <a:pos x="521" y="289"/>
                  </a:cxn>
                  <a:cxn ang="0">
                    <a:pos x="521" y="222"/>
                  </a:cxn>
                  <a:cxn ang="0">
                    <a:pos x="502" y="202"/>
                  </a:cxn>
                  <a:cxn ang="0">
                    <a:pos x="261" y="231"/>
                  </a:cxn>
                  <a:cxn ang="0">
                    <a:pos x="299" y="260"/>
                  </a:cxn>
                  <a:cxn ang="0">
                    <a:pos x="309" y="260"/>
                  </a:cxn>
                  <a:cxn ang="0">
                    <a:pos x="309" y="251"/>
                  </a:cxn>
                  <a:cxn ang="0">
                    <a:pos x="280" y="222"/>
                  </a:cxn>
                  <a:cxn ang="0">
                    <a:pos x="261" y="222"/>
                  </a:cxn>
                  <a:cxn ang="0">
                    <a:pos x="261" y="231"/>
                  </a:cxn>
                  <a:cxn ang="0">
                    <a:pos x="289" y="270"/>
                  </a:cxn>
                  <a:cxn ang="0">
                    <a:pos x="251" y="241"/>
                  </a:cxn>
                  <a:cxn ang="0">
                    <a:pos x="241" y="241"/>
                  </a:cxn>
                  <a:cxn ang="0">
                    <a:pos x="241" y="251"/>
                  </a:cxn>
                  <a:cxn ang="0">
                    <a:pos x="280" y="289"/>
                  </a:cxn>
                  <a:cxn ang="0">
                    <a:pos x="289" y="279"/>
                  </a:cxn>
                  <a:cxn ang="0">
                    <a:pos x="289" y="270"/>
                  </a:cxn>
                  <a:cxn ang="0">
                    <a:pos x="289" y="491"/>
                  </a:cxn>
                  <a:cxn ang="0">
                    <a:pos x="251" y="328"/>
                  </a:cxn>
                  <a:cxn ang="0">
                    <a:pos x="261" y="308"/>
                  </a:cxn>
                  <a:cxn ang="0">
                    <a:pos x="338" y="308"/>
                  </a:cxn>
                  <a:cxn ang="0">
                    <a:pos x="347" y="318"/>
                  </a:cxn>
                  <a:cxn ang="0">
                    <a:pos x="386" y="472"/>
                  </a:cxn>
                  <a:cxn ang="0">
                    <a:pos x="376" y="482"/>
                  </a:cxn>
                  <a:cxn ang="0">
                    <a:pos x="309" y="501"/>
                  </a:cxn>
                  <a:cxn ang="0">
                    <a:pos x="289" y="491"/>
                  </a:cxn>
                  <a:cxn ang="0">
                    <a:pos x="212" y="193"/>
                  </a:cxn>
                  <a:cxn ang="0">
                    <a:pos x="164" y="19"/>
                  </a:cxn>
                  <a:cxn ang="0">
                    <a:pos x="174" y="10"/>
                  </a:cxn>
                  <a:cxn ang="0">
                    <a:pos x="289" y="96"/>
                  </a:cxn>
                  <a:cxn ang="0">
                    <a:pos x="309" y="183"/>
                  </a:cxn>
                  <a:cxn ang="0">
                    <a:pos x="299" y="193"/>
                  </a:cxn>
                  <a:cxn ang="0">
                    <a:pos x="222" y="193"/>
                  </a:cxn>
                  <a:cxn ang="0">
                    <a:pos x="212" y="193"/>
                  </a:cxn>
                </a:cxnLst>
                <a:rect l="0" t="0" r="0" b="0"/>
                <a:pathLst>
                  <a:path w="54" h="52">
                    <a:moveTo>
                      <a:pt x="51" y="25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4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1" y="24"/>
                      <a:pt x="51" y="24"/>
                      <a:pt x="51" y="25"/>
                    </a:cubicBezTo>
                    <a:close/>
                    <a:moveTo>
                      <a:pt x="33" y="49"/>
                    </a:move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8"/>
                      <a:pt x="29" y="3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3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2"/>
                      <a:pt x="1" y="23"/>
                    </a:cubicBezTo>
                    <a:cubicBezTo>
                      <a:pt x="1" y="28"/>
                      <a:pt x="7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4" y="31"/>
                      <a:pt x="54" y="3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3" y="21"/>
                      <a:pt x="52" y="21"/>
                    </a:cubicBezTo>
                    <a:close/>
                    <a:moveTo>
                      <a:pt x="27" y="24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2" y="24"/>
                      <a:pt x="30" y="23"/>
                      <a:pt x="29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6" y="23"/>
                      <a:pt x="26" y="24"/>
                      <a:pt x="27" y="24"/>
                    </a:cubicBezTo>
                    <a:close/>
                    <a:moveTo>
                      <a:pt x="30" y="28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5" y="25"/>
                      <a:pt x="25" y="25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8"/>
                      <a:pt x="27" y="30"/>
                      <a:pt x="29" y="30"/>
                    </a:cubicBezTo>
                    <a:cubicBezTo>
                      <a:pt x="29" y="30"/>
                      <a:pt x="30" y="30"/>
                      <a:pt x="30" y="29"/>
                    </a:cubicBezTo>
                    <a:cubicBezTo>
                      <a:pt x="31" y="29"/>
                      <a:pt x="31" y="29"/>
                      <a:pt x="30" y="28"/>
                    </a:cubicBezTo>
                    <a:close/>
                    <a:moveTo>
                      <a:pt x="30" y="51"/>
                    </a:move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3"/>
                      <a:pt x="26" y="32"/>
                      <a:pt x="27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6" y="33"/>
                      <a:pt x="36" y="33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50"/>
                      <a:pt x="39" y="5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2"/>
                      <a:pt x="30" y="52"/>
                      <a:pt x="30" y="51"/>
                    </a:cubicBezTo>
                    <a:close/>
                    <a:moveTo>
                      <a:pt x="22" y="20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23" y="0"/>
                      <a:pt x="28" y="5"/>
                      <a:pt x="30" y="1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0"/>
                      <a:pt x="32" y="20"/>
                      <a:pt x="31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11"/>
              <p:cNvSpPr>
                <a:spLocks noEditPoints="1"/>
              </p:cNvSpPr>
              <p:nvPr/>
            </p:nvSpPr>
            <p:spPr>
              <a:xfrm>
                <a:off x="4302" y="2237"/>
                <a:ext cx="511" cy="501"/>
              </a:xfrm>
              <a:custGeom>
                <a:avLst/>
                <a:gdLst/>
                <a:ahLst/>
                <a:cxnLst>
                  <a:cxn ang="0">
                    <a:pos x="492" y="231"/>
                  </a:cxn>
                  <a:cxn ang="0">
                    <a:pos x="492" y="270"/>
                  </a:cxn>
                  <a:cxn ang="0">
                    <a:pos x="482" y="279"/>
                  </a:cxn>
                  <a:cxn ang="0">
                    <a:pos x="386" y="279"/>
                  </a:cxn>
                  <a:cxn ang="0">
                    <a:pos x="376" y="270"/>
                  </a:cxn>
                  <a:cxn ang="0">
                    <a:pos x="376" y="231"/>
                  </a:cxn>
                  <a:cxn ang="0">
                    <a:pos x="386" y="222"/>
                  </a:cxn>
                  <a:cxn ang="0">
                    <a:pos x="482" y="222"/>
                  </a:cxn>
                  <a:cxn ang="0">
                    <a:pos x="492" y="231"/>
                  </a:cxn>
                  <a:cxn ang="0">
                    <a:pos x="318" y="472"/>
                  </a:cxn>
                  <a:cxn ang="0">
                    <a:pos x="347" y="462"/>
                  </a:cxn>
                  <a:cxn ang="0">
                    <a:pos x="357" y="453"/>
                  </a:cxn>
                  <a:cxn ang="0">
                    <a:pos x="328" y="356"/>
                  </a:cxn>
                  <a:cxn ang="0">
                    <a:pos x="318" y="347"/>
                  </a:cxn>
                  <a:cxn ang="0">
                    <a:pos x="289" y="356"/>
                  </a:cxn>
                  <a:cxn ang="0">
                    <a:pos x="280" y="366"/>
                  </a:cxn>
                  <a:cxn ang="0">
                    <a:pos x="309" y="462"/>
                  </a:cxn>
                  <a:cxn ang="0">
                    <a:pos x="318" y="472"/>
                  </a:cxn>
                  <a:cxn ang="0">
                    <a:pos x="501" y="202"/>
                  </a:cxn>
                  <a:cxn ang="0">
                    <a:pos x="10" y="202"/>
                  </a:cxn>
                  <a:cxn ang="0">
                    <a:pos x="0" y="212"/>
                  </a:cxn>
                  <a:cxn ang="0">
                    <a:pos x="116" y="299"/>
                  </a:cxn>
                  <a:cxn ang="0">
                    <a:pos x="501" y="299"/>
                  </a:cxn>
                  <a:cxn ang="0">
                    <a:pos x="511" y="289"/>
                  </a:cxn>
                  <a:cxn ang="0">
                    <a:pos x="511" y="212"/>
                  </a:cxn>
                  <a:cxn ang="0">
                    <a:pos x="501" y="202"/>
                  </a:cxn>
                  <a:cxn ang="0">
                    <a:pos x="251" y="231"/>
                  </a:cxn>
                  <a:cxn ang="0">
                    <a:pos x="299" y="260"/>
                  </a:cxn>
                  <a:cxn ang="0">
                    <a:pos x="309" y="260"/>
                  </a:cxn>
                  <a:cxn ang="0">
                    <a:pos x="309" y="251"/>
                  </a:cxn>
                  <a:cxn ang="0">
                    <a:pos x="270" y="222"/>
                  </a:cxn>
                  <a:cxn ang="0">
                    <a:pos x="260" y="222"/>
                  </a:cxn>
                  <a:cxn ang="0">
                    <a:pos x="251" y="231"/>
                  </a:cxn>
                  <a:cxn ang="0">
                    <a:pos x="289" y="270"/>
                  </a:cxn>
                  <a:cxn ang="0">
                    <a:pos x="251" y="241"/>
                  </a:cxn>
                  <a:cxn ang="0">
                    <a:pos x="241" y="241"/>
                  </a:cxn>
                  <a:cxn ang="0">
                    <a:pos x="241" y="251"/>
                  </a:cxn>
                  <a:cxn ang="0">
                    <a:pos x="270" y="289"/>
                  </a:cxn>
                  <a:cxn ang="0">
                    <a:pos x="289" y="279"/>
                  </a:cxn>
                  <a:cxn ang="0">
                    <a:pos x="289" y="270"/>
                  </a:cxn>
                  <a:cxn ang="0">
                    <a:pos x="289" y="491"/>
                  </a:cxn>
                  <a:cxn ang="0">
                    <a:pos x="241" y="328"/>
                  </a:cxn>
                  <a:cxn ang="0">
                    <a:pos x="251" y="308"/>
                  </a:cxn>
                  <a:cxn ang="0">
                    <a:pos x="337" y="308"/>
                  </a:cxn>
                  <a:cxn ang="0">
                    <a:pos x="347" y="318"/>
                  </a:cxn>
                  <a:cxn ang="0">
                    <a:pos x="386" y="462"/>
                  </a:cxn>
                  <a:cxn ang="0">
                    <a:pos x="376" y="482"/>
                  </a:cxn>
                  <a:cxn ang="0">
                    <a:pos x="299" y="501"/>
                  </a:cxn>
                  <a:cxn ang="0">
                    <a:pos x="289" y="491"/>
                  </a:cxn>
                  <a:cxn ang="0">
                    <a:pos x="212" y="183"/>
                  </a:cxn>
                  <a:cxn ang="0">
                    <a:pos x="164" y="19"/>
                  </a:cxn>
                  <a:cxn ang="0">
                    <a:pos x="174" y="0"/>
                  </a:cxn>
                  <a:cxn ang="0">
                    <a:pos x="280" y="87"/>
                  </a:cxn>
                  <a:cxn ang="0">
                    <a:pos x="309" y="183"/>
                  </a:cxn>
                  <a:cxn ang="0">
                    <a:pos x="299" y="193"/>
                  </a:cxn>
                  <a:cxn ang="0">
                    <a:pos x="222" y="193"/>
                  </a:cxn>
                  <a:cxn ang="0">
                    <a:pos x="212" y="183"/>
                  </a:cxn>
                </a:cxnLst>
                <a:rect l="0" t="0" r="0" b="0"/>
                <a:pathLst>
                  <a:path w="53" h="52">
                    <a:moveTo>
                      <a:pt x="51" y="24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8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3"/>
                      <a:pt x="4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3"/>
                      <a:pt x="51" y="24"/>
                      <a:pt x="51" y="24"/>
                    </a:cubicBezTo>
                    <a:close/>
                    <a:moveTo>
                      <a:pt x="33" y="49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8"/>
                      <a:pt x="37" y="47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8"/>
                      <a:pt x="29" y="3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1" y="28"/>
                      <a:pt x="7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3" y="31"/>
                      <a:pt x="53" y="30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1"/>
                      <a:pt x="52" y="21"/>
                    </a:cubicBezTo>
                    <a:close/>
                    <a:moveTo>
                      <a:pt x="26" y="24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2" y="24"/>
                      <a:pt x="30" y="23"/>
                      <a:pt x="28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6" y="23"/>
                      <a:pt x="26" y="24"/>
                      <a:pt x="26" y="24"/>
                    </a:cubicBezTo>
                    <a:close/>
                    <a:moveTo>
                      <a:pt x="30" y="28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6"/>
                      <a:pt x="25" y="26"/>
                    </a:cubicBezTo>
                    <a:cubicBezTo>
                      <a:pt x="25" y="28"/>
                      <a:pt x="26" y="30"/>
                      <a:pt x="28" y="30"/>
                    </a:cubicBezTo>
                    <a:cubicBezTo>
                      <a:pt x="29" y="30"/>
                      <a:pt x="30" y="29"/>
                      <a:pt x="30" y="29"/>
                    </a:cubicBezTo>
                    <a:cubicBezTo>
                      <a:pt x="31" y="29"/>
                      <a:pt x="31" y="28"/>
                      <a:pt x="30" y="28"/>
                    </a:cubicBezTo>
                    <a:close/>
                    <a:moveTo>
                      <a:pt x="30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6" y="32"/>
                      <a:pt x="26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5" y="33"/>
                      <a:pt x="36" y="3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9"/>
                      <a:pt x="39" y="49"/>
                      <a:pt x="39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0" y="51"/>
                      <a:pt x="30" y="51"/>
                    </a:cubicBezTo>
                    <a:close/>
                    <a:moveTo>
                      <a:pt x="22" y="19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0"/>
                      <a:pt x="18" y="0"/>
                    </a:cubicBezTo>
                    <a:cubicBezTo>
                      <a:pt x="23" y="0"/>
                      <a:pt x="28" y="4"/>
                      <a:pt x="29" y="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1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12"/>
              <p:cNvSpPr>
                <a:spLocks noEditPoints="1"/>
              </p:cNvSpPr>
              <p:nvPr/>
            </p:nvSpPr>
            <p:spPr>
              <a:xfrm>
                <a:off x="4302" y="2228"/>
                <a:ext cx="511" cy="510"/>
              </a:xfrm>
              <a:custGeom>
                <a:avLst/>
                <a:gdLst/>
                <a:ahLst/>
                <a:cxnLst>
                  <a:cxn ang="0">
                    <a:pos x="492" y="241"/>
                  </a:cxn>
                  <a:cxn ang="0">
                    <a:pos x="492" y="279"/>
                  </a:cxn>
                  <a:cxn ang="0">
                    <a:pos x="482" y="289"/>
                  </a:cxn>
                  <a:cxn ang="0">
                    <a:pos x="376" y="289"/>
                  </a:cxn>
                  <a:cxn ang="0">
                    <a:pos x="366" y="279"/>
                  </a:cxn>
                  <a:cxn ang="0">
                    <a:pos x="366" y="241"/>
                  </a:cxn>
                  <a:cxn ang="0">
                    <a:pos x="376" y="231"/>
                  </a:cxn>
                  <a:cxn ang="0">
                    <a:pos x="482" y="231"/>
                  </a:cxn>
                  <a:cxn ang="0">
                    <a:pos x="492" y="241"/>
                  </a:cxn>
                  <a:cxn ang="0">
                    <a:pos x="318" y="481"/>
                  </a:cxn>
                  <a:cxn ang="0">
                    <a:pos x="347" y="472"/>
                  </a:cxn>
                  <a:cxn ang="0">
                    <a:pos x="357" y="452"/>
                  </a:cxn>
                  <a:cxn ang="0">
                    <a:pos x="328" y="356"/>
                  </a:cxn>
                  <a:cxn ang="0">
                    <a:pos x="318" y="356"/>
                  </a:cxn>
                  <a:cxn ang="0">
                    <a:pos x="280" y="366"/>
                  </a:cxn>
                  <a:cxn ang="0">
                    <a:pos x="280" y="375"/>
                  </a:cxn>
                  <a:cxn ang="0">
                    <a:pos x="299" y="472"/>
                  </a:cxn>
                  <a:cxn ang="0">
                    <a:pos x="318" y="481"/>
                  </a:cxn>
                  <a:cxn ang="0">
                    <a:pos x="501" y="212"/>
                  </a:cxn>
                  <a:cxn ang="0">
                    <a:pos x="10" y="212"/>
                  </a:cxn>
                  <a:cxn ang="0">
                    <a:pos x="0" y="221"/>
                  </a:cxn>
                  <a:cxn ang="0">
                    <a:pos x="116" y="308"/>
                  </a:cxn>
                  <a:cxn ang="0">
                    <a:pos x="501" y="308"/>
                  </a:cxn>
                  <a:cxn ang="0">
                    <a:pos x="511" y="298"/>
                  </a:cxn>
                  <a:cxn ang="0">
                    <a:pos x="511" y="221"/>
                  </a:cxn>
                  <a:cxn ang="0">
                    <a:pos x="501" y="212"/>
                  </a:cxn>
                  <a:cxn ang="0">
                    <a:pos x="251" y="241"/>
                  </a:cxn>
                  <a:cxn ang="0">
                    <a:pos x="299" y="269"/>
                  </a:cxn>
                  <a:cxn ang="0">
                    <a:pos x="309" y="269"/>
                  </a:cxn>
                  <a:cxn ang="0">
                    <a:pos x="309" y="260"/>
                  </a:cxn>
                  <a:cxn ang="0">
                    <a:pos x="270" y="221"/>
                  </a:cxn>
                  <a:cxn ang="0">
                    <a:pos x="251" y="231"/>
                  </a:cxn>
                  <a:cxn ang="0">
                    <a:pos x="251" y="241"/>
                  </a:cxn>
                  <a:cxn ang="0">
                    <a:pos x="289" y="279"/>
                  </a:cxn>
                  <a:cxn ang="0">
                    <a:pos x="241" y="250"/>
                  </a:cxn>
                  <a:cxn ang="0">
                    <a:pos x="241" y="250"/>
                  </a:cxn>
                  <a:cxn ang="0">
                    <a:pos x="231" y="260"/>
                  </a:cxn>
                  <a:cxn ang="0">
                    <a:pos x="270" y="289"/>
                  </a:cxn>
                  <a:cxn ang="0">
                    <a:pos x="289" y="289"/>
                  </a:cxn>
                  <a:cxn ang="0">
                    <a:pos x="289" y="279"/>
                  </a:cxn>
                  <a:cxn ang="0">
                    <a:pos x="289" y="500"/>
                  </a:cxn>
                  <a:cxn ang="0">
                    <a:pos x="241" y="327"/>
                  </a:cxn>
                  <a:cxn ang="0">
                    <a:pos x="251" y="318"/>
                  </a:cxn>
                  <a:cxn ang="0">
                    <a:pos x="328" y="318"/>
                  </a:cxn>
                  <a:cxn ang="0">
                    <a:pos x="337" y="327"/>
                  </a:cxn>
                  <a:cxn ang="0">
                    <a:pos x="376" y="472"/>
                  </a:cxn>
                  <a:cxn ang="0">
                    <a:pos x="376" y="481"/>
                  </a:cxn>
                  <a:cxn ang="0">
                    <a:pos x="299" y="500"/>
                  </a:cxn>
                  <a:cxn ang="0">
                    <a:pos x="289" y="500"/>
                  </a:cxn>
                  <a:cxn ang="0">
                    <a:pos x="202" y="192"/>
                  </a:cxn>
                  <a:cxn ang="0">
                    <a:pos x="164" y="19"/>
                  </a:cxn>
                  <a:cxn ang="0">
                    <a:pos x="174" y="10"/>
                  </a:cxn>
                  <a:cxn ang="0">
                    <a:pos x="280" y="96"/>
                  </a:cxn>
                  <a:cxn ang="0">
                    <a:pos x="309" y="192"/>
                  </a:cxn>
                  <a:cxn ang="0">
                    <a:pos x="299" y="202"/>
                  </a:cxn>
                  <a:cxn ang="0">
                    <a:pos x="212" y="202"/>
                  </a:cxn>
                  <a:cxn ang="0">
                    <a:pos x="202" y="192"/>
                  </a:cxn>
                </a:cxnLst>
                <a:rect l="0" t="0" r="0" b="0"/>
                <a:pathLst>
                  <a:path w="53" h="53">
                    <a:moveTo>
                      <a:pt x="51" y="25"/>
                    </a:move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0" y="30"/>
                      <a:pt x="5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8" y="29"/>
                      <a:pt x="38" y="29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9" y="24"/>
                      <a:pt x="39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1" y="25"/>
                      <a:pt x="51" y="25"/>
                    </a:cubicBezTo>
                    <a:close/>
                    <a:moveTo>
                      <a:pt x="33" y="50"/>
                    </a:move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9"/>
                      <a:pt x="37" y="48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3" y="36"/>
                      <a:pt x="33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9" y="3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0"/>
                      <a:pt x="32" y="50"/>
                      <a:pt x="33" y="50"/>
                    </a:cubicBezTo>
                    <a:close/>
                    <a:moveTo>
                      <a:pt x="52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9"/>
                      <a:pt x="6" y="32"/>
                      <a:pt x="1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3" y="31"/>
                      <a:pt x="53" y="3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52" y="22"/>
                    </a:cubicBezTo>
                    <a:close/>
                    <a:moveTo>
                      <a:pt x="26" y="25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2" y="28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5"/>
                      <a:pt x="30" y="23"/>
                      <a:pt x="28" y="23"/>
                    </a:cubicBezTo>
                    <a:cubicBezTo>
                      <a:pt x="27" y="23"/>
                      <a:pt x="27" y="23"/>
                      <a:pt x="26" y="24"/>
                    </a:cubicBezTo>
                    <a:cubicBezTo>
                      <a:pt x="26" y="24"/>
                      <a:pt x="26" y="24"/>
                      <a:pt x="26" y="25"/>
                    </a:cubicBezTo>
                    <a:close/>
                    <a:moveTo>
                      <a:pt x="30" y="29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5" y="25"/>
                      <a:pt x="25" y="26"/>
                    </a:cubicBezTo>
                    <a:cubicBezTo>
                      <a:pt x="24" y="26"/>
                      <a:pt x="24" y="27"/>
                      <a:pt x="24" y="27"/>
                    </a:cubicBezTo>
                    <a:cubicBezTo>
                      <a:pt x="24" y="29"/>
                      <a:pt x="26" y="30"/>
                      <a:pt x="28" y="30"/>
                    </a:cubicBezTo>
                    <a:cubicBezTo>
                      <a:pt x="29" y="30"/>
                      <a:pt x="29" y="30"/>
                      <a:pt x="30" y="30"/>
                    </a:cubicBezTo>
                    <a:cubicBezTo>
                      <a:pt x="30" y="30"/>
                      <a:pt x="30" y="29"/>
                      <a:pt x="30" y="29"/>
                    </a:cubicBezTo>
                    <a:close/>
                    <a:moveTo>
                      <a:pt x="30" y="52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3"/>
                      <a:pt x="26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5" y="34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0" y="50"/>
                      <a:pt x="39" y="50"/>
                      <a:pt x="39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0" y="52"/>
                      <a:pt x="30" y="52"/>
                    </a:cubicBezTo>
                    <a:close/>
                    <a:moveTo>
                      <a:pt x="21" y="20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7" y="1"/>
                      <a:pt x="18" y="1"/>
                    </a:cubicBezTo>
                    <a:cubicBezTo>
                      <a:pt x="23" y="0"/>
                      <a:pt x="28" y="5"/>
                      <a:pt x="29" y="1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1" y="21"/>
                      <a:pt x="31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113"/>
              <p:cNvSpPr>
                <a:spLocks noEditPoints="1"/>
              </p:cNvSpPr>
              <p:nvPr/>
            </p:nvSpPr>
            <p:spPr>
              <a:xfrm>
                <a:off x="4302" y="2228"/>
                <a:ext cx="511" cy="501"/>
              </a:xfrm>
              <a:custGeom>
                <a:avLst/>
                <a:gdLst/>
                <a:ahLst/>
                <a:cxnLst>
                  <a:cxn ang="0">
                    <a:pos x="492" y="241"/>
                  </a:cxn>
                  <a:cxn ang="0">
                    <a:pos x="492" y="270"/>
                  </a:cxn>
                  <a:cxn ang="0">
                    <a:pos x="482" y="289"/>
                  </a:cxn>
                  <a:cxn ang="0">
                    <a:pos x="376" y="289"/>
                  </a:cxn>
                  <a:cxn ang="0">
                    <a:pos x="366" y="270"/>
                  </a:cxn>
                  <a:cxn ang="0">
                    <a:pos x="366" y="241"/>
                  </a:cxn>
                  <a:cxn ang="0">
                    <a:pos x="376" y="231"/>
                  </a:cxn>
                  <a:cxn ang="0">
                    <a:pos x="482" y="231"/>
                  </a:cxn>
                  <a:cxn ang="0">
                    <a:pos x="492" y="241"/>
                  </a:cxn>
                  <a:cxn ang="0">
                    <a:pos x="309" y="472"/>
                  </a:cxn>
                  <a:cxn ang="0">
                    <a:pos x="347" y="472"/>
                  </a:cxn>
                  <a:cxn ang="0">
                    <a:pos x="357" y="453"/>
                  </a:cxn>
                  <a:cxn ang="0">
                    <a:pos x="328" y="356"/>
                  </a:cxn>
                  <a:cxn ang="0">
                    <a:pos x="318" y="347"/>
                  </a:cxn>
                  <a:cxn ang="0">
                    <a:pos x="280" y="356"/>
                  </a:cxn>
                  <a:cxn ang="0">
                    <a:pos x="270" y="376"/>
                  </a:cxn>
                  <a:cxn ang="0">
                    <a:pos x="299" y="472"/>
                  </a:cxn>
                  <a:cxn ang="0">
                    <a:pos x="309" y="472"/>
                  </a:cxn>
                  <a:cxn ang="0">
                    <a:pos x="501" y="212"/>
                  </a:cxn>
                  <a:cxn ang="0">
                    <a:pos x="10" y="212"/>
                  </a:cxn>
                  <a:cxn ang="0">
                    <a:pos x="0" y="222"/>
                  </a:cxn>
                  <a:cxn ang="0">
                    <a:pos x="106" y="308"/>
                  </a:cxn>
                  <a:cxn ang="0">
                    <a:pos x="501" y="308"/>
                  </a:cxn>
                  <a:cxn ang="0">
                    <a:pos x="511" y="299"/>
                  </a:cxn>
                  <a:cxn ang="0">
                    <a:pos x="511" y="222"/>
                  </a:cxn>
                  <a:cxn ang="0">
                    <a:pos x="501" y="212"/>
                  </a:cxn>
                  <a:cxn ang="0">
                    <a:pos x="251" y="231"/>
                  </a:cxn>
                  <a:cxn ang="0">
                    <a:pos x="289" y="270"/>
                  </a:cxn>
                  <a:cxn ang="0">
                    <a:pos x="299" y="260"/>
                  </a:cxn>
                  <a:cxn ang="0">
                    <a:pos x="299" y="260"/>
                  </a:cxn>
                  <a:cxn ang="0">
                    <a:pos x="270" y="222"/>
                  </a:cxn>
                  <a:cxn ang="0">
                    <a:pos x="251" y="222"/>
                  </a:cxn>
                  <a:cxn ang="0">
                    <a:pos x="251" y="231"/>
                  </a:cxn>
                  <a:cxn ang="0">
                    <a:pos x="289" y="279"/>
                  </a:cxn>
                  <a:cxn ang="0">
                    <a:pos x="241" y="241"/>
                  </a:cxn>
                  <a:cxn ang="0">
                    <a:pos x="231" y="251"/>
                  </a:cxn>
                  <a:cxn ang="0">
                    <a:pos x="231" y="260"/>
                  </a:cxn>
                  <a:cxn ang="0">
                    <a:pos x="270" y="289"/>
                  </a:cxn>
                  <a:cxn ang="0">
                    <a:pos x="289" y="289"/>
                  </a:cxn>
                  <a:cxn ang="0">
                    <a:pos x="289" y="279"/>
                  </a:cxn>
                  <a:cxn ang="0">
                    <a:pos x="289" y="491"/>
                  </a:cxn>
                  <a:cxn ang="0">
                    <a:pos x="241" y="328"/>
                  </a:cxn>
                  <a:cxn ang="0">
                    <a:pos x="251" y="318"/>
                  </a:cxn>
                  <a:cxn ang="0">
                    <a:pos x="328" y="318"/>
                  </a:cxn>
                  <a:cxn ang="0">
                    <a:pos x="337" y="328"/>
                  </a:cxn>
                  <a:cxn ang="0">
                    <a:pos x="376" y="472"/>
                  </a:cxn>
                  <a:cxn ang="0">
                    <a:pos x="366" y="482"/>
                  </a:cxn>
                  <a:cxn ang="0">
                    <a:pos x="299" y="501"/>
                  </a:cxn>
                  <a:cxn ang="0">
                    <a:pos x="289" y="491"/>
                  </a:cxn>
                  <a:cxn ang="0">
                    <a:pos x="202" y="193"/>
                  </a:cxn>
                  <a:cxn ang="0">
                    <a:pos x="154" y="19"/>
                  </a:cxn>
                  <a:cxn ang="0">
                    <a:pos x="164" y="10"/>
                  </a:cxn>
                  <a:cxn ang="0">
                    <a:pos x="280" y="96"/>
                  </a:cxn>
                  <a:cxn ang="0">
                    <a:pos x="299" y="183"/>
                  </a:cxn>
                  <a:cxn ang="0">
                    <a:pos x="289" y="202"/>
                  </a:cxn>
                  <a:cxn ang="0">
                    <a:pos x="212" y="202"/>
                  </a:cxn>
                  <a:cxn ang="0">
                    <a:pos x="202" y="193"/>
                  </a:cxn>
                </a:cxnLst>
                <a:rect l="0" t="0" r="0" b="0"/>
                <a:pathLst>
                  <a:path w="53" h="52">
                    <a:moveTo>
                      <a:pt x="51" y="25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0" y="30"/>
                      <a:pt x="5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8" y="29"/>
                      <a:pt x="38" y="28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4"/>
                      <a:pt x="39" y="24"/>
                      <a:pt x="39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1" y="24"/>
                      <a:pt x="51" y="25"/>
                    </a:cubicBezTo>
                    <a:close/>
                    <a:moveTo>
                      <a:pt x="32" y="49"/>
                    </a:move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8"/>
                      <a:pt x="37" y="48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8"/>
                      <a:pt x="28" y="3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50"/>
                      <a:pt x="32" y="49"/>
                    </a:cubicBezTo>
                    <a:close/>
                    <a:moveTo>
                      <a:pt x="52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8"/>
                      <a:pt x="6" y="32"/>
                      <a:pt x="11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3" y="31"/>
                      <a:pt x="53" y="3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2" y="22"/>
                      <a:pt x="52" y="22"/>
                    </a:cubicBezTo>
                    <a:close/>
                    <a:moveTo>
                      <a:pt x="26" y="24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5"/>
                      <a:pt x="30" y="23"/>
                      <a:pt x="28" y="23"/>
                    </a:cubicBezTo>
                    <a:cubicBezTo>
                      <a:pt x="27" y="23"/>
                      <a:pt x="27" y="23"/>
                      <a:pt x="26" y="23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30" y="29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4" y="25"/>
                      <a:pt x="24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9"/>
                      <a:pt x="26" y="30"/>
                      <a:pt x="28" y="30"/>
                    </a:cubicBezTo>
                    <a:cubicBezTo>
                      <a:pt x="28" y="30"/>
                      <a:pt x="29" y="30"/>
                      <a:pt x="30" y="30"/>
                    </a:cubicBezTo>
                    <a:cubicBezTo>
                      <a:pt x="30" y="29"/>
                      <a:pt x="30" y="29"/>
                      <a:pt x="30" y="29"/>
                    </a:cubicBezTo>
                    <a:close/>
                    <a:moveTo>
                      <a:pt x="30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5" y="34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9" y="50"/>
                      <a:pt x="38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2"/>
                      <a:pt x="30" y="52"/>
                      <a:pt x="30" y="51"/>
                    </a:cubicBezTo>
                    <a:close/>
                    <a:moveTo>
                      <a:pt x="21" y="20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1"/>
                      <a:pt x="17" y="1"/>
                    </a:cubicBezTo>
                    <a:cubicBezTo>
                      <a:pt x="23" y="0"/>
                      <a:pt x="27" y="5"/>
                      <a:pt x="29" y="1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0"/>
                      <a:pt x="31" y="21"/>
                      <a:pt x="30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114"/>
              <p:cNvSpPr>
                <a:spLocks noEditPoints="1"/>
              </p:cNvSpPr>
              <p:nvPr/>
            </p:nvSpPr>
            <p:spPr>
              <a:xfrm>
                <a:off x="4293" y="2228"/>
                <a:ext cx="520" cy="501"/>
              </a:xfrm>
              <a:custGeom>
                <a:avLst/>
                <a:gdLst/>
                <a:ahLst/>
                <a:cxnLst>
                  <a:cxn ang="0">
                    <a:pos x="491" y="241"/>
                  </a:cxn>
                  <a:cxn ang="0">
                    <a:pos x="491" y="270"/>
                  </a:cxn>
                  <a:cxn ang="0">
                    <a:pos x="481" y="279"/>
                  </a:cxn>
                  <a:cxn ang="0">
                    <a:pos x="385" y="279"/>
                  </a:cxn>
                  <a:cxn ang="0">
                    <a:pos x="376" y="270"/>
                  </a:cxn>
                  <a:cxn ang="0">
                    <a:pos x="376" y="241"/>
                  </a:cxn>
                  <a:cxn ang="0">
                    <a:pos x="385" y="231"/>
                  </a:cxn>
                  <a:cxn ang="0">
                    <a:pos x="481" y="231"/>
                  </a:cxn>
                  <a:cxn ang="0">
                    <a:pos x="491" y="241"/>
                  </a:cxn>
                  <a:cxn ang="0">
                    <a:pos x="318" y="472"/>
                  </a:cxn>
                  <a:cxn ang="0">
                    <a:pos x="356" y="462"/>
                  </a:cxn>
                  <a:cxn ang="0">
                    <a:pos x="356" y="453"/>
                  </a:cxn>
                  <a:cxn ang="0">
                    <a:pos x="337" y="356"/>
                  </a:cxn>
                  <a:cxn ang="0">
                    <a:pos x="318" y="347"/>
                  </a:cxn>
                  <a:cxn ang="0">
                    <a:pos x="289" y="356"/>
                  </a:cxn>
                  <a:cxn ang="0">
                    <a:pos x="279" y="366"/>
                  </a:cxn>
                  <a:cxn ang="0">
                    <a:pos x="308" y="462"/>
                  </a:cxn>
                  <a:cxn ang="0">
                    <a:pos x="318" y="472"/>
                  </a:cxn>
                  <a:cxn ang="0">
                    <a:pos x="501" y="202"/>
                  </a:cxn>
                  <a:cxn ang="0">
                    <a:pos x="19" y="202"/>
                  </a:cxn>
                  <a:cxn ang="0">
                    <a:pos x="10" y="222"/>
                  </a:cxn>
                  <a:cxn ang="0">
                    <a:pos x="116" y="299"/>
                  </a:cxn>
                  <a:cxn ang="0">
                    <a:pos x="501" y="299"/>
                  </a:cxn>
                  <a:cxn ang="0">
                    <a:pos x="520" y="289"/>
                  </a:cxn>
                  <a:cxn ang="0">
                    <a:pos x="520" y="222"/>
                  </a:cxn>
                  <a:cxn ang="0">
                    <a:pos x="501" y="202"/>
                  </a:cxn>
                  <a:cxn ang="0">
                    <a:pos x="260" y="231"/>
                  </a:cxn>
                  <a:cxn ang="0">
                    <a:pos x="299" y="270"/>
                  </a:cxn>
                  <a:cxn ang="0">
                    <a:pos x="308" y="260"/>
                  </a:cxn>
                  <a:cxn ang="0">
                    <a:pos x="308" y="251"/>
                  </a:cxn>
                  <a:cxn ang="0">
                    <a:pos x="279" y="222"/>
                  </a:cxn>
                  <a:cxn ang="0">
                    <a:pos x="260" y="222"/>
                  </a:cxn>
                  <a:cxn ang="0">
                    <a:pos x="260" y="231"/>
                  </a:cxn>
                  <a:cxn ang="0">
                    <a:pos x="299" y="279"/>
                  </a:cxn>
                  <a:cxn ang="0">
                    <a:pos x="250" y="241"/>
                  </a:cxn>
                  <a:cxn ang="0">
                    <a:pos x="241" y="241"/>
                  </a:cxn>
                  <a:cxn ang="0">
                    <a:pos x="241" y="251"/>
                  </a:cxn>
                  <a:cxn ang="0">
                    <a:pos x="279" y="289"/>
                  </a:cxn>
                  <a:cxn ang="0">
                    <a:pos x="289" y="279"/>
                  </a:cxn>
                  <a:cxn ang="0">
                    <a:pos x="299" y="279"/>
                  </a:cxn>
                  <a:cxn ang="0">
                    <a:pos x="289" y="491"/>
                  </a:cxn>
                  <a:cxn ang="0">
                    <a:pos x="250" y="328"/>
                  </a:cxn>
                  <a:cxn ang="0">
                    <a:pos x="260" y="318"/>
                  </a:cxn>
                  <a:cxn ang="0">
                    <a:pos x="337" y="318"/>
                  </a:cxn>
                  <a:cxn ang="0">
                    <a:pos x="347" y="318"/>
                  </a:cxn>
                  <a:cxn ang="0">
                    <a:pos x="385" y="472"/>
                  </a:cxn>
                  <a:cxn ang="0">
                    <a:pos x="376" y="482"/>
                  </a:cxn>
                  <a:cxn ang="0">
                    <a:pos x="308" y="501"/>
                  </a:cxn>
                  <a:cxn ang="0">
                    <a:pos x="289" y="491"/>
                  </a:cxn>
                  <a:cxn ang="0">
                    <a:pos x="212" y="193"/>
                  </a:cxn>
                  <a:cxn ang="0">
                    <a:pos x="164" y="19"/>
                  </a:cxn>
                  <a:cxn ang="0">
                    <a:pos x="173" y="10"/>
                  </a:cxn>
                  <a:cxn ang="0">
                    <a:pos x="289" y="96"/>
                  </a:cxn>
                  <a:cxn ang="0">
                    <a:pos x="308" y="183"/>
                  </a:cxn>
                  <a:cxn ang="0">
                    <a:pos x="299" y="193"/>
                  </a:cxn>
                  <a:cxn ang="0">
                    <a:pos x="221" y="193"/>
                  </a:cxn>
                  <a:cxn ang="0">
                    <a:pos x="212" y="193"/>
                  </a:cxn>
                </a:cxnLst>
                <a:rect l="0" t="0" r="0" b="0"/>
                <a:pathLst>
                  <a:path w="54" h="52">
                    <a:moveTo>
                      <a:pt x="51" y="25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4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1" y="24"/>
                      <a:pt x="51" y="24"/>
                      <a:pt x="51" y="25"/>
                    </a:cubicBezTo>
                    <a:close/>
                    <a:moveTo>
                      <a:pt x="33" y="49"/>
                    </a:move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8"/>
                      <a:pt x="29" y="3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3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2"/>
                      <a:pt x="1" y="23"/>
                    </a:cubicBezTo>
                    <a:cubicBezTo>
                      <a:pt x="1" y="28"/>
                      <a:pt x="7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4" y="31"/>
                      <a:pt x="54" y="3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3" y="21"/>
                      <a:pt x="52" y="21"/>
                    </a:cubicBezTo>
                    <a:close/>
                    <a:moveTo>
                      <a:pt x="27" y="24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2" y="24"/>
                      <a:pt x="31" y="23"/>
                      <a:pt x="29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6" y="23"/>
                      <a:pt x="26" y="24"/>
                      <a:pt x="27" y="24"/>
                    </a:cubicBezTo>
                    <a:close/>
                    <a:moveTo>
                      <a:pt x="31" y="29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5" y="25"/>
                      <a:pt x="25" y="25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8"/>
                      <a:pt x="27" y="30"/>
                      <a:pt x="29" y="30"/>
                    </a:cubicBezTo>
                    <a:cubicBezTo>
                      <a:pt x="29" y="30"/>
                      <a:pt x="30" y="30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lose/>
                    <a:moveTo>
                      <a:pt x="30" y="51"/>
                    </a:move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3"/>
                      <a:pt x="26" y="33"/>
                      <a:pt x="27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50"/>
                      <a:pt x="39" y="5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2"/>
                      <a:pt x="30" y="52"/>
                      <a:pt x="30" y="51"/>
                    </a:cubicBezTo>
                    <a:close/>
                    <a:moveTo>
                      <a:pt x="22" y="20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23" y="0"/>
                      <a:pt x="28" y="5"/>
                      <a:pt x="30" y="1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0"/>
                      <a:pt x="32" y="20"/>
                      <a:pt x="31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Freeform 115"/>
              <p:cNvSpPr>
                <a:spLocks noEditPoints="1"/>
              </p:cNvSpPr>
              <p:nvPr/>
            </p:nvSpPr>
            <p:spPr>
              <a:xfrm>
                <a:off x="4293" y="2228"/>
                <a:ext cx="510" cy="501"/>
              </a:xfrm>
              <a:custGeom>
                <a:avLst/>
                <a:gdLst/>
                <a:ahLst/>
                <a:cxnLst>
                  <a:cxn ang="0">
                    <a:pos x="491" y="231"/>
                  </a:cxn>
                  <a:cxn ang="0">
                    <a:pos x="491" y="270"/>
                  </a:cxn>
                  <a:cxn ang="0">
                    <a:pos x="481" y="279"/>
                  </a:cxn>
                  <a:cxn ang="0">
                    <a:pos x="385" y="279"/>
                  </a:cxn>
                  <a:cxn ang="0">
                    <a:pos x="375" y="270"/>
                  </a:cxn>
                  <a:cxn ang="0">
                    <a:pos x="375" y="231"/>
                  </a:cxn>
                  <a:cxn ang="0">
                    <a:pos x="385" y="222"/>
                  </a:cxn>
                  <a:cxn ang="0">
                    <a:pos x="481" y="222"/>
                  </a:cxn>
                  <a:cxn ang="0">
                    <a:pos x="491" y="231"/>
                  </a:cxn>
                  <a:cxn ang="0">
                    <a:pos x="318" y="472"/>
                  </a:cxn>
                  <a:cxn ang="0">
                    <a:pos x="346" y="462"/>
                  </a:cxn>
                  <a:cxn ang="0">
                    <a:pos x="356" y="453"/>
                  </a:cxn>
                  <a:cxn ang="0">
                    <a:pos x="327" y="356"/>
                  </a:cxn>
                  <a:cxn ang="0">
                    <a:pos x="318" y="347"/>
                  </a:cxn>
                  <a:cxn ang="0">
                    <a:pos x="289" y="356"/>
                  </a:cxn>
                  <a:cxn ang="0">
                    <a:pos x="279" y="366"/>
                  </a:cxn>
                  <a:cxn ang="0">
                    <a:pos x="308" y="462"/>
                  </a:cxn>
                  <a:cxn ang="0">
                    <a:pos x="318" y="472"/>
                  </a:cxn>
                  <a:cxn ang="0">
                    <a:pos x="500" y="202"/>
                  </a:cxn>
                  <a:cxn ang="0">
                    <a:pos x="10" y="202"/>
                  </a:cxn>
                  <a:cxn ang="0">
                    <a:pos x="0" y="212"/>
                  </a:cxn>
                  <a:cxn ang="0">
                    <a:pos x="115" y="299"/>
                  </a:cxn>
                  <a:cxn ang="0">
                    <a:pos x="500" y="299"/>
                  </a:cxn>
                  <a:cxn ang="0">
                    <a:pos x="510" y="289"/>
                  </a:cxn>
                  <a:cxn ang="0">
                    <a:pos x="510" y="212"/>
                  </a:cxn>
                  <a:cxn ang="0">
                    <a:pos x="500" y="202"/>
                  </a:cxn>
                  <a:cxn ang="0">
                    <a:pos x="250" y="231"/>
                  </a:cxn>
                  <a:cxn ang="0">
                    <a:pos x="298" y="260"/>
                  </a:cxn>
                  <a:cxn ang="0">
                    <a:pos x="308" y="260"/>
                  </a:cxn>
                  <a:cxn ang="0">
                    <a:pos x="308" y="251"/>
                  </a:cxn>
                  <a:cxn ang="0">
                    <a:pos x="269" y="222"/>
                  </a:cxn>
                  <a:cxn ang="0">
                    <a:pos x="260" y="222"/>
                  </a:cxn>
                  <a:cxn ang="0">
                    <a:pos x="250" y="231"/>
                  </a:cxn>
                  <a:cxn ang="0">
                    <a:pos x="289" y="270"/>
                  </a:cxn>
                  <a:cxn ang="0">
                    <a:pos x="250" y="241"/>
                  </a:cxn>
                  <a:cxn ang="0">
                    <a:pos x="241" y="241"/>
                  </a:cxn>
                  <a:cxn ang="0">
                    <a:pos x="241" y="251"/>
                  </a:cxn>
                  <a:cxn ang="0">
                    <a:pos x="269" y="289"/>
                  </a:cxn>
                  <a:cxn ang="0">
                    <a:pos x="289" y="279"/>
                  </a:cxn>
                  <a:cxn ang="0">
                    <a:pos x="289" y="270"/>
                  </a:cxn>
                  <a:cxn ang="0">
                    <a:pos x="289" y="491"/>
                  </a:cxn>
                  <a:cxn ang="0">
                    <a:pos x="241" y="328"/>
                  </a:cxn>
                  <a:cxn ang="0">
                    <a:pos x="250" y="308"/>
                  </a:cxn>
                  <a:cxn ang="0">
                    <a:pos x="337" y="308"/>
                  </a:cxn>
                  <a:cxn ang="0">
                    <a:pos x="346" y="318"/>
                  </a:cxn>
                  <a:cxn ang="0">
                    <a:pos x="385" y="462"/>
                  </a:cxn>
                  <a:cxn ang="0">
                    <a:pos x="375" y="482"/>
                  </a:cxn>
                  <a:cxn ang="0">
                    <a:pos x="298" y="501"/>
                  </a:cxn>
                  <a:cxn ang="0">
                    <a:pos x="289" y="491"/>
                  </a:cxn>
                  <a:cxn ang="0">
                    <a:pos x="212" y="183"/>
                  </a:cxn>
                  <a:cxn ang="0">
                    <a:pos x="164" y="19"/>
                  </a:cxn>
                  <a:cxn ang="0">
                    <a:pos x="173" y="0"/>
                  </a:cxn>
                  <a:cxn ang="0">
                    <a:pos x="279" y="87"/>
                  </a:cxn>
                  <a:cxn ang="0">
                    <a:pos x="308" y="183"/>
                  </a:cxn>
                  <a:cxn ang="0">
                    <a:pos x="298" y="193"/>
                  </a:cxn>
                  <a:cxn ang="0">
                    <a:pos x="221" y="193"/>
                  </a:cxn>
                  <a:cxn ang="0">
                    <a:pos x="212" y="183"/>
                  </a:cxn>
                </a:cxnLst>
                <a:rect l="0" t="0" r="0" b="0"/>
                <a:pathLst>
                  <a:path w="53" h="52">
                    <a:moveTo>
                      <a:pt x="51" y="24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8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3"/>
                      <a:pt x="4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3"/>
                      <a:pt x="51" y="24"/>
                      <a:pt x="51" y="24"/>
                    </a:cubicBezTo>
                    <a:close/>
                    <a:moveTo>
                      <a:pt x="33" y="49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8"/>
                      <a:pt x="37" y="47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8"/>
                      <a:pt x="29" y="3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1" y="28"/>
                      <a:pt x="7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3" y="31"/>
                      <a:pt x="53" y="30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1"/>
                      <a:pt x="52" y="21"/>
                    </a:cubicBezTo>
                    <a:close/>
                    <a:moveTo>
                      <a:pt x="26" y="24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2" y="24"/>
                      <a:pt x="30" y="23"/>
                      <a:pt x="28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6" y="23"/>
                      <a:pt x="26" y="24"/>
                      <a:pt x="26" y="24"/>
                    </a:cubicBezTo>
                    <a:close/>
                    <a:moveTo>
                      <a:pt x="30" y="28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6"/>
                      <a:pt x="25" y="26"/>
                    </a:cubicBezTo>
                    <a:cubicBezTo>
                      <a:pt x="25" y="28"/>
                      <a:pt x="26" y="30"/>
                      <a:pt x="28" y="30"/>
                    </a:cubicBezTo>
                    <a:cubicBezTo>
                      <a:pt x="29" y="30"/>
                      <a:pt x="30" y="30"/>
                      <a:pt x="30" y="29"/>
                    </a:cubicBezTo>
                    <a:cubicBezTo>
                      <a:pt x="31" y="29"/>
                      <a:pt x="31" y="28"/>
                      <a:pt x="30" y="28"/>
                    </a:cubicBezTo>
                    <a:close/>
                    <a:moveTo>
                      <a:pt x="30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6" y="32"/>
                      <a:pt x="26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6" y="33"/>
                      <a:pt x="36" y="3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9"/>
                      <a:pt x="40" y="49"/>
                      <a:pt x="39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0" y="51"/>
                      <a:pt x="30" y="51"/>
                    </a:cubicBezTo>
                    <a:close/>
                    <a:moveTo>
                      <a:pt x="22" y="19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23" y="0"/>
                      <a:pt x="28" y="4"/>
                      <a:pt x="29" y="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1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Freeform 116"/>
              <p:cNvSpPr>
                <a:spLocks noEditPoints="1"/>
              </p:cNvSpPr>
              <p:nvPr/>
            </p:nvSpPr>
            <p:spPr>
              <a:xfrm>
                <a:off x="4293" y="2228"/>
                <a:ext cx="510" cy="501"/>
              </a:xfrm>
              <a:custGeom>
                <a:avLst/>
                <a:gdLst/>
                <a:ahLst/>
                <a:cxnLst>
                  <a:cxn ang="0">
                    <a:pos x="491" y="231"/>
                  </a:cxn>
                  <a:cxn ang="0">
                    <a:pos x="491" y="270"/>
                  </a:cxn>
                  <a:cxn ang="0">
                    <a:pos x="481" y="279"/>
                  </a:cxn>
                  <a:cxn ang="0">
                    <a:pos x="375" y="279"/>
                  </a:cxn>
                  <a:cxn ang="0">
                    <a:pos x="366" y="270"/>
                  </a:cxn>
                  <a:cxn ang="0">
                    <a:pos x="366" y="231"/>
                  </a:cxn>
                  <a:cxn ang="0">
                    <a:pos x="375" y="222"/>
                  </a:cxn>
                  <a:cxn ang="0">
                    <a:pos x="481" y="222"/>
                  </a:cxn>
                  <a:cxn ang="0">
                    <a:pos x="491" y="231"/>
                  </a:cxn>
                  <a:cxn ang="0">
                    <a:pos x="318" y="472"/>
                  </a:cxn>
                  <a:cxn ang="0">
                    <a:pos x="346" y="462"/>
                  </a:cxn>
                  <a:cxn ang="0">
                    <a:pos x="356" y="443"/>
                  </a:cxn>
                  <a:cxn ang="0">
                    <a:pos x="327" y="347"/>
                  </a:cxn>
                  <a:cxn ang="0">
                    <a:pos x="318" y="347"/>
                  </a:cxn>
                  <a:cxn ang="0">
                    <a:pos x="279" y="356"/>
                  </a:cxn>
                  <a:cxn ang="0">
                    <a:pos x="279" y="366"/>
                  </a:cxn>
                  <a:cxn ang="0">
                    <a:pos x="298" y="462"/>
                  </a:cxn>
                  <a:cxn ang="0">
                    <a:pos x="318" y="472"/>
                  </a:cxn>
                  <a:cxn ang="0">
                    <a:pos x="500" y="202"/>
                  </a:cxn>
                  <a:cxn ang="0">
                    <a:pos x="10" y="202"/>
                  </a:cxn>
                  <a:cxn ang="0">
                    <a:pos x="0" y="212"/>
                  </a:cxn>
                  <a:cxn ang="0">
                    <a:pos x="115" y="299"/>
                  </a:cxn>
                  <a:cxn ang="0">
                    <a:pos x="500" y="299"/>
                  </a:cxn>
                  <a:cxn ang="0">
                    <a:pos x="510" y="289"/>
                  </a:cxn>
                  <a:cxn ang="0">
                    <a:pos x="510" y="212"/>
                  </a:cxn>
                  <a:cxn ang="0">
                    <a:pos x="500" y="202"/>
                  </a:cxn>
                  <a:cxn ang="0">
                    <a:pos x="250" y="231"/>
                  </a:cxn>
                  <a:cxn ang="0">
                    <a:pos x="298" y="260"/>
                  </a:cxn>
                  <a:cxn ang="0">
                    <a:pos x="308" y="260"/>
                  </a:cxn>
                  <a:cxn ang="0">
                    <a:pos x="308" y="251"/>
                  </a:cxn>
                  <a:cxn ang="0">
                    <a:pos x="269" y="212"/>
                  </a:cxn>
                  <a:cxn ang="0">
                    <a:pos x="250" y="222"/>
                  </a:cxn>
                  <a:cxn ang="0">
                    <a:pos x="250" y="231"/>
                  </a:cxn>
                  <a:cxn ang="0">
                    <a:pos x="289" y="270"/>
                  </a:cxn>
                  <a:cxn ang="0">
                    <a:pos x="241" y="241"/>
                  </a:cxn>
                  <a:cxn ang="0">
                    <a:pos x="241" y="241"/>
                  </a:cxn>
                  <a:cxn ang="0">
                    <a:pos x="231" y="251"/>
                  </a:cxn>
                  <a:cxn ang="0">
                    <a:pos x="269" y="279"/>
                  </a:cxn>
                  <a:cxn ang="0">
                    <a:pos x="289" y="279"/>
                  </a:cxn>
                  <a:cxn ang="0">
                    <a:pos x="289" y="270"/>
                  </a:cxn>
                  <a:cxn ang="0">
                    <a:pos x="289" y="491"/>
                  </a:cxn>
                  <a:cxn ang="0">
                    <a:pos x="241" y="318"/>
                  </a:cxn>
                  <a:cxn ang="0">
                    <a:pos x="250" y="308"/>
                  </a:cxn>
                  <a:cxn ang="0">
                    <a:pos x="327" y="308"/>
                  </a:cxn>
                  <a:cxn ang="0">
                    <a:pos x="337" y="318"/>
                  </a:cxn>
                  <a:cxn ang="0">
                    <a:pos x="375" y="462"/>
                  </a:cxn>
                  <a:cxn ang="0">
                    <a:pos x="375" y="472"/>
                  </a:cxn>
                  <a:cxn ang="0">
                    <a:pos x="298" y="491"/>
                  </a:cxn>
                  <a:cxn ang="0">
                    <a:pos x="289" y="491"/>
                  </a:cxn>
                  <a:cxn ang="0">
                    <a:pos x="202" y="183"/>
                  </a:cxn>
                  <a:cxn ang="0">
                    <a:pos x="164" y="19"/>
                  </a:cxn>
                  <a:cxn ang="0">
                    <a:pos x="173" y="0"/>
                  </a:cxn>
                  <a:cxn ang="0">
                    <a:pos x="279" y="87"/>
                  </a:cxn>
                  <a:cxn ang="0">
                    <a:pos x="308" y="183"/>
                  </a:cxn>
                  <a:cxn ang="0">
                    <a:pos x="298" y="193"/>
                  </a:cxn>
                  <a:cxn ang="0">
                    <a:pos x="212" y="193"/>
                  </a:cxn>
                  <a:cxn ang="0">
                    <a:pos x="202" y="183"/>
                  </a:cxn>
                </a:cxnLst>
                <a:rect l="0" t="0" r="0" b="0"/>
                <a:pathLst>
                  <a:path w="53" h="52">
                    <a:moveTo>
                      <a:pt x="51" y="24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9"/>
                      <a:pt x="5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9"/>
                      <a:pt x="38" y="28"/>
                      <a:pt x="38" y="2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4"/>
                      <a:pt x="39" y="23"/>
                      <a:pt x="3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1" y="24"/>
                      <a:pt x="51" y="24"/>
                    </a:cubicBezTo>
                    <a:close/>
                    <a:moveTo>
                      <a:pt x="33" y="49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8"/>
                      <a:pt x="37" y="47"/>
                      <a:pt x="37" y="4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7"/>
                      <a:pt x="29" y="3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9"/>
                      <a:pt x="32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1" y="28"/>
                      <a:pt x="6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3" y="31"/>
                      <a:pt x="53" y="30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1"/>
                      <a:pt x="53" y="21"/>
                      <a:pt x="52" y="21"/>
                    </a:cubicBezTo>
                    <a:close/>
                    <a:moveTo>
                      <a:pt x="26" y="24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2" y="27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4"/>
                      <a:pt x="30" y="22"/>
                      <a:pt x="28" y="22"/>
                    </a:cubicBezTo>
                    <a:cubicBezTo>
                      <a:pt x="27" y="22"/>
                      <a:pt x="27" y="22"/>
                      <a:pt x="26" y="23"/>
                    </a:cubicBezTo>
                    <a:cubicBezTo>
                      <a:pt x="26" y="23"/>
                      <a:pt x="26" y="23"/>
                      <a:pt x="26" y="24"/>
                    </a:cubicBezTo>
                    <a:close/>
                    <a:moveTo>
                      <a:pt x="30" y="28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4"/>
                      <a:pt x="25" y="24"/>
                      <a:pt x="25" y="25"/>
                    </a:cubicBezTo>
                    <a:cubicBezTo>
                      <a:pt x="25" y="25"/>
                      <a:pt x="24" y="26"/>
                      <a:pt x="24" y="26"/>
                    </a:cubicBezTo>
                    <a:cubicBezTo>
                      <a:pt x="24" y="28"/>
                      <a:pt x="26" y="29"/>
                      <a:pt x="28" y="29"/>
                    </a:cubicBezTo>
                    <a:cubicBezTo>
                      <a:pt x="29" y="29"/>
                      <a:pt x="29" y="29"/>
                      <a:pt x="30" y="29"/>
                    </a:cubicBezTo>
                    <a:cubicBezTo>
                      <a:pt x="30" y="29"/>
                      <a:pt x="30" y="28"/>
                      <a:pt x="30" y="28"/>
                    </a:cubicBezTo>
                    <a:close/>
                    <a:moveTo>
                      <a:pt x="30" y="51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6" y="32"/>
                      <a:pt x="26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3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9"/>
                      <a:pt x="39" y="49"/>
                      <a:pt x="39" y="49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2"/>
                      <a:pt x="30" y="51"/>
                      <a:pt x="30" y="51"/>
                    </a:cubicBezTo>
                    <a:close/>
                    <a:moveTo>
                      <a:pt x="21" y="19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3" y="0"/>
                      <a:pt x="28" y="4"/>
                      <a:pt x="29" y="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1" y="20"/>
                      <a:pt x="3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1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117"/>
              <p:cNvSpPr>
                <a:spLocks noEditPoints="1"/>
              </p:cNvSpPr>
              <p:nvPr/>
            </p:nvSpPr>
            <p:spPr>
              <a:xfrm>
                <a:off x="4293" y="2218"/>
                <a:ext cx="510" cy="501"/>
              </a:xfrm>
              <a:custGeom>
                <a:avLst/>
                <a:gdLst/>
                <a:ahLst/>
                <a:cxnLst>
                  <a:cxn ang="0">
                    <a:pos x="491" y="241"/>
                  </a:cxn>
                  <a:cxn ang="0">
                    <a:pos x="491" y="279"/>
                  </a:cxn>
                  <a:cxn ang="0">
                    <a:pos x="481" y="289"/>
                  </a:cxn>
                  <a:cxn ang="0">
                    <a:pos x="375" y="289"/>
                  </a:cxn>
                  <a:cxn ang="0">
                    <a:pos x="366" y="279"/>
                  </a:cxn>
                  <a:cxn ang="0">
                    <a:pos x="366" y="241"/>
                  </a:cxn>
                  <a:cxn ang="0">
                    <a:pos x="375" y="231"/>
                  </a:cxn>
                  <a:cxn ang="0">
                    <a:pos x="481" y="231"/>
                  </a:cxn>
                  <a:cxn ang="0">
                    <a:pos x="491" y="241"/>
                  </a:cxn>
                  <a:cxn ang="0">
                    <a:pos x="308" y="472"/>
                  </a:cxn>
                  <a:cxn ang="0">
                    <a:pos x="346" y="472"/>
                  </a:cxn>
                  <a:cxn ang="0">
                    <a:pos x="356" y="453"/>
                  </a:cxn>
                  <a:cxn ang="0">
                    <a:pos x="327" y="356"/>
                  </a:cxn>
                  <a:cxn ang="0">
                    <a:pos x="318" y="347"/>
                  </a:cxn>
                  <a:cxn ang="0">
                    <a:pos x="279" y="356"/>
                  </a:cxn>
                  <a:cxn ang="0">
                    <a:pos x="269" y="376"/>
                  </a:cxn>
                  <a:cxn ang="0">
                    <a:pos x="298" y="472"/>
                  </a:cxn>
                  <a:cxn ang="0">
                    <a:pos x="308" y="472"/>
                  </a:cxn>
                  <a:cxn ang="0">
                    <a:pos x="500" y="212"/>
                  </a:cxn>
                  <a:cxn ang="0">
                    <a:pos x="10" y="212"/>
                  </a:cxn>
                  <a:cxn ang="0">
                    <a:pos x="0" y="222"/>
                  </a:cxn>
                  <a:cxn ang="0">
                    <a:pos x="115" y="308"/>
                  </a:cxn>
                  <a:cxn ang="0">
                    <a:pos x="500" y="308"/>
                  </a:cxn>
                  <a:cxn ang="0">
                    <a:pos x="510" y="299"/>
                  </a:cxn>
                  <a:cxn ang="0">
                    <a:pos x="510" y="222"/>
                  </a:cxn>
                  <a:cxn ang="0">
                    <a:pos x="500" y="212"/>
                  </a:cxn>
                  <a:cxn ang="0">
                    <a:pos x="250" y="231"/>
                  </a:cxn>
                  <a:cxn ang="0">
                    <a:pos x="289" y="270"/>
                  </a:cxn>
                  <a:cxn ang="0">
                    <a:pos x="298" y="260"/>
                  </a:cxn>
                  <a:cxn ang="0">
                    <a:pos x="298" y="260"/>
                  </a:cxn>
                  <a:cxn ang="0">
                    <a:pos x="269" y="222"/>
                  </a:cxn>
                  <a:cxn ang="0">
                    <a:pos x="250" y="231"/>
                  </a:cxn>
                  <a:cxn ang="0">
                    <a:pos x="250" y="231"/>
                  </a:cxn>
                  <a:cxn ang="0">
                    <a:pos x="289" y="279"/>
                  </a:cxn>
                  <a:cxn ang="0">
                    <a:pos x="241" y="241"/>
                  </a:cxn>
                  <a:cxn ang="0">
                    <a:pos x="231" y="251"/>
                  </a:cxn>
                  <a:cxn ang="0">
                    <a:pos x="231" y="260"/>
                  </a:cxn>
                  <a:cxn ang="0">
                    <a:pos x="269" y="289"/>
                  </a:cxn>
                  <a:cxn ang="0">
                    <a:pos x="289" y="289"/>
                  </a:cxn>
                  <a:cxn ang="0">
                    <a:pos x="289" y="279"/>
                  </a:cxn>
                  <a:cxn ang="0">
                    <a:pos x="289" y="491"/>
                  </a:cxn>
                  <a:cxn ang="0">
                    <a:pos x="241" y="328"/>
                  </a:cxn>
                  <a:cxn ang="0">
                    <a:pos x="250" y="318"/>
                  </a:cxn>
                  <a:cxn ang="0">
                    <a:pos x="327" y="318"/>
                  </a:cxn>
                  <a:cxn ang="0">
                    <a:pos x="337" y="328"/>
                  </a:cxn>
                  <a:cxn ang="0">
                    <a:pos x="375" y="472"/>
                  </a:cxn>
                  <a:cxn ang="0">
                    <a:pos x="366" y="482"/>
                  </a:cxn>
                  <a:cxn ang="0">
                    <a:pos x="298" y="501"/>
                  </a:cxn>
                  <a:cxn ang="0">
                    <a:pos x="289" y="491"/>
                  </a:cxn>
                  <a:cxn ang="0">
                    <a:pos x="202" y="193"/>
                  </a:cxn>
                  <a:cxn ang="0">
                    <a:pos x="154" y="19"/>
                  </a:cxn>
                  <a:cxn ang="0">
                    <a:pos x="164" y="10"/>
                  </a:cxn>
                  <a:cxn ang="0">
                    <a:pos x="279" y="96"/>
                  </a:cxn>
                  <a:cxn ang="0">
                    <a:pos x="298" y="183"/>
                  </a:cxn>
                  <a:cxn ang="0">
                    <a:pos x="289" y="202"/>
                  </a:cxn>
                  <a:cxn ang="0">
                    <a:pos x="212" y="202"/>
                  </a:cxn>
                  <a:cxn ang="0">
                    <a:pos x="202" y="193"/>
                  </a:cxn>
                </a:cxnLst>
                <a:rect l="0" t="0" r="0" b="0"/>
                <a:pathLst>
                  <a:path w="53" h="52">
                    <a:moveTo>
                      <a:pt x="51" y="25"/>
                    </a:move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0" y="30"/>
                      <a:pt x="5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8" y="29"/>
                      <a:pt x="38" y="29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4"/>
                      <a:pt x="39" y="24"/>
                      <a:pt x="39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1" y="24"/>
                      <a:pt x="51" y="25"/>
                    </a:cubicBezTo>
                    <a:close/>
                    <a:moveTo>
                      <a:pt x="32" y="49"/>
                    </a:move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8"/>
                      <a:pt x="37" y="48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8"/>
                      <a:pt x="28" y="3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50"/>
                      <a:pt x="32" y="49"/>
                    </a:cubicBezTo>
                    <a:close/>
                    <a:moveTo>
                      <a:pt x="52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8"/>
                      <a:pt x="6" y="32"/>
                      <a:pt x="1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3" y="31"/>
                      <a:pt x="53" y="3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2" y="22"/>
                      <a:pt x="52" y="22"/>
                    </a:cubicBezTo>
                    <a:close/>
                    <a:moveTo>
                      <a:pt x="26" y="24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5"/>
                      <a:pt x="30" y="23"/>
                      <a:pt x="28" y="23"/>
                    </a:cubicBezTo>
                    <a:cubicBezTo>
                      <a:pt x="27" y="23"/>
                      <a:pt x="27" y="23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30" y="29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4" y="25"/>
                      <a:pt x="24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9"/>
                      <a:pt x="26" y="30"/>
                      <a:pt x="28" y="30"/>
                    </a:cubicBezTo>
                    <a:cubicBezTo>
                      <a:pt x="29" y="30"/>
                      <a:pt x="29" y="30"/>
                      <a:pt x="30" y="30"/>
                    </a:cubicBezTo>
                    <a:cubicBezTo>
                      <a:pt x="30" y="29"/>
                      <a:pt x="30" y="29"/>
                      <a:pt x="30" y="29"/>
                    </a:cubicBezTo>
                    <a:close/>
                    <a:moveTo>
                      <a:pt x="30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5" y="34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9" y="50"/>
                      <a:pt x="38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2"/>
                      <a:pt x="30" y="52"/>
                      <a:pt x="30" y="51"/>
                    </a:cubicBezTo>
                    <a:close/>
                    <a:moveTo>
                      <a:pt x="21" y="20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1"/>
                      <a:pt x="17" y="1"/>
                    </a:cubicBezTo>
                    <a:cubicBezTo>
                      <a:pt x="23" y="0"/>
                      <a:pt x="27" y="5"/>
                      <a:pt x="29" y="1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2" y="20"/>
                      <a:pt x="31" y="21"/>
                      <a:pt x="30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118"/>
              <p:cNvSpPr>
                <a:spLocks noEditPoints="1"/>
              </p:cNvSpPr>
              <p:nvPr/>
            </p:nvSpPr>
            <p:spPr>
              <a:xfrm>
                <a:off x="4293" y="2218"/>
                <a:ext cx="510" cy="501"/>
              </a:xfrm>
              <a:custGeom>
                <a:avLst/>
                <a:gdLst/>
                <a:ahLst/>
                <a:cxnLst>
                  <a:cxn ang="0">
                    <a:pos x="481" y="241"/>
                  </a:cxn>
                  <a:cxn ang="0">
                    <a:pos x="481" y="270"/>
                  </a:cxn>
                  <a:cxn ang="0">
                    <a:pos x="472" y="279"/>
                  </a:cxn>
                  <a:cxn ang="0">
                    <a:pos x="375" y="279"/>
                  </a:cxn>
                  <a:cxn ang="0">
                    <a:pos x="366" y="270"/>
                  </a:cxn>
                  <a:cxn ang="0">
                    <a:pos x="366" y="241"/>
                  </a:cxn>
                  <a:cxn ang="0">
                    <a:pos x="375" y="231"/>
                  </a:cxn>
                  <a:cxn ang="0">
                    <a:pos x="472" y="231"/>
                  </a:cxn>
                  <a:cxn ang="0">
                    <a:pos x="481" y="241"/>
                  </a:cxn>
                  <a:cxn ang="0">
                    <a:pos x="308" y="472"/>
                  </a:cxn>
                  <a:cxn ang="0">
                    <a:pos x="346" y="462"/>
                  </a:cxn>
                  <a:cxn ang="0">
                    <a:pos x="346" y="453"/>
                  </a:cxn>
                  <a:cxn ang="0">
                    <a:pos x="327" y="356"/>
                  </a:cxn>
                  <a:cxn ang="0">
                    <a:pos x="308" y="347"/>
                  </a:cxn>
                  <a:cxn ang="0">
                    <a:pos x="279" y="356"/>
                  </a:cxn>
                  <a:cxn ang="0">
                    <a:pos x="269" y="366"/>
                  </a:cxn>
                  <a:cxn ang="0">
                    <a:pos x="298" y="462"/>
                  </a:cxn>
                  <a:cxn ang="0">
                    <a:pos x="308" y="472"/>
                  </a:cxn>
                  <a:cxn ang="0">
                    <a:pos x="491" y="212"/>
                  </a:cxn>
                  <a:cxn ang="0">
                    <a:pos x="10" y="212"/>
                  </a:cxn>
                  <a:cxn ang="0">
                    <a:pos x="0" y="222"/>
                  </a:cxn>
                  <a:cxn ang="0">
                    <a:pos x="106" y="308"/>
                  </a:cxn>
                  <a:cxn ang="0">
                    <a:pos x="491" y="308"/>
                  </a:cxn>
                  <a:cxn ang="0">
                    <a:pos x="510" y="289"/>
                  </a:cxn>
                  <a:cxn ang="0">
                    <a:pos x="510" y="222"/>
                  </a:cxn>
                  <a:cxn ang="0">
                    <a:pos x="491" y="212"/>
                  </a:cxn>
                  <a:cxn ang="0">
                    <a:pos x="250" y="231"/>
                  </a:cxn>
                  <a:cxn ang="0">
                    <a:pos x="289" y="270"/>
                  </a:cxn>
                  <a:cxn ang="0">
                    <a:pos x="298" y="260"/>
                  </a:cxn>
                  <a:cxn ang="0">
                    <a:pos x="298" y="251"/>
                  </a:cxn>
                  <a:cxn ang="0">
                    <a:pos x="269" y="222"/>
                  </a:cxn>
                  <a:cxn ang="0">
                    <a:pos x="250" y="222"/>
                  </a:cxn>
                  <a:cxn ang="0">
                    <a:pos x="250" y="231"/>
                  </a:cxn>
                  <a:cxn ang="0">
                    <a:pos x="289" y="279"/>
                  </a:cxn>
                  <a:cxn ang="0">
                    <a:pos x="241" y="241"/>
                  </a:cxn>
                  <a:cxn ang="0">
                    <a:pos x="231" y="241"/>
                  </a:cxn>
                  <a:cxn ang="0">
                    <a:pos x="231" y="251"/>
                  </a:cxn>
                  <a:cxn ang="0">
                    <a:pos x="269" y="289"/>
                  </a:cxn>
                  <a:cxn ang="0">
                    <a:pos x="279" y="279"/>
                  </a:cxn>
                  <a:cxn ang="0">
                    <a:pos x="289" y="279"/>
                  </a:cxn>
                  <a:cxn ang="0">
                    <a:pos x="279" y="491"/>
                  </a:cxn>
                  <a:cxn ang="0">
                    <a:pos x="241" y="328"/>
                  </a:cxn>
                  <a:cxn ang="0">
                    <a:pos x="250" y="318"/>
                  </a:cxn>
                  <a:cxn ang="0">
                    <a:pos x="327" y="318"/>
                  </a:cxn>
                  <a:cxn ang="0">
                    <a:pos x="337" y="318"/>
                  </a:cxn>
                  <a:cxn ang="0">
                    <a:pos x="375" y="472"/>
                  </a:cxn>
                  <a:cxn ang="0">
                    <a:pos x="366" y="482"/>
                  </a:cxn>
                  <a:cxn ang="0">
                    <a:pos x="298" y="501"/>
                  </a:cxn>
                  <a:cxn ang="0">
                    <a:pos x="279" y="491"/>
                  </a:cxn>
                  <a:cxn ang="0">
                    <a:pos x="202" y="193"/>
                  </a:cxn>
                  <a:cxn ang="0">
                    <a:pos x="154" y="19"/>
                  </a:cxn>
                  <a:cxn ang="0">
                    <a:pos x="164" y="10"/>
                  </a:cxn>
                  <a:cxn ang="0">
                    <a:pos x="279" y="96"/>
                  </a:cxn>
                  <a:cxn ang="0">
                    <a:pos x="298" y="183"/>
                  </a:cxn>
                  <a:cxn ang="0">
                    <a:pos x="289" y="193"/>
                  </a:cxn>
                  <a:cxn ang="0">
                    <a:pos x="212" y="193"/>
                  </a:cxn>
                  <a:cxn ang="0">
                    <a:pos x="202" y="193"/>
                  </a:cxn>
                </a:cxnLst>
                <a:rect l="0" t="0" r="0" b="0"/>
                <a:pathLst>
                  <a:path w="53" h="52">
                    <a:moveTo>
                      <a:pt x="50" y="25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50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8" y="29"/>
                      <a:pt x="38" y="28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4"/>
                      <a:pt x="38" y="24"/>
                      <a:pt x="3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4"/>
                      <a:pt x="50" y="24"/>
                      <a:pt x="50" y="25"/>
                    </a:cubicBezTo>
                    <a:close/>
                    <a:moveTo>
                      <a:pt x="32" y="49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6"/>
                      <a:pt x="33" y="36"/>
                      <a:pt x="32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9"/>
                      <a:pt x="32" y="49"/>
                      <a:pt x="32" y="49"/>
                    </a:cubicBezTo>
                    <a:close/>
                    <a:moveTo>
                      <a:pt x="5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8"/>
                      <a:pt x="6" y="32"/>
                      <a:pt x="11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2"/>
                      <a:pt x="53" y="31"/>
                      <a:pt x="53" y="3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2" y="22"/>
                      <a:pt x="51" y="22"/>
                    </a:cubicBezTo>
                    <a:close/>
                    <a:moveTo>
                      <a:pt x="26" y="24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1" y="27"/>
                    </a:cubicBezTo>
                    <a:cubicBezTo>
                      <a:pt x="31" y="27"/>
                      <a:pt x="31" y="27"/>
                      <a:pt x="31" y="26"/>
                    </a:cubicBezTo>
                    <a:cubicBezTo>
                      <a:pt x="31" y="24"/>
                      <a:pt x="30" y="23"/>
                      <a:pt x="28" y="23"/>
                    </a:cubicBezTo>
                    <a:cubicBezTo>
                      <a:pt x="27" y="23"/>
                      <a:pt x="26" y="23"/>
                      <a:pt x="26" y="23"/>
                    </a:cubicBezTo>
                    <a:cubicBezTo>
                      <a:pt x="25" y="23"/>
                      <a:pt x="25" y="24"/>
                      <a:pt x="26" y="24"/>
                    </a:cubicBezTo>
                    <a:close/>
                    <a:moveTo>
                      <a:pt x="30" y="29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4" y="25"/>
                      <a:pt x="24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8"/>
                      <a:pt x="26" y="30"/>
                      <a:pt x="28" y="30"/>
                    </a:cubicBezTo>
                    <a:cubicBezTo>
                      <a:pt x="28" y="30"/>
                      <a:pt x="29" y="30"/>
                      <a:pt x="29" y="29"/>
                    </a:cubicBezTo>
                    <a:cubicBezTo>
                      <a:pt x="30" y="29"/>
                      <a:pt x="30" y="29"/>
                      <a:pt x="30" y="29"/>
                    </a:cubicBezTo>
                    <a:close/>
                    <a:moveTo>
                      <a:pt x="29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5" y="33"/>
                      <a:pt x="35" y="33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9" y="50"/>
                      <a:pt x="38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2"/>
                      <a:pt x="29" y="52"/>
                      <a:pt x="29" y="51"/>
                    </a:cubicBezTo>
                    <a:close/>
                    <a:moveTo>
                      <a:pt x="21" y="20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23" y="0"/>
                      <a:pt x="27" y="5"/>
                      <a:pt x="29" y="1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0"/>
                      <a:pt x="31" y="20"/>
                      <a:pt x="3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Freeform 119"/>
              <p:cNvSpPr>
                <a:spLocks noEditPoints="1"/>
              </p:cNvSpPr>
              <p:nvPr/>
            </p:nvSpPr>
            <p:spPr>
              <a:xfrm>
                <a:off x="4283" y="2218"/>
                <a:ext cx="511" cy="501"/>
              </a:xfrm>
              <a:custGeom>
                <a:avLst/>
                <a:gdLst/>
                <a:ahLst/>
                <a:cxnLst>
                  <a:cxn ang="0">
                    <a:pos x="492" y="241"/>
                  </a:cxn>
                  <a:cxn ang="0">
                    <a:pos x="492" y="270"/>
                  </a:cxn>
                  <a:cxn ang="0">
                    <a:pos x="482" y="279"/>
                  </a:cxn>
                  <a:cxn ang="0">
                    <a:pos x="386" y="279"/>
                  </a:cxn>
                  <a:cxn ang="0">
                    <a:pos x="376" y="270"/>
                  </a:cxn>
                  <a:cxn ang="0">
                    <a:pos x="376" y="241"/>
                  </a:cxn>
                  <a:cxn ang="0">
                    <a:pos x="386" y="222"/>
                  </a:cxn>
                  <a:cxn ang="0">
                    <a:pos x="482" y="222"/>
                  </a:cxn>
                  <a:cxn ang="0">
                    <a:pos x="492" y="241"/>
                  </a:cxn>
                  <a:cxn ang="0">
                    <a:pos x="318" y="472"/>
                  </a:cxn>
                  <a:cxn ang="0">
                    <a:pos x="347" y="462"/>
                  </a:cxn>
                  <a:cxn ang="0">
                    <a:pos x="357" y="453"/>
                  </a:cxn>
                  <a:cxn ang="0">
                    <a:pos x="328" y="356"/>
                  </a:cxn>
                  <a:cxn ang="0">
                    <a:pos x="318" y="347"/>
                  </a:cxn>
                  <a:cxn ang="0">
                    <a:pos x="289" y="356"/>
                  </a:cxn>
                  <a:cxn ang="0">
                    <a:pos x="280" y="366"/>
                  </a:cxn>
                  <a:cxn ang="0">
                    <a:pos x="309" y="462"/>
                  </a:cxn>
                  <a:cxn ang="0">
                    <a:pos x="318" y="472"/>
                  </a:cxn>
                  <a:cxn ang="0">
                    <a:pos x="501" y="202"/>
                  </a:cxn>
                  <a:cxn ang="0">
                    <a:pos x="10" y="202"/>
                  </a:cxn>
                  <a:cxn ang="0">
                    <a:pos x="0" y="212"/>
                  </a:cxn>
                  <a:cxn ang="0">
                    <a:pos x="116" y="299"/>
                  </a:cxn>
                  <a:cxn ang="0">
                    <a:pos x="501" y="299"/>
                  </a:cxn>
                  <a:cxn ang="0">
                    <a:pos x="511" y="289"/>
                  </a:cxn>
                  <a:cxn ang="0">
                    <a:pos x="511" y="212"/>
                  </a:cxn>
                  <a:cxn ang="0">
                    <a:pos x="501" y="202"/>
                  </a:cxn>
                  <a:cxn ang="0">
                    <a:pos x="251" y="231"/>
                  </a:cxn>
                  <a:cxn ang="0">
                    <a:pos x="299" y="260"/>
                  </a:cxn>
                  <a:cxn ang="0">
                    <a:pos x="309" y="260"/>
                  </a:cxn>
                  <a:cxn ang="0">
                    <a:pos x="309" y="251"/>
                  </a:cxn>
                  <a:cxn ang="0">
                    <a:pos x="270" y="222"/>
                  </a:cxn>
                  <a:cxn ang="0">
                    <a:pos x="260" y="222"/>
                  </a:cxn>
                  <a:cxn ang="0">
                    <a:pos x="251" y="231"/>
                  </a:cxn>
                  <a:cxn ang="0">
                    <a:pos x="289" y="270"/>
                  </a:cxn>
                  <a:cxn ang="0">
                    <a:pos x="251" y="241"/>
                  </a:cxn>
                  <a:cxn ang="0">
                    <a:pos x="241" y="241"/>
                  </a:cxn>
                  <a:cxn ang="0">
                    <a:pos x="241" y="251"/>
                  </a:cxn>
                  <a:cxn ang="0">
                    <a:pos x="270" y="289"/>
                  </a:cxn>
                  <a:cxn ang="0">
                    <a:pos x="289" y="279"/>
                  </a:cxn>
                  <a:cxn ang="0">
                    <a:pos x="289" y="270"/>
                  </a:cxn>
                  <a:cxn ang="0">
                    <a:pos x="289" y="491"/>
                  </a:cxn>
                  <a:cxn ang="0">
                    <a:pos x="241" y="328"/>
                  </a:cxn>
                  <a:cxn ang="0">
                    <a:pos x="251" y="308"/>
                  </a:cxn>
                  <a:cxn ang="0">
                    <a:pos x="337" y="308"/>
                  </a:cxn>
                  <a:cxn ang="0">
                    <a:pos x="347" y="318"/>
                  </a:cxn>
                  <a:cxn ang="0">
                    <a:pos x="386" y="462"/>
                  </a:cxn>
                  <a:cxn ang="0">
                    <a:pos x="376" y="482"/>
                  </a:cxn>
                  <a:cxn ang="0">
                    <a:pos x="299" y="501"/>
                  </a:cxn>
                  <a:cxn ang="0">
                    <a:pos x="289" y="491"/>
                  </a:cxn>
                  <a:cxn ang="0">
                    <a:pos x="212" y="183"/>
                  </a:cxn>
                  <a:cxn ang="0">
                    <a:pos x="164" y="19"/>
                  </a:cxn>
                  <a:cxn ang="0">
                    <a:pos x="174" y="0"/>
                  </a:cxn>
                  <a:cxn ang="0">
                    <a:pos x="280" y="87"/>
                  </a:cxn>
                  <a:cxn ang="0">
                    <a:pos x="309" y="183"/>
                  </a:cxn>
                  <a:cxn ang="0">
                    <a:pos x="299" y="193"/>
                  </a:cxn>
                  <a:cxn ang="0">
                    <a:pos x="222" y="193"/>
                  </a:cxn>
                  <a:cxn ang="0">
                    <a:pos x="212" y="183"/>
                  </a:cxn>
                </a:cxnLst>
                <a:rect l="0" t="0" r="0" b="0"/>
                <a:pathLst>
                  <a:path w="53" h="52">
                    <a:moveTo>
                      <a:pt x="51" y="25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3"/>
                      <a:pt x="4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3"/>
                      <a:pt x="51" y="24"/>
                      <a:pt x="51" y="25"/>
                    </a:cubicBezTo>
                    <a:close/>
                    <a:moveTo>
                      <a:pt x="33" y="49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8"/>
                      <a:pt x="37" y="47"/>
                      <a:pt x="37" y="4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8"/>
                      <a:pt x="29" y="3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1" y="28"/>
                      <a:pt x="7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3" y="31"/>
                      <a:pt x="53" y="30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1"/>
                      <a:pt x="52" y="21"/>
                    </a:cubicBezTo>
                    <a:close/>
                    <a:moveTo>
                      <a:pt x="26" y="24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2" y="27"/>
                      <a:pt x="32" y="27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2" y="24"/>
                      <a:pt x="30" y="23"/>
                      <a:pt x="28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6" y="23"/>
                      <a:pt x="26" y="24"/>
                      <a:pt x="26" y="24"/>
                    </a:cubicBezTo>
                    <a:close/>
                    <a:moveTo>
                      <a:pt x="30" y="28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6"/>
                      <a:pt x="25" y="26"/>
                    </a:cubicBezTo>
                    <a:cubicBezTo>
                      <a:pt x="25" y="28"/>
                      <a:pt x="26" y="30"/>
                      <a:pt x="28" y="30"/>
                    </a:cubicBezTo>
                    <a:cubicBezTo>
                      <a:pt x="29" y="30"/>
                      <a:pt x="30" y="30"/>
                      <a:pt x="30" y="29"/>
                    </a:cubicBezTo>
                    <a:cubicBezTo>
                      <a:pt x="31" y="29"/>
                      <a:pt x="31" y="28"/>
                      <a:pt x="30" y="28"/>
                    </a:cubicBezTo>
                    <a:close/>
                    <a:moveTo>
                      <a:pt x="30" y="51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6" y="32"/>
                      <a:pt x="26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6" y="33"/>
                      <a:pt x="36" y="3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9"/>
                      <a:pt x="40" y="49"/>
                      <a:pt x="39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0" y="51"/>
                      <a:pt x="30" y="51"/>
                    </a:cubicBezTo>
                    <a:close/>
                    <a:moveTo>
                      <a:pt x="22" y="19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23" y="0"/>
                      <a:pt x="28" y="4"/>
                      <a:pt x="29" y="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0"/>
                      <a:pt x="32" y="20"/>
                      <a:pt x="31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1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120"/>
              <p:cNvSpPr>
                <a:spLocks noEditPoints="1"/>
              </p:cNvSpPr>
              <p:nvPr/>
            </p:nvSpPr>
            <p:spPr>
              <a:xfrm>
                <a:off x="4283" y="2218"/>
                <a:ext cx="511" cy="501"/>
              </a:xfrm>
              <a:custGeom>
                <a:avLst/>
                <a:gdLst/>
                <a:ahLst/>
                <a:cxnLst>
                  <a:cxn ang="0">
                    <a:pos x="492" y="231"/>
                  </a:cxn>
                  <a:cxn ang="0">
                    <a:pos x="492" y="270"/>
                  </a:cxn>
                  <a:cxn ang="0">
                    <a:pos x="482" y="279"/>
                  </a:cxn>
                  <a:cxn ang="0">
                    <a:pos x="376" y="279"/>
                  </a:cxn>
                  <a:cxn ang="0">
                    <a:pos x="366" y="270"/>
                  </a:cxn>
                  <a:cxn ang="0">
                    <a:pos x="366" y="231"/>
                  </a:cxn>
                  <a:cxn ang="0">
                    <a:pos x="376" y="222"/>
                  </a:cxn>
                  <a:cxn ang="0">
                    <a:pos x="482" y="222"/>
                  </a:cxn>
                  <a:cxn ang="0">
                    <a:pos x="492" y="231"/>
                  </a:cxn>
                  <a:cxn ang="0">
                    <a:pos x="318" y="472"/>
                  </a:cxn>
                  <a:cxn ang="0">
                    <a:pos x="347" y="462"/>
                  </a:cxn>
                  <a:cxn ang="0">
                    <a:pos x="357" y="453"/>
                  </a:cxn>
                  <a:cxn ang="0">
                    <a:pos x="328" y="347"/>
                  </a:cxn>
                  <a:cxn ang="0">
                    <a:pos x="318" y="347"/>
                  </a:cxn>
                  <a:cxn ang="0">
                    <a:pos x="280" y="356"/>
                  </a:cxn>
                  <a:cxn ang="0">
                    <a:pos x="280" y="366"/>
                  </a:cxn>
                  <a:cxn ang="0">
                    <a:pos x="299" y="462"/>
                  </a:cxn>
                  <a:cxn ang="0">
                    <a:pos x="318" y="472"/>
                  </a:cxn>
                  <a:cxn ang="0">
                    <a:pos x="501" y="202"/>
                  </a:cxn>
                  <a:cxn ang="0">
                    <a:pos x="10" y="202"/>
                  </a:cxn>
                  <a:cxn ang="0">
                    <a:pos x="0" y="212"/>
                  </a:cxn>
                  <a:cxn ang="0">
                    <a:pos x="116" y="299"/>
                  </a:cxn>
                  <a:cxn ang="0">
                    <a:pos x="501" y="299"/>
                  </a:cxn>
                  <a:cxn ang="0">
                    <a:pos x="511" y="289"/>
                  </a:cxn>
                  <a:cxn ang="0">
                    <a:pos x="511" y="212"/>
                  </a:cxn>
                  <a:cxn ang="0">
                    <a:pos x="501" y="202"/>
                  </a:cxn>
                  <a:cxn ang="0">
                    <a:pos x="251" y="231"/>
                  </a:cxn>
                  <a:cxn ang="0">
                    <a:pos x="299" y="260"/>
                  </a:cxn>
                  <a:cxn ang="0">
                    <a:pos x="309" y="260"/>
                  </a:cxn>
                  <a:cxn ang="0">
                    <a:pos x="309" y="251"/>
                  </a:cxn>
                  <a:cxn ang="0">
                    <a:pos x="270" y="212"/>
                  </a:cxn>
                  <a:cxn ang="0">
                    <a:pos x="251" y="222"/>
                  </a:cxn>
                  <a:cxn ang="0">
                    <a:pos x="251" y="231"/>
                  </a:cxn>
                  <a:cxn ang="0">
                    <a:pos x="289" y="270"/>
                  </a:cxn>
                  <a:cxn ang="0">
                    <a:pos x="241" y="241"/>
                  </a:cxn>
                  <a:cxn ang="0">
                    <a:pos x="241" y="241"/>
                  </a:cxn>
                  <a:cxn ang="0">
                    <a:pos x="231" y="251"/>
                  </a:cxn>
                  <a:cxn ang="0">
                    <a:pos x="270" y="279"/>
                  </a:cxn>
                  <a:cxn ang="0">
                    <a:pos x="289" y="279"/>
                  </a:cxn>
                  <a:cxn ang="0">
                    <a:pos x="289" y="270"/>
                  </a:cxn>
                  <a:cxn ang="0">
                    <a:pos x="289" y="491"/>
                  </a:cxn>
                  <a:cxn ang="0">
                    <a:pos x="241" y="318"/>
                  </a:cxn>
                  <a:cxn ang="0">
                    <a:pos x="251" y="308"/>
                  </a:cxn>
                  <a:cxn ang="0">
                    <a:pos x="328" y="308"/>
                  </a:cxn>
                  <a:cxn ang="0">
                    <a:pos x="337" y="318"/>
                  </a:cxn>
                  <a:cxn ang="0">
                    <a:pos x="376" y="462"/>
                  </a:cxn>
                  <a:cxn ang="0">
                    <a:pos x="376" y="472"/>
                  </a:cxn>
                  <a:cxn ang="0">
                    <a:pos x="299" y="491"/>
                  </a:cxn>
                  <a:cxn ang="0">
                    <a:pos x="289" y="491"/>
                  </a:cxn>
                  <a:cxn ang="0">
                    <a:pos x="202" y="183"/>
                  </a:cxn>
                  <a:cxn ang="0">
                    <a:pos x="164" y="19"/>
                  </a:cxn>
                  <a:cxn ang="0">
                    <a:pos x="174" y="0"/>
                  </a:cxn>
                  <a:cxn ang="0">
                    <a:pos x="280" y="87"/>
                  </a:cxn>
                  <a:cxn ang="0">
                    <a:pos x="309" y="183"/>
                  </a:cxn>
                  <a:cxn ang="0">
                    <a:pos x="299" y="193"/>
                  </a:cxn>
                  <a:cxn ang="0">
                    <a:pos x="212" y="193"/>
                  </a:cxn>
                  <a:cxn ang="0">
                    <a:pos x="202" y="183"/>
                  </a:cxn>
                </a:cxnLst>
                <a:rect l="0" t="0" r="0" b="0"/>
                <a:pathLst>
                  <a:path w="53" h="52">
                    <a:moveTo>
                      <a:pt x="51" y="24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9"/>
                      <a:pt x="5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9"/>
                      <a:pt x="38" y="28"/>
                      <a:pt x="38" y="2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4"/>
                      <a:pt x="39" y="23"/>
                      <a:pt x="3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1" y="24"/>
                      <a:pt x="51" y="24"/>
                    </a:cubicBezTo>
                    <a:close/>
                    <a:moveTo>
                      <a:pt x="33" y="49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8"/>
                      <a:pt x="37" y="47"/>
                      <a:pt x="37" y="47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7"/>
                      <a:pt x="29" y="3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9"/>
                      <a:pt x="32" y="49"/>
                      <a:pt x="33" y="49"/>
                    </a:cubicBezTo>
                    <a:close/>
                    <a:moveTo>
                      <a:pt x="52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1" y="28"/>
                      <a:pt x="7" y="31"/>
                      <a:pt x="1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3" y="31"/>
                      <a:pt x="53" y="30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1"/>
                      <a:pt x="52" y="21"/>
                    </a:cubicBezTo>
                    <a:close/>
                    <a:moveTo>
                      <a:pt x="26" y="24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2" y="27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4"/>
                      <a:pt x="30" y="22"/>
                      <a:pt x="28" y="22"/>
                    </a:cubicBezTo>
                    <a:cubicBezTo>
                      <a:pt x="27" y="22"/>
                      <a:pt x="27" y="22"/>
                      <a:pt x="26" y="23"/>
                    </a:cubicBezTo>
                    <a:cubicBezTo>
                      <a:pt x="26" y="23"/>
                      <a:pt x="26" y="23"/>
                      <a:pt x="26" y="24"/>
                    </a:cubicBezTo>
                    <a:close/>
                    <a:moveTo>
                      <a:pt x="30" y="28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25" y="25"/>
                      <a:pt x="24" y="26"/>
                      <a:pt x="24" y="26"/>
                    </a:cubicBezTo>
                    <a:cubicBezTo>
                      <a:pt x="24" y="28"/>
                      <a:pt x="26" y="29"/>
                      <a:pt x="28" y="29"/>
                    </a:cubicBezTo>
                    <a:cubicBezTo>
                      <a:pt x="29" y="29"/>
                      <a:pt x="29" y="29"/>
                      <a:pt x="30" y="29"/>
                    </a:cubicBezTo>
                    <a:cubicBezTo>
                      <a:pt x="30" y="29"/>
                      <a:pt x="30" y="28"/>
                      <a:pt x="30" y="28"/>
                    </a:cubicBezTo>
                    <a:close/>
                    <a:moveTo>
                      <a:pt x="30" y="51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6" y="32"/>
                      <a:pt x="26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3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9"/>
                      <a:pt x="39" y="49"/>
                      <a:pt x="39" y="49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2"/>
                      <a:pt x="30" y="51"/>
                      <a:pt x="30" y="51"/>
                    </a:cubicBezTo>
                    <a:close/>
                    <a:moveTo>
                      <a:pt x="21" y="19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3" y="0"/>
                      <a:pt x="28" y="4"/>
                      <a:pt x="29" y="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1" y="20"/>
                      <a:pt x="3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1" y="1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Freeform 121"/>
              <p:cNvSpPr>
                <a:spLocks noEditPoints="1"/>
              </p:cNvSpPr>
              <p:nvPr/>
            </p:nvSpPr>
            <p:spPr>
              <a:xfrm>
                <a:off x="4312" y="2237"/>
                <a:ext cx="318" cy="309"/>
              </a:xfrm>
              <a:custGeom>
                <a:avLst/>
                <a:gdLst/>
                <a:ahLst/>
                <a:cxnLst>
                  <a:cxn ang="0">
                    <a:pos x="318" y="212"/>
                  </a:cxn>
                  <a:cxn ang="0">
                    <a:pos x="10" y="212"/>
                  </a:cxn>
                  <a:cxn ang="0">
                    <a:pos x="0" y="222"/>
                  </a:cxn>
                  <a:cxn ang="0">
                    <a:pos x="106" y="309"/>
                  </a:cxn>
                  <a:cxn ang="0">
                    <a:pos x="222" y="309"/>
                  </a:cxn>
                  <a:cxn ang="0">
                    <a:pos x="251" y="280"/>
                  </a:cxn>
                  <a:cxn ang="0">
                    <a:pos x="231" y="261"/>
                  </a:cxn>
                  <a:cxn ang="0">
                    <a:pos x="231" y="251"/>
                  </a:cxn>
                  <a:cxn ang="0">
                    <a:pos x="241" y="241"/>
                  </a:cxn>
                  <a:cxn ang="0">
                    <a:pos x="270" y="261"/>
                  </a:cxn>
                  <a:cxn ang="0">
                    <a:pos x="279" y="251"/>
                  </a:cxn>
                  <a:cxn ang="0">
                    <a:pos x="251" y="232"/>
                  </a:cxn>
                  <a:cxn ang="0">
                    <a:pos x="251" y="222"/>
                  </a:cxn>
                  <a:cxn ang="0">
                    <a:pos x="270" y="222"/>
                  </a:cxn>
                  <a:cxn ang="0">
                    <a:pos x="299" y="232"/>
                  </a:cxn>
                  <a:cxn ang="0">
                    <a:pos x="318" y="212"/>
                  </a:cxn>
                  <a:cxn ang="0">
                    <a:pos x="202" y="193"/>
                  </a:cxn>
                  <a:cxn ang="0">
                    <a:pos x="154" y="19"/>
                  </a:cxn>
                  <a:cxn ang="0">
                    <a:pos x="164" y="10"/>
                  </a:cxn>
                  <a:cxn ang="0">
                    <a:pos x="279" y="97"/>
                  </a:cxn>
                  <a:cxn ang="0">
                    <a:pos x="299" y="183"/>
                  </a:cxn>
                  <a:cxn ang="0">
                    <a:pos x="289" y="203"/>
                  </a:cxn>
                  <a:cxn ang="0">
                    <a:pos x="212" y="203"/>
                  </a:cxn>
                  <a:cxn ang="0">
                    <a:pos x="202" y="193"/>
                  </a:cxn>
                </a:cxnLst>
                <a:rect l="0" t="0" r="0" b="0"/>
                <a:pathLst>
                  <a:path w="33" h="32">
                    <a:moveTo>
                      <a:pt x="33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8"/>
                      <a:pt x="6" y="32"/>
                      <a:pt x="1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5" y="29"/>
                      <a:pt x="24" y="28"/>
                      <a:pt x="24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30" y="24"/>
                      <a:pt x="31" y="24"/>
                    </a:cubicBezTo>
                    <a:lnTo>
                      <a:pt x="33" y="22"/>
                    </a:lnTo>
                    <a:close/>
                    <a:moveTo>
                      <a:pt x="21" y="20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1"/>
                      <a:pt x="17" y="1"/>
                    </a:cubicBezTo>
                    <a:cubicBezTo>
                      <a:pt x="23" y="0"/>
                      <a:pt x="27" y="5"/>
                      <a:pt x="29" y="1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0"/>
                      <a:pt x="31" y="21"/>
                      <a:pt x="30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1632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122"/>
              <p:cNvSpPr>
                <a:spLocks noEditPoints="1"/>
              </p:cNvSpPr>
              <p:nvPr/>
            </p:nvSpPr>
            <p:spPr>
              <a:xfrm>
                <a:off x="4534" y="2449"/>
                <a:ext cx="289" cy="289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96" y="0"/>
                  </a:cxn>
                  <a:cxn ang="0">
                    <a:pos x="77" y="19"/>
                  </a:cxn>
                  <a:cxn ang="0">
                    <a:pos x="77" y="48"/>
                  </a:cxn>
                  <a:cxn ang="0">
                    <a:pos x="77" y="48"/>
                  </a:cxn>
                  <a:cxn ang="0">
                    <a:pos x="67" y="58"/>
                  </a:cxn>
                  <a:cxn ang="0">
                    <a:pos x="58" y="39"/>
                  </a:cxn>
                  <a:cxn ang="0">
                    <a:pos x="48" y="48"/>
                  </a:cxn>
                  <a:cxn ang="0">
                    <a:pos x="67" y="67"/>
                  </a:cxn>
                  <a:cxn ang="0">
                    <a:pos x="67" y="77"/>
                  </a:cxn>
                  <a:cxn ang="0">
                    <a:pos x="48" y="77"/>
                  </a:cxn>
                  <a:cxn ang="0">
                    <a:pos x="29" y="67"/>
                  </a:cxn>
                  <a:cxn ang="0">
                    <a:pos x="0" y="96"/>
                  </a:cxn>
                  <a:cxn ang="0">
                    <a:pos x="279" y="96"/>
                  </a:cxn>
                  <a:cxn ang="0">
                    <a:pos x="289" y="87"/>
                  </a:cxn>
                  <a:cxn ang="0">
                    <a:pos x="289" y="10"/>
                  </a:cxn>
                  <a:cxn ang="0">
                    <a:pos x="279" y="0"/>
                  </a:cxn>
                  <a:cxn ang="0">
                    <a:pos x="67" y="279"/>
                  </a:cxn>
                  <a:cxn ang="0">
                    <a:pos x="19" y="116"/>
                  </a:cxn>
                  <a:cxn ang="0">
                    <a:pos x="29" y="106"/>
                  </a:cxn>
                  <a:cxn ang="0">
                    <a:pos x="106" y="106"/>
                  </a:cxn>
                  <a:cxn ang="0">
                    <a:pos x="116" y="116"/>
                  </a:cxn>
                  <a:cxn ang="0">
                    <a:pos x="154" y="260"/>
                  </a:cxn>
                  <a:cxn ang="0">
                    <a:pos x="145" y="270"/>
                  </a:cxn>
                  <a:cxn ang="0">
                    <a:pos x="77" y="289"/>
                  </a:cxn>
                  <a:cxn ang="0">
                    <a:pos x="67" y="279"/>
                  </a:cxn>
                  <a:cxn ang="0">
                    <a:pos x="87" y="260"/>
                  </a:cxn>
                  <a:cxn ang="0">
                    <a:pos x="125" y="260"/>
                  </a:cxn>
                  <a:cxn ang="0">
                    <a:pos x="135" y="241"/>
                  </a:cxn>
                  <a:cxn ang="0">
                    <a:pos x="106" y="145"/>
                  </a:cxn>
                  <a:cxn ang="0">
                    <a:pos x="96" y="135"/>
                  </a:cxn>
                  <a:cxn ang="0">
                    <a:pos x="58" y="145"/>
                  </a:cxn>
                  <a:cxn ang="0">
                    <a:pos x="48" y="164"/>
                  </a:cxn>
                  <a:cxn ang="0">
                    <a:pos x="77" y="260"/>
                  </a:cxn>
                  <a:cxn ang="0">
                    <a:pos x="87" y="260"/>
                  </a:cxn>
                  <a:cxn ang="0">
                    <a:pos x="270" y="29"/>
                  </a:cxn>
                  <a:cxn ang="0">
                    <a:pos x="270" y="58"/>
                  </a:cxn>
                  <a:cxn ang="0">
                    <a:pos x="260" y="77"/>
                  </a:cxn>
                  <a:cxn ang="0">
                    <a:pos x="154" y="77"/>
                  </a:cxn>
                  <a:cxn ang="0">
                    <a:pos x="145" y="58"/>
                  </a:cxn>
                  <a:cxn ang="0">
                    <a:pos x="145" y="29"/>
                  </a:cxn>
                  <a:cxn ang="0">
                    <a:pos x="154" y="19"/>
                  </a:cxn>
                  <a:cxn ang="0">
                    <a:pos x="260" y="19"/>
                  </a:cxn>
                  <a:cxn ang="0">
                    <a:pos x="270" y="29"/>
                  </a:cxn>
                </a:cxnLst>
                <a:rect l="0" t="0" r="0" b="0"/>
                <a:pathLst>
                  <a:path w="30" h="30">
                    <a:moveTo>
                      <a:pt x="2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4" y="8"/>
                      <a:pt x="3" y="8"/>
                      <a:pt x="3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30" y="9"/>
                      <a:pt x="30" y="9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lose/>
                    <a:moveTo>
                      <a:pt x="7" y="29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8"/>
                      <a:pt x="15" y="28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7" y="30"/>
                      <a:pt x="7" y="30"/>
                      <a:pt x="7" y="29"/>
                    </a:cubicBezTo>
                    <a:close/>
                    <a:moveTo>
                      <a:pt x="9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4" y="26"/>
                      <a:pt x="14" y="2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0" y="14"/>
                      <a:pt x="10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5" y="16"/>
                      <a:pt x="5" y="1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8"/>
                      <a:pt x="9" y="27"/>
                    </a:cubicBezTo>
                    <a:close/>
                    <a:moveTo>
                      <a:pt x="28" y="3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7" y="8"/>
                      <a:pt x="2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5" y="7"/>
                      <a:pt x="15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2"/>
                      <a:pt x="28" y="3"/>
                    </a:cubicBezTo>
                    <a:close/>
                  </a:path>
                </a:pathLst>
              </a:custGeom>
              <a:solidFill>
                <a:srgbClr val="2043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123"/>
              <p:cNvSpPr>
                <a:spLocks noEditPoints="1"/>
              </p:cNvSpPr>
              <p:nvPr/>
            </p:nvSpPr>
            <p:spPr>
              <a:xfrm>
                <a:off x="3695" y="2844"/>
                <a:ext cx="463" cy="559"/>
              </a:xfrm>
              <a:custGeom>
                <a:avLst/>
                <a:gdLst/>
                <a:ahLst/>
                <a:cxnLst>
                  <a:cxn ang="0">
                    <a:pos x="444" y="10"/>
                  </a:cxn>
                  <a:cxn ang="0">
                    <a:pos x="434" y="67"/>
                  </a:cxn>
                  <a:cxn ang="0">
                    <a:pos x="395" y="29"/>
                  </a:cxn>
                  <a:cxn ang="0">
                    <a:pos x="444" y="386"/>
                  </a:cxn>
                  <a:cxn ang="0">
                    <a:pos x="347" y="540"/>
                  </a:cxn>
                  <a:cxn ang="0">
                    <a:pos x="347" y="559"/>
                  </a:cxn>
                  <a:cxn ang="0">
                    <a:pos x="357" y="559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86" y="395"/>
                  </a:cxn>
                  <a:cxn ang="0">
                    <a:pos x="328" y="501"/>
                  </a:cxn>
                  <a:cxn ang="0">
                    <a:pos x="318" y="501"/>
                  </a:cxn>
                  <a:cxn ang="0">
                    <a:pos x="328" y="511"/>
                  </a:cxn>
                  <a:cxn ang="0">
                    <a:pos x="395" y="386"/>
                  </a:cxn>
                  <a:cxn ang="0">
                    <a:pos x="386" y="48"/>
                  </a:cxn>
                  <a:cxn ang="0">
                    <a:pos x="434" y="77"/>
                  </a:cxn>
                  <a:cxn ang="0">
                    <a:pos x="357" y="231"/>
                  </a:cxn>
                  <a:cxn ang="0">
                    <a:pos x="299" y="202"/>
                  </a:cxn>
                  <a:cxn ang="0">
                    <a:pos x="193" y="492"/>
                  </a:cxn>
                  <a:cxn ang="0">
                    <a:pos x="154" y="463"/>
                  </a:cxn>
                  <a:cxn ang="0">
                    <a:pos x="193" y="492"/>
                  </a:cxn>
                  <a:cxn ang="0">
                    <a:pos x="116" y="202"/>
                  </a:cxn>
                  <a:cxn ang="0">
                    <a:pos x="29" y="357"/>
                  </a:cxn>
                  <a:cxn ang="0">
                    <a:pos x="19" y="366"/>
                  </a:cxn>
                  <a:cxn ang="0">
                    <a:pos x="10" y="357"/>
                  </a:cxn>
                  <a:cxn ang="0">
                    <a:pos x="116" y="193"/>
                  </a:cxn>
                  <a:cxn ang="0">
                    <a:pos x="145" y="241"/>
                  </a:cxn>
                  <a:cxn ang="0">
                    <a:pos x="145" y="251"/>
                  </a:cxn>
                  <a:cxn ang="0">
                    <a:pos x="77" y="357"/>
                  </a:cxn>
                  <a:cxn ang="0">
                    <a:pos x="77" y="366"/>
                  </a:cxn>
                  <a:cxn ang="0">
                    <a:pos x="68" y="357"/>
                  </a:cxn>
                  <a:cxn ang="0">
                    <a:pos x="145" y="241"/>
                  </a:cxn>
                  <a:cxn ang="0">
                    <a:pos x="299" y="443"/>
                  </a:cxn>
                  <a:cxn ang="0">
                    <a:pos x="270" y="520"/>
                  </a:cxn>
                  <a:cxn ang="0">
                    <a:pos x="87" y="386"/>
                  </a:cxn>
                  <a:cxn ang="0">
                    <a:pos x="183" y="289"/>
                  </a:cxn>
                  <a:cxn ang="0">
                    <a:pos x="289" y="222"/>
                  </a:cxn>
                  <a:cxn ang="0">
                    <a:pos x="299" y="212"/>
                  </a:cxn>
                  <a:cxn ang="0">
                    <a:pos x="338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8" h="58">
                    <a:moveTo>
                      <a:pt x="41" y="3"/>
                    </a:moveTo>
                    <a:cubicBezTo>
                      <a:pt x="43" y="1"/>
                      <a:pt x="45" y="0"/>
                      <a:pt x="46" y="1"/>
                    </a:cubicBezTo>
                    <a:cubicBezTo>
                      <a:pt x="47" y="2"/>
                      <a:pt x="47" y="4"/>
                      <a:pt x="46" y="6"/>
                    </a:cubicBezTo>
                    <a:cubicBezTo>
                      <a:pt x="46" y="7"/>
                      <a:pt x="46" y="7"/>
                      <a:pt x="45" y="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lose/>
                    <a:moveTo>
                      <a:pt x="46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6" y="48"/>
                      <a:pt x="43" y="54"/>
                      <a:pt x="36" y="56"/>
                    </a:cubicBezTo>
                    <a:cubicBezTo>
                      <a:pt x="36" y="56"/>
                      <a:pt x="36" y="57"/>
                      <a:pt x="36" y="57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4" y="56"/>
                      <a:pt x="48" y="48"/>
                      <a:pt x="47" y="41"/>
                    </a:cubicBezTo>
                    <a:cubicBezTo>
                      <a:pt x="47" y="41"/>
                      <a:pt x="47" y="40"/>
                      <a:pt x="47" y="40"/>
                    </a:cubicBezTo>
                    <a:cubicBezTo>
                      <a:pt x="46" y="40"/>
                      <a:pt x="46" y="40"/>
                      <a:pt x="46" y="40"/>
                    </a:cubicBezTo>
                    <a:close/>
                    <a:moveTo>
                      <a:pt x="41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6"/>
                      <a:pt x="38" y="51"/>
                      <a:pt x="34" y="52"/>
                    </a:cubicBezTo>
                    <a:cubicBezTo>
                      <a:pt x="34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4" y="53"/>
                      <a:pt x="34" y="53"/>
                    </a:cubicBezTo>
                    <a:cubicBezTo>
                      <a:pt x="40" y="52"/>
                      <a:pt x="43" y="46"/>
                      <a:pt x="41" y="41"/>
                    </a:cubicBezTo>
                    <a:cubicBezTo>
                      <a:pt x="41" y="40"/>
                      <a:pt x="41" y="40"/>
                      <a:pt x="41" y="40"/>
                    </a:cubicBezTo>
                    <a:close/>
                    <a:moveTo>
                      <a:pt x="31" y="21"/>
                    </a:moveTo>
                    <a:cubicBezTo>
                      <a:pt x="33" y="16"/>
                      <a:pt x="36" y="9"/>
                      <a:pt x="40" y="5"/>
                    </a:cubicBezTo>
                    <a:cubicBezTo>
                      <a:pt x="40" y="5"/>
                      <a:pt x="40" y="5"/>
                      <a:pt x="41" y="5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4" y="13"/>
                      <a:pt x="40" y="20"/>
                      <a:pt x="37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lose/>
                    <a:moveTo>
                      <a:pt x="20" y="51"/>
                    </a:moveTo>
                    <a:cubicBezTo>
                      <a:pt x="18" y="53"/>
                      <a:pt x="15" y="51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1"/>
                      <a:pt x="20" y="51"/>
                    </a:cubicBezTo>
                    <a:close/>
                    <a:moveTo>
                      <a:pt x="12" y="21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5" y="24"/>
                      <a:pt x="1" y="30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7"/>
                    </a:cubicBezTo>
                    <a:cubicBezTo>
                      <a:pt x="0" y="30"/>
                      <a:pt x="4" y="22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1"/>
                    </a:cubicBezTo>
                    <a:close/>
                    <a:moveTo>
                      <a:pt x="15" y="25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9" y="27"/>
                      <a:pt x="7" y="32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7"/>
                    </a:cubicBezTo>
                    <a:cubicBezTo>
                      <a:pt x="5" y="32"/>
                      <a:pt x="8" y="26"/>
                      <a:pt x="14" y="25"/>
                    </a:cubicBezTo>
                    <a:cubicBezTo>
                      <a:pt x="14" y="25"/>
                      <a:pt x="14" y="25"/>
                      <a:pt x="15" y="25"/>
                    </a:cubicBezTo>
                    <a:close/>
                    <a:moveTo>
                      <a:pt x="34" y="39"/>
                    </a:moveTo>
                    <a:cubicBezTo>
                      <a:pt x="32" y="43"/>
                      <a:pt x="31" y="45"/>
                      <a:pt x="31" y="46"/>
                    </a:cubicBezTo>
                    <a:cubicBezTo>
                      <a:pt x="31" y="48"/>
                      <a:pt x="31" y="50"/>
                      <a:pt x="31" y="52"/>
                    </a:cubicBezTo>
                    <a:cubicBezTo>
                      <a:pt x="31" y="54"/>
                      <a:pt x="30" y="55"/>
                      <a:pt x="28" y="54"/>
                    </a:cubicBezTo>
                    <a:cubicBezTo>
                      <a:pt x="22" y="50"/>
                      <a:pt x="15" y="47"/>
                      <a:pt x="9" y="43"/>
                    </a:cubicBezTo>
                    <a:cubicBezTo>
                      <a:pt x="7" y="42"/>
                      <a:pt x="7" y="41"/>
                      <a:pt x="9" y="40"/>
                    </a:cubicBezTo>
                    <a:cubicBezTo>
                      <a:pt x="11" y="39"/>
                      <a:pt x="13" y="38"/>
                      <a:pt x="14" y="37"/>
                    </a:cubicBezTo>
                    <a:cubicBezTo>
                      <a:pt x="15" y="35"/>
                      <a:pt x="17" y="33"/>
                      <a:pt x="19" y="30"/>
                    </a:cubicBezTo>
                    <a:cubicBezTo>
                      <a:pt x="21" y="26"/>
                      <a:pt x="24" y="25"/>
                      <a:pt x="28" y="26"/>
                    </a:cubicBezTo>
                    <a:cubicBezTo>
                      <a:pt x="29" y="26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3" y="28"/>
                      <a:pt x="33" y="28"/>
                      <a:pt x="34" y="29"/>
                    </a:cubicBezTo>
                    <a:cubicBezTo>
                      <a:pt x="36" y="32"/>
                      <a:pt x="37" y="36"/>
                      <a:pt x="34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124"/>
              <p:cNvSpPr>
                <a:spLocks noEditPoints="1"/>
              </p:cNvSpPr>
              <p:nvPr/>
            </p:nvSpPr>
            <p:spPr>
              <a:xfrm>
                <a:off x="3686" y="2844"/>
                <a:ext cx="472" cy="559"/>
              </a:xfrm>
              <a:custGeom>
                <a:avLst/>
                <a:gdLst/>
                <a:ahLst/>
                <a:cxnLst>
                  <a:cxn ang="0">
                    <a:pos x="453" y="10"/>
                  </a:cxn>
                  <a:cxn ang="0">
                    <a:pos x="443" y="58"/>
                  </a:cxn>
                  <a:cxn ang="0">
                    <a:pos x="405" y="29"/>
                  </a:cxn>
                  <a:cxn ang="0">
                    <a:pos x="443" y="386"/>
                  </a:cxn>
                  <a:cxn ang="0">
                    <a:pos x="356" y="540"/>
                  </a:cxn>
                  <a:cxn ang="0">
                    <a:pos x="356" y="549"/>
                  </a:cxn>
                  <a:cxn ang="0">
                    <a:pos x="366" y="559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95" y="395"/>
                  </a:cxn>
                  <a:cxn ang="0">
                    <a:pos x="337" y="492"/>
                  </a:cxn>
                  <a:cxn ang="0">
                    <a:pos x="328" y="501"/>
                  </a:cxn>
                  <a:cxn ang="0">
                    <a:pos x="337" y="511"/>
                  </a:cxn>
                  <a:cxn ang="0">
                    <a:pos x="395" y="386"/>
                  </a:cxn>
                  <a:cxn ang="0">
                    <a:pos x="395" y="48"/>
                  </a:cxn>
                  <a:cxn ang="0">
                    <a:pos x="443" y="67"/>
                  </a:cxn>
                  <a:cxn ang="0">
                    <a:pos x="356" y="222"/>
                  </a:cxn>
                  <a:cxn ang="0">
                    <a:pos x="308" y="202"/>
                  </a:cxn>
                  <a:cxn ang="0">
                    <a:pos x="202" y="492"/>
                  </a:cxn>
                  <a:cxn ang="0">
                    <a:pos x="164" y="463"/>
                  </a:cxn>
                  <a:cxn ang="0">
                    <a:pos x="202" y="492"/>
                  </a:cxn>
                  <a:cxn ang="0">
                    <a:pos x="125" y="202"/>
                  </a:cxn>
                  <a:cxn ang="0">
                    <a:pos x="39" y="357"/>
                  </a:cxn>
                  <a:cxn ang="0">
                    <a:pos x="29" y="366"/>
                  </a:cxn>
                  <a:cxn ang="0">
                    <a:pos x="19" y="357"/>
                  </a:cxn>
                  <a:cxn ang="0">
                    <a:pos x="116" y="193"/>
                  </a:cxn>
                  <a:cxn ang="0">
                    <a:pos x="144" y="241"/>
                  </a:cxn>
                  <a:cxn ang="0">
                    <a:pos x="144" y="251"/>
                  </a:cxn>
                  <a:cxn ang="0">
                    <a:pos x="87" y="357"/>
                  </a:cxn>
                  <a:cxn ang="0">
                    <a:pos x="87" y="357"/>
                  </a:cxn>
                  <a:cxn ang="0">
                    <a:pos x="67" y="357"/>
                  </a:cxn>
                  <a:cxn ang="0">
                    <a:pos x="144" y="241"/>
                  </a:cxn>
                  <a:cxn ang="0">
                    <a:pos x="308" y="443"/>
                  </a:cxn>
                  <a:cxn ang="0">
                    <a:pos x="279" y="520"/>
                  </a:cxn>
                  <a:cxn ang="0">
                    <a:pos x="96" y="386"/>
                  </a:cxn>
                  <a:cxn ang="0">
                    <a:pos x="183" y="289"/>
                  </a:cxn>
                  <a:cxn ang="0">
                    <a:pos x="299" y="222"/>
                  </a:cxn>
                  <a:cxn ang="0">
                    <a:pos x="308" y="212"/>
                  </a:cxn>
                  <a:cxn ang="0">
                    <a:pos x="347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9" h="58">
                    <a:moveTo>
                      <a:pt x="42" y="3"/>
                    </a:moveTo>
                    <a:cubicBezTo>
                      <a:pt x="44" y="1"/>
                      <a:pt x="46" y="0"/>
                      <a:pt x="47" y="1"/>
                    </a:cubicBezTo>
                    <a:cubicBezTo>
                      <a:pt x="48" y="1"/>
                      <a:pt x="48" y="3"/>
                      <a:pt x="47" y="6"/>
                    </a:cubicBezTo>
                    <a:cubicBezTo>
                      <a:pt x="47" y="6"/>
                      <a:pt x="46" y="7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3"/>
                    </a:cubicBezTo>
                    <a:close/>
                    <a:moveTo>
                      <a:pt x="47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7" y="47"/>
                      <a:pt x="44" y="54"/>
                      <a:pt x="37" y="56"/>
                    </a:cubicBezTo>
                    <a:cubicBezTo>
                      <a:pt x="37" y="56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8"/>
                      <a:pt x="37" y="58"/>
                    </a:cubicBezTo>
                    <a:cubicBezTo>
                      <a:pt x="37" y="58"/>
                      <a:pt x="37" y="58"/>
                      <a:pt x="38" y="58"/>
                    </a:cubicBezTo>
                    <a:cubicBezTo>
                      <a:pt x="45" y="55"/>
                      <a:pt x="49" y="48"/>
                      <a:pt x="48" y="41"/>
                    </a:cubicBezTo>
                    <a:cubicBezTo>
                      <a:pt x="48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lose/>
                    <a:moveTo>
                      <a:pt x="41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2" y="46"/>
                      <a:pt x="39" y="50"/>
                      <a:pt x="35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41" y="52"/>
                      <a:pt x="44" y="46"/>
                      <a:pt x="42" y="41"/>
                    </a:cubicBezTo>
                    <a:cubicBezTo>
                      <a:pt x="42" y="40"/>
                      <a:pt x="42" y="40"/>
                      <a:pt x="41" y="40"/>
                    </a:cubicBezTo>
                    <a:close/>
                    <a:moveTo>
                      <a:pt x="32" y="20"/>
                    </a:moveTo>
                    <a:cubicBezTo>
                      <a:pt x="34" y="15"/>
                      <a:pt x="37" y="9"/>
                      <a:pt x="41" y="5"/>
                    </a:cubicBezTo>
                    <a:cubicBezTo>
                      <a:pt x="41" y="5"/>
                      <a:pt x="41" y="4"/>
                      <a:pt x="41" y="5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8"/>
                      <a:pt x="46" y="8"/>
                    </a:cubicBezTo>
                    <a:cubicBezTo>
                      <a:pt x="44" y="13"/>
                      <a:pt x="41" y="19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0"/>
                    </a:cubicBezTo>
                    <a:close/>
                    <a:moveTo>
                      <a:pt x="21" y="51"/>
                    </a:moveTo>
                    <a:cubicBezTo>
                      <a:pt x="19" y="53"/>
                      <a:pt x="15" y="51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1"/>
                      <a:pt x="21" y="51"/>
                    </a:cubicBezTo>
                    <a:close/>
                    <a:moveTo>
                      <a:pt x="13" y="20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2"/>
                      <a:pt x="12" y="22"/>
                    </a:cubicBezTo>
                    <a:cubicBezTo>
                      <a:pt x="6" y="24"/>
                      <a:pt x="2" y="30"/>
                      <a:pt x="4" y="37"/>
                    </a:cubicBezTo>
                    <a:cubicBezTo>
                      <a:pt x="4" y="37"/>
                      <a:pt x="4" y="37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2" y="38"/>
                      <a:pt x="2" y="38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0"/>
                      <a:pt x="5" y="22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lose/>
                    <a:moveTo>
                      <a:pt x="15" y="25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0" y="27"/>
                      <a:pt x="7" y="32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7" y="37"/>
                      <a:pt x="7" y="37"/>
                    </a:cubicBezTo>
                    <a:cubicBezTo>
                      <a:pt x="5" y="32"/>
                      <a:pt x="9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2" y="46"/>
                    </a:cubicBezTo>
                    <a:cubicBezTo>
                      <a:pt x="31" y="48"/>
                      <a:pt x="31" y="50"/>
                      <a:pt x="32" y="52"/>
                    </a:cubicBezTo>
                    <a:cubicBezTo>
                      <a:pt x="32" y="54"/>
                      <a:pt x="31" y="55"/>
                      <a:pt x="29" y="54"/>
                    </a:cubicBezTo>
                    <a:cubicBezTo>
                      <a:pt x="23" y="50"/>
                      <a:pt x="16" y="46"/>
                      <a:pt x="10" y="43"/>
                    </a:cubicBezTo>
                    <a:cubicBezTo>
                      <a:pt x="8" y="42"/>
                      <a:pt x="8" y="40"/>
                      <a:pt x="10" y="40"/>
                    </a:cubicBezTo>
                    <a:cubicBezTo>
                      <a:pt x="12" y="38"/>
                      <a:pt x="14" y="38"/>
                      <a:pt x="15" y="36"/>
                    </a:cubicBezTo>
                    <a:cubicBezTo>
                      <a:pt x="16" y="35"/>
                      <a:pt x="17" y="33"/>
                      <a:pt x="19" y="30"/>
                    </a:cubicBezTo>
                    <a:cubicBezTo>
                      <a:pt x="22" y="26"/>
                      <a:pt x="25" y="25"/>
                      <a:pt x="28" y="26"/>
                    </a:cubicBezTo>
                    <a:cubicBezTo>
                      <a:pt x="30" y="26"/>
                      <a:pt x="30" y="26"/>
                      <a:pt x="31" y="23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31" y="22"/>
                      <a:pt x="32" y="22"/>
                      <a:pt x="32" y="22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5" y="26"/>
                    </a:cubicBezTo>
                    <a:cubicBezTo>
                      <a:pt x="33" y="27"/>
                      <a:pt x="33" y="28"/>
                      <a:pt x="34" y="29"/>
                    </a:cubicBezTo>
                    <a:cubicBezTo>
                      <a:pt x="37" y="32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125"/>
              <p:cNvSpPr>
                <a:spLocks noEditPoints="1"/>
              </p:cNvSpPr>
              <p:nvPr/>
            </p:nvSpPr>
            <p:spPr>
              <a:xfrm>
                <a:off x="3686" y="2844"/>
                <a:ext cx="472" cy="559"/>
              </a:xfrm>
              <a:custGeom>
                <a:avLst/>
                <a:gdLst/>
                <a:ahLst/>
                <a:cxnLst>
                  <a:cxn ang="0">
                    <a:pos x="443" y="10"/>
                  </a:cxn>
                  <a:cxn ang="0">
                    <a:pos x="443" y="58"/>
                  </a:cxn>
                  <a:cxn ang="0">
                    <a:pos x="405" y="29"/>
                  </a:cxn>
                  <a:cxn ang="0">
                    <a:pos x="443" y="386"/>
                  </a:cxn>
                  <a:cxn ang="0">
                    <a:pos x="356" y="540"/>
                  </a:cxn>
                  <a:cxn ang="0">
                    <a:pos x="356" y="549"/>
                  </a:cxn>
                  <a:cxn ang="0">
                    <a:pos x="356" y="559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85" y="386"/>
                  </a:cxn>
                  <a:cxn ang="0">
                    <a:pos x="328" y="492"/>
                  </a:cxn>
                  <a:cxn ang="0">
                    <a:pos x="328" y="501"/>
                  </a:cxn>
                  <a:cxn ang="0">
                    <a:pos x="337" y="511"/>
                  </a:cxn>
                  <a:cxn ang="0">
                    <a:pos x="395" y="386"/>
                  </a:cxn>
                  <a:cxn ang="0">
                    <a:pos x="385" y="48"/>
                  </a:cxn>
                  <a:cxn ang="0">
                    <a:pos x="443" y="67"/>
                  </a:cxn>
                  <a:cxn ang="0">
                    <a:pos x="356" y="222"/>
                  </a:cxn>
                  <a:cxn ang="0">
                    <a:pos x="308" y="202"/>
                  </a:cxn>
                  <a:cxn ang="0">
                    <a:pos x="202" y="492"/>
                  </a:cxn>
                  <a:cxn ang="0">
                    <a:pos x="164" y="463"/>
                  </a:cxn>
                  <a:cxn ang="0">
                    <a:pos x="202" y="492"/>
                  </a:cxn>
                  <a:cxn ang="0">
                    <a:pos x="125" y="202"/>
                  </a:cxn>
                  <a:cxn ang="0">
                    <a:pos x="29" y="357"/>
                  </a:cxn>
                  <a:cxn ang="0">
                    <a:pos x="29" y="357"/>
                  </a:cxn>
                  <a:cxn ang="0">
                    <a:pos x="19" y="357"/>
                  </a:cxn>
                  <a:cxn ang="0">
                    <a:pos x="116" y="193"/>
                  </a:cxn>
                  <a:cxn ang="0">
                    <a:pos x="144" y="241"/>
                  </a:cxn>
                  <a:cxn ang="0">
                    <a:pos x="144" y="251"/>
                  </a:cxn>
                  <a:cxn ang="0">
                    <a:pos x="87" y="347"/>
                  </a:cxn>
                  <a:cxn ang="0">
                    <a:pos x="77" y="357"/>
                  </a:cxn>
                  <a:cxn ang="0">
                    <a:pos x="67" y="357"/>
                  </a:cxn>
                  <a:cxn ang="0">
                    <a:pos x="144" y="241"/>
                  </a:cxn>
                  <a:cxn ang="0">
                    <a:pos x="308" y="443"/>
                  </a:cxn>
                  <a:cxn ang="0">
                    <a:pos x="279" y="520"/>
                  </a:cxn>
                  <a:cxn ang="0">
                    <a:pos x="96" y="376"/>
                  </a:cxn>
                  <a:cxn ang="0">
                    <a:pos x="183" y="289"/>
                  </a:cxn>
                  <a:cxn ang="0">
                    <a:pos x="299" y="222"/>
                  </a:cxn>
                  <a:cxn ang="0">
                    <a:pos x="308" y="212"/>
                  </a:cxn>
                  <a:cxn ang="0">
                    <a:pos x="347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9" h="58">
                    <a:moveTo>
                      <a:pt x="42" y="3"/>
                    </a:moveTo>
                    <a:cubicBezTo>
                      <a:pt x="44" y="1"/>
                      <a:pt x="45" y="0"/>
                      <a:pt x="46" y="1"/>
                    </a:cubicBezTo>
                    <a:cubicBezTo>
                      <a:pt x="48" y="1"/>
                      <a:pt x="48" y="3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3"/>
                      <a:pt x="42" y="3"/>
                    </a:cubicBezTo>
                    <a:close/>
                    <a:moveTo>
                      <a:pt x="47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1"/>
                    </a:cubicBezTo>
                    <a:cubicBezTo>
                      <a:pt x="47" y="47"/>
                      <a:pt x="43" y="54"/>
                      <a:pt x="37" y="56"/>
                    </a:cubicBezTo>
                    <a:cubicBezTo>
                      <a:pt x="37" y="56"/>
                      <a:pt x="36" y="56"/>
                      <a:pt x="36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5" y="55"/>
                      <a:pt x="49" y="48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lose/>
                    <a:moveTo>
                      <a:pt x="41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2" y="45"/>
                      <a:pt x="39" y="50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40" y="52"/>
                      <a:pt x="44" y="46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lose/>
                    <a:moveTo>
                      <a:pt x="32" y="20"/>
                    </a:moveTo>
                    <a:cubicBezTo>
                      <a:pt x="33" y="15"/>
                      <a:pt x="37" y="9"/>
                      <a:pt x="40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8"/>
                      <a:pt x="46" y="8"/>
                    </a:cubicBezTo>
                    <a:cubicBezTo>
                      <a:pt x="44" y="13"/>
                      <a:pt x="41" y="19"/>
                      <a:pt x="37" y="23"/>
                    </a:cubicBezTo>
                    <a:cubicBezTo>
                      <a:pt x="37" y="24"/>
                      <a:pt x="37" y="24"/>
                      <a:pt x="36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0"/>
                      <a:pt x="32" y="20"/>
                    </a:cubicBezTo>
                    <a:close/>
                    <a:moveTo>
                      <a:pt x="21" y="51"/>
                    </a:moveTo>
                    <a:cubicBezTo>
                      <a:pt x="19" y="53"/>
                      <a:pt x="15" y="51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0"/>
                      <a:pt x="21" y="50"/>
                      <a:pt x="21" y="51"/>
                    </a:cubicBezTo>
                    <a:close/>
                    <a:moveTo>
                      <a:pt x="13" y="20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2" y="21"/>
                    </a:cubicBezTo>
                    <a:cubicBezTo>
                      <a:pt x="6" y="23"/>
                      <a:pt x="2" y="30"/>
                      <a:pt x="3" y="37"/>
                    </a:cubicBezTo>
                    <a:cubicBezTo>
                      <a:pt x="4" y="37"/>
                      <a:pt x="3" y="37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29"/>
                      <a:pt x="4" y="22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0" y="27"/>
                      <a:pt x="7" y="32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7" y="37"/>
                      <a:pt x="7" y="37"/>
                    </a:cubicBezTo>
                    <a:cubicBezTo>
                      <a:pt x="5" y="31"/>
                      <a:pt x="9" y="26"/>
                      <a:pt x="14" y="24"/>
                    </a:cubicBezTo>
                    <a:cubicBezTo>
                      <a:pt x="15" y="24"/>
                      <a:pt x="15" y="25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2" y="46"/>
                    </a:cubicBezTo>
                    <a:cubicBezTo>
                      <a:pt x="31" y="48"/>
                      <a:pt x="31" y="49"/>
                      <a:pt x="31" y="52"/>
                    </a:cubicBezTo>
                    <a:cubicBezTo>
                      <a:pt x="32" y="54"/>
                      <a:pt x="30" y="55"/>
                      <a:pt x="29" y="54"/>
                    </a:cubicBezTo>
                    <a:cubicBezTo>
                      <a:pt x="22" y="50"/>
                      <a:pt x="16" y="46"/>
                      <a:pt x="9" y="42"/>
                    </a:cubicBezTo>
                    <a:cubicBezTo>
                      <a:pt x="8" y="42"/>
                      <a:pt x="8" y="40"/>
                      <a:pt x="10" y="39"/>
                    </a:cubicBezTo>
                    <a:cubicBezTo>
                      <a:pt x="12" y="38"/>
                      <a:pt x="13" y="37"/>
                      <a:pt x="15" y="36"/>
                    </a:cubicBezTo>
                    <a:cubicBezTo>
                      <a:pt x="16" y="35"/>
                      <a:pt x="17" y="33"/>
                      <a:pt x="19" y="30"/>
                    </a:cubicBezTo>
                    <a:cubicBezTo>
                      <a:pt x="21" y="26"/>
                      <a:pt x="25" y="25"/>
                      <a:pt x="28" y="25"/>
                    </a:cubicBezTo>
                    <a:cubicBezTo>
                      <a:pt x="30" y="26"/>
                      <a:pt x="30" y="25"/>
                      <a:pt x="31" y="23"/>
                    </a:cubicBezTo>
                    <a:cubicBezTo>
                      <a:pt x="31" y="23"/>
                      <a:pt x="31" y="22"/>
                      <a:pt x="31" y="22"/>
                    </a:cubicBezTo>
                    <a:cubicBezTo>
                      <a:pt x="31" y="22"/>
                      <a:pt x="31" y="21"/>
                      <a:pt x="32" y="22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3" y="27"/>
                      <a:pt x="33" y="28"/>
                      <a:pt x="34" y="29"/>
                    </a:cubicBezTo>
                    <a:cubicBezTo>
                      <a:pt x="36" y="32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Freeform 126"/>
              <p:cNvSpPr>
                <a:spLocks noEditPoints="1"/>
              </p:cNvSpPr>
              <p:nvPr/>
            </p:nvSpPr>
            <p:spPr>
              <a:xfrm>
                <a:off x="3686" y="2844"/>
                <a:ext cx="472" cy="550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443" y="58"/>
                  </a:cxn>
                  <a:cxn ang="0">
                    <a:pos x="405" y="29"/>
                  </a:cxn>
                  <a:cxn ang="0">
                    <a:pos x="443" y="386"/>
                  </a:cxn>
                  <a:cxn ang="0">
                    <a:pos x="356" y="540"/>
                  </a:cxn>
                  <a:cxn ang="0">
                    <a:pos x="347" y="550"/>
                  </a:cxn>
                  <a:cxn ang="0">
                    <a:pos x="356" y="550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85" y="386"/>
                  </a:cxn>
                  <a:cxn ang="0">
                    <a:pos x="328" y="492"/>
                  </a:cxn>
                  <a:cxn ang="0">
                    <a:pos x="328" y="502"/>
                  </a:cxn>
                  <a:cxn ang="0">
                    <a:pos x="337" y="511"/>
                  </a:cxn>
                  <a:cxn ang="0">
                    <a:pos x="395" y="386"/>
                  </a:cxn>
                  <a:cxn ang="0">
                    <a:pos x="385" y="39"/>
                  </a:cxn>
                  <a:cxn ang="0">
                    <a:pos x="443" y="68"/>
                  </a:cxn>
                  <a:cxn ang="0">
                    <a:pos x="356" y="222"/>
                  </a:cxn>
                  <a:cxn ang="0">
                    <a:pos x="308" y="203"/>
                  </a:cxn>
                  <a:cxn ang="0">
                    <a:pos x="193" y="482"/>
                  </a:cxn>
                  <a:cxn ang="0">
                    <a:pos x="164" y="463"/>
                  </a:cxn>
                  <a:cxn ang="0">
                    <a:pos x="193" y="482"/>
                  </a:cxn>
                  <a:cxn ang="0">
                    <a:pos x="116" y="193"/>
                  </a:cxn>
                  <a:cxn ang="0">
                    <a:pos x="29" y="347"/>
                  </a:cxn>
                  <a:cxn ang="0">
                    <a:pos x="19" y="357"/>
                  </a:cxn>
                  <a:cxn ang="0">
                    <a:pos x="10" y="357"/>
                  </a:cxn>
                  <a:cxn ang="0">
                    <a:pos x="116" y="193"/>
                  </a:cxn>
                  <a:cxn ang="0">
                    <a:pos x="144" y="241"/>
                  </a:cxn>
                  <a:cxn ang="0">
                    <a:pos x="144" y="251"/>
                  </a:cxn>
                  <a:cxn ang="0">
                    <a:pos x="87" y="347"/>
                  </a:cxn>
                  <a:cxn ang="0">
                    <a:pos x="77" y="357"/>
                  </a:cxn>
                  <a:cxn ang="0">
                    <a:pos x="67" y="357"/>
                  </a:cxn>
                  <a:cxn ang="0">
                    <a:pos x="144" y="241"/>
                  </a:cxn>
                  <a:cxn ang="0">
                    <a:pos x="299" y="444"/>
                  </a:cxn>
                  <a:cxn ang="0">
                    <a:pos x="279" y="511"/>
                  </a:cxn>
                  <a:cxn ang="0">
                    <a:pos x="87" y="376"/>
                  </a:cxn>
                  <a:cxn ang="0">
                    <a:pos x="183" y="289"/>
                  </a:cxn>
                  <a:cxn ang="0">
                    <a:pos x="299" y="222"/>
                  </a:cxn>
                  <a:cxn ang="0">
                    <a:pos x="308" y="203"/>
                  </a:cxn>
                  <a:cxn ang="0">
                    <a:pos x="337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9" h="57">
                    <a:moveTo>
                      <a:pt x="42" y="3"/>
                    </a:moveTo>
                    <a:cubicBezTo>
                      <a:pt x="43" y="1"/>
                      <a:pt x="45" y="0"/>
                      <a:pt x="46" y="0"/>
                    </a:cubicBezTo>
                    <a:cubicBezTo>
                      <a:pt x="47" y="1"/>
                      <a:pt x="47" y="3"/>
                      <a:pt x="47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3"/>
                      <a:pt x="42" y="3"/>
                    </a:cubicBezTo>
                    <a:close/>
                    <a:moveTo>
                      <a:pt x="46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5" y="40"/>
                      <a:pt x="45" y="41"/>
                    </a:cubicBezTo>
                    <a:cubicBezTo>
                      <a:pt x="47" y="47"/>
                      <a:pt x="43" y="54"/>
                      <a:pt x="37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4" y="55"/>
                      <a:pt x="49" y="48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6" y="40"/>
                    </a:cubicBezTo>
                    <a:close/>
                    <a:moveTo>
                      <a:pt x="41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1"/>
                      <a:pt x="40" y="41"/>
                    </a:cubicBezTo>
                    <a:cubicBezTo>
                      <a:pt x="42" y="45"/>
                      <a:pt x="39" y="50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40" y="52"/>
                      <a:pt x="44" y="46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lose/>
                    <a:moveTo>
                      <a:pt x="31" y="20"/>
                    </a:moveTo>
                    <a:cubicBezTo>
                      <a:pt x="33" y="15"/>
                      <a:pt x="37" y="9"/>
                      <a:pt x="40" y="4"/>
                    </a:cubicBezTo>
                    <a:cubicBezTo>
                      <a:pt x="40" y="4"/>
                      <a:pt x="41" y="4"/>
                      <a:pt x="41" y="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4" y="13"/>
                      <a:pt x="40" y="19"/>
                      <a:pt x="37" y="23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lose/>
                    <a:moveTo>
                      <a:pt x="20" y="50"/>
                    </a:moveTo>
                    <a:cubicBezTo>
                      <a:pt x="18" y="53"/>
                      <a:pt x="15" y="50"/>
                      <a:pt x="16" y="48"/>
                    </a:cubicBezTo>
                    <a:cubicBezTo>
                      <a:pt x="16" y="47"/>
                      <a:pt x="16" y="47"/>
                      <a:pt x="17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0"/>
                      <a:pt x="21" y="50"/>
                      <a:pt x="20" y="50"/>
                    </a:cubicBezTo>
                    <a:close/>
                    <a:moveTo>
                      <a:pt x="12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3"/>
                      <a:pt x="2" y="30"/>
                      <a:pt x="3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1" y="37"/>
                    </a:cubicBezTo>
                    <a:cubicBezTo>
                      <a:pt x="0" y="29"/>
                      <a:pt x="4" y="22"/>
                      <a:pt x="11" y="19"/>
                    </a:cubicBezTo>
                    <a:cubicBezTo>
                      <a:pt x="12" y="19"/>
                      <a:pt x="12" y="19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6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0" y="27"/>
                      <a:pt x="7" y="32"/>
                      <a:pt x="9" y="36"/>
                    </a:cubicBezTo>
                    <a:cubicBezTo>
                      <a:pt x="9" y="36"/>
                      <a:pt x="9" y="37"/>
                      <a:pt x="9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5" y="31"/>
                      <a:pt x="8" y="25"/>
                      <a:pt x="14" y="24"/>
                    </a:cubicBezTo>
                    <a:cubicBezTo>
                      <a:pt x="14" y="24"/>
                      <a:pt x="15" y="24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1" y="46"/>
                    </a:cubicBezTo>
                    <a:cubicBezTo>
                      <a:pt x="31" y="47"/>
                      <a:pt x="31" y="49"/>
                      <a:pt x="31" y="52"/>
                    </a:cubicBezTo>
                    <a:cubicBezTo>
                      <a:pt x="31" y="54"/>
                      <a:pt x="30" y="54"/>
                      <a:pt x="29" y="53"/>
                    </a:cubicBezTo>
                    <a:cubicBezTo>
                      <a:pt x="22" y="50"/>
                      <a:pt x="16" y="46"/>
                      <a:pt x="9" y="42"/>
                    </a:cubicBezTo>
                    <a:cubicBezTo>
                      <a:pt x="8" y="41"/>
                      <a:pt x="8" y="40"/>
                      <a:pt x="9" y="39"/>
                    </a:cubicBezTo>
                    <a:cubicBezTo>
                      <a:pt x="12" y="38"/>
                      <a:pt x="13" y="37"/>
                      <a:pt x="14" y="36"/>
                    </a:cubicBezTo>
                    <a:cubicBezTo>
                      <a:pt x="16" y="35"/>
                      <a:pt x="17" y="33"/>
                      <a:pt x="19" y="30"/>
                    </a:cubicBezTo>
                    <a:cubicBezTo>
                      <a:pt x="21" y="26"/>
                      <a:pt x="25" y="25"/>
                      <a:pt x="28" y="25"/>
                    </a:cubicBezTo>
                    <a:cubicBezTo>
                      <a:pt x="30" y="26"/>
                      <a:pt x="30" y="25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4"/>
                      <a:pt x="36" y="24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7"/>
                      <a:pt x="33" y="27"/>
                      <a:pt x="34" y="29"/>
                    </a:cubicBezTo>
                    <a:cubicBezTo>
                      <a:pt x="36" y="31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127"/>
              <p:cNvSpPr>
                <a:spLocks noEditPoints="1"/>
              </p:cNvSpPr>
              <p:nvPr/>
            </p:nvSpPr>
            <p:spPr>
              <a:xfrm>
                <a:off x="3686" y="2844"/>
                <a:ext cx="462" cy="550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433" y="58"/>
                  </a:cxn>
                  <a:cxn ang="0">
                    <a:pos x="395" y="29"/>
                  </a:cxn>
                  <a:cxn ang="0">
                    <a:pos x="443" y="386"/>
                  </a:cxn>
                  <a:cxn ang="0">
                    <a:pos x="356" y="531"/>
                  </a:cxn>
                  <a:cxn ang="0">
                    <a:pos x="347" y="550"/>
                  </a:cxn>
                  <a:cxn ang="0">
                    <a:pos x="356" y="550"/>
                  </a:cxn>
                  <a:cxn ang="0">
                    <a:pos x="452" y="376"/>
                  </a:cxn>
                  <a:cxn ang="0">
                    <a:pos x="395" y="376"/>
                  </a:cxn>
                  <a:cxn ang="0">
                    <a:pos x="385" y="386"/>
                  </a:cxn>
                  <a:cxn ang="0">
                    <a:pos x="327" y="492"/>
                  </a:cxn>
                  <a:cxn ang="0">
                    <a:pos x="318" y="502"/>
                  </a:cxn>
                  <a:cxn ang="0">
                    <a:pos x="327" y="502"/>
                  </a:cxn>
                  <a:cxn ang="0">
                    <a:pos x="395" y="376"/>
                  </a:cxn>
                  <a:cxn ang="0">
                    <a:pos x="385" y="39"/>
                  </a:cxn>
                  <a:cxn ang="0">
                    <a:pos x="433" y="68"/>
                  </a:cxn>
                  <a:cxn ang="0">
                    <a:pos x="356" y="222"/>
                  </a:cxn>
                  <a:cxn ang="0">
                    <a:pos x="298" y="193"/>
                  </a:cxn>
                  <a:cxn ang="0">
                    <a:pos x="193" y="482"/>
                  </a:cxn>
                  <a:cxn ang="0">
                    <a:pos x="164" y="454"/>
                  </a:cxn>
                  <a:cxn ang="0">
                    <a:pos x="193" y="482"/>
                  </a:cxn>
                  <a:cxn ang="0">
                    <a:pos x="116" y="193"/>
                  </a:cxn>
                  <a:cxn ang="0">
                    <a:pos x="29" y="347"/>
                  </a:cxn>
                  <a:cxn ang="0">
                    <a:pos x="19" y="357"/>
                  </a:cxn>
                  <a:cxn ang="0">
                    <a:pos x="10" y="347"/>
                  </a:cxn>
                  <a:cxn ang="0">
                    <a:pos x="116" y="183"/>
                  </a:cxn>
                  <a:cxn ang="0">
                    <a:pos x="144" y="232"/>
                  </a:cxn>
                  <a:cxn ang="0">
                    <a:pos x="144" y="241"/>
                  </a:cxn>
                  <a:cxn ang="0">
                    <a:pos x="77" y="347"/>
                  </a:cxn>
                  <a:cxn ang="0">
                    <a:pos x="77" y="357"/>
                  </a:cxn>
                  <a:cxn ang="0">
                    <a:pos x="67" y="347"/>
                  </a:cxn>
                  <a:cxn ang="0">
                    <a:pos x="144" y="232"/>
                  </a:cxn>
                  <a:cxn ang="0">
                    <a:pos x="298" y="444"/>
                  </a:cxn>
                  <a:cxn ang="0">
                    <a:pos x="270" y="511"/>
                  </a:cxn>
                  <a:cxn ang="0">
                    <a:pos x="87" y="376"/>
                  </a:cxn>
                  <a:cxn ang="0">
                    <a:pos x="183" y="280"/>
                  </a:cxn>
                  <a:cxn ang="0">
                    <a:pos x="289" y="222"/>
                  </a:cxn>
                  <a:cxn ang="0">
                    <a:pos x="298" y="203"/>
                  </a:cxn>
                  <a:cxn ang="0">
                    <a:pos x="337" y="232"/>
                  </a:cxn>
                  <a:cxn ang="0">
                    <a:pos x="327" y="280"/>
                  </a:cxn>
                </a:cxnLst>
                <a:rect l="0" t="0" r="0" b="0"/>
                <a:pathLst>
                  <a:path w="48" h="57">
                    <a:moveTo>
                      <a:pt x="41" y="3"/>
                    </a:moveTo>
                    <a:cubicBezTo>
                      <a:pt x="43" y="1"/>
                      <a:pt x="45" y="0"/>
                      <a:pt x="46" y="0"/>
                    </a:cubicBezTo>
                    <a:cubicBezTo>
                      <a:pt x="47" y="1"/>
                      <a:pt x="47" y="3"/>
                      <a:pt x="46" y="5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3"/>
                      <a:pt x="41" y="3"/>
                      <a:pt x="41" y="3"/>
                    </a:cubicBezTo>
                    <a:close/>
                    <a:moveTo>
                      <a:pt x="46" y="39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7"/>
                      <a:pt x="43" y="53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4" y="55"/>
                      <a:pt x="48" y="47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6" y="39"/>
                      <a:pt x="46" y="39"/>
                      <a:pt x="46" y="39"/>
                    </a:cubicBezTo>
                    <a:close/>
                    <a:moveTo>
                      <a:pt x="41" y="39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1"/>
                    </a:cubicBezTo>
                    <a:cubicBezTo>
                      <a:pt x="41" y="45"/>
                      <a:pt x="39" y="50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1"/>
                      <a:pt x="33" y="51"/>
                      <a:pt x="33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3"/>
                      <a:pt x="34" y="52"/>
                    </a:cubicBezTo>
                    <a:cubicBezTo>
                      <a:pt x="40" y="51"/>
                      <a:pt x="43" y="45"/>
                      <a:pt x="42" y="40"/>
                    </a:cubicBezTo>
                    <a:cubicBezTo>
                      <a:pt x="41" y="40"/>
                      <a:pt x="41" y="39"/>
                      <a:pt x="41" y="39"/>
                    </a:cubicBezTo>
                    <a:close/>
                    <a:moveTo>
                      <a:pt x="31" y="20"/>
                    </a:moveTo>
                    <a:cubicBezTo>
                      <a:pt x="33" y="15"/>
                      <a:pt x="37" y="8"/>
                      <a:pt x="40" y="4"/>
                    </a:cubicBezTo>
                    <a:cubicBezTo>
                      <a:pt x="40" y="4"/>
                      <a:pt x="41" y="4"/>
                      <a:pt x="41" y="4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4" y="12"/>
                      <a:pt x="40" y="19"/>
                      <a:pt x="37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lose/>
                    <a:moveTo>
                      <a:pt x="20" y="50"/>
                    </a:moveTo>
                    <a:cubicBezTo>
                      <a:pt x="18" y="52"/>
                      <a:pt x="15" y="50"/>
                      <a:pt x="16" y="48"/>
                    </a:cubicBezTo>
                    <a:cubicBezTo>
                      <a:pt x="16" y="47"/>
                      <a:pt x="16" y="47"/>
                      <a:pt x="17" y="47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50"/>
                      <a:pt x="20" y="50"/>
                    </a:cubicBezTo>
                    <a:close/>
                    <a:moveTo>
                      <a:pt x="12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5" y="23"/>
                      <a:pt x="2" y="30"/>
                      <a:pt x="3" y="36"/>
                    </a:cubicBezTo>
                    <a:cubicBezTo>
                      <a:pt x="3" y="36"/>
                      <a:pt x="3" y="37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6"/>
                    </a:cubicBezTo>
                    <a:cubicBezTo>
                      <a:pt x="0" y="29"/>
                      <a:pt x="4" y="22"/>
                      <a:pt x="11" y="19"/>
                    </a:cubicBezTo>
                    <a:cubicBezTo>
                      <a:pt x="11" y="19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2" y="20"/>
                    </a:cubicBezTo>
                    <a:close/>
                    <a:moveTo>
                      <a:pt x="15" y="2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0" y="27"/>
                      <a:pt x="7" y="32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6"/>
                    </a:cubicBezTo>
                    <a:cubicBezTo>
                      <a:pt x="5" y="31"/>
                      <a:pt x="8" y="25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lose/>
                    <a:moveTo>
                      <a:pt x="35" y="38"/>
                    </a:moveTo>
                    <a:cubicBezTo>
                      <a:pt x="33" y="42"/>
                      <a:pt x="32" y="44"/>
                      <a:pt x="31" y="46"/>
                    </a:cubicBezTo>
                    <a:cubicBezTo>
                      <a:pt x="31" y="47"/>
                      <a:pt x="31" y="49"/>
                      <a:pt x="31" y="51"/>
                    </a:cubicBezTo>
                    <a:cubicBezTo>
                      <a:pt x="31" y="53"/>
                      <a:pt x="30" y="54"/>
                      <a:pt x="28" y="53"/>
                    </a:cubicBezTo>
                    <a:cubicBezTo>
                      <a:pt x="22" y="50"/>
                      <a:pt x="15" y="46"/>
                      <a:pt x="9" y="42"/>
                    </a:cubicBezTo>
                    <a:cubicBezTo>
                      <a:pt x="7" y="41"/>
                      <a:pt x="7" y="40"/>
                      <a:pt x="9" y="39"/>
                    </a:cubicBezTo>
                    <a:cubicBezTo>
                      <a:pt x="12" y="38"/>
                      <a:pt x="13" y="37"/>
                      <a:pt x="14" y="36"/>
                    </a:cubicBezTo>
                    <a:cubicBezTo>
                      <a:pt x="16" y="35"/>
                      <a:pt x="17" y="33"/>
                      <a:pt x="19" y="29"/>
                    </a:cubicBezTo>
                    <a:cubicBezTo>
                      <a:pt x="21" y="25"/>
                      <a:pt x="25" y="24"/>
                      <a:pt x="28" y="25"/>
                    </a:cubicBezTo>
                    <a:cubicBezTo>
                      <a:pt x="29" y="25"/>
                      <a:pt x="30" y="25"/>
                      <a:pt x="30" y="23"/>
                    </a:cubicBezTo>
                    <a:cubicBezTo>
                      <a:pt x="30" y="22"/>
                      <a:pt x="30" y="22"/>
                      <a:pt x="31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6" y="24"/>
                      <a:pt x="36" y="24"/>
                      <a:pt x="35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7"/>
                      <a:pt x="33" y="27"/>
                      <a:pt x="34" y="29"/>
                    </a:cubicBezTo>
                    <a:cubicBezTo>
                      <a:pt x="36" y="31"/>
                      <a:pt x="37" y="35"/>
                      <a:pt x="35" y="38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Freeform 128"/>
              <p:cNvSpPr>
                <a:spLocks noEditPoints="1"/>
              </p:cNvSpPr>
              <p:nvPr/>
            </p:nvSpPr>
            <p:spPr>
              <a:xfrm>
                <a:off x="3686" y="2835"/>
                <a:ext cx="462" cy="559"/>
              </a:xfrm>
              <a:custGeom>
                <a:avLst/>
                <a:gdLst/>
                <a:ahLst/>
                <a:cxnLst>
                  <a:cxn ang="0">
                    <a:pos x="443" y="10"/>
                  </a:cxn>
                  <a:cxn ang="0">
                    <a:pos x="433" y="67"/>
                  </a:cxn>
                  <a:cxn ang="0">
                    <a:pos x="395" y="29"/>
                  </a:cxn>
                  <a:cxn ang="0">
                    <a:pos x="443" y="386"/>
                  </a:cxn>
                  <a:cxn ang="0">
                    <a:pos x="347" y="540"/>
                  </a:cxn>
                  <a:cxn ang="0">
                    <a:pos x="347" y="549"/>
                  </a:cxn>
                  <a:cxn ang="0">
                    <a:pos x="356" y="559"/>
                  </a:cxn>
                  <a:cxn ang="0">
                    <a:pos x="443" y="386"/>
                  </a:cxn>
                  <a:cxn ang="0">
                    <a:pos x="385" y="386"/>
                  </a:cxn>
                  <a:cxn ang="0">
                    <a:pos x="385" y="395"/>
                  </a:cxn>
                  <a:cxn ang="0">
                    <a:pos x="327" y="492"/>
                  </a:cxn>
                  <a:cxn ang="0">
                    <a:pos x="318" y="501"/>
                  </a:cxn>
                  <a:cxn ang="0">
                    <a:pos x="327" y="511"/>
                  </a:cxn>
                  <a:cxn ang="0">
                    <a:pos x="385" y="386"/>
                  </a:cxn>
                  <a:cxn ang="0">
                    <a:pos x="385" y="48"/>
                  </a:cxn>
                  <a:cxn ang="0">
                    <a:pos x="433" y="67"/>
                  </a:cxn>
                  <a:cxn ang="0">
                    <a:pos x="347" y="231"/>
                  </a:cxn>
                  <a:cxn ang="0">
                    <a:pos x="298" y="202"/>
                  </a:cxn>
                  <a:cxn ang="0">
                    <a:pos x="193" y="492"/>
                  </a:cxn>
                  <a:cxn ang="0">
                    <a:pos x="154" y="463"/>
                  </a:cxn>
                  <a:cxn ang="0">
                    <a:pos x="193" y="492"/>
                  </a:cxn>
                  <a:cxn ang="0">
                    <a:pos x="116" y="202"/>
                  </a:cxn>
                  <a:cxn ang="0">
                    <a:pos x="29" y="357"/>
                  </a:cxn>
                  <a:cxn ang="0">
                    <a:pos x="19" y="366"/>
                  </a:cxn>
                  <a:cxn ang="0">
                    <a:pos x="10" y="357"/>
                  </a:cxn>
                  <a:cxn ang="0">
                    <a:pos x="116" y="193"/>
                  </a:cxn>
                  <a:cxn ang="0">
                    <a:pos x="144" y="241"/>
                  </a:cxn>
                  <a:cxn ang="0">
                    <a:pos x="144" y="251"/>
                  </a:cxn>
                  <a:cxn ang="0">
                    <a:pos x="77" y="357"/>
                  </a:cxn>
                  <a:cxn ang="0">
                    <a:pos x="77" y="366"/>
                  </a:cxn>
                  <a:cxn ang="0">
                    <a:pos x="58" y="357"/>
                  </a:cxn>
                  <a:cxn ang="0">
                    <a:pos x="144" y="241"/>
                  </a:cxn>
                  <a:cxn ang="0">
                    <a:pos x="298" y="443"/>
                  </a:cxn>
                  <a:cxn ang="0">
                    <a:pos x="270" y="520"/>
                  </a:cxn>
                  <a:cxn ang="0">
                    <a:pos x="87" y="386"/>
                  </a:cxn>
                  <a:cxn ang="0">
                    <a:pos x="173" y="289"/>
                  </a:cxn>
                  <a:cxn ang="0">
                    <a:pos x="289" y="222"/>
                  </a:cxn>
                  <a:cxn ang="0">
                    <a:pos x="298" y="212"/>
                  </a:cxn>
                  <a:cxn ang="0">
                    <a:pos x="337" y="241"/>
                  </a:cxn>
                  <a:cxn ang="0">
                    <a:pos x="327" y="280"/>
                  </a:cxn>
                </a:cxnLst>
                <a:rect l="0" t="0" r="0" b="0"/>
                <a:pathLst>
                  <a:path w="48" h="58">
                    <a:moveTo>
                      <a:pt x="41" y="3"/>
                    </a:moveTo>
                    <a:cubicBezTo>
                      <a:pt x="43" y="1"/>
                      <a:pt x="45" y="0"/>
                      <a:pt x="46" y="1"/>
                    </a:cubicBezTo>
                    <a:cubicBezTo>
                      <a:pt x="47" y="2"/>
                      <a:pt x="47" y="4"/>
                      <a:pt x="46" y="6"/>
                    </a:cubicBezTo>
                    <a:cubicBezTo>
                      <a:pt x="46" y="7"/>
                      <a:pt x="46" y="7"/>
                      <a:pt x="45" y="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lose/>
                    <a:moveTo>
                      <a:pt x="46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6" y="48"/>
                      <a:pt x="43" y="54"/>
                      <a:pt x="36" y="56"/>
                    </a:cubicBezTo>
                    <a:cubicBezTo>
                      <a:pt x="36" y="56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44" y="56"/>
                      <a:pt x="48" y="48"/>
                      <a:pt x="47" y="41"/>
                    </a:cubicBezTo>
                    <a:cubicBezTo>
                      <a:pt x="47" y="41"/>
                      <a:pt x="47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lose/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6"/>
                      <a:pt x="38" y="51"/>
                      <a:pt x="34" y="51"/>
                    </a:cubicBezTo>
                    <a:cubicBezTo>
                      <a:pt x="34" y="51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4" y="53"/>
                      <a:pt x="34" y="53"/>
                    </a:cubicBezTo>
                    <a:cubicBezTo>
                      <a:pt x="40" y="52"/>
                      <a:pt x="43" y="46"/>
                      <a:pt x="41" y="41"/>
                    </a:cubicBezTo>
                    <a:cubicBezTo>
                      <a:pt x="41" y="40"/>
                      <a:pt x="41" y="40"/>
                      <a:pt x="40" y="40"/>
                    </a:cubicBezTo>
                    <a:close/>
                    <a:moveTo>
                      <a:pt x="31" y="20"/>
                    </a:moveTo>
                    <a:cubicBezTo>
                      <a:pt x="33" y="15"/>
                      <a:pt x="36" y="9"/>
                      <a:pt x="40" y="5"/>
                    </a:cubicBezTo>
                    <a:cubicBezTo>
                      <a:pt x="40" y="5"/>
                      <a:pt x="40" y="5"/>
                      <a:pt x="41" y="5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8"/>
                      <a:pt x="46" y="8"/>
                      <a:pt x="45" y="8"/>
                    </a:cubicBezTo>
                    <a:cubicBezTo>
                      <a:pt x="44" y="13"/>
                      <a:pt x="40" y="20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0"/>
                    </a:cubicBezTo>
                    <a:close/>
                    <a:moveTo>
                      <a:pt x="20" y="51"/>
                    </a:moveTo>
                    <a:cubicBezTo>
                      <a:pt x="18" y="53"/>
                      <a:pt x="15" y="51"/>
                      <a:pt x="15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1"/>
                      <a:pt x="20" y="51"/>
                    </a:cubicBezTo>
                    <a:close/>
                    <a:moveTo>
                      <a:pt x="12" y="21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5" y="24"/>
                      <a:pt x="1" y="30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1" y="38"/>
                    </a:cubicBezTo>
                    <a:cubicBezTo>
                      <a:pt x="1" y="38"/>
                      <a:pt x="1" y="37"/>
                      <a:pt x="1" y="37"/>
                    </a:cubicBezTo>
                    <a:cubicBezTo>
                      <a:pt x="0" y="30"/>
                      <a:pt x="4" y="23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1"/>
                    </a:cubicBezTo>
                    <a:close/>
                    <a:moveTo>
                      <a:pt x="15" y="25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6"/>
                      <a:pt x="14" y="27"/>
                    </a:cubicBezTo>
                    <a:cubicBezTo>
                      <a:pt x="9" y="27"/>
                      <a:pt x="7" y="32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8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6" y="37"/>
                    </a:cubicBezTo>
                    <a:cubicBezTo>
                      <a:pt x="5" y="32"/>
                      <a:pt x="8" y="26"/>
                      <a:pt x="14" y="25"/>
                    </a:cubicBezTo>
                    <a:cubicBezTo>
                      <a:pt x="14" y="25"/>
                      <a:pt x="14" y="25"/>
                      <a:pt x="15" y="25"/>
                    </a:cubicBezTo>
                    <a:close/>
                    <a:moveTo>
                      <a:pt x="34" y="39"/>
                    </a:moveTo>
                    <a:cubicBezTo>
                      <a:pt x="32" y="43"/>
                      <a:pt x="31" y="45"/>
                      <a:pt x="31" y="46"/>
                    </a:cubicBezTo>
                    <a:cubicBezTo>
                      <a:pt x="31" y="48"/>
                      <a:pt x="31" y="50"/>
                      <a:pt x="31" y="52"/>
                    </a:cubicBezTo>
                    <a:cubicBezTo>
                      <a:pt x="31" y="54"/>
                      <a:pt x="30" y="55"/>
                      <a:pt x="28" y="54"/>
                    </a:cubicBezTo>
                    <a:cubicBezTo>
                      <a:pt x="22" y="50"/>
                      <a:pt x="15" y="47"/>
                      <a:pt x="9" y="43"/>
                    </a:cubicBezTo>
                    <a:cubicBezTo>
                      <a:pt x="7" y="42"/>
                      <a:pt x="7" y="40"/>
                      <a:pt x="9" y="40"/>
                    </a:cubicBezTo>
                    <a:cubicBezTo>
                      <a:pt x="11" y="39"/>
                      <a:pt x="13" y="38"/>
                      <a:pt x="14" y="37"/>
                    </a:cubicBezTo>
                    <a:cubicBezTo>
                      <a:pt x="15" y="35"/>
                      <a:pt x="17" y="33"/>
                      <a:pt x="18" y="30"/>
                    </a:cubicBezTo>
                    <a:cubicBezTo>
                      <a:pt x="21" y="26"/>
                      <a:pt x="24" y="25"/>
                      <a:pt x="28" y="26"/>
                    </a:cubicBezTo>
                    <a:cubicBezTo>
                      <a:pt x="29" y="26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6"/>
                      <a:pt x="34" y="26"/>
                    </a:cubicBezTo>
                    <a:cubicBezTo>
                      <a:pt x="32" y="28"/>
                      <a:pt x="32" y="28"/>
                      <a:pt x="34" y="29"/>
                    </a:cubicBezTo>
                    <a:cubicBezTo>
                      <a:pt x="36" y="32"/>
                      <a:pt x="37" y="35"/>
                      <a:pt x="34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129"/>
              <p:cNvSpPr>
                <a:spLocks noEditPoints="1"/>
              </p:cNvSpPr>
              <p:nvPr/>
            </p:nvSpPr>
            <p:spPr>
              <a:xfrm>
                <a:off x="3676" y="2835"/>
                <a:ext cx="472" cy="559"/>
              </a:xfrm>
              <a:custGeom>
                <a:avLst/>
                <a:gdLst/>
                <a:ahLst/>
                <a:cxnLst>
                  <a:cxn ang="0">
                    <a:pos x="453" y="10"/>
                  </a:cxn>
                  <a:cxn ang="0">
                    <a:pos x="443" y="58"/>
                  </a:cxn>
                  <a:cxn ang="0">
                    <a:pos x="405" y="29"/>
                  </a:cxn>
                  <a:cxn ang="0">
                    <a:pos x="443" y="386"/>
                  </a:cxn>
                  <a:cxn ang="0">
                    <a:pos x="356" y="540"/>
                  </a:cxn>
                  <a:cxn ang="0">
                    <a:pos x="356" y="549"/>
                  </a:cxn>
                  <a:cxn ang="0">
                    <a:pos x="366" y="559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85" y="395"/>
                  </a:cxn>
                  <a:cxn ang="0">
                    <a:pos x="337" y="492"/>
                  </a:cxn>
                  <a:cxn ang="0">
                    <a:pos x="328" y="501"/>
                  </a:cxn>
                  <a:cxn ang="0">
                    <a:pos x="337" y="511"/>
                  </a:cxn>
                  <a:cxn ang="0">
                    <a:pos x="395" y="386"/>
                  </a:cxn>
                  <a:cxn ang="0">
                    <a:pos x="395" y="48"/>
                  </a:cxn>
                  <a:cxn ang="0">
                    <a:pos x="443" y="67"/>
                  </a:cxn>
                  <a:cxn ang="0">
                    <a:pos x="356" y="222"/>
                  </a:cxn>
                  <a:cxn ang="0">
                    <a:pos x="308" y="202"/>
                  </a:cxn>
                  <a:cxn ang="0">
                    <a:pos x="202" y="492"/>
                  </a:cxn>
                  <a:cxn ang="0">
                    <a:pos x="164" y="463"/>
                  </a:cxn>
                  <a:cxn ang="0">
                    <a:pos x="202" y="492"/>
                  </a:cxn>
                  <a:cxn ang="0">
                    <a:pos x="125" y="202"/>
                  </a:cxn>
                  <a:cxn ang="0">
                    <a:pos x="39" y="357"/>
                  </a:cxn>
                  <a:cxn ang="0">
                    <a:pos x="29" y="366"/>
                  </a:cxn>
                  <a:cxn ang="0">
                    <a:pos x="19" y="357"/>
                  </a:cxn>
                  <a:cxn ang="0">
                    <a:pos x="116" y="193"/>
                  </a:cxn>
                  <a:cxn ang="0">
                    <a:pos x="144" y="241"/>
                  </a:cxn>
                  <a:cxn ang="0">
                    <a:pos x="144" y="251"/>
                  </a:cxn>
                  <a:cxn ang="0">
                    <a:pos x="87" y="347"/>
                  </a:cxn>
                  <a:cxn ang="0">
                    <a:pos x="87" y="357"/>
                  </a:cxn>
                  <a:cxn ang="0">
                    <a:pos x="67" y="357"/>
                  </a:cxn>
                  <a:cxn ang="0">
                    <a:pos x="144" y="241"/>
                  </a:cxn>
                  <a:cxn ang="0">
                    <a:pos x="308" y="443"/>
                  </a:cxn>
                  <a:cxn ang="0">
                    <a:pos x="279" y="520"/>
                  </a:cxn>
                  <a:cxn ang="0">
                    <a:pos x="96" y="376"/>
                  </a:cxn>
                  <a:cxn ang="0">
                    <a:pos x="183" y="289"/>
                  </a:cxn>
                  <a:cxn ang="0">
                    <a:pos x="299" y="222"/>
                  </a:cxn>
                  <a:cxn ang="0">
                    <a:pos x="308" y="212"/>
                  </a:cxn>
                  <a:cxn ang="0">
                    <a:pos x="347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9" h="58">
                    <a:moveTo>
                      <a:pt x="42" y="3"/>
                    </a:moveTo>
                    <a:cubicBezTo>
                      <a:pt x="44" y="1"/>
                      <a:pt x="46" y="0"/>
                      <a:pt x="47" y="1"/>
                    </a:cubicBezTo>
                    <a:cubicBezTo>
                      <a:pt x="48" y="1"/>
                      <a:pt x="48" y="3"/>
                      <a:pt x="47" y="6"/>
                    </a:cubicBezTo>
                    <a:cubicBezTo>
                      <a:pt x="47" y="6"/>
                      <a:pt x="46" y="7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3"/>
                      <a:pt x="42" y="3"/>
                    </a:cubicBezTo>
                    <a:close/>
                    <a:moveTo>
                      <a:pt x="47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7" y="47"/>
                      <a:pt x="43" y="54"/>
                      <a:pt x="37" y="56"/>
                    </a:cubicBezTo>
                    <a:cubicBezTo>
                      <a:pt x="37" y="56"/>
                      <a:pt x="37" y="56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8"/>
                      <a:pt x="37" y="58"/>
                    </a:cubicBezTo>
                    <a:cubicBezTo>
                      <a:pt x="37" y="58"/>
                      <a:pt x="37" y="58"/>
                      <a:pt x="38" y="58"/>
                    </a:cubicBezTo>
                    <a:cubicBezTo>
                      <a:pt x="45" y="55"/>
                      <a:pt x="49" y="48"/>
                      <a:pt x="48" y="41"/>
                    </a:cubicBezTo>
                    <a:cubicBezTo>
                      <a:pt x="48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lose/>
                    <a:moveTo>
                      <a:pt x="41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2" y="46"/>
                      <a:pt x="39" y="50"/>
                      <a:pt x="35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41" y="52"/>
                      <a:pt x="44" y="46"/>
                      <a:pt x="42" y="41"/>
                    </a:cubicBezTo>
                    <a:cubicBezTo>
                      <a:pt x="42" y="40"/>
                      <a:pt x="42" y="40"/>
                      <a:pt x="41" y="40"/>
                    </a:cubicBezTo>
                    <a:close/>
                    <a:moveTo>
                      <a:pt x="32" y="20"/>
                    </a:moveTo>
                    <a:cubicBezTo>
                      <a:pt x="33" y="15"/>
                      <a:pt x="37" y="9"/>
                      <a:pt x="41" y="5"/>
                    </a:cubicBezTo>
                    <a:cubicBezTo>
                      <a:pt x="41" y="4"/>
                      <a:pt x="41" y="4"/>
                      <a:pt x="41" y="5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8"/>
                      <a:pt x="46" y="8"/>
                    </a:cubicBezTo>
                    <a:cubicBezTo>
                      <a:pt x="44" y="13"/>
                      <a:pt x="41" y="19"/>
                      <a:pt x="37" y="23"/>
                    </a:cubicBezTo>
                    <a:cubicBezTo>
                      <a:pt x="37" y="24"/>
                      <a:pt x="37" y="24"/>
                      <a:pt x="36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0"/>
                    </a:cubicBezTo>
                    <a:close/>
                    <a:moveTo>
                      <a:pt x="21" y="51"/>
                    </a:moveTo>
                    <a:cubicBezTo>
                      <a:pt x="19" y="53"/>
                      <a:pt x="15" y="51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1"/>
                      <a:pt x="21" y="51"/>
                    </a:cubicBezTo>
                    <a:close/>
                    <a:moveTo>
                      <a:pt x="13" y="20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2" y="22"/>
                    </a:cubicBezTo>
                    <a:cubicBezTo>
                      <a:pt x="6" y="24"/>
                      <a:pt x="2" y="30"/>
                      <a:pt x="4" y="37"/>
                    </a:cubicBezTo>
                    <a:cubicBezTo>
                      <a:pt x="4" y="37"/>
                      <a:pt x="3" y="37"/>
                      <a:pt x="3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0"/>
                      <a:pt x="5" y="22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0"/>
                      <a:pt x="13" y="20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0" y="27"/>
                      <a:pt x="7" y="32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7" y="37"/>
                      <a:pt x="7" y="37"/>
                    </a:cubicBezTo>
                    <a:cubicBezTo>
                      <a:pt x="5" y="32"/>
                      <a:pt x="9" y="26"/>
                      <a:pt x="14" y="25"/>
                    </a:cubicBezTo>
                    <a:cubicBezTo>
                      <a:pt x="15" y="24"/>
                      <a:pt x="15" y="25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2" y="46"/>
                    </a:cubicBezTo>
                    <a:cubicBezTo>
                      <a:pt x="31" y="48"/>
                      <a:pt x="31" y="49"/>
                      <a:pt x="32" y="52"/>
                    </a:cubicBezTo>
                    <a:cubicBezTo>
                      <a:pt x="32" y="54"/>
                      <a:pt x="31" y="55"/>
                      <a:pt x="29" y="54"/>
                    </a:cubicBezTo>
                    <a:cubicBezTo>
                      <a:pt x="22" y="50"/>
                      <a:pt x="16" y="46"/>
                      <a:pt x="10" y="43"/>
                    </a:cubicBezTo>
                    <a:cubicBezTo>
                      <a:pt x="8" y="42"/>
                      <a:pt x="8" y="40"/>
                      <a:pt x="10" y="39"/>
                    </a:cubicBezTo>
                    <a:cubicBezTo>
                      <a:pt x="12" y="38"/>
                      <a:pt x="14" y="38"/>
                      <a:pt x="15" y="36"/>
                    </a:cubicBezTo>
                    <a:cubicBezTo>
                      <a:pt x="16" y="35"/>
                      <a:pt x="17" y="33"/>
                      <a:pt x="19" y="30"/>
                    </a:cubicBezTo>
                    <a:cubicBezTo>
                      <a:pt x="21" y="26"/>
                      <a:pt x="25" y="25"/>
                      <a:pt x="28" y="26"/>
                    </a:cubicBezTo>
                    <a:cubicBezTo>
                      <a:pt x="30" y="26"/>
                      <a:pt x="30" y="26"/>
                      <a:pt x="31" y="23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31" y="22"/>
                      <a:pt x="32" y="22"/>
                      <a:pt x="32" y="22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5" y="25"/>
                      <a:pt x="35" y="26"/>
                    </a:cubicBezTo>
                    <a:cubicBezTo>
                      <a:pt x="33" y="27"/>
                      <a:pt x="33" y="28"/>
                      <a:pt x="34" y="29"/>
                    </a:cubicBezTo>
                    <a:cubicBezTo>
                      <a:pt x="37" y="32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130"/>
              <p:cNvSpPr>
                <a:spLocks noEditPoints="1"/>
              </p:cNvSpPr>
              <p:nvPr/>
            </p:nvSpPr>
            <p:spPr>
              <a:xfrm>
                <a:off x="3676" y="2835"/>
                <a:ext cx="472" cy="559"/>
              </a:xfrm>
              <a:custGeom>
                <a:avLst/>
                <a:gdLst/>
                <a:ahLst/>
                <a:cxnLst>
                  <a:cxn ang="0">
                    <a:pos x="443" y="10"/>
                  </a:cxn>
                  <a:cxn ang="0">
                    <a:pos x="443" y="58"/>
                  </a:cxn>
                  <a:cxn ang="0">
                    <a:pos x="405" y="29"/>
                  </a:cxn>
                  <a:cxn ang="0">
                    <a:pos x="443" y="386"/>
                  </a:cxn>
                  <a:cxn ang="0">
                    <a:pos x="356" y="540"/>
                  </a:cxn>
                  <a:cxn ang="0">
                    <a:pos x="356" y="549"/>
                  </a:cxn>
                  <a:cxn ang="0">
                    <a:pos x="356" y="559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85" y="386"/>
                  </a:cxn>
                  <a:cxn ang="0">
                    <a:pos x="328" y="492"/>
                  </a:cxn>
                  <a:cxn ang="0">
                    <a:pos x="328" y="501"/>
                  </a:cxn>
                  <a:cxn ang="0">
                    <a:pos x="337" y="511"/>
                  </a:cxn>
                  <a:cxn ang="0">
                    <a:pos x="395" y="386"/>
                  </a:cxn>
                  <a:cxn ang="0">
                    <a:pos x="385" y="39"/>
                  </a:cxn>
                  <a:cxn ang="0">
                    <a:pos x="443" y="67"/>
                  </a:cxn>
                  <a:cxn ang="0">
                    <a:pos x="356" y="222"/>
                  </a:cxn>
                  <a:cxn ang="0">
                    <a:pos x="308" y="202"/>
                  </a:cxn>
                  <a:cxn ang="0">
                    <a:pos x="202" y="492"/>
                  </a:cxn>
                  <a:cxn ang="0">
                    <a:pos x="164" y="463"/>
                  </a:cxn>
                  <a:cxn ang="0">
                    <a:pos x="202" y="492"/>
                  </a:cxn>
                  <a:cxn ang="0">
                    <a:pos x="125" y="202"/>
                  </a:cxn>
                  <a:cxn ang="0">
                    <a:pos x="29" y="347"/>
                  </a:cxn>
                  <a:cxn ang="0">
                    <a:pos x="19" y="357"/>
                  </a:cxn>
                  <a:cxn ang="0">
                    <a:pos x="19" y="357"/>
                  </a:cxn>
                  <a:cxn ang="0">
                    <a:pos x="116" y="193"/>
                  </a:cxn>
                  <a:cxn ang="0">
                    <a:pos x="144" y="241"/>
                  </a:cxn>
                  <a:cxn ang="0">
                    <a:pos x="144" y="251"/>
                  </a:cxn>
                  <a:cxn ang="0">
                    <a:pos x="87" y="347"/>
                  </a:cxn>
                  <a:cxn ang="0">
                    <a:pos x="77" y="357"/>
                  </a:cxn>
                  <a:cxn ang="0">
                    <a:pos x="67" y="357"/>
                  </a:cxn>
                  <a:cxn ang="0">
                    <a:pos x="144" y="241"/>
                  </a:cxn>
                  <a:cxn ang="0">
                    <a:pos x="299" y="443"/>
                  </a:cxn>
                  <a:cxn ang="0">
                    <a:pos x="279" y="520"/>
                  </a:cxn>
                  <a:cxn ang="0">
                    <a:pos x="96" y="376"/>
                  </a:cxn>
                  <a:cxn ang="0">
                    <a:pos x="183" y="289"/>
                  </a:cxn>
                  <a:cxn ang="0">
                    <a:pos x="299" y="222"/>
                  </a:cxn>
                  <a:cxn ang="0">
                    <a:pos x="308" y="212"/>
                  </a:cxn>
                  <a:cxn ang="0">
                    <a:pos x="347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9" h="58">
                    <a:moveTo>
                      <a:pt x="42" y="3"/>
                    </a:moveTo>
                    <a:cubicBezTo>
                      <a:pt x="44" y="1"/>
                      <a:pt x="45" y="0"/>
                      <a:pt x="46" y="1"/>
                    </a:cubicBezTo>
                    <a:cubicBezTo>
                      <a:pt x="48" y="1"/>
                      <a:pt x="47" y="3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1" y="3"/>
                      <a:pt x="42" y="3"/>
                    </a:cubicBezTo>
                    <a:close/>
                    <a:moveTo>
                      <a:pt x="46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5" y="40"/>
                      <a:pt x="46" y="41"/>
                    </a:cubicBezTo>
                    <a:cubicBezTo>
                      <a:pt x="47" y="47"/>
                      <a:pt x="43" y="54"/>
                      <a:pt x="37" y="56"/>
                    </a:cubicBezTo>
                    <a:cubicBezTo>
                      <a:pt x="37" y="56"/>
                      <a:pt x="36" y="56"/>
                      <a:pt x="36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5" y="55"/>
                      <a:pt x="49" y="48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6" y="40"/>
                    </a:cubicBezTo>
                    <a:close/>
                    <a:moveTo>
                      <a:pt x="41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1"/>
                      <a:pt x="40" y="41"/>
                    </a:cubicBezTo>
                    <a:cubicBezTo>
                      <a:pt x="42" y="45"/>
                      <a:pt x="39" y="50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40" y="52"/>
                      <a:pt x="44" y="46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lose/>
                    <a:moveTo>
                      <a:pt x="31" y="20"/>
                    </a:moveTo>
                    <a:cubicBezTo>
                      <a:pt x="33" y="15"/>
                      <a:pt x="37" y="9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4" y="13"/>
                      <a:pt x="40" y="19"/>
                      <a:pt x="37" y="23"/>
                    </a:cubicBezTo>
                    <a:cubicBezTo>
                      <a:pt x="37" y="23"/>
                      <a:pt x="37" y="23"/>
                      <a:pt x="36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0"/>
                      <a:pt x="31" y="20"/>
                    </a:cubicBezTo>
                    <a:close/>
                    <a:moveTo>
                      <a:pt x="21" y="51"/>
                    </a:moveTo>
                    <a:cubicBezTo>
                      <a:pt x="19" y="53"/>
                      <a:pt x="15" y="51"/>
                      <a:pt x="16" y="48"/>
                    </a:cubicBezTo>
                    <a:cubicBezTo>
                      <a:pt x="16" y="48"/>
                      <a:pt x="17" y="47"/>
                      <a:pt x="17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0"/>
                      <a:pt x="21" y="50"/>
                      <a:pt x="21" y="51"/>
                    </a:cubicBezTo>
                    <a:close/>
                    <a:moveTo>
                      <a:pt x="12" y="20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1"/>
                      <a:pt x="12" y="21"/>
                    </a:cubicBezTo>
                    <a:cubicBezTo>
                      <a:pt x="6" y="23"/>
                      <a:pt x="2" y="30"/>
                      <a:pt x="3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29"/>
                      <a:pt x="4" y="22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0" y="27"/>
                      <a:pt x="7" y="32"/>
                      <a:pt x="9" y="36"/>
                    </a:cubicBezTo>
                    <a:cubicBezTo>
                      <a:pt x="9" y="36"/>
                      <a:pt x="9" y="37"/>
                      <a:pt x="9" y="37"/>
                    </a:cubicBezTo>
                    <a:cubicBezTo>
                      <a:pt x="9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7" y="37"/>
                      <a:pt x="7" y="37"/>
                    </a:cubicBezTo>
                    <a:cubicBezTo>
                      <a:pt x="5" y="31"/>
                      <a:pt x="9" y="25"/>
                      <a:pt x="14" y="24"/>
                    </a:cubicBezTo>
                    <a:cubicBezTo>
                      <a:pt x="15" y="24"/>
                      <a:pt x="15" y="24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1" y="46"/>
                    </a:cubicBezTo>
                    <a:cubicBezTo>
                      <a:pt x="31" y="48"/>
                      <a:pt x="31" y="49"/>
                      <a:pt x="31" y="52"/>
                    </a:cubicBezTo>
                    <a:cubicBezTo>
                      <a:pt x="32" y="54"/>
                      <a:pt x="30" y="55"/>
                      <a:pt x="29" y="54"/>
                    </a:cubicBezTo>
                    <a:cubicBezTo>
                      <a:pt x="22" y="50"/>
                      <a:pt x="16" y="46"/>
                      <a:pt x="9" y="42"/>
                    </a:cubicBezTo>
                    <a:cubicBezTo>
                      <a:pt x="8" y="41"/>
                      <a:pt x="8" y="40"/>
                      <a:pt x="10" y="39"/>
                    </a:cubicBezTo>
                    <a:cubicBezTo>
                      <a:pt x="12" y="38"/>
                      <a:pt x="13" y="37"/>
                      <a:pt x="15" y="36"/>
                    </a:cubicBezTo>
                    <a:cubicBezTo>
                      <a:pt x="16" y="35"/>
                      <a:pt x="17" y="33"/>
                      <a:pt x="19" y="30"/>
                    </a:cubicBezTo>
                    <a:cubicBezTo>
                      <a:pt x="21" y="26"/>
                      <a:pt x="25" y="25"/>
                      <a:pt x="28" y="25"/>
                    </a:cubicBezTo>
                    <a:cubicBezTo>
                      <a:pt x="30" y="26"/>
                      <a:pt x="30" y="25"/>
                      <a:pt x="31" y="23"/>
                    </a:cubicBezTo>
                    <a:cubicBezTo>
                      <a:pt x="31" y="23"/>
                      <a:pt x="31" y="22"/>
                      <a:pt x="31" y="22"/>
                    </a:cubicBezTo>
                    <a:cubicBezTo>
                      <a:pt x="31" y="22"/>
                      <a:pt x="31" y="21"/>
                      <a:pt x="32" y="22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7"/>
                      <a:pt x="33" y="28"/>
                      <a:pt x="34" y="29"/>
                    </a:cubicBezTo>
                    <a:cubicBezTo>
                      <a:pt x="36" y="31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Freeform 131"/>
              <p:cNvSpPr>
                <a:spLocks noEditPoints="1"/>
              </p:cNvSpPr>
              <p:nvPr/>
            </p:nvSpPr>
            <p:spPr>
              <a:xfrm>
                <a:off x="3676" y="2835"/>
                <a:ext cx="472" cy="549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443" y="58"/>
                  </a:cxn>
                  <a:cxn ang="0">
                    <a:pos x="395" y="29"/>
                  </a:cxn>
                  <a:cxn ang="0">
                    <a:pos x="443" y="385"/>
                  </a:cxn>
                  <a:cxn ang="0">
                    <a:pos x="356" y="539"/>
                  </a:cxn>
                  <a:cxn ang="0">
                    <a:pos x="347" y="549"/>
                  </a:cxn>
                  <a:cxn ang="0">
                    <a:pos x="356" y="549"/>
                  </a:cxn>
                  <a:cxn ang="0">
                    <a:pos x="453" y="385"/>
                  </a:cxn>
                  <a:cxn ang="0">
                    <a:pos x="395" y="385"/>
                  </a:cxn>
                  <a:cxn ang="0">
                    <a:pos x="385" y="385"/>
                  </a:cxn>
                  <a:cxn ang="0">
                    <a:pos x="328" y="491"/>
                  </a:cxn>
                  <a:cxn ang="0">
                    <a:pos x="328" y="501"/>
                  </a:cxn>
                  <a:cxn ang="0">
                    <a:pos x="328" y="510"/>
                  </a:cxn>
                  <a:cxn ang="0">
                    <a:pos x="395" y="385"/>
                  </a:cxn>
                  <a:cxn ang="0">
                    <a:pos x="385" y="39"/>
                  </a:cxn>
                  <a:cxn ang="0">
                    <a:pos x="443" y="67"/>
                  </a:cxn>
                  <a:cxn ang="0">
                    <a:pos x="356" y="222"/>
                  </a:cxn>
                  <a:cxn ang="0">
                    <a:pos x="308" y="202"/>
                  </a:cxn>
                  <a:cxn ang="0">
                    <a:pos x="193" y="482"/>
                  </a:cxn>
                  <a:cxn ang="0">
                    <a:pos x="164" y="453"/>
                  </a:cxn>
                  <a:cxn ang="0">
                    <a:pos x="193" y="482"/>
                  </a:cxn>
                  <a:cxn ang="0">
                    <a:pos x="116" y="193"/>
                  </a:cxn>
                  <a:cxn ang="0">
                    <a:pos x="29" y="347"/>
                  </a:cxn>
                  <a:cxn ang="0">
                    <a:pos x="19" y="356"/>
                  </a:cxn>
                  <a:cxn ang="0">
                    <a:pos x="10" y="356"/>
                  </a:cxn>
                  <a:cxn ang="0">
                    <a:pos x="116" y="183"/>
                  </a:cxn>
                  <a:cxn ang="0">
                    <a:pos x="144" y="241"/>
                  </a:cxn>
                  <a:cxn ang="0">
                    <a:pos x="144" y="250"/>
                  </a:cxn>
                  <a:cxn ang="0">
                    <a:pos x="87" y="347"/>
                  </a:cxn>
                  <a:cxn ang="0">
                    <a:pos x="77" y="356"/>
                  </a:cxn>
                  <a:cxn ang="0">
                    <a:pos x="67" y="356"/>
                  </a:cxn>
                  <a:cxn ang="0">
                    <a:pos x="144" y="241"/>
                  </a:cxn>
                  <a:cxn ang="0">
                    <a:pos x="299" y="443"/>
                  </a:cxn>
                  <a:cxn ang="0">
                    <a:pos x="279" y="510"/>
                  </a:cxn>
                  <a:cxn ang="0">
                    <a:pos x="87" y="376"/>
                  </a:cxn>
                  <a:cxn ang="0">
                    <a:pos x="183" y="279"/>
                  </a:cxn>
                  <a:cxn ang="0">
                    <a:pos x="289" y="222"/>
                  </a:cxn>
                  <a:cxn ang="0">
                    <a:pos x="308" y="202"/>
                  </a:cxn>
                  <a:cxn ang="0">
                    <a:pos x="337" y="241"/>
                  </a:cxn>
                  <a:cxn ang="0">
                    <a:pos x="328" y="279"/>
                  </a:cxn>
                </a:cxnLst>
                <a:rect l="0" t="0" r="0" b="0"/>
                <a:pathLst>
                  <a:path w="49" h="57">
                    <a:moveTo>
                      <a:pt x="41" y="3"/>
                    </a:moveTo>
                    <a:cubicBezTo>
                      <a:pt x="43" y="1"/>
                      <a:pt x="45" y="0"/>
                      <a:pt x="46" y="0"/>
                    </a:cubicBezTo>
                    <a:cubicBezTo>
                      <a:pt x="47" y="1"/>
                      <a:pt x="47" y="3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3"/>
                      <a:pt x="41" y="3"/>
                      <a:pt x="41" y="3"/>
                    </a:cubicBezTo>
                    <a:close/>
                    <a:moveTo>
                      <a:pt x="46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7"/>
                      <a:pt x="43" y="54"/>
                      <a:pt x="37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4" y="55"/>
                      <a:pt x="49" y="48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6" y="39"/>
                      <a:pt x="46" y="40"/>
                    </a:cubicBezTo>
                    <a:close/>
                    <a:moveTo>
                      <a:pt x="41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1"/>
                    </a:cubicBezTo>
                    <a:cubicBezTo>
                      <a:pt x="41" y="45"/>
                      <a:pt x="39" y="50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3"/>
                      <a:pt x="34" y="53"/>
                    </a:cubicBezTo>
                    <a:cubicBezTo>
                      <a:pt x="40" y="51"/>
                      <a:pt x="44" y="46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lose/>
                    <a:moveTo>
                      <a:pt x="31" y="20"/>
                    </a:moveTo>
                    <a:cubicBezTo>
                      <a:pt x="33" y="15"/>
                      <a:pt x="37" y="8"/>
                      <a:pt x="40" y="4"/>
                    </a:cubicBezTo>
                    <a:cubicBezTo>
                      <a:pt x="40" y="4"/>
                      <a:pt x="41" y="4"/>
                      <a:pt x="41" y="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4" y="13"/>
                      <a:pt x="40" y="19"/>
                      <a:pt x="37" y="23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lose/>
                    <a:moveTo>
                      <a:pt x="20" y="50"/>
                    </a:moveTo>
                    <a:cubicBezTo>
                      <a:pt x="18" y="52"/>
                      <a:pt x="15" y="50"/>
                      <a:pt x="16" y="48"/>
                    </a:cubicBezTo>
                    <a:cubicBezTo>
                      <a:pt x="16" y="47"/>
                      <a:pt x="16" y="47"/>
                      <a:pt x="17" y="47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0" y="50"/>
                    </a:cubicBezTo>
                    <a:close/>
                    <a:moveTo>
                      <a:pt x="12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3"/>
                      <a:pt x="2" y="30"/>
                      <a:pt x="3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1" y="37"/>
                      <a:pt x="1" y="37"/>
                    </a:cubicBezTo>
                    <a:cubicBezTo>
                      <a:pt x="0" y="29"/>
                      <a:pt x="4" y="22"/>
                      <a:pt x="11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2" y="20"/>
                      <a:pt x="12" y="20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6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0" y="27"/>
                      <a:pt x="7" y="32"/>
                      <a:pt x="9" y="36"/>
                    </a:cubicBezTo>
                    <a:cubicBezTo>
                      <a:pt x="9" y="36"/>
                      <a:pt x="9" y="36"/>
                      <a:pt x="9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5" y="31"/>
                      <a:pt x="8" y="25"/>
                      <a:pt x="14" y="24"/>
                    </a:cubicBezTo>
                    <a:cubicBezTo>
                      <a:pt x="14" y="24"/>
                      <a:pt x="15" y="24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1" y="46"/>
                    </a:cubicBezTo>
                    <a:cubicBezTo>
                      <a:pt x="31" y="47"/>
                      <a:pt x="31" y="49"/>
                      <a:pt x="31" y="52"/>
                    </a:cubicBezTo>
                    <a:cubicBezTo>
                      <a:pt x="31" y="54"/>
                      <a:pt x="30" y="54"/>
                      <a:pt x="29" y="53"/>
                    </a:cubicBezTo>
                    <a:cubicBezTo>
                      <a:pt x="22" y="50"/>
                      <a:pt x="16" y="46"/>
                      <a:pt x="9" y="42"/>
                    </a:cubicBezTo>
                    <a:cubicBezTo>
                      <a:pt x="8" y="41"/>
                      <a:pt x="8" y="40"/>
                      <a:pt x="9" y="39"/>
                    </a:cubicBezTo>
                    <a:cubicBezTo>
                      <a:pt x="12" y="38"/>
                      <a:pt x="13" y="37"/>
                      <a:pt x="14" y="36"/>
                    </a:cubicBezTo>
                    <a:cubicBezTo>
                      <a:pt x="16" y="35"/>
                      <a:pt x="17" y="33"/>
                      <a:pt x="19" y="29"/>
                    </a:cubicBezTo>
                    <a:cubicBezTo>
                      <a:pt x="21" y="26"/>
                      <a:pt x="25" y="25"/>
                      <a:pt x="28" y="25"/>
                    </a:cubicBezTo>
                    <a:cubicBezTo>
                      <a:pt x="29" y="25"/>
                      <a:pt x="30" y="25"/>
                      <a:pt x="30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4"/>
                      <a:pt x="36" y="24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7"/>
                      <a:pt x="33" y="27"/>
                      <a:pt x="34" y="29"/>
                    </a:cubicBezTo>
                    <a:cubicBezTo>
                      <a:pt x="36" y="31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Freeform 132"/>
              <p:cNvSpPr>
                <a:spLocks noEditPoints="1"/>
              </p:cNvSpPr>
              <p:nvPr/>
            </p:nvSpPr>
            <p:spPr>
              <a:xfrm>
                <a:off x="3676" y="2825"/>
                <a:ext cx="463" cy="559"/>
              </a:xfrm>
              <a:custGeom>
                <a:avLst/>
                <a:gdLst/>
                <a:ahLst/>
                <a:cxnLst>
                  <a:cxn ang="0">
                    <a:pos x="444" y="10"/>
                  </a:cxn>
                  <a:cxn ang="0">
                    <a:pos x="434" y="67"/>
                  </a:cxn>
                  <a:cxn ang="0">
                    <a:pos x="395" y="39"/>
                  </a:cxn>
                  <a:cxn ang="0">
                    <a:pos x="444" y="386"/>
                  </a:cxn>
                  <a:cxn ang="0">
                    <a:pos x="347" y="540"/>
                  </a:cxn>
                  <a:cxn ang="0">
                    <a:pos x="347" y="559"/>
                  </a:cxn>
                  <a:cxn ang="0">
                    <a:pos x="357" y="559"/>
                  </a:cxn>
                  <a:cxn ang="0">
                    <a:pos x="453" y="386"/>
                  </a:cxn>
                  <a:cxn ang="0">
                    <a:pos x="395" y="386"/>
                  </a:cxn>
                  <a:cxn ang="0">
                    <a:pos x="386" y="395"/>
                  </a:cxn>
                  <a:cxn ang="0">
                    <a:pos x="328" y="501"/>
                  </a:cxn>
                  <a:cxn ang="0">
                    <a:pos x="318" y="501"/>
                  </a:cxn>
                  <a:cxn ang="0">
                    <a:pos x="328" y="511"/>
                  </a:cxn>
                  <a:cxn ang="0">
                    <a:pos x="395" y="386"/>
                  </a:cxn>
                  <a:cxn ang="0">
                    <a:pos x="386" y="48"/>
                  </a:cxn>
                  <a:cxn ang="0">
                    <a:pos x="434" y="77"/>
                  </a:cxn>
                  <a:cxn ang="0">
                    <a:pos x="357" y="231"/>
                  </a:cxn>
                  <a:cxn ang="0">
                    <a:pos x="299" y="202"/>
                  </a:cxn>
                  <a:cxn ang="0">
                    <a:pos x="193" y="492"/>
                  </a:cxn>
                  <a:cxn ang="0">
                    <a:pos x="154" y="463"/>
                  </a:cxn>
                  <a:cxn ang="0">
                    <a:pos x="193" y="492"/>
                  </a:cxn>
                  <a:cxn ang="0">
                    <a:pos x="116" y="202"/>
                  </a:cxn>
                  <a:cxn ang="0">
                    <a:pos x="29" y="357"/>
                  </a:cxn>
                  <a:cxn ang="0">
                    <a:pos x="19" y="366"/>
                  </a:cxn>
                  <a:cxn ang="0">
                    <a:pos x="10" y="357"/>
                  </a:cxn>
                  <a:cxn ang="0">
                    <a:pos x="116" y="193"/>
                  </a:cxn>
                  <a:cxn ang="0">
                    <a:pos x="145" y="241"/>
                  </a:cxn>
                  <a:cxn ang="0">
                    <a:pos x="145" y="251"/>
                  </a:cxn>
                  <a:cxn ang="0">
                    <a:pos x="77" y="357"/>
                  </a:cxn>
                  <a:cxn ang="0">
                    <a:pos x="77" y="366"/>
                  </a:cxn>
                  <a:cxn ang="0">
                    <a:pos x="68" y="357"/>
                  </a:cxn>
                  <a:cxn ang="0">
                    <a:pos x="145" y="241"/>
                  </a:cxn>
                  <a:cxn ang="0">
                    <a:pos x="299" y="453"/>
                  </a:cxn>
                  <a:cxn ang="0">
                    <a:pos x="270" y="520"/>
                  </a:cxn>
                  <a:cxn ang="0">
                    <a:pos x="87" y="386"/>
                  </a:cxn>
                  <a:cxn ang="0">
                    <a:pos x="183" y="289"/>
                  </a:cxn>
                  <a:cxn ang="0">
                    <a:pos x="289" y="222"/>
                  </a:cxn>
                  <a:cxn ang="0">
                    <a:pos x="299" y="212"/>
                  </a:cxn>
                  <a:cxn ang="0">
                    <a:pos x="338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8" h="58">
                    <a:moveTo>
                      <a:pt x="41" y="4"/>
                    </a:moveTo>
                    <a:cubicBezTo>
                      <a:pt x="43" y="2"/>
                      <a:pt x="45" y="0"/>
                      <a:pt x="46" y="1"/>
                    </a:cubicBezTo>
                    <a:cubicBezTo>
                      <a:pt x="47" y="2"/>
                      <a:pt x="47" y="4"/>
                      <a:pt x="46" y="6"/>
                    </a:cubicBezTo>
                    <a:cubicBezTo>
                      <a:pt x="46" y="7"/>
                      <a:pt x="46" y="7"/>
                      <a:pt x="45" y="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lose/>
                    <a:moveTo>
                      <a:pt x="46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7" y="48"/>
                      <a:pt x="43" y="54"/>
                      <a:pt x="36" y="56"/>
                    </a:cubicBezTo>
                    <a:cubicBezTo>
                      <a:pt x="36" y="56"/>
                      <a:pt x="36" y="57"/>
                      <a:pt x="36" y="57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4" y="56"/>
                      <a:pt x="48" y="48"/>
                      <a:pt x="47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6" y="40"/>
                      <a:pt x="46" y="40"/>
                      <a:pt x="46" y="40"/>
                    </a:cubicBezTo>
                    <a:close/>
                    <a:moveTo>
                      <a:pt x="41" y="40"/>
                    </a:move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6"/>
                      <a:pt x="38" y="51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40" y="52"/>
                      <a:pt x="43" y="46"/>
                      <a:pt x="41" y="41"/>
                    </a:cubicBezTo>
                    <a:cubicBezTo>
                      <a:pt x="41" y="41"/>
                      <a:pt x="41" y="40"/>
                      <a:pt x="41" y="40"/>
                    </a:cubicBezTo>
                    <a:close/>
                    <a:moveTo>
                      <a:pt x="31" y="21"/>
                    </a:moveTo>
                    <a:cubicBezTo>
                      <a:pt x="33" y="16"/>
                      <a:pt x="37" y="9"/>
                      <a:pt x="40" y="5"/>
                    </a:cubicBezTo>
                    <a:cubicBezTo>
                      <a:pt x="40" y="5"/>
                      <a:pt x="40" y="5"/>
                      <a:pt x="41" y="5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4" y="13"/>
                      <a:pt x="40" y="20"/>
                      <a:pt x="37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lose/>
                    <a:moveTo>
                      <a:pt x="20" y="51"/>
                    </a:moveTo>
                    <a:cubicBezTo>
                      <a:pt x="18" y="53"/>
                      <a:pt x="15" y="51"/>
                      <a:pt x="16" y="4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1"/>
                      <a:pt x="20" y="51"/>
                    </a:cubicBezTo>
                    <a:close/>
                    <a:moveTo>
                      <a:pt x="12" y="21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5" y="24"/>
                      <a:pt x="2" y="30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1" y="38"/>
                      <a:pt x="1" y="37"/>
                    </a:cubicBezTo>
                    <a:cubicBezTo>
                      <a:pt x="0" y="30"/>
                      <a:pt x="4" y="23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1"/>
                    </a:cubicBezTo>
                    <a:close/>
                    <a:moveTo>
                      <a:pt x="15" y="25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0" y="28"/>
                      <a:pt x="7" y="32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7"/>
                    </a:cubicBezTo>
                    <a:cubicBezTo>
                      <a:pt x="5" y="32"/>
                      <a:pt x="8" y="26"/>
                      <a:pt x="14" y="25"/>
                    </a:cubicBezTo>
                    <a:cubicBezTo>
                      <a:pt x="14" y="25"/>
                      <a:pt x="15" y="25"/>
                      <a:pt x="15" y="25"/>
                    </a:cubicBezTo>
                    <a:close/>
                    <a:moveTo>
                      <a:pt x="34" y="39"/>
                    </a:moveTo>
                    <a:cubicBezTo>
                      <a:pt x="33" y="43"/>
                      <a:pt x="32" y="45"/>
                      <a:pt x="31" y="47"/>
                    </a:cubicBezTo>
                    <a:cubicBezTo>
                      <a:pt x="31" y="48"/>
                      <a:pt x="31" y="50"/>
                      <a:pt x="31" y="52"/>
                    </a:cubicBezTo>
                    <a:cubicBezTo>
                      <a:pt x="31" y="54"/>
                      <a:pt x="30" y="55"/>
                      <a:pt x="28" y="54"/>
                    </a:cubicBezTo>
                    <a:cubicBezTo>
                      <a:pt x="22" y="50"/>
                      <a:pt x="15" y="47"/>
                      <a:pt x="9" y="43"/>
                    </a:cubicBezTo>
                    <a:cubicBezTo>
                      <a:pt x="7" y="42"/>
                      <a:pt x="7" y="41"/>
                      <a:pt x="9" y="40"/>
                    </a:cubicBezTo>
                    <a:cubicBezTo>
                      <a:pt x="11" y="39"/>
                      <a:pt x="13" y="38"/>
                      <a:pt x="14" y="37"/>
                    </a:cubicBezTo>
                    <a:cubicBezTo>
                      <a:pt x="15" y="35"/>
                      <a:pt x="17" y="34"/>
                      <a:pt x="19" y="30"/>
                    </a:cubicBezTo>
                    <a:cubicBezTo>
                      <a:pt x="21" y="26"/>
                      <a:pt x="24" y="25"/>
                      <a:pt x="28" y="26"/>
                    </a:cubicBezTo>
                    <a:cubicBezTo>
                      <a:pt x="29" y="26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5"/>
                      <a:pt x="36" y="25"/>
                      <a:pt x="35" y="25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3" y="28"/>
                      <a:pt x="33" y="28"/>
                      <a:pt x="34" y="29"/>
                    </a:cubicBezTo>
                    <a:cubicBezTo>
                      <a:pt x="36" y="32"/>
                      <a:pt x="37" y="36"/>
                      <a:pt x="34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Freeform 133"/>
              <p:cNvSpPr>
                <a:spLocks noEditPoints="1"/>
              </p:cNvSpPr>
              <p:nvPr/>
            </p:nvSpPr>
            <p:spPr>
              <a:xfrm>
                <a:off x="3676" y="2825"/>
                <a:ext cx="463" cy="559"/>
              </a:xfrm>
              <a:custGeom>
                <a:avLst/>
                <a:gdLst/>
                <a:ahLst/>
                <a:cxnLst>
                  <a:cxn ang="0">
                    <a:pos x="444" y="10"/>
                  </a:cxn>
                  <a:cxn ang="0">
                    <a:pos x="434" y="67"/>
                  </a:cxn>
                  <a:cxn ang="0">
                    <a:pos x="395" y="29"/>
                  </a:cxn>
                  <a:cxn ang="0">
                    <a:pos x="434" y="386"/>
                  </a:cxn>
                  <a:cxn ang="0">
                    <a:pos x="347" y="540"/>
                  </a:cxn>
                  <a:cxn ang="0">
                    <a:pos x="347" y="549"/>
                  </a:cxn>
                  <a:cxn ang="0">
                    <a:pos x="357" y="559"/>
                  </a:cxn>
                  <a:cxn ang="0">
                    <a:pos x="444" y="386"/>
                  </a:cxn>
                  <a:cxn ang="0">
                    <a:pos x="386" y="386"/>
                  </a:cxn>
                  <a:cxn ang="0">
                    <a:pos x="386" y="395"/>
                  </a:cxn>
                  <a:cxn ang="0">
                    <a:pos x="328" y="492"/>
                  </a:cxn>
                  <a:cxn ang="0">
                    <a:pos x="318" y="501"/>
                  </a:cxn>
                  <a:cxn ang="0">
                    <a:pos x="328" y="511"/>
                  </a:cxn>
                  <a:cxn ang="0">
                    <a:pos x="386" y="386"/>
                  </a:cxn>
                  <a:cxn ang="0">
                    <a:pos x="386" y="48"/>
                  </a:cxn>
                  <a:cxn ang="0">
                    <a:pos x="434" y="67"/>
                  </a:cxn>
                  <a:cxn ang="0">
                    <a:pos x="347" y="231"/>
                  </a:cxn>
                  <a:cxn ang="0">
                    <a:pos x="299" y="202"/>
                  </a:cxn>
                  <a:cxn ang="0">
                    <a:pos x="193" y="492"/>
                  </a:cxn>
                  <a:cxn ang="0">
                    <a:pos x="154" y="463"/>
                  </a:cxn>
                  <a:cxn ang="0">
                    <a:pos x="193" y="492"/>
                  </a:cxn>
                  <a:cxn ang="0">
                    <a:pos x="116" y="202"/>
                  </a:cxn>
                  <a:cxn ang="0">
                    <a:pos x="29" y="357"/>
                  </a:cxn>
                  <a:cxn ang="0">
                    <a:pos x="19" y="366"/>
                  </a:cxn>
                  <a:cxn ang="0">
                    <a:pos x="10" y="357"/>
                  </a:cxn>
                  <a:cxn ang="0">
                    <a:pos x="106" y="193"/>
                  </a:cxn>
                  <a:cxn ang="0">
                    <a:pos x="135" y="241"/>
                  </a:cxn>
                  <a:cxn ang="0">
                    <a:pos x="135" y="251"/>
                  </a:cxn>
                  <a:cxn ang="0">
                    <a:pos x="77" y="357"/>
                  </a:cxn>
                  <a:cxn ang="0">
                    <a:pos x="77" y="366"/>
                  </a:cxn>
                  <a:cxn ang="0">
                    <a:pos x="58" y="357"/>
                  </a:cxn>
                  <a:cxn ang="0">
                    <a:pos x="135" y="241"/>
                  </a:cxn>
                  <a:cxn ang="0">
                    <a:pos x="299" y="443"/>
                  </a:cxn>
                  <a:cxn ang="0">
                    <a:pos x="270" y="520"/>
                  </a:cxn>
                  <a:cxn ang="0">
                    <a:pos x="87" y="386"/>
                  </a:cxn>
                  <a:cxn ang="0">
                    <a:pos x="174" y="289"/>
                  </a:cxn>
                  <a:cxn ang="0">
                    <a:pos x="289" y="222"/>
                  </a:cxn>
                  <a:cxn ang="0">
                    <a:pos x="299" y="212"/>
                  </a:cxn>
                  <a:cxn ang="0">
                    <a:pos x="338" y="241"/>
                  </a:cxn>
                  <a:cxn ang="0">
                    <a:pos x="318" y="280"/>
                  </a:cxn>
                </a:cxnLst>
                <a:rect l="0" t="0" r="0" b="0"/>
                <a:pathLst>
                  <a:path w="48" h="58">
                    <a:moveTo>
                      <a:pt x="41" y="3"/>
                    </a:moveTo>
                    <a:cubicBezTo>
                      <a:pt x="43" y="1"/>
                      <a:pt x="45" y="0"/>
                      <a:pt x="46" y="1"/>
                    </a:cubicBezTo>
                    <a:cubicBezTo>
                      <a:pt x="47" y="2"/>
                      <a:pt x="47" y="4"/>
                      <a:pt x="46" y="6"/>
                    </a:cubicBezTo>
                    <a:cubicBezTo>
                      <a:pt x="46" y="7"/>
                      <a:pt x="46" y="7"/>
                      <a:pt x="45" y="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lose/>
                    <a:moveTo>
                      <a:pt x="46" y="40"/>
                    </a:move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6" y="48"/>
                      <a:pt x="43" y="54"/>
                      <a:pt x="36" y="56"/>
                    </a:cubicBezTo>
                    <a:cubicBezTo>
                      <a:pt x="36" y="56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44" y="56"/>
                      <a:pt x="48" y="48"/>
                      <a:pt x="47" y="41"/>
                    </a:cubicBezTo>
                    <a:cubicBezTo>
                      <a:pt x="47" y="40"/>
                      <a:pt x="47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lose/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1"/>
                    </a:cubicBezTo>
                    <a:cubicBezTo>
                      <a:pt x="39" y="41"/>
                      <a:pt x="39" y="41"/>
                      <a:pt x="40" y="41"/>
                    </a:cubicBezTo>
                    <a:cubicBezTo>
                      <a:pt x="41" y="46"/>
                      <a:pt x="38" y="50"/>
                      <a:pt x="34" y="51"/>
                    </a:cubicBezTo>
                    <a:cubicBezTo>
                      <a:pt x="33" y="51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4" y="53"/>
                      <a:pt x="34" y="53"/>
                    </a:cubicBezTo>
                    <a:cubicBezTo>
                      <a:pt x="40" y="52"/>
                      <a:pt x="43" y="46"/>
                      <a:pt x="41" y="41"/>
                    </a:cubicBezTo>
                    <a:cubicBezTo>
                      <a:pt x="41" y="40"/>
                      <a:pt x="41" y="40"/>
                      <a:pt x="40" y="40"/>
                    </a:cubicBezTo>
                    <a:close/>
                    <a:moveTo>
                      <a:pt x="31" y="20"/>
                    </a:moveTo>
                    <a:cubicBezTo>
                      <a:pt x="33" y="15"/>
                      <a:pt x="36" y="9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8"/>
                      <a:pt x="46" y="8"/>
                      <a:pt x="45" y="8"/>
                    </a:cubicBezTo>
                    <a:cubicBezTo>
                      <a:pt x="44" y="13"/>
                      <a:pt x="40" y="20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0"/>
                    </a:cubicBezTo>
                    <a:close/>
                    <a:moveTo>
                      <a:pt x="20" y="51"/>
                    </a:moveTo>
                    <a:cubicBezTo>
                      <a:pt x="18" y="53"/>
                      <a:pt x="15" y="51"/>
                      <a:pt x="15" y="48"/>
                    </a:cubicBezTo>
                    <a:cubicBezTo>
                      <a:pt x="15" y="48"/>
                      <a:pt x="16" y="48"/>
                      <a:pt x="16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1"/>
                      <a:pt x="20" y="51"/>
                    </a:cubicBezTo>
                    <a:close/>
                    <a:moveTo>
                      <a:pt x="12" y="20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2"/>
                      <a:pt x="11" y="22"/>
                    </a:cubicBezTo>
                    <a:cubicBezTo>
                      <a:pt x="5" y="24"/>
                      <a:pt x="1" y="30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8"/>
                    </a:cubicBezTo>
                    <a:cubicBezTo>
                      <a:pt x="1" y="38"/>
                      <a:pt x="1" y="37"/>
                      <a:pt x="1" y="37"/>
                    </a:cubicBezTo>
                    <a:cubicBezTo>
                      <a:pt x="0" y="30"/>
                      <a:pt x="4" y="22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lose/>
                    <a:moveTo>
                      <a:pt x="14" y="25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27"/>
                      <a:pt x="7" y="32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6" y="37"/>
                    </a:cubicBezTo>
                    <a:cubicBezTo>
                      <a:pt x="5" y="32"/>
                      <a:pt x="8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lose/>
                    <a:moveTo>
                      <a:pt x="34" y="39"/>
                    </a:moveTo>
                    <a:cubicBezTo>
                      <a:pt x="32" y="42"/>
                      <a:pt x="31" y="44"/>
                      <a:pt x="31" y="46"/>
                    </a:cubicBezTo>
                    <a:cubicBezTo>
                      <a:pt x="30" y="48"/>
                      <a:pt x="30" y="50"/>
                      <a:pt x="31" y="52"/>
                    </a:cubicBezTo>
                    <a:cubicBezTo>
                      <a:pt x="31" y="54"/>
                      <a:pt x="30" y="55"/>
                      <a:pt x="28" y="54"/>
                    </a:cubicBezTo>
                    <a:cubicBezTo>
                      <a:pt x="22" y="50"/>
                      <a:pt x="15" y="46"/>
                      <a:pt x="9" y="43"/>
                    </a:cubicBezTo>
                    <a:cubicBezTo>
                      <a:pt x="7" y="42"/>
                      <a:pt x="7" y="40"/>
                      <a:pt x="9" y="40"/>
                    </a:cubicBezTo>
                    <a:cubicBezTo>
                      <a:pt x="11" y="39"/>
                      <a:pt x="13" y="38"/>
                      <a:pt x="14" y="37"/>
                    </a:cubicBezTo>
                    <a:cubicBezTo>
                      <a:pt x="15" y="35"/>
                      <a:pt x="16" y="33"/>
                      <a:pt x="18" y="30"/>
                    </a:cubicBezTo>
                    <a:cubicBezTo>
                      <a:pt x="21" y="26"/>
                      <a:pt x="24" y="25"/>
                      <a:pt x="28" y="26"/>
                    </a:cubicBezTo>
                    <a:cubicBezTo>
                      <a:pt x="29" y="26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4" y="26"/>
                    </a:cubicBezTo>
                    <a:cubicBezTo>
                      <a:pt x="32" y="27"/>
                      <a:pt x="32" y="28"/>
                      <a:pt x="33" y="29"/>
                    </a:cubicBezTo>
                    <a:cubicBezTo>
                      <a:pt x="36" y="32"/>
                      <a:pt x="36" y="35"/>
                      <a:pt x="34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Freeform 134"/>
              <p:cNvSpPr>
                <a:spLocks noEditPoints="1"/>
              </p:cNvSpPr>
              <p:nvPr/>
            </p:nvSpPr>
            <p:spPr>
              <a:xfrm>
                <a:off x="3666" y="2825"/>
                <a:ext cx="473" cy="559"/>
              </a:xfrm>
              <a:custGeom>
                <a:avLst/>
                <a:gdLst/>
                <a:ahLst/>
                <a:cxnLst>
                  <a:cxn ang="0">
                    <a:pos x="454" y="10"/>
                  </a:cxn>
                  <a:cxn ang="0">
                    <a:pos x="444" y="58"/>
                  </a:cxn>
                  <a:cxn ang="0">
                    <a:pos x="405" y="29"/>
                  </a:cxn>
                  <a:cxn ang="0">
                    <a:pos x="444" y="386"/>
                  </a:cxn>
                  <a:cxn ang="0">
                    <a:pos x="357" y="540"/>
                  </a:cxn>
                  <a:cxn ang="0">
                    <a:pos x="357" y="549"/>
                  </a:cxn>
                  <a:cxn ang="0">
                    <a:pos x="367" y="559"/>
                  </a:cxn>
                  <a:cxn ang="0">
                    <a:pos x="454" y="386"/>
                  </a:cxn>
                  <a:cxn ang="0">
                    <a:pos x="396" y="386"/>
                  </a:cxn>
                  <a:cxn ang="0">
                    <a:pos x="386" y="386"/>
                  </a:cxn>
                  <a:cxn ang="0">
                    <a:pos x="328" y="492"/>
                  </a:cxn>
                  <a:cxn ang="0">
                    <a:pos x="328" y="501"/>
                  </a:cxn>
                  <a:cxn ang="0">
                    <a:pos x="338" y="511"/>
                  </a:cxn>
                  <a:cxn ang="0">
                    <a:pos x="396" y="386"/>
                  </a:cxn>
                  <a:cxn ang="0">
                    <a:pos x="386" y="48"/>
                  </a:cxn>
                  <a:cxn ang="0">
                    <a:pos x="444" y="67"/>
                  </a:cxn>
                  <a:cxn ang="0">
                    <a:pos x="357" y="222"/>
                  </a:cxn>
                  <a:cxn ang="0">
                    <a:pos x="309" y="202"/>
                  </a:cxn>
                  <a:cxn ang="0">
                    <a:pos x="203" y="492"/>
                  </a:cxn>
                  <a:cxn ang="0">
                    <a:pos x="164" y="463"/>
                  </a:cxn>
                  <a:cxn ang="0">
                    <a:pos x="203" y="492"/>
                  </a:cxn>
                  <a:cxn ang="0">
                    <a:pos x="125" y="202"/>
                  </a:cxn>
                  <a:cxn ang="0">
                    <a:pos x="39" y="357"/>
                  </a:cxn>
                  <a:cxn ang="0">
                    <a:pos x="29" y="366"/>
                  </a:cxn>
                  <a:cxn ang="0">
                    <a:pos x="19" y="357"/>
                  </a:cxn>
                  <a:cxn ang="0">
                    <a:pos x="116" y="193"/>
                  </a:cxn>
                  <a:cxn ang="0">
                    <a:pos x="145" y="241"/>
                  </a:cxn>
                  <a:cxn ang="0">
                    <a:pos x="145" y="251"/>
                  </a:cxn>
                  <a:cxn ang="0">
                    <a:pos x="87" y="347"/>
                  </a:cxn>
                  <a:cxn ang="0">
                    <a:pos x="77" y="357"/>
                  </a:cxn>
                  <a:cxn ang="0">
                    <a:pos x="68" y="357"/>
                  </a:cxn>
                  <a:cxn ang="0">
                    <a:pos x="145" y="241"/>
                  </a:cxn>
                  <a:cxn ang="0">
                    <a:pos x="309" y="443"/>
                  </a:cxn>
                  <a:cxn ang="0">
                    <a:pos x="280" y="520"/>
                  </a:cxn>
                  <a:cxn ang="0">
                    <a:pos x="97" y="376"/>
                  </a:cxn>
                  <a:cxn ang="0">
                    <a:pos x="183" y="289"/>
                  </a:cxn>
                  <a:cxn ang="0">
                    <a:pos x="299" y="222"/>
                  </a:cxn>
                  <a:cxn ang="0">
                    <a:pos x="309" y="212"/>
                  </a:cxn>
                  <a:cxn ang="0">
                    <a:pos x="348" y="241"/>
                  </a:cxn>
                  <a:cxn ang="0">
                    <a:pos x="328" y="280"/>
                  </a:cxn>
                </a:cxnLst>
                <a:rect l="0" t="0" r="0" b="0"/>
                <a:pathLst>
                  <a:path w="49" h="58">
                    <a:moveTo>
                      <a:pt x="42" y="3"/>
                    </a:moveTo>
                    <a:cubicBezTo>
                      <a:pt x="44" y="1"/>
                      <a:pt x="45" y="0"/>
                      <a:pt x="47" y="1"/>
                    </a:cubicBezTo>
                    <a:cubicBezTo>
                      <a:pt x="48" y="1"/>
                      <a:pt x="48" y="3"/>
                      <a:pt x="47" y="6"/>
                    </a:cubicBezTo>
                    <a:cubicBezTo>
                      <a:pt x="47" y="6"/>
                      <a:pt x="46" y="7"/>
                      <a:pt x="46" y="6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3"/>
                      <a:pt x="42" y="3"/>
                    </a:cubicBezTo>
                    <a:close/>
                    <a:moveTo>
                      <a:pt x="47" y="40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1"/>
                    </a:cubicBezTo>
                    <a:cubicBezTo>
                      <a:pt x="47" y="47"/>
                      <a:pt x="43" y="54"/>
                      <a:pt x="37" y="56"/>
                    </a:cubicBezTo>
                    <a:cubicBezTo>
                      <a:pt x="37" y="56"/>
                      <a:pt x="36" y="56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8"/>
                    </a:cubicBezTo>
                    <a:cubicBezTo>
                      <a:pt x="37" y="58"/>
                      <a:pt x="37" y="58"/>
                      <a:pt x="38" y="58"/>
                    </a:cubicBezTo>
                    <a:cubicBezTo>
                      <a:pt x="45" y="55"/>
                      <a:pt x="49" y="48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lose/>
                    <a:moveTo>
                      <a:pt x="41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2" y="45"/>
                      <a:pt x="39" y="50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40" y="52"/>
                      <a:pt x="44" y="46"/>
                      <a:pt x="42" y="40"/>
                    </a:cubicBezTo>
                    <a:cubicBezTo>
                      <a:pt x="42" y="40"/>
                      <a:pt x="42" y="40"/>
                      <a:pt x="41" y="40"/>
                    </a:cubicBezTo>
                    <a:close/>
                    <a:moveTo>
                      <a:pt x="32" y="20"/>
                    </a:moveTo>
                    <a:cubicBezTo>
                      <a:pt x="33" y="15"/>
                      <a:pt x="37" y="9"/>
                      <a:pt x="40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8"/>
                      <a:pt x="46" y="8"/>
                    </a:cubicBezTo>
                    <a:cubicBezTo>
                      <a:pt x="44" y="13"/>
                      <a:pt x="41" y="19"/>
                      <a:pt x="37" y="23"/>
                    </a:cubicBezTo>
                    <a:cubicBezTo>
                      <a:pt x="37" y="24"/>
                      <a:pt x="37" y="24"/>
                      <a:pt x="36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0"/>
                      <a:pt x="32" y="20"/>
                    </a:cubicBezTo>
                    <a:close/>
                    <a:moveTo>
                      <a:pt x="21" y="51"/>
                    </a:moveTo>
                    <a:cubicBezTo>
                      <a:pt x="19" y="53"/>
                      <a:pt x="15" y="51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1"/>
                    </a:cubicBezTo>
                    <a:close/>
                    <a:moveTo>
                      <a:pt x="13" y="20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2" y="21"/>
                    </a:cubicBezTo>
                    <a:cubicBezTo>
                      <a:pt x="6" y="24"/>
                      <a:pt x="2" y="30"/>
                      <a:pt x="4" y="37"/>
                    </a:cubicBezTo>
                    <a:cubicBezTo>
                      <a:pt x="4" y="37"/>
                      <a:pt x="3" y="37"/>
                      <a:pt x="3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0"/>
                      <a:pt x="4" y="22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0"/>
                      <a:pt x="13" y="20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0" y="27"/>
                      <a:pt x="7" y="32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7" y="37"/>
                      <a:pt x="7" y="37"/>
                    </a:cubicBezTo>
                    <a:cubicBezTo>
                      <a:pt x="5" y="32"/>
                      <a:pt x="9" y="26"/>
                      <a:pt x="14" y="24"/>
                    </a:cubicBezTo>
                    <a:cubicBezTo>
                      <a:pt x="15" y="24"/>
                      <a:pt x="15" y="25"/>
                      <a:pt x="15" y="25"/>
                    </a:cubicBezTo>
                    <a:close/>
                    <a:moveTo>
                      <a:pt x="35" y="39"/>
                    </a:moveTo>
                    <a:cubicBezTo>
                      <a:pt x="33" y="42"/>
                      <a:pt x="32" y="44"/>
                      <a:pt x="32" y="46"/>
                    </a:cubicBezTo>
                    <a:cubicBezTo>
                      <a:pt x="31" y="48"/>
                      <a:pt x="31" y="49"/>
                      <a:pt x="32" y="52"/>
                    </a:cubicBezTo>
                    <a:cubicBezTo>
                      <a:pt x="32" y="54"/>
                      <a:pt x="30" y="55"/>
                      <a:pt x="29" y="54"/>
                    </a:cubicBezTo>
                    <a:cubicBezTo>
                      <a:pt x="22" y="50"/>
                      <a:pt x="16" y="46"/>
                      <a:pt x="9" y="43"/>
                    </a:cubicBezTo>
                    <a:cubicBezTo>
                      <a:pt x="8" y="42"/>
                      <a:pt x="8" y="40"/>
                      <a:pt x="10" y="39"/>
                    </a:cubicBezTo>
                    <a:cubicBezTo>
                      <a:pt x="12" y="38"/>
                      <a:pt x="13" y="38"/>
                      <a:pt x="15" y="36"/>
                    </a:cubicBezTo>
                    <a:cubicBezTo>
                      <a:pt x="16" y="35"/>
                      <a:pt x="17" y="33"/>
                      <a:pt x="19" y="30"/>
                    </a:cubicBezTo>
                    <a:cubicBezTo>
                      <a:pt x="21" y="26"/>
                      <a:pt x="25" y="25"/>
                      <a:pt x="28" y="26"/>
                    </a:cubicBezTo>
                    <a:cubicBezTo>
                      <a:pt x="30" y="26"/>
                      <a:pt x="30" y="25"/>
                      <a:pt x="31" y="23"/>
                    </a:cubicBezTo>
                    <a:cubicBezTo>
                      <a:pt x="31" y="23"/>
                      <a:pt x="31" y="22"/>
                      <a:pt x="31" y="22"/>
                    </a:cubicBezTo>
                    <a:cubicBezTo>
                      <a:pt x="31" y="22"/>
                      <a:pt x="32" y="22"/>
                      <a:pt x="32" y="22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3" y="27"/>
                      <a:pt x="33" y="28"/>
                      <a:pt x="34" y="29"/>
                    </a:cubicBezTo>
                    <a:cubicBezTo>
                      <a:pt x="36" y="32"/>
                      <a:pt x="37" y="35"/>
                      <a:pt x="35" y="39"/>
                    </a:cubicBezTo>
                    <a:close/>
                  </a:path>
                </a:pathLst>
              </a:custGeom>
              <a:solidFill>
                <a:srgbClr val="AAD4D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Freeform 135"/>
              <p:cNvSpPr>
                <a:spLocks noEditPoints="1"/>
              </p:cNvSpPr>
              <p:nvPr/>
            </p:nvSpPr>
            <p:spPr>
              <a:xfrm>
                <a:off x="3695" y="2844"/>
                <a:ext cx="453" cy="434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116" y="203"/>
                  </a:cxn>
                  <a:cxn ang="0">
                    <a:pos x="116" y="212"/>
                  </a:cxn>
                  <a:cxn ang="0">
                    <a:pos x="29" y="357"/>
                  </a:cxn>
                  <a:cxn ang="0">
                    <a:pos x="19" y="366"/>
                  </a:cxn>
                  <a:cxn ang="0">
                    <a:pos x="19" y="366"/>
                  </a:cxn>
                  <a:cxn ang="0">
                    <a:pos x="10" y="366"/>
                  </a:cxn>
                  <a:cxn ang="0">
                    <a:pos x="10" y="357"/>
                  </a:cxn>
                  <a:cxn ang="0">
                    <a:pos x="106" y="193"/>
                  </a:cxn>
                  <a:cxn ang="0">
                    <a:pos x="116" y="193"/>
                  </a:cxn>
                  <a:cxn ang="0">
                    <a:pos x="116" y="203"/>
                  </a:cxn>
                  <a:cxn ang="0">
                    <a:pos x="145" y="241"/>
                  </a:cxn>
                  <a:cxn ang="0">
                    <a:pos x="145" y="251"/>
                  </a:cxn>
                  <a:cxn ang="0">
                    <a:pos x="145" y="251"/>
                  </a:cxn>
                  <a:cxn ang="0">
                    <a:pos x="135" y="260"/>
                  </a:cxn>
                  <a:cxn ang="0">
                    <a:pos x="77" y="357"/>
                  </a:cxn>
                  <a:cxn ang="0">
                    <a:pos x="77" y="357"/>
                  </a:cxn>
                  <a:cxn ang="0">
                    <a:pos x="77" y="366"/>
                  </a:cxn>
                  <a:cxn ang="0">
                    <a:pos x="67" y="366"/>
                  </a:cxn>
                  <a:cxn ang="0">
                    <a:pos x="67" y="357"/>
                  </a:cxn>
                  <a:cxn ang="0">
                    <a:pos x="135" y="241"/>
                  </a:cxn>
                  <a:cxn ang="0">
                    <a:pos x="145" y="241"/>
                  </a:cxn>
                  <a:cxn ang="0">
                    <a:pos x="125" y="434"/>
                  </a:cxn>
                  <a:cxn ang="0">
                    <a:pos x="87" y="415"/>
                  </a:cxn>
                  <a:cxn ang="0">
                    <a:pos x="87" y="386"/>
                  </a:cxn>
                  <a:cxn ang="0">
                    <a:pos x="135" y="357"/>
                  </a:cxn>
                  <a:cxn ang="0">
                    <a:pos x="183" y="289"/>
                  </a:cxn>
                  <a:cxn ang="0">
                    <a:pos x="270" y="251"/>
                  </a:cxn>
                  <a:cxn ang="0">
                    <a:pos x="289" y="222"/>
                  </a:cxn>
                  <a:cxn ang="0">
                    <a:pos x="289" y="212"/>
                  </a:cxn>
                  <a:cxn ang="0">
                    <a:pos x="299" y="212"/>
                  </a:cxn>
                  <a:cxn ang="0">
                    <a:pos x="337" y="231"/>
                  </a:cxn>
                  <a:cxn ang="0">
                    <a:pos x="125" y="434"/>
                  </a:cxn>
                  <a:cxn ang="0">
                    <a:pos x="299" y="203"/>
                  </a:cxn>
                  <a:cxn ang="0">
                    <a:pos x="386" y="48"/>
                  </a:cxn>
                  <a:cxn ang="0">
                    <a:pos x="395" y="48"/>
                  </a:cxn>
                  <a:cxn ang="0">
                    <a:pos x="434" y="77"/>
                  </a:cxn>
                  <a:cxn ang="0">
                    <a:pos x="443" y="77"/>
                  </a:cxn>
                  <a:cxn ang="0">
                    <a:pos x="386" y="174"/>
                  </a:cxn>
                  <a:cxn ang="0">
                    <a:pos x="337" y="231"/>
                  </a:cxn>
                  <a:cxn ang="0">
                    <a:pos x="299" y="203"/>
                  </a:cxn>
                  <a:cxn ang="0">
                    <a:pos x="299" y="203"/>
                  </a:cxn>
                  <a:cxn ang="0">
                    <a:pos x="395" y="29"/>
                  </a:cxn>
                  <a:cxn ang="0">
                    <a:pos x="443" y="10"/>
                  </a:cxn>
                  <a:cxn ang="0">
                    <a:pos x="443" y="58"/>
                  </a:cxn>
                  <a:cxn ang="0">
                    <a:pos x="434" y="68"/>
                  </a:cxn>
                  <a:cxn ang="0">
                    <a:pos x="395" y="39"/>
                  </a:cxn>
                  <a:cxn ang="0">
                    <a:pos x="395" y="29"/>
                  </a:cxn>
                </a:cxnLst>
                <a:rect l="0" t="0" r="0" b="0"/>
                <a:pathLst>
                  <a:path w="47" h="45">
                    <a:moveTo>
                      <a:pt x="12" y="21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5" y="24"/>
                      <a:pt x="1" y="30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7"/>
                    </a:cubicBezTo>
                    <a:cubicBezTo>
                      <a:pt x="0" y="30"/>
                      <a:pt x="4" y="22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1"/>
                    </a:cubicBezTo>
                    <a:close/>
                    <a:moveTo>
                      <a:pt x="15" y="25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9" y="27"/>
                      <a:pt x="7" y="32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7"/>
                    </a:cubicBezTo>
                    <a:cubicBezTo>
                      <a:pt x="5" y="32"/>
                      <a:pt x="8" y="26"/>
                      <a:pt x="14" y="25"/>
                    </a:cubicBezTo>
                    <a:cubicBezTo>
                      <a:pt x="14" y="25"/>
                      <a:pt x="14" y="25"/>
                      <a:pt x="15" y="25"/>
                    </a:cubicBezTo>
                    <a:close/>
                    <a:moveTo>
                      <a:pt x="13" y="45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7" y="42"/>
                      <a:pt x="7" y="41"/>
                      <a:pt x="9" y="40"/>
                    </a:cubicBezTo>
                    <a:cubicBezTo>
                      <a:pt x="11" y="39"/>
                      <a:pt x="13" y="38"/>
                      <a:pt x="14" y="37"/>
                    </a:cubicBezTo>
                    <a:cubicBezTo>
                      <a:pt x="15" y="35"/>
                      <a:pt x="17" y="33"/>
                      <a:pt x="19" y="30"/>
                    </a:cubicBezTo>
                    <a:cubicBezTo>
                      <a:pt x="21" y="26"/>
                      <a:pt x="24" y="25"/>
                      <a:pt x="28" y="26"/>
                    </a:cubicBezTo>
                    <a:cubicBezTo>
                      <a:pt x="29" y="26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5" y="24"/>
                      <a:pt x="35" y="24"/>
                      <a:pt x="35" y="24"/>
                    </a:cubicBezTo>
                    <a:lnTo>
                      <a:pt x="13" y="45"/>
                    </a:lnTo>
                    <a:close/>
                    <a:moveTo>
                      <a:pt x="31" y="21"/>
                    </a:moveTo>
                    <a:cubicBezTo>
                      <a:pt x="33" y="16"/>
                      <a:pt x="36" y="9"/>
                      <a:pt x="40" y="5"/>
                    </a:cubicBezTo>
                    <a:cubicBezTo>
                      <a:pt x="40" y="5"/>
                      <a:pt x="40" y="5"/>
                      <a:pt x="41" y="5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4" y="11"/>
                      <a:pt x="42" y="15"/>
                      <a:pt x="40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lose/>
                    <a:moveTo>
                      <a:pt x="41" y="3"/>
                    </a:moveTo>
                    <a:cubicBezTo>
                      <a:pt x="43" y="1"/>
                      <a:pt x="45" y="0"/>
                      <a:pt x="46" y="1"/>
                    </a:cubicBezTo>
                    <a:cubicBezTo>
                      <a:pt x="47" y="2"/>
                      <a:pt x="47" y="4"/>
                      <a:pt x="46" y="6"/>
                    </a:cubicBezTo>
                    <a:cubicBezTo>
                      <a:pt x="46" y="7"/>
                      <a:pt x="46" y="7"/>
                      <a:pt x="45" y="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lose/>
                  </a:path>
                </a:pathLst>
              </a:custGeom>
              <a:solidFill>
                <a:srgbClr val="D4351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136"/>
              <p:cNvSpPr>
                <a:spLocks noEditPoints="1"/>
              </p:cNvSpPr>
              <p:nvPr/>
            </p:nvSpPr>
            <p:spPr>
              <a:xfrm>
                <a:off x="3821" y="3018"/>
                <a:ext cx="337" cy="385"/>
              </a:xfrm>
              <a:custGeom>
                <a:avLst/>
                <a:gdLst/>
                <a:ahLst/>
                <a:cxnLst>
                  <a:cxn ang="0">
                    <a:pos x="67" y="318"/>
                  </a:cxn>
                  <a:cxn ang="0">
                    <a:pos x="29" y="289"/>
                  </a:cxn>
                  <a:cxn ang="0">
                    <a:pos x="29" y="289"/>
                  </a:cxn>
                  <a:cxn ang="0">
                    <a:pos x="67" y="308"/>
                  </a:cxn>
                  <a:cxn ang="0">
                    <a:pos x="67" y="318"/>
                  </a:cxn>
                  <a:cxn ang="0">
                    <a:pos x="0" y="260"/>
                  </a:cxn>
                  <a:cxn ang="0">
                    <a:pos x="212" y="58"/>
                  </a:cxn>
                  <a:cxn ang="0">
                    <a:pos x="212" y="58"/>
                  </a:cxn>
                  <a:cxn ang="0">
                    <a:pos x="212" y="67"/>
                  </a:cxn>
                  <a:cxn ang="0">
                    <a:pos x="212" y="77"/>
                  </a:cxn>
                  <a:cxn ang="0">
                    <a:pos x="202" y="106"/>
                  </a:cxn>
                  <a:cxn ang="0">
                    <a:pos x="202" y="202"/>
                  </a:cxn>
                  <a:cxn ang="0">
                    <a:pos x="173" y="270"/>
                  </a:cxn>
                  <a:cxn ang="0">
                    <a:pos x="173" y="327"/>
                  </a:cxn>
                  <a:cxn ang="0">
                    <a:pos x="144" y="347"/>
                  </a:cxn>
                  <a:cxn ang="0">
                    <a:pos x="0" y="260"/>
                  </a:cxn>
                  <a:cxn ang="0">
                    <a:pos x="212" y="58"/>
                  </a:cxn>
                  <a:cxn ang="0">
                    <a:pos x="260" y="0"/>
                  </a:cxn>
                  <a:cxn ang="0">
                    <a:pos x="231" y="58"/>
                  </a:cxn>
                  <a:cxn ang="0">
                    <a:pos x="221" y="58"/>
                  </a:cxn>
                  <a:cxn ang="0">
                    <a:pos x="212" y="58"/>
                  </a:cxn>
                  <a:cxn ang="0">
                    <a:pos x="318" y="212"/>
                  </a:cxn>
                  <a:cxn ang="0">
                    <a:pos x="318" y="212"/>
                  </a:cxn>
                  <a:cxn ang="0">
                    <a:pos x="308" y="221"/>
                  </a:cxn>
                  <a:cxn ang="0">
                    <a:pos x="221" y="366"/>
                  </a:cxn>
                  <a:cxn ang="0">
                    <a:pos x="221" y="375"/>
                  </a:cxn>
                  <a:cxn ang="0">
                    <a:pos x="221" y="385"/>
                  </a:cxn>
                  <a:cxn ang="0">
                    <a:pos x="221" y="385"/>
                  </a:cxn>
                  <a:cxn ang="0">
                    <a:pos x="231" y="385"/>
                  </a:cxn>
                  <a:cxn ang="0">
                    <a:pos x="327" y="221"/>
                  </a:cxn>
                  <a:cxn ang="0">
                    <a:pos x="327" y="212"/>
                  </a:cxn>
                  <a:cxn ang="0">
                    <a:pos x="318" y="212"/>
                  </a:cxn>
                  <a:cxn ang="0">
                    <a:pos x="270" y="212"/>
                  </a:cxn>
                  <a:cxn ang="0">
                    <a:pos x="260" y="212"/>
                  </a:cxn>
                  <a:cxn ang="0">
                    <a:pos x="260" y="221"/>
                  </a:cxn>
                  <a:cxn ang="0">
                    <a:pos x="260" y="221"/>
                  </a:cxn>
                  <a:cxn ang="0">
                    <a:pos x="202" y="327"/>
                  </a:cxn>
                  <a:cxn ang="0">
                    <a:pos x="193" y="327"/>
                  </a:cxn>
                  <a:cxn ang="0">
                    <a:pos x="193" y="327"/>
                  </a:cxn>
                  <a:cxn ang="0">
                    <a:pos x="193" y="337"/>
                  </a:cxn>
                  <a:cxn ang="0">
                    <a:pos x="202" y="337"/>
                  </a:cxn>
                  <a:cxn ang="0">
                    <a:pos x="270" y="221"/>
                  </a:cxn>
                  <a:cxn ang="0">
                    <a:pos x="270" y="212"/>
                  </a:cxn>
                </a:cxnLst>
                <a:rect l="0" t="0" r="0" b="0"/>
                <a:pathLst>
                  <a:path w="35" h="40">
                    <a:moveTo>
                      <a:pt x="7" y="33"/>
                    </a:moveTo>
                    <a:cubicBezTo>
                      <a:pt x="5" y="35"/>
                      <a:pt x="2" y="33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lose/>
                    <a:moveTo>
                      <a:pt x="0" y="27"/>
                    </a:move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7"/>
                      <a:pt x="22" y="7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0" y="10"/>
                      <a:pt x="20" y="10"/>
                      <a:pt x="21" y="11"/>
                    </a:cubicBezTo>
                    <a:cubicBezTo>
                      <a:pt x="23" y="14"/>
                      <a:pt x="24" y="18"/>
                      <a:pt x="21" y="21"/>
                    </a:cubicBezTo>
                    <a:cubicBezTo>
                      <a:pt x="19" y="25"/>
                      <a:pt x="18" y="27"/>
                      <a:pt x="18" y="28"/>
                    </a:cubicBezTo>
                    <a:cubicBezTo>
                      <a:pt x="18" y="30"/>
                      <a:pt x="18" y="32"/>
                      <a:pt x="18" y="34"/>
                    </a:cubicBezTo>
                    <a:cubicBezTo>
                      <a:pt x="18" y="36"/>
                      <a:pt x="17" y="37"/>
                      <a:pt x="15" y="36"/>
                    </a:cubicBezTo>
                    <a:lnTo>
                      <a:pt x="0" y="27"/>
                    </a:lnTo>
                    <a:close/>
                    <a:moveTo>
                      <a:pt x="22" y="6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2"/>
                      <a:pt x="25" y="4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lnTo>
                      <a:pt x="22" y="6"/>
                    </a:lnTo>
                    <a:close/>
                    <a:moveTo>
                      <a:pt x="33" y="22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2" y="23"/>
                      <a:pt x="32" y="23"/>
                    </a:cubicBezTo>
                    <a:cubicBezTo>
                      <a:pt x="33" y="30"/>
                      <a:pt x="30" y="36"/>
                      <a:pt x="23" y="38"/>
                    </a:cubicBezTo>
                    <a:cubicBezTo>
                      <a:pt x="23" y="38"/>
                      <a:pt x="23" y="39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1" y="38"/>
                      <a:pt x="35" y="30"/>
                      <a:pt x="34" y="23"/>
                    </a:cubicBezTo>
                    <a:cubicBezTo>
                      <a:pt x="34" y="23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28" y="22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8"/>
                      <a:pt x="25" y="33"/>
                      <a:pt x="21" y="34"/>
                    </a:cubicBezTo>
                    <a:cubicBezTo>
                      <a:pt x="21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1" y="35"/>
                      <a:pt x="21" y="35"/>
                    </a:cubicBezTo>
                    <a:cubicBezTo>
                      <a:pt x="27" y="34"/>
                      <a:pt x="30" y="28"/>
                      <a:pt x="28" y="23"/>
                    </a:cubicBezTo>
                    <a:cubicBezTo>
                      <a:pt x="28" y="22"/>
                      <a:pt x="28" y="22"/>
                      <a:pt x="28" y="22"/>
                    </a:cubicBezTo>
                    <a:close/>
                  </a:path>
                </a:pathLst>
              </a:custGeom>
              <a:solidFill>
                <a:srgbClr val="EE682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54242" y="721348"/>
            <a:ext cx="1179641" cy="5415305"/>
          </a:xfrm>
          <a:prstGeom prst="rect">
            <a:avLst/>
          </a:prstGeom>
          <a:solidFill>
            <a:srgbClr val="00B0F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55944" y="889844"/>
            <a:ext cx="601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赠送可编辑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601" y="1577055"/>
            <a:ext cx="1127125" cy="164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76" y="1591342"/>
            <a:ext cx="1228725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751" y="3404267"/>
            <a:ext cx="1330325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38" y="3316955"/>
            <a:ext cx="14224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751" y="3404267"/>
            <a:ext cx="1281112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426" y="1537367"/>
            <a:ext cx="1160462" cy="178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5501" y="1591342"/>
            <a:ext cx="1223962" cy="16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600000">
            <a:off x="9748912" y="3305889"/>
            <a:ext cx="1697422" cy="18795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664405" y="1497996"/>
            <a:ext cx="5284030" cy="1862138"/>
            <a:chOff x="1709561" y="1622174"/>
            <a:chExt cx="5284030" cy="1862138"/>
          </a:xfrm>
        </p:grpSpPr>
        <p:sp>
          <p:nvSpPr>
            <p:cNvPr id="14" name="文本框 1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15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827286" y="2323999"/>
              <a:ext cx="3166305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单击此处编辑您要的内容。建议字体使用微软雅黑。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更多作品请在稻壳儿搜索：野百合。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r="12131"/>
          <a:stretch>
            <a:fillRect/>
          </a:stretch>
        </p:blipFill>
        <p:spPr bwMode="auto">
          <a:xfrm>
            <a:off x="1057934" y="2043978"/>
            <a:ext cx="4684822" cy="38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64" y="2393564"/>
            <a:ext cx="4156121" cy="2340400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6020549" y="2268918"/>
            <a:ext cx="2338387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30124" y="2680901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0386" y="3315080"/>
            <a:ext cx="2338388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399961" y="3727064"/>
            <a:ext cx="4079875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020549" y="4453318"/>
            <a:ext cx="2338387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430124" y="4865301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6"/>
          <p:cNvGrpSpPr/>
          <p:nvPr/>
        </p:nvGrpSpPr>
        <p:grpSpPr bwMode="auto">
          <a:xfrm>
            <a:off x="441225" y="425251"/>
            <a:ext cx="704597" cy="464734"/>
            <a:chOff x="0" y="0"/>
            <a:chExt cx="2239" cy="1479"/>
          </a:xfrm>
        </p:grpSpPr>
        <p:sp>
          <p:nvSpPr>
            <p:cNvPr id="9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10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11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3" name="文本框 2"/>
          <p:cNvSpPr txBox="1"/>
          <p:nvPr/>
        </p:nvSpPr>
        <p:spPr>
          <a:xfrm>
            <a:off x="1210334" y="4451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44"/>
          <p:cNvSpPr/>
          <p:nvPr/>
        </p:nvSpPr>
        <p:spPr>
          <a:xfrm rot="5400000">
            <a:off x="5518130" y="2180465"/>
            <a:ext cx="993346" cy="1737827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  <a:gd name="connsiteX0-51" fmla="*/ 0 w 2737127"/>
              <a:gd name="connsiteY0-52" fmla="*/ 0 h 2404900"/>
              <a:gd name="connsiteX1-53" fmla="*/ 2737127 w 2737127"/>
              <a:gd name="connsiteY1-54" fmla="*/ 596766 h 2404900"/>
              <a:gd name="connsiteX2-55" fmla="*/ 2734242 w 2737127"/>
              <a:gd name="connsiteY2-56" fmla="*/ 952243 h 2404900"/>
              <a:gd name="connsiteX3-57" fmla="*/ 64793 w 2737127"/>
              <a:gd name="connsiteY3-58" fmla="*/ 2404900 h 2404900"/>
              <a:gd name="connsiteX4-59" fmla="*/ 0 w 2737127"/>
              <a:gd name="connsiteY4-60" fmla="*/ 0 h 2404900"/>
              <a:gd name="connsiteX0-61" fmla="*/ 0 w 4683477"/>
              <a:gd name="connsiteY0-62" fmla="*/ 0 h 2404900"/>
              <a:gd name="connsiteX1-63" fmla="*/ 2737127 w 4683477"/>
              <a:gd name="connsiteY1-64" fmla="*/ 596766 h 2404900"/>
              <a:gd name="connsiteX2-65" fmla="*/ 4683477 w 4683477"/>
              <a:gd name="connsiteY2-66" fmla="*/ 1647291 h 2404900"/>
              <a:gd name="connsiteX3-67" fmla="*/ 64793 w 4683477"/>
              <a:gd name="connsiteY3-68" fmla="*/ 2404900 h 2404900"/>
              <a:gd name="connsiteX4-69" fmla="*/ 0 w 4683477"/>
              <a:gd name="connsiteY4-70" fmla="*/ 0 h 2404900"/>
              <a:gd name="connsiteX0-71" fmla="*/ 0 w 4683490"/>
              <a:gd name="connsiteY0-72" fmla="*/ 0 h 2404900"/>
              <a:gd name="connsiteX1-73" fmla="*/ 4635066 w 4683490"/>
              <a:gd name="connsiteY1-74" fmla="*/ 974322 h 2404900"/>
              <a:gd name="connsiteX2-75" fmla="*/ 4683477 w 4683490"/>
              <a:gd name="connsiteY2-76" fmla="*/ 1647291 h 2404900"/>
              <a:gd name="connsiteX3-77" fmla="*/ 64793 w 4683490"/>
              <a:gd name="connsiteY3-78" fmla="*/ 2404900 h 2404900"/>
              <a:gd name="connsiteX4-79" fmla="*/ 0 w 4683490"/>
              <a:gd name="connsiteY4-80" fmla="*/ 0 h 2404900"/>
              <a:gd name="connsiteX0-81" fmla="*/ 0 w 4683490"/>
              <a:gd name="connsiteY0-82" fmla="*/ 0 h 2383448"/>
              <a:gd name="connsiteX1-83" fmla="*/ 4635066 w 4683490"/>
              <a:gd name="connsiteY1-84" fmla="*/ 974322 h 2383448"/>
              <a:gd name="connsiteX2-85" fmla="*/ 4683477 w 4683490"/>
              <a:gd name="connsiteY2-86" fmla="*/ 1647291 h 2383448"/>
              <a:gd name="connsiteX3-87" fmla="*/ 470883 w 4683490"/>
              <a:gd name="connsiteY3-88" fmla="*/ 2383448 h 2383448"/>
              <a:gd name="connsiteX4-89" fmla="*/ 0 w 4683490"/>
              <a:gd name="connsiteY4-90" fmla="*/ 0 h 2383448"/>
              <a:gd name="connsiteX0-91" fmla="*/ 0 w 4683490"/>
              <a:gd name="connsiteY0-92" fmla="*/ 0 h 2361996"/>
              <a:gd name="connsiteX1-93" fmla="*/ 4635066 w 4683490"/>
              <a:gd name="connsiteY1-94" fmla="*/ 974322 h 2361996"/>
              <a:gd name="connsiteX2-95" fmla="*/ 4683477 w 4683490"/>
              <a:gd name="connsiteY2-96" fmla="*/ 1647291 h 2361996"/>
              <a:gd name="connsiteX3-97" fmla="*/ 673 w 4683490"/>
              <a:gd name="connsiteY3-98" fmla="*/ 2361996 h 2361996"/>
              <a:gd name="connsiteX4-99" fmla="*/ 0 w 4683490"/>
              <a:gd name="connsiteY4-100" fmla="*/ 0 h 2361996"/>
              <a:gd name="connsiteX0-101" fmla="*/ 0 w 4683490"/>
              <a:gd name="connsiteY0-102" fmla="*/ 0 h 2372722"/>
              <a:gd name="connsiteX1-103" fmla="*/ 4635066 w 4683490"/>
              <a:gd name="connsiteY1-104" fmla="*/ 974322 h 2372722"/>
              <a:gd name="connsiteX2-105" fmla="*/ 4683477 w 4683490"/>
              <a:gd name="connsiteY2-106" fmla="*/ 1647291 h 2372722"/>
              <a:gd name="connsiteX3-107" fmla="*/ 11360 w 4683490"/>
              <a:gd name="connsiteY3-108" fmla="*/ 2372722 h 2372722"/>
              <a:gd name="connsiteX4-109" fmla="*/ 0 w 4683490"/>
              <a:gd name="connsiteY4-110" fmla="*/ 0 h 2372722"/>
              <a:gd name="connsiteX0-111" fmla="*/ 0 w 4683490"/>
              <a:gd name="connsiteY0-112" fmla="*/ 0 h 2383448"/>
              <a:gd name="connsiteX1-113" fmla="*/ 4635066 w 4683490"/>
              <a:gd name="connsiteY1-114" fmla="*/ 974322 h 2383448"/>
              <a:gd name="connsiteX2-115" fmla="*/ 4683477 w 4683490"/>
              <a:gd name="connsiteY2-116" fmla="*/ 1647291 h 2383448"/>
              <a:gd name="connsiteX3-117" fmla="*/ 3346 w 4683490"/>
              <a:gd name="connsiteY3-118" fmla="*/ 2383448 h 2383448"/>
              <a:gd name="connsiteX4-119" fmla="*/ 0 w 4683490"/>
              <a:gd name="connsiteY4-120" fmla="*/ 0 h 2383448"/>
              <a:gd name="connsiteX0-121" fmla="*/ 0 w 4683722"/>
              <a:gd name="connsiteY0-122" fmla="*/ 0 h 2383448"/>
              <a:gd name="connsiteX1-123" fmla="*/ 4683157 w 4683722"/>
              <a:gd name="connsiteY1-124" fmla="*/ 985049 h 2383448"/>
              <a:gd name="connsiteX2-125" fmla="*/ 4683477 w 4683722"/>
              <a:gd name="connsiteY2-126" fmla="*/ 1647291 h 2383448"/>
              <a:gd name="connsiteX3-127" fmla="*/ 3346 w 4683722"/>
              <a:gd name="connsiteY3-128" fmla="*/ 2383448 h 2383448"/>
              <a:gd name="connsiteX4-129" fmla="*/ 0 w 4683722"/>
              <a:gd name="connsiteY4-130" fmla="*/ 0 h 2383448"/>
              <a:gd name="connsiteX0-131" fmla="*/ 0 w 4683722"/>
              <a:gd name="connsiteY0-132" fmla="*/ 0 h 2383448"/>
              <a:gd name="connsiteX1-133" fmla="*/ 4683157 w 4683722"/>
              <a:gd name="connsiteY1-134" fmla="*/ 778572 h 2383448"/>
              <a:gd name="connsiteX2-135" fmla="*/ 4683477 w 4683722"/>
              <a:gd name="connsiteY2-136" fmla="*/ 1647291 h 2383448"/>
              <a:gd name="connsiteX3-137" fmla="*/ 3346 w 4683722"/>
              <a:gd name="connsiteY3-138" fmla="*/ 2383448 h 2383448"/>
              <a:gd name="connsiteX4-139" fmla="*/ 0 w 4683722"/>
              <a:gd name="connsiteY4-140" fmla="*/ 0 h 23834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83722" h="2383448">
                <a:moveTo>
                  <a:pt x="0" y="0"/>
                </a:moveTo>
                <a:lnTo>
                  <a:pt x="4683157" y="778572"/>
                </a:lnTo>
                <a:cubicBezTo>
                  <a:pt x="4682195" y="897064"/>
                  <a:pt x="4684439" y="1528799"/>
                  <a:pt x="4683477" y="1647291"/>
                </a:cubicBezTo>
                <a:lnTo>
                  <a:pt x="3346" y="2383448"/>
                </a:lnTo>
                <a:cubicBezTo>
                  <a:pt x="3122" y="1596116"/>
                  <a:pt x="224" y="78733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/>
          <p:nvPr/>
        </p:nvSpPr>
        <p:spPr>
          <a:xfrm rot="2700000">
            <a:off x="5398971" y="1938982"/>
            <a:ext cx="1229554" cy="1229554"/>
          </a:xfrm>
          <a:prstGeom prst="rect">
            <a:avLst/>
          </a:prstGeom>
          <a:solidFill>
            <a:srgbClr val="EF507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44"/>
          <p:cNvSpPr/>
          <p:nvPr/>
        </p:nvSpPr>
        <p:spPr>
          <a:xfrm rot="5400000" flipH="1">
            <a:off x="5518130" y="3171701"/>
            <a:ext cx="993346" cy="1737827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  <a:gd name="connsiteX0-51" fmla="*/ 0 w 2737127"/>
              <a:gd name="connsiteY0-52" fmla="*/ 0 h 2404900"/>
              <a:gd name="connsiteX1-53" fmla="*/ 2737127 w 2737127"/>
              <a:gd name="connsiteY1-54" fmla="*/ 596766 h 2404900"/>
              <a:gd name="connsiteX2-55" fmla="*/ 2734242 w 2737127"/>
              <a:gd name="connsiteY2-56" fmla="*/ 952243 h 2404900"/>
              <a:gd name="connsiteX3-57" fmla="*/ 64793 w 2737127"/>
              <a:gd name="connsiteY3-58" fmla="*/ 2404900 h 2404900"/>
              <a:gd name="connsiteX4-59" fmla="*/ 0 w 2737127"/>
              <a:gd name="connsiteY4-60" fmla="*/ 0 h 2404900"/>
              <a:gd name="connsiteX0-61" fmla="*/ 0 w 4683477"/>
              <a:gd name="connsiteY0-62" fmla="*/ 0 h 2404900"/>
              <a:gd name="connsiteX1-63" fmla="*/ 2737127 w 4683477"/>
              <a:gd name="connsiteY1-64" fmla="*/ 596766 h 2404900"/>
              <a:gd name="connsiteX2-65" fmla="*/ 4683477 w 4683477"/>
              <a:gd name="connsiteY2-66" fmla="*/ 1647291 h 2404900"/>
              <a:gd name="connsiteX3-67" fmla="*/ 64793 w 4683477"/>
              <a:gd name="connsiteY3-68" fmla="*/ 2404900 h 2404900"/>
              <a:gd name="connsiteX4-69" fmla="*/ 0 w 4683477"/>
              <a:gd name="connsiteY4-70" fmla="*/ 0 h 2404900"/>
              <a:gd name="connsiteX0-71" fmla="*/ 0 w 4683490"/>
              <a:gd name="connsiteY0-72" fmla="*/ 0 h 2404900"/>
              <a:gd name="connsiteX1-73" fmla="*/ 4635066 w 4683490"/>
              <a:gd name="connsiteY1-74" fmla="*/ 974322 h 2404900"/>
              <a:gd name="connsiteX2-75" fmla="*/ 4683477 w 4683490"/>
              <a:gd name="connsiteY2-76" fmla="*/ 1647291 h 2404900"/>
              <a:gd name="connsiteX3-77" fmla="*/ 64793 w 4683490"/>
              <a:gd name="connsiteY3-78" fmla="*/ 2404900 h 2404900"/>
              <a:gd name="connsiteX4-79" fmla="*/ 0 w 4683490"/>
              <a:gd name="connsiteY4-80" fmla="*/ 0 h 2404900"/>
              <a:gd name="connsiteX0-81" fmla="*/ 0 w 4683490"/>
              <a:gd name="connsiteY0-82" fmla="*/ 0 h 2383448"/>
              <a:gd name="connsiteX1-83" fmla="*/ 4635066 w 4683490"/>
              <a:gd name="connsiteY1-84" fmla="*/ 974322 h 2383448"/>
              <a:gd name="connsiteX2-85" fmla="*/ 4683477 w 4683490"/>
              <a:gd name="connsiteY2-86" fmla="*/ 1647291 h 2383448"/>
              <a:gd name="connsiteX3-87" fmla="*/ 470883 w 4683490"/>
              <a:gd name="connsiteY3-88" fmla="*/ 2383448 h 2383448"/>
              <a:gd name="connsiteX4-89" fmla="*/ 0 w 4683490"/>
              <a:gd name="connsiteY4-90" fmla="*/ 0 h 2383448"/>
              <a:gd name="connsiteX0-91" fmla="*/ 0 w 4683490"/>
              <a:gd name="connsiteY0-92" fmla="*/ 0 h 2361996"/>
              <a:gd name="connsiteX1-93" fmla="*/ 4635066 w 4683490"/>
              <a:gd name="connsiteY1-94" fmla="*/ 974322 h 2361996"/>
              <a:gd name="connsiteX2-95" fmla="*/ 4683477 w 4683490"/>
              <a:gd name="connsiteY2-96" fmla="*/ 1647291 h 2361996"/>
              <a:gd name="connsiteX3-97" fmla="*/ 673 w 4683490"/>
              <a:gd name="connsiteY3-98" fmla="*/ 2361996 h 2361996"/>
              <a:gd name="connsiteX4-99" fmla="*/ 0 w 4683490"/>
              <a:gd name="connsiteY4-100" fmla="*/ 0 h 2361996"/>
              <a:gd name="connsiteX0-101" fmla="*/ 0 w 4683490"/>
              <a:gd name="connsiteY0-102" fmla="*/ 0 h 2372722"/>
              <a:gd name="connsiteX1-103" fmla="*/ 4635066 w 4683490"/>
              <a:gd name="connsiteY1-104" fmla="*/ 974322 h 2372722"/>
              <a:gd name="connsiteX2-105" fmla="*/ 4683477 w 4683490"/>
              <a:gd name="connsiteY2-106" fmla="*/ 1647291 h 2372722"/>
              <a:gd name="connsiteX3-107" fmla="*/ 11360 w 4683490"/>
              <a:gd name="connsiteY3-108" fmla="*/ 2372722 h 2372722"/>
              <a:gd name="connsiteX4-109" fmla="*/ 0 w 4683490"/>
              <a:gd name="connsiteY4-110" fmla="*/ 0 h 2372722"/>
              <a:gd name="connsiteX0-111" fmla="*/ 0 w 4683490"/>
              <a:gd name="connsiteY0-112" fmla="*/ 0 h 2383448"/>
              <a:gd name="connsiteX1-113" fmla="*/ 4635066 w 4683490"/>
              <a:gd name="connsiteY1-114" fmla="*/ 974322 h 2383448"/>
              <a:gd name="connsiteX2-115" fmla="*/ 4683477 w 4683490"/>
              <a:gd name="connsiteY2-116" fmla="*/ 1647291 h 2383448"/>
              <a:gd name="connsiteX3-117" fmla="*/ 3346 w 4683490"/>
              <a:gd name="connsiteY3-118" fmla="*/ 2383448 h 2383448"/>
              <a:gd name="connsiteX4-119" fmla="*/ 0 w 4683490"/>
              <a:gd name="connsiteY4-120" fmla="*/ 0 h 2383448"/>
              <a:gd name="connsiteX0-121" fmla="*/ 0 w 4683722"/>
              <a:gd name="connsiteY0-122" fmla="*/ 0 h 2383448"/>
              <a:gd name="connsiteX1-123" fmla="*/ 4683157 w 4683722"/>
              <a:gd name="connsiteY1-124" fmla="*/ 985049 h 2383448"/>
              <a:gd name="connsiteX2-125" fmla="*/ 4683477 w 4683722"/>
              <a:gd name="connsiteY2-126" fmla="*/ 1647291 h 2383448"/>
              <a:gd name="connsiteX3-127" fmla="*/ 3346 w 4683722"/>
              <a:gd name="connsiteY3-128" fmla="*/ 2383448 h 2383448"/>
              <a:gd name="connsiteX4-129" fmla="*/ 0 w 4683722"/>
              <a:gd name="connsiteY4-130" fmla="*/ 0 h 2383448"/>
              <a:gd name="connsiteX0-131" fmla="*/ 0 w 4683722"/>
              <a:gd name="connsiteY0-132" fmla="*/ 0 h 2383448"/>
              <a:gd name="connsiteX1-133" fmla="*/ 4683157 w 4683722"/>
              <a:gd name="connsiteY1-134" fmla="*/ 778572 h 2383448"/>
              <a:gd name="connsiteX2-135" fmla="*/ 4683477 w 4683722"/>
              <a:gd name="connsiteY2-136" fmla="*/ 1647291 h 2383448"/>
              <a:gd name="connsiteX3-137" fmla="*/ 3346 w 4683722"/>
              <a:gd name="connsiteY3-138" fmla="*/ 2383448 h 2383448"/>
              <a:gd name="connsiteX4-139" fmla="*/ 0 w 4683722"/>
              <a:gd name="connsiteY4-140" fmla="*/ 0 h 23834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83722" h="2383448">
                <a:moveTo>
                  <a:pt x="0" y="0"/>
                </a:moveTo>
                <a:lnTo>
                  <a:pt x="4683157" y="778572"/>
                </a:lnTo>
                <a:cubicBezTo>
                  <a:pt x="4682195" y="897064"/>
                  <a:pt x="4684439" y="1528799"/>
                  <a:pt x="4683477" y="1647291"/>
                </a:cubicBezTo>
                <a:lnTo>
                  <a:pt x="3346" y="2383448"/>
                </a:lnTo>
                <a:cubicBezTo>
                  <a:pt x="3122" y="1596116"/>
                  <a:pt x="224" y="78733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8"/>
          <p:cNvSpPr/>
          <p:nvPr/>
        </p:nvSpPr>
        <p:spPr>
          <a:xfrm rot="8100000" flipH="1">
            <a:off x="5398971" y="3921455"/>
            <a:ext cx="1229554" cy="1229554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6372281" y="2598049"/>
            <a:ext cx="963819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 rot="5400000" flipH="1">
            <a:off x="6373336" y="3560813"/>
            <a:ext cx="961710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2"/>
          <p:cNvSpPr/>
          <p:nvPr/>
        </p:nvSpPr>
        <p:spPr>
          <a:xfrm rot="8100000" flipH="1">
            <a:off x="6704451" y="2930217"/>
            <a:ext cx="1229554" cy="1229556"/>
          </a:xfrm>
          <a:prstGeom prst="rect">
            <a:avLst/>
          </a:prstGeom>
          <a:solidFill>
            <a:srgbClr val="F89A1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17"/>
          <p:cNvSpPr/>
          <p:nvPr/>
        </p:nvSpPr>
        <p:spPr>
          <a:xfrm rot="5400000" flipV="1">
            <a:off x="4672416" y="2598049"/>
            <a:ext cx="963819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17"/>
          <p:cNvSpPr/>
          <p:nvPr/>
        </p:nvSpPr>
        <p:spPr>
          <a:xfrm rot="5400000" flipH="1" flipV="1">
            <a:off x="4673471" y="3560813"/>
            <a:ext cx="961710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16"/>
          <p:cNvSpPr/>
          <p:nvPr/>
        </p:nvSpPr>
        <p:spPr>
          <a:xfrm rot="2700000" flipH="1" flipV="1">
            <a:off x="4076621" y="2930217"/>
            <a:ext cx="1229554" cy="122955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45"/>
          <p:cNvSpPr/>
          <p:nvPr/>
        </p:nvSpPr>
        <p:spPr bwMode="auto">
          <a:xfrm>
            <a:off x="5706887" y="2407183"/>
            <a:ext cx="575760" cy="57576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55"/>
          <p:cNvSpPr>
            <a:spLocks noEditPoints="1"/>
          </p:cNvSpPr>
          <p:nvPr/>
        </p:nvSpPr>
        <p:spPr bwMode="auto">
          <a:xfrm>
            <a:off x="7054546" y="3501761"/>
            <a:ext cx="588415" cy="440784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05"/>
          <p:cNvSpPr>
            <a:spLocks noEditPoints="1"/>
          </p:cNvSpPr>
          <p:nvPr/>
        </p:nvSpPr>
        <p:spPr bwMode="auto">
          <a:xfrm>
            <a:off x="5768048" y="4417073"/>
            <a:ext cx="560998" cy="5504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4468896" y="3472234"/>
            <a:ext cx="482965" cy="48507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8075309" y="1589735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8075309" y="1957963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8075309" y="4698876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075309" y="5067104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767792" y="1589735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767792" y="1957963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1767792" y="4698876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767792" y="5067104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4"/>
          <p:cNvGrpSpPr/>
          <p:nvPr/>
        </p:nvGrpSpPr>
        <p:grpSpPr bwMode="auto">
          <a:xfrm>
            <a:off x="1931519" y="1831172"/>
            <a:ext cx="1443703" cy="754421"/>
            <a:chOff x="0" y="0"/>
            <a:chExt cx="1513646" cy="79208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16" name="文本框 7"/>
            <p:cNvSpPr>
              <a:spLocks noChangeArrowheads="1"/>
            </p:cNvSpPr>
            <p:nvPr/>
          </p:nvSpPr>
          <p:spPr bwMode="auto">
            <a:xfrm>
              <a:off x="176731" y="75750"/>
              <a:ext cx="1173993" cy="46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17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39" y="2811315"/>
            <a:ext cx="1277063" cy="12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3"/>
          <p:cNvGrpSpPr/>
          <p:nvPr/>
        </p:nvGrpSpPr>
        <p:grpSpPr bwMode="auto">
          <a:xfrm>
            <a:off x="4185694" y="1831172"/>
            <a:ext cx="1445217" cy="754421"/>
            <a:chOff x="0" y="0"/>
            <a:chExt cx="1513646" cy="792087"/>
          </a:xfrm>
          <a:solidFill>
            <a:srgbClr val="00B050"/>
          </a:solidFill>
        </p:grpSpPr>
        <p:sp>
          <p:nvSpPr>
            <p:cNvPr id="19" name="任意多边形 18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0" name="文本框 19"/>
            <p:cNvSpPr>
              <a:spLocks noChangeArrowheads="1"/>
            </p:cNvSpPr>
            <p:nvPr/>
          </p:nvSpPr>
          <p:spPr bwMode="auto">
            <a:xfrm>
              <a:off x="215837" y="75750"/>
              <a:ext cx="1080384" cy="460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8" y="2808284"/>
            <a:ext cx="1267974" cy="12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2"/>
          <p:cNvGrpSpPr/>
          <p:nvPr/>
        </p:nvGrpSpPr>
        <p:grpSpPr bwMode="auto">
          <a:xfrm>
            <a:off x="6439869" y="1822082"/>
            <a:ext cx="1445217" cy="755936"/>
            <a:chOff x="0" y="0"/>
            <a:chExt cx="1513646" cy="792087"/>
          </a:xfrm>
          <a:solidFill>
            <a:srgbClr val="EF5077"/>
          </a:solidFill>
        </p:grpSpPr>
        <p:sp>
          <p:nvSpPr>
            <p:cNvPr id="23" name="任意多边形 27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4" name="文本框 28"/>
            <p:cNvSpPr>
              <a:spLocks noChangeArrowheads="1"/>
            </p:cNvSpPr>
            <p:nvPr/>
          </p:nvSpPr>
          <p:spPr bwMode="auto">
            <a:xfrm>
              <a:off x="176285" y="76211"/>
              <a:ext cx="1173995" cy="459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25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03" y="2793136"/>
            <a:ext cx="1219497" cy="129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1"/>
          <p:cNvGrpSpPr/>
          <p:nvPr/>
        </p:nvGrpSpPr>
        <p:grpSpPr bwMode="auto">
          <a:xfrm>
            <a:off x="8694045" y="1817538"/>
            <a:ext cx="1445217" cy="755936"/>
            <a:chOff x="0" y="0"/>
            <a:chExt cx="1513646" cy="792087"/>
          </a:xfrm>
          <a:solidFill>
            <a:srgbClr val="00B0F0"/>
          </a:solidFill>
        </p:grpSpPr>
        <p:sp>
          <p:nvSpPr>
            <p:cNvPr id="27" name="任意多边形 36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8" name="文本框 37"/>
            <p:cNvSpPr>
              <a:spLocks noChangeArrowheads="1"/>
            </p:cNvSpPr>
            <p:nvPr/>
          </p:nvSpPr>
          <p:spPr bwMode="auto">
            <a:xfrm>
              <a:off x="150786" y="80973"/>
              <a:ext cx="1173993" cy="459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29" name="图片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70" y="2797680"/>
            <a:ext cx="1281608" cy="12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931741" y="4729798"/>
            <a:ext cx="1538162" cy="1509715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1" name="文本框 17"/>
          <p:cNvSpPr txBox="1">
            <a:spLocks noChangeArrowheads="1"/>
          </p:cNvSpPr>
          <p:nvPr/>
        </p:nvSpPr>
        <p:spPr bwMode="auto">
          <a:xfrm>
            <a:off x="2001486" y="4846669"/>
            <a:ext cx="561731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2439609" y="4866317"/>
            <a:ext cx="104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084426" y="5282105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278568" y="4729797"/>
            <a:ext cx="1538162" cy="15097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348314" y="4846667"/>
            <a:ext cx="740805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748737" y="4892655"/>
            <a:ext cx="1046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429368" y="5282103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6447123" y="4729797"/>
            <a:ext cx="1538162" cy="1509714"/>
          </a:xfrm>
          <a:prstGeom prst="rect">
            <a:avLst/>
          </a:pr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" name="文本框 27"/>
          <p:cNvSpPr txBox="1">
            <a:spLocks noChangeArrowheads="1"/>
          </p:cNvSpPr>
          <p:nvPr/>
        </p:nvSpPr>
        <p:spPr bwMode="auto">
          <a:xfrm>
            <a:off x="6516868" y="4846667"/>
            <a:ext cx="816207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6937695" y="4866317"/>
            <a:ext cx="104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599808" y="5282103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8694045" y="4729799"/>
            <a:ext cx="1538162" cy="1509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763790" y="4846669"/>
            <a:ext cx="631475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9185088" y="4866317"/>
            <a:ext cx="104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8846730" y="5282105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2071231" y="5341851"/>
            <a:ext cx="125918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4365748" y="5341848"/>
            <a:ext cx="129216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6599808" y="5341848"/>
            <a:ext cx="128527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8850500" y="5344875"/>
            <a:ext cx="125918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104547" y="2477907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8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-291956" y="3198123"/>
            <a:ext cx="3436605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/>
          <p:nvPr/>
        </p:nvSpPr>
        <p:spPr bwMode="auto">
          <a:xfrm>
            <a:off x="1486620" y="309902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723885" y="255759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8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2326360" y="3276785"/>
            <a:ext cx="343864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/>
          <p:nvPr/>
        </p:nvSpPr>
        <p:spPr bwMode="auto">
          <a:xfrm>
            <a:off x="4105958" y="317666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343223" y="255759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1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4945698" y="3276785"/>
            <a:ext cx="343864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 txBox="1"/>
          <p:nvPr/>
        </p:nvSpPr>
        <p:spPr bwMode="auto">
          <a:xfrm>
            <a:off x="6725296" y="317666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962561" y="263523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4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7566058" y="3355447"/>
            <a:ext cx="3436605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/>
          <p:nvPr/>
        </p:nvSpPr>
        <p:spPr bwMode="auto">
          <a:xfrm>
            <a:off x="9344634" y="3256353"/>
            <a:ext cx="1742819" cy="79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69582" y="1907657"/>
            <a:ext cx="3701341" cy="3735989"/>
            <a:chOff x="790575" y="2192338"/>
            <a:chExt cx="2882900" cy="29098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75" y="3692525"/>
              <a:ext cx="14097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2192338"/>
              <a:ext cx="1401763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263775" y="2192338"/>
              <a:ext cx="1409700" cy="14097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2" name="Freeform 252"/>
            <p:cNvSpPr>
              <a:spLocks noEditPoints="1"/>
            </p:cNvSpPr>
            <p:nvPr/>
          </p:nvSpPr>
          <p:spPr bwMode="auto">
            <a:xfrm>
              <a:off x="2725738" y="2667000"/>
              <a:ext cx="484187" cy="460375"/>
            </a:xfrm>
            <a:custGeom>
              <a:avLst/>
              <a:gdLst>
                <a:gd name="T0" fmla="*/ 294 w 301"/>
                <a:gd name="T1" fmla="*/ 107 h 285"/>
                <a:gd name="T2" fmla="*/ 137 w 301"/>
                <a:gd name="T3" fmla="*/ 9 h 285"/>
                <a:gd name="T4" fmla="*/ 7 w 301"/>
                <a:gd name="T5" fmla="*/ 139 h 285"/>
                <a:gd name="T6" fmla="*/ 64 w 301"/>
                <a:gd name="T7" fmla="*/ 218 h 285"/>
                <a:gd name="T8" fmla="*/ 36 w 301"/>
                <a:gd name="T9" fmla="*/ 268 h 285"/>
                <a:gd name="T10" fmla="*/ 122 w 301"/>
                <a:gd name="T11" fmla="*/ 237 h 285"/>
                <a:gd name="T12" fmla="*/ 164 w 301"/>
                <a:gd name="T13" fmla="*/ 237 h 285"/>
                <a:gd name="T14" fmla="*/ 294 w 301"/>
                <a:gd name="T15" fmla="*/ 107 h 285"/>
                <a:gd name="T16" fmla="*/ 80 w 301"/>
                <a:gd name="T17" fmla="*/ 143 h 285"/>
                <a:gd name="T18" fmla="*/ 60 w 301"/>
                <a:gd name="T19" fmla="*/ 123 h 285"/>
                <a:gd name="T20" fmla="*/ 80 w 301"/>
                <a:gd name="T21" fmla="*/ 103 h 285"/>
                <a:gd name="T22" fmla="*/ 100 w 301"/>
                <a:gd name="T23" fmla="*/ 123 h 285"/>
                <a:gd name="T24" fmla="*/ 80 w 301"/>
                <a:gd name="T25" fmla="*/ 143 h 285"/>
                <a:gd name="T26" fmla="*/ 151 w 301"/>
                <a:gd name="T27" fmla="*/ 143 h 285"/>
                <a:gd name="T28" fmla="*/ 131 w 301"/>
                <a:gd name="T29" fmla="*/ 123 h 285"/>
                <a:gd name="T30" fmla="*/ 151 w 301"/>
                <a:gd name="T31" fmla="*/ 103 h 285"/>
                <a:gd name="T32" fmla="*/ 172 w 301"/>
                <a:gd name="T33" fmla="*/ 123 h 285"/>
                <a:gd name="T34" fmla="*/ 151 w 301"/>
                <a:gd name="T35" fmla="*/ 143 h 285"/>
                <a:gd name="T36" fmla="*/ 223 w 301"/>
                <a:gd name="T37" fmla="*/ 143 h 285"/>
                <a:gd name="T38" fmla="*/ 203 w 301"/>
                <a:gd name="T39" fmla="*/ 123 h 285"/>
                <a:gd name="T40" fmla="*/ 223 w 301"/>
                <a:gd name="T41" fmla="*/ 103 h 285"/>
                <a:gd name="T42" fmla="*/ 243 w 301"/>
                <a:gd name="T43" fmla="*/ 123 h 285"/>
                <a:gd name="T44" fmla="*/ 223 w 301"/>
                <a:gd name="T45" fmla="*/ 1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0575" y="3692525"/>
              <a:ext cx="1409700" cy="1409700"/>
            </a:xfrm>
            <a:prstGeom prst="rect">
              <a:avLst/>
            </a:prstGeom>
            <a:solidFill>
              <a:srgbClr val="F89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4" name="Freeform 337"/>
            <p:cNvSpPr>
              <a:spLocks noEditPoints="1"/>
            </p:cNvSpPr>
            <p:nvPr/>
          </p:nvSpPr>
          <p:spPr bwMode="auto">
            <a:xfrm>
              <a:off x="1260475" y="4162425"/>
              <a:ext cx="461963" cy="461963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53 w 288"/>
                <a:gd name="T11" fmla="*/ 209 h 288"/>
                <a:gd name="T12" fmla="*/ 127 w 288"/>
                <a:gd name="T13" fmla="*/ 209 h 288"/>
                <a:gd name="T14" fmla="*/ 72 w 288"/>
                <a:gd name="T15" fmla="*/ 229 h 288"/>
                <a:gd name="T16" fmla="*/ 90 w 288"/>
                <a:gd name="T17" fmla="*/ 197 h 288"/>
                <a:gd name="T18" fmla="*/ 54 w 288"/>
                <a:gd name="T19" fmla="*/ 147 h 288"/>
                <a:gd name="T20" fmla="*/ 136 w 288"/>
                <a:gd name="T21" fmla="*/ 65 h 288"/>
                <a:gd name="T22" fmla="*/ 235 w 288"/>
                <a:gd name="T23" fmla="*/ 127 h 288"/>
                <a:gd name="T24" fmla="*/ 153 w 288"/>
                <a:gd name="T25" fmla="*/ 20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9848"/>
          <a:stretch>
            <a:fillRect/>
          </a:stretch>
        </p:blipFill>
        <p:spPr>
          <a:xfrm>
            <a:off x="5306290" y="1907657"/>
            <a:ext cx="5491653" cy="3735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4405" y="1497996"/>
            <a:ext cx="5151438" cy="1862138"/>
            <a:chOff x="1709561" y="1622174"/>
            <a:chExt cx="515143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F89A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1500" b="1" dirty="0">
                <a:solidFill>
                  <a:srgbClr val="F89A1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82130" y="2199821"/>
            <a:ext cx="316630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单击此处编辑您要的内容。建议字体使用微软雅黑。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2487</Words>
  <Application>WPS 演示</Application>
  <PresentationFormat>宽屏</PresentationFormat>
  <Paragraphs>319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华康海报体W12</vt:lpstr>
      <vt:lpstr>微软雅黑</vt:lpstr>
      <vt:lpstr>Arial Black</vt:lpstr>
      <vt:lpstr>Gill Sans</vt:lpstr>
      <vt:lpstr>Heiti SC Light</vt:lpstr>
      <vt:lpstr>Calibri</vt:lpstr>
      <vt:lpstr>黑体</vt:lpstr>
      <vt:lpstr>Calibri Light</vt:lpstr>
      <vt:lpstr>Malgun Gothic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12</cp:revision>
  <dcterms:created xsi:type="dcterms:W3CDTF">2017-02-06T03:19:00Z</dcterms:created>
  <dcterms:modified xsi:type="dcterms:W3CDTF">2017-05-04T06:14:53Z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