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88" r:id="rId6"/>
    <p:sldId id="287" r:id="rId7"/>
    <p:sldId id="278" r:id="rId8"/>
    <p:sldId id="281" r:id="rId9"/>
    <p:sldId id="268" r:id="rId10"/>
    <p:sldId id="267" r:id="rId11"/>
    <p:sldId id="259" r:id="rId12"/>
    <p:sldId id="289" r:id="rId13"/>
    <p:sldId id="261" r:id="rId14"/>
    <p:sldId id="265" r:id="rId15"/>
    <p:sldId id="269" r:id="rId16"/>
    <p:sldId id="271" r:id="rId17"/>
    <p:sldId id="273" r:id="rId18"/>
    <p:sldId id="275" r:id="rId19"/>
    <p:sldId id="290" r:id="rId20"/>
    <p:sldId id="264" r:id="rId21"/>
    <p:sldId id="277" r:id="rId22"/>
    <p:sldId id="293" r:id="rId23"/>
    <p:sldId id="282" r:id="rId24"/>
    <p:sldId id="262" r:id="rId25"/>
    <p:sldId id="291" r:id="rId26"/>
    <p:sldId id="260" r:id="rId27"/>
    <p:sldId id="283" r:id="rId28"/>
    <p:sldId id="284" r:id="rId29"/>
    <p:sldId id="285" r:id="rId30"/>
    <p:sldId id="270" r:id="rId31"/>
    <p:sldId id="29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E51"/>
    <a:srgbClr val="4FAEFC"/>
    <a:srgbClr val="3BC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78" y="72"/>
      </p:cViewPr>
      <p:guideLst>
        <p:guide orient="horz" pos="2160"/>
        <p:guide pos="3840"/>
        <p:guide pos="257"/>
        <p:guide pos="7446"/>
        <p:guide orient="horz" pos="368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D7C34-4301-4166-BDF7-A157EAF1DB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F477C-617B-4743-9A4D-7BC434FA8B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5D425CBC-AD17-4F1B-89E2-B232EE30C5DA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8BE146-A6F5-44A4-A726-78FC2F92B500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F3BCEF3-9702-4321-AC4E-B02340B663C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477C-617B-4743-9A4D-7BC434FA8B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397"/>
          <a:stretch>
            <a:fillRect/>
          </a:stretch>
        </p:blipFill>
        <p:spPr>
          <a:xfrm>
            <a:off x="0" y="0"/>
            <a:ext cx="1076325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4" b="52487"/>
          <a:stretch>
            <a:fillRect/>
          </a:stretch>
        </p:blipFill>
        <p:spPr>
          <a:xfrm>
            <a:off x="9705776" y="1"/>
            <a:ext cx="2486223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397"/>
          <a:stretch>
            <a:fillRect/>
          </a:stretch>
        </p:blipFill>
        <p:spPr>
          <a:xfrm>
            <a:off x="0" y="0"/>
            <a:ext cx="1076325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4" b="52487"/>
          <a:stretch>
            <a:fillRect/>
          </a:stretch>
        </p:blipFill>
        <p:spPr>
          <a:xfrm>
            <a:off x="9410700" y="0"/>
            <a:ext cx="2781300" cy="2813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r="19510"/>
          <a:stretch>
            <a:fillRect/>
          </a:stretch>
        </p:blipFill>
        <p:spPr>
          <a:xfrm>
            <a:off x="0" y="0"/>
            <a:ext cx="70485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4" b="52487"/>
          <a:stretch>
            <a:fillRect/>
          </a:stretch>
        </p:blipFill>
        <p:spPr>
          <a:xfrm>
            <a:off x="9410700" y="0"/>
            <a:ext cx="2781300" cy="28130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08381" y="2354177"/>
            <a:ext cx="653255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500" b="1" dirty="0" smtClean="0">
                <a:solidFill>
                  <a:srgbClr val="9FBE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可爱风教师教学说课</a:t>
            </a:r>
            <a:endParaRPr lang="zh-CN" altLang="en-US" sz="5500" b="1" dirty="0">
              <a:solidFill>
                <a:srgbClr val="9FBE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093320" y="3449084"/>
            <a:ext cx="6547619" cy="0"/>
          </a:xfrm>
          <a:prstGeom prst="line">
            <a:avLst/>
          </a:prstGeom>
          <a:ln w="28575">
            <a:solidFill>
              <a:srgbClr val="9FB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044261" y="3605272"/>
            <a:ext cx="6596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适用于教育教学、教师说课、学生作业、汇报总结等演示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19659" y="4161569"/>
            <a:ext cx="2621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讲解人：情缘素材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390650"/>
            <a:ext cx="12192000" cy="48196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338267" y="1889934"/>
            <a:ext cx="5515467" cy="3821082"/>
            <a:chOff x="4257675" y="1843088"/>
            <a:chExt cx="3767138" cy="2609850"/>
          </a:xfrm>
        </p:grpSpPr>
        <p:sp>
          <p:nvSpPr>
            <p:cNvPr id="5" name="圆角矩形 4"/>
            <p:cNvSpPr/>
            <p:nvPr/>
          </p:nvSpPr>
          <p:spPr>
            <a:xfrm>
              <a:off x="4257675" y="2979738"/>
              <a:ext cx="3767138" cy="1473200"/>
            </a:xfrm>
            <a:prstGeom prst="roundRect">
              <a:avLst>
                <a:gd name="adj" fmla="val 6212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381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anchor="ctr"/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sz="2200" b="1" kern="0" dirty="0">
                  <a:solidFill>
                    <a:srgbClr val="9FBE5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大多数企业对什么样的人开展什么样的培训，都是基于企业自身发展的要求提出来的，而很少考虑受训人自身发展的要求。</a:t>
              </a:r>
              <a:endParaRPr lang="en-US" altLang="zh-CN" sz="2200" b="1" kern="0" dirty="0">
                <a:solidFill>
                  <a:srgbClr val="9FBE5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14864" y="1843088"/>
              <a:ext cx="3144837" cy="963612"/>
            </a:xfrm>
            <a:prstGeom prst="rect">
              <a:avLst/>
            </a:prstGeom>
            <a:noFill/>
          </p:spPr>
          <p:txBody>
            <a:bodyPr/>
            <a:lstStyle/>
            <a:p>
              <a:pPr algn="ctr">
                <a:defRPr/>
              </a:pPr>
              <a:r>
                <a:rPr lang="zh-CN" altLang="en-US" sz="7200" spc="400" dirty="0">
                  <a:ln w="19050">
                    <a:noFill/>
                  </a:ln>
                  <a:solidFill>
                    <a:srgbClr val="9FBE5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第 二</a:t>
              </a:r>
              <a:r>
                <a:rPr lang="zh-CN" altLang="en-US" sz="7200" spc="400" dirty="0" smtClean="0">
                  <a:ln w="19050">
                    <a:noFill/>
                  </a:ln>
                  <a:solidFill>
                    <a:srgbClr val="9FBE5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 </a:t>
              </a:r>
              <a:r>
                <a:rPr lang="zh-CN" altLang="en-US" sz="7200" spc="400" dirty="0">
                  <a:ln w="19050">
                    <a:noFill/>
                  </a:ln>
                  <a:solidFill>
                    <a:srgbClr val="9FBE5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章</a:t>
              </a:r>
              <a:endParaRPr lang="zh-CN" altLang="en-US" sz="7200" spc="400" dirty="0">
                <a:ln w="19050">
                  <a:noFill/>
                </a:ln>
                <a:solidFill>
                  <a:srgbClr val="9FBE5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 flipV="1">
              <a:off x="4916488" y="2855913"/>
              <a:ext cx="431800" cy="349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089525" y="2624138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9FBE5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86350" y="3041650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dist="25400" dir="2700000" algn="tl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 flipV="1">
              <a:off x="6982619" y="2855119"/>
              <a:ext cx="431800" cy="36512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156450" y="2624138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9FBE5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156450" y="3041650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dist="25400" dir="2700000" algn="tl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5350" y="1485739"/>
            <a:ext cx="4217988" cy="5372261"/>
            <a:chOff x="2495550" y="2170113"/>
            <a:chExt cx="3422650" cy="4359275"/>
          </a:xfrm>
        </p:grpSpPr>
        <p:sp>
          <p:nvSpPr>
            <p:cNvPr id="3074" name="MH_Other_1"/>
            <p:cNvSpPr/>
            <p:nvPr/>
          </p:nvSpPr>
          <p:spPr bwMode="auto">
            <a:xfrm>
              <a:off x="3629025" y="4262438"/>
              <a:ext cx="1316038" cy="2266950"/>
            </a:xfrm>
            <a:custGeom>
              <a:avLst/>
              <a:gdLst>
                <a:gd name="T0" fmla="*/ 2147483646 w 725"/>
                <a:gd name="T1" fmla="*/ 2147483646 h 1251"/>
                <a:gd name="T2" fmla="*/ 2147483646 w 725"/>
                <a:gd name="T3" fmla="*/ 2147483646 h 1251"/>
                <a:gd name="T4" fmla="*/ 0 w 725"/>
                <a:gd name="T5" fmla="*/ 2147483646 h 1251"/>
                <a:gd name="T6" fmla="*/ 2147483646 w 725"/>
                <a:gd name="T7" fmla="*/ 2147483646 h 1251"/>
                <a:gd name="T8" fmla="*/ 2147483646 w 725"/>
                <a:gd name="T9" fmla="*/ 2147483646 h 1251"/>
                <a:gd name="T10" fmla="*/ 2147483646 w 725"/>
                <a:gd name="T11" fmla="*/ 0 h 1251"/>
                <a:gd name="T12" fmla="*/ 2147483646 w 725"/>
                <a:gd name="T13" fmla="*/ 0 h 1251"/>
                <a:gd name="T14" fmla="*/ 2147483646 w 725"/>
                <a:gd name="T15" fmla="*/ 2147483646 h 1251"/>
                <a:gd name="T16" fmla="*/ 2147483646 w 725"/>
                <a:gd name="T17" fmla="*/ 2147483646 h 1251"/>
                <a:gd name="T18" fmla="*/ 2147483646 w 725"/>
                <a:gd name="T19" fmla="*/ 2147483646 h 1251"/>
                <a:gd name="T20" fmla="*/ 2147483646 w 725"/>
                <a:gd name="T21" fmla="*/ 2147483646 h 1251"/>
                <a:gd name="T22" fmla="*/ 2147483646 w 725"/>
                <a:gd name="T23" fmla="*/ 2147483646 h 1251"/>
                <a:gd name="T24" fmla="*/ 2147483646 w 725"/>
                <a:gd name="T25" fmla="*/ 2147483646 h 1251"/>
                <a:gd name="T26" fmla="*/ 2147483646 w 725"/>
                <a:gd name="T27" fmla="*/ 2147483646 h 12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5" h="1251">
                  <a:moveTo>
                    <a:pt x="258" y="1251"/>
                  </a:moveTo>
                  <a:cubicBezTo>
                    <a:pt x="258" y="1251"/>
                    <a:pt x="323" y="826"/>
                    <a:pt x="285" y="70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314" y="578"/>
                    <a:pt x="314" y="578"/>
                    <a:pt x="314" y="578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40" y="377"/>
                    <a:pt x="440" y="377"/>
                    <a:pt x="440" y="377"/>
                  </a:cubicBezTo>
                  <a:cubicBezTo>
                    <a:pt x="675" y="126"/>
                    <a:pt x="675" y="126"/>
                    <a:pt x="675" y="126"/>
                  </a:cubicBezTo>
                  <a:cubicBezTo>
                    <a:pt x="725" y="193"/>
                    <a:pt x="725" y="193"/>
                    <a:pt x="725" y="193"/>
                  </a:cubicBezTo>
                  <a:cubicBezTo>
                    <a:pt x="478" y="490"/>
                    <a:pt x="478" y="490"/>
                    <a:pt x="478" y="490"/>
                  </a:cubicBezTo>
                  <a:cubicBezTo>
                    <a:pt x="478" y="490"/>
                    <a:pt x="436" y="490"/>
                    <a:pt x="461" y="788"/>
                  </a:cubicBezTo>
                  <a:cubicBezTo>
                    <a:pt x="486" y="1085"/>
                    <a:pt x="507" y="1245"/>
                    <a:pt x="507" y="1245"/>
                  </a:cubicBezTo>
                  <a:cubicBezTo>
                    <a:pt x="258" y="1251"/>
                    <a:pt x="258" y="1251"/>
                    <a:pt x="258" y="1251"/>
                  </a:cubicBezTo>
                </a:path>
              </a:pathLst>
            </a:custGeom>
            <a:solidFill>
              <a:srgbClr val="86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" name="MH_Other_3"/>
            <p:cNvSpPr>
              <a:spLocks noChangeArrowheads="1"/>
            </p:cNvSpPr>
            <p:nvPr/>
          </p:nvSpPr>
          <p:spPr bwMode="auto">
            <a:xfrm>
              <a:off x="3162300" y="2170113"/>
              <a:ext cx="2228850" cy="2228850"/>
            </a:xfrm>
            <a:prstGeom prst="ellipse">
              <a:avLst/>
            </a:prstGeom>
            <a:solidFill>
              <a:srgbClr val="3BC6F6"/>
            </a:solidFill>
            <a:ln w="28575">
              <a:solidFill>
                <a:schemeClr val="bg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7" name="MH_SubTitle_1"/>
            <p:cNvSpPr>
              <a:spLocks noChangeArrowheads="1"/>
            </p:cNvSpPr>
            <p:nvPr/>
          </p:nvSpPr>
          <p:spPr bwMode="auto">
            <a:xfrm>
              <a:off x="3333751" y="2344739"/>
              <a:ext cx="1882775" cy="1881187"/>
            </a:xfrm>
            <a:prstGeom prst="ellipse">
              <a:avLst/>
            </a:prstGeom>
            <a:solidFill>
              <a:srgbClr val="4FA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endPara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8" name="MH_Other_4"/>
            <p:cNvSpPr>
              <a:spLocks noChangeArrowheads="1"/>
            </p:cNvSpPr>
            <p:nvPr/>
          </p:nvSpPr>
          <p:spPr bwMode="auto">
            <a:xfrm>
              <a:off x="4622800" y="3663951"/>
              <a:ext cx="1295400" cy="1293813"/>
            </a:xfrm>
            <a:prstGeom prst="ellipse">
              <a:avLst/>
            </a:prstGeom>
            <a:solidFill>
              <a:srgbClr val="3BC6F6"/>
            </a:solidFill>
            <a:ln w="285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9" name="MH_SubTitle_3"/>
            <p:cNvSpPr>
              <a:spLocks noChangeArrowheads="1"/>
            </p:cNvSpPr>
            <p:nvPr/>
          </p:nvSpPr>
          <p:spPr bwMode="auto">
            <a:xfrm>
              <a:off x="4767263" y="3805238"/>
              <a:ext cx="1008062" cy="1009650"/>
            </a:xfrm>
            <a:prstGeom prst="ellipse">
              <a:avLst/>
            </a:prstGeom>
            <a:solidFill>
              <a:srgbClr val="4FA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spcAft>
                  <a:spcPts val="600"/>
                </a:spcAft>
              </a:pPr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0" name="MH_Other_5"/>
            <p:cNvSpPr>
              <a:spLocks noChangeArrowheads="1"/>
            </p:cNvSpPr>
            <p:nvPr/>
          </p:nvSpPr>
          <p:spPr bwMode="auto">
            <a:xfrm>
              <a:off x="2495550" y="3738564"/>
              <a:ext cx="1651000" cy="1647825"/>
            </a:xfrm>
            <a:prstGeom prst="ellipse">
              <a:avLst/>
            </a:prstGeom>
            <a:solidFill>
              <a:srgbClr val="3BC6F6"/>
            </a:solidFill>
            <a:ln w="285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81" name="MH_SubTitle_2"/>
            <p:cNvSpPr>
              <a:spLocks noChangeArrowheads="1"/>
            </p:cNvSpPr>
            <p:nvPr/>
          </p:nvSpPr>
          <p:spPr bwMode="auto">
            <a:xfrm>
              <a:off x="2646364" y="3889375"/>
              <a:ext cx="1349375" cy="1347788"/>
            </a:xfrm>
            <a:prstGeom prst="ellipse">
              <a:avLst/>
            </a:prstGeom>
            <a:solidFill>
              <a:srgbClr val="4FA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spcAft>
                  <a:spcPts val="600"/>
                </a:spcAft>
              </a:pPr>
              <a:r>
                <a:rPr lang="en-US" altLang="zh-CN" sz="2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83" name="MH_Desc_1"/>
          <p:cNvSpPr txBox="1">
            <a:spLocks noChangeArrowheads="1"/>
          </p:cNvSpPr>
          <p:nvPr/>
        </p:nvSpPr>
        <p:spPr bwMode="auto">
          <a:xfrm>
            <a:off x="5645479" y="2139271"/>
            <a:ext cx="6175046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647700" algn="just">
              <a:lnSpc>
                <a:spcPct val="125000"/>
              </a:lnSpc>
              <a:defRPr/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647700" algn="just">
              <a:lnSpc>
                <a:spcPct val="125000"/>
              </a:lnSpc>
              <a:defRPr/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647700" algn="just">
              <a:lnSpc>
                <a:spcPct val="125000"/>
              </a:lnSpc>
              <a:defRPr/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07988" y="1087381"/>
            <a:ext cx="3669528" cy="2424655"/>
            <a:chOff x="827584" y="497420"/>
            <a:chExt cx="3669528" cy="242465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97420"/>
              <a:ext cx="3669528" cy="2424655"/>
            </a:xfrm>
            <a:prstGeom prst="rect">
              <a:avLst/>
            </a:prstGeom>
          </p:spPr>
        </p:pic>
        <p:sp>
          <p:nvSpPr>
            <p:cNvPr id="6" name="TextBox 14"/>
            <p:cNvSpPr txBox="1"/>
            <p:nvPr/>
          </p:nvSpPr>
          <p:spPr>
            <a:xfrm>
              <a:off x="1676977" y="1087381"/>
              <a:ext cx="250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lnSpc>
                  <a:spcPct val="100000"/>
                </a:lnSpc>
                <a:defRPr/>
              </a:pPr>
              <a:r>
                <a:rPr lang="zh-CN" altLang="en-US" sz="2400" dirty="0">
                  <a:solidFill>
                    <a:srgbClr val="4FAEFC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Calligraphic" pitchFamily="2" charset="0"/>
                  <a:cs typeface="Times New Roman" panose="02020603050405020304" pitchFamily="18" charset="0"/>
                </a:rPr>
                <a:t>添加文字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4FAEFC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Calligraphic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1518636" y="1492114"/>
              <a:ext cx="2808311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</a:t>
              </a:r>
              <a:r>
                <a:rPr lang="zh-CN" altLang="en-US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要求</a:t>
              </a:r>
              <a:endParaRPr lang="en-US" altLang="zh-CN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29445" y="2520696"/>
            <a:ext cx="3669528" cy="2424655"/>
            <a:chOff x="4646888" y="523906"/>
            <a:chExt cx="3669528" cy="242465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888" y="523906"/>
              <a:ext cx="3669528" cy="2424655"/>
            </a:xfrm>
            <a:prstGeom prst="rect">
              <a:avLst/>
            </a:prstGeom>
          </p:spPr>
        </p:pic>
        <p:sp>
          <p:nvSpPr>
            <p:cNvPr id="8" name="TextBox 16"/>
            <p:cNvSpPr txBox="1"/>
            <p:nvPr/>
          </p:nvSpPr>
          <p:spPr>
            <a:xfrm>
              <a:off x="5465686" y="1087381"/>
              <a:ext cx="250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2400" dirty="0">
                  <a:solidFill>
                    <a:srgbClr val="4FAEFC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Calligraphic" pitchFamily="2" charset="0"/>
                  <a:cs typeface="Times New Roman" panose="02020603050405020304" pitchFamily="18" charset="0"/>
                </a:rPr>
                <a:t>添加文字</a:t>
              </a:r>
              <a:endParaRPr lang="zh-CN" altLang="en-US" sz="2400" dirty="0">
                <a:solidFill>
                  <a:srgbClr val="4FAEFC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latin typeface="Calligraphic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7"/>
            <p:cNvSpPr txBox="1"/>
            <p:nvPr/>
          </p:nvSpPr>
          <p:spPr>
            <a:xfrm>
              <a:off x="5307345" y="1492114"/>
              <a:ext cx="2808311" cy="128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</a:t>
              </a:r>
              <a:endParaRPr lang="en-US" altLang="zh-CN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50902" y="3954011"/>
            <a:ext cx="3669528" cy="2424655"/>
            <a:chOff x="4646888" y="523906"/>
            <a:chExt cx="3669528" cy="242465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888" y="523906"/>
              <a:ext cx="3669528" cy="242465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65686" y="1087381"/>
              <a:ext cx="250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2400" dirty="0">
                  <a:solidFill>
                    <a:srgbClr val="4FAEFC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Calligraphic" pitchFamily="2" charset="0"/>
                  <a:cs typeface="Times New Roman" panose="02020603050405020304" pitchFamily="18" charset="0"/>
                </a:rPr>
                <a:t>添加文字</a:t>
              </a:r>
              <a:endParaRPr lang="zh-CN" altLang="en-US" sz="2400" dirty="0">
                <a:solidFill>
                  <a:srgbClr val="4FAEFC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latin typeface="Calligraphic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7345" y="1492114"/>
              <a:ext cx="2808311" cy="128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</a:t>
              </a:r>
              <a:endParaRPr lang="en-US" altLang="zh-CN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501808" y="1372704"/>
            <a:ext cx="2552878" cy="3301404"/>
            <a:chOff x="407988" y="1762608"/>
            <a:chExt cx="2320798" cy="3001276"/>
          </a:xfrm>
        </p:grpSpPr>
        <p:sp>
          <p:nvSpPr>
            <p:cNvPr id="2" name="泪滴形 3"/>
            <p:cNvSpPr/>
            <p:nvPr/>
          </p:nvSpPr>
          <p:spPr>
            <a:xfrm rot="8430451">
              <a:off x="487466" y="2021577"/>
              <a:ext cx="2241320" cy="2130171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9FBE5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椭圆 6"/>
            <p:cNvSpPr/>
            <p:nvPr/>
          </p:nvSpPr>
          <p:spPr>
            <a:xfrm>
              <a:off x="407988" y="1762608"/>
              <a:ext cx="1044557" cy="1454156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9FBE5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泪滴形 3"/>
            <p:cNvSpPr/>
            <p:nvPr/>
          </p:nvSpPr>
          <p:spPr>
            <a:xfrm rot="8430451">
              <a:off x="574265" y="2119350"/>
              <a:ext cx="2062422" cy="1920663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65"/>
            <p:cNvSpPr>
              <a:spLocks noChangeArrowheads="1"/>
            </p:cNvSpPr>
            <p:nvPr/>
          </p:nvSpPr>
          <p:spPr bwMode="auto">
            <a:xfrm>
              <a:off x="1068368" y="4618051"/>
              <a:ext cx="706120" cy="145833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TextBox 46"/>
            <p:cNvSpPr txBox="1"/>
            <p:nvPr/>
          </p:nvSpPr>
          <p:spPr>
            <a:xfrm>
              <a:off x="726484" y="1957701"/>
              <a:ext cx="837286" cy="66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Box 47"/>
            <p:cNvSpPr txBox="1"/>
            <p:nvPr/>
          </p:nvSpPr>
          <p:spPr>
            <a:xfrm>
              <a:off x="407988" y="2472076"/>
              <a:ext cx="776354" cy="35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POINT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TextBox 66"/>
            <p:cNvSpPr txBox="1"/>
            <p:nvPr/>
          </p:nvSpPr>
          <p:spPr>
            <a:xfrm>
              <a:off x="1456413" y="2688081"/>
              <a:ext cx="1067423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什么样的人</a:t>
              </a:r>
              <a:r>
                <a:rPr lang="zh-CN" altLang="en-US" sz="16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开展什</a:t>
              </a:r>
              <a:endPara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Box 67"/>
            <p:cNvSpPr txBox="1"/>
            <p:nvPr/>
          </p:nvSpPr>
          <p:spPr>
            <a:xfrm>
              <a:off x="997012" y="3178863"/>
              <a:ext cx="1151209" cy="75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培训，都是基于企业自身发展</a:t>
              </a:r>
              <a:r>
                <a:rPr lang="zh-CN" altLang="en-US" sz="16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endPara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Box 68"/>
            <p:cNvSpPr txBox="1"/>
            <p:nvPr/>
          </p:nvSpPr>
          <p:spPr>
            <a:xfrm>
              <a:off x="1577612" y="2197298"/>
              <a:ext cx="813223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</a:t>
              </a:r>
              <a:r>
                <a:rPr lang="zh-CN" altLang="en-US" sz="16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对</a:t>
              </a:r>
              <a:endPara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465162" y="1916716"/>
            <a:ext cx="2552877" cy="3301404"/>
            <a:chOff x="2634917" y="2551924"/>
            <a:chExt cx="2320797" cy="3001276"/>
          </a:xfrm>
        </p:grpSpPr>
        <p:sp>
          <p:nvSpPr>
            <p:cNvPr id="8" name="泪滴形 3"/>
            <p:cNvSpPr/>
            <p:nvPr/>
          </p:nvSpPr>
          <p:spPr>
            <a:xfrm rot="8430451">
              <a:off x="2714394" y="2810893"/>
              <a:ext cx="2241320" cy="2130171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3BC6F6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椭圆 6"/>
            <p:cNvSpPr/>
            <p:nvPr/>
          </p:nvSpPr>
          <p:spPr>
            <a:xfrm>
              <a:off x="2634917" y="2551924"/>
              <a:ext cx="1044557" cy="1454156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3BC6F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泪滴形 3"/>
            <p:cNvSpPr/>
            <p:nvPr/>
          </p:nvSpPr>
          <p:spPr>
            <a:xfrm rot="8430451">
              <a:off x="2801194" y="2908666"/>
              <a:ext cx="2062422" cy="1920663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auto">
            <a:xfrm>
              <a:off x="3295296" y="5407367"/>
              <a:ext cx="706120" cy="145833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TextBox 52"/>
            <p:cNvSpPr txBox="1"/>
            <p:nvPr/>
          </p:nvSpPr>
          <p:spPr>
            <a:xfrm>
              <a:off x="2953413" y="2747018"/>
              <a:ext cx="837286" cy="73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Box 53"/>
            <p:cNvSpPr txBox="1"/>
            <p:nvPr/>
          </p:nvSpPr>
          <p:spPr>
            <a:xfrm>
              <a:off x="2634917" y="3261392"/>
              <a:ext cx="776354" cy="35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POINT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TextBox 70"/>
            <p:cNvSpPr txBox="1"/>
            <p:nvPr/>
          </p:nvSpPr>
          <p:spPr>
            <a:xfrm>
              <a:off x="3685829" y="3473623"/>
              <a:ext cx="1067423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什么样的人开展什</a:t>
              </a:r>
              <a:endPara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TextBox 71"/>
            <p:cNvSpPr txBox="1"/>
            <p:nvPr/>
          </p:nvSpPr>
          <p:spPr>
            <a:xfrm>
              <a:off x="3171988" y="4020224"/>
              <a:ext cx="1269567" cy="75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培训，都是基于企业自身发展的</a:t>
              </a:r>
              <a:endPara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TextBox 72"/>
            <p:cNvSpPr txBox="1"/>
            <p:nvPr/>
          </p:nvSpPr>
          <p:spPr>
            <a:xfrm>
              <a:off x="3807028" y="2980920"/>
              <a:ext cx="782315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</a:t>
              </a:r>
              <a:endPara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28515" y="2460728"/>
            <a:ext cx="2427239" cy="3301404"/>
            <a:chOff x="4755404" y="3191176"/>
            <a:chExt cx="2427239" cy="3301404"/>
          </a:xfrm>
        </p:grpSpPr>
        <p:sp>
          <p:nvSpPr>
            <p:cNvPr id="14" name="泪滴形 3"/>
            <p:cNvSpPr/>
            <p:nvPr/>
          </p:nvSpPr>
          <p:spPr>
            <a:xfrm rot="8430451">
              <a:off x="4941323" y="3600209"/>
              <a:ext cx="2241320" cy="2130171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9FBE5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泪滴形 3"/>
            <p:cNvSpPr/>
            <p:nvPr/>
          </p:nvSpPr>
          <p:spPr>
            <a:xfrm rot="8430451">
              <a:off x="5028122" y="3697982"/>
              <a:ext cx="2062422" cy="1920663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755404" y="3191176"/>
              <a:ext cx="2341686" cy="3301404"/>
              <a:chOff x="4861845" y="3341240"/>
              <a:chExt cx="2128805" cy="300127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4861845" y="3341240"/>
                <a:ext cx="1044557" cy="1454156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rgbClr val="9FBE5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Oval 65"/>
              <p:cNvSpPr>
                <a:spLocks noChangeArrowheads="1"/>
              </p:cNvSpPr>
              <p:nvPr/>
            </p:nvSpPr>
            <p:spPr bwMode="auto">
              <a:xfrm>
                <a:off x="5522225" y="6196683"/>
                <a:ext cx="706120" cy="145833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75000"/>
                      <a:lumOff val="2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TextBox 58"/>
              <p:cNvSpPr txBox="1"/>
              <p:nvPr/>
            </p:nvSpPr>
            <p:spPr>
              <a:xfrm>
                <a:off x="5180342" y="3536334"/>
                <a:ext cx="837286" cy="737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03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59"/>
              <p:cNvSpPr txBox="1"/>
              <p:nvPr/>
            </p:nvSpPr>
            <p:spPr>
              <a:xfrm>
                <a:off x="4861845" y="4050708"/>
                <a:ext cx="776354" cy="350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POINT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74"/>
              <p:cNvSpPr txBox="1"/>
              <p:nvPr/>
            </p:nvSpPr>
            <p:spPr>
              <a:xfrm>
                <a:off x="5923227" y="4261898"/>
                <a:ext cx="1067423" cy="531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zh-CN" altLang="en-US" sz="160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什么样的人开展什</a:t>
                </a:r>
                <a:endPara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75"/>
              <p:cNvSpPr txBox="1"/>
              <p:nvPr/>
            </p:nvSpPr>
            <p:spPr>
              <a:xfrm>
                <a:off x="5435554" y="4805228"/>
                <a:ext cx="1181276" cy="755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zh-CN" altLang="en-US" sz="160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培训，都是基于企业自身发展的</a:t>
                </a:r>
                <a:endPara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76"/>
              <p:cNvSpPr txBox="1"/>
              <p:nvPr/>
            </p:nvSpPr>
            <p:spPr>
              <a:xfrm>
                <a:off x="6011768" y="3784115"/>
                <a:ext cx="726333" cy="531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zh-CN" altLang="en-US" sz="160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</a:t>
                </a:r>
                <a:endPara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9266229" y="3004739"/>
            <a:ext cx="2552877" cy="3301404"/>
            <a:chOff x="7088774" y="4130556"/>
            <a:chExt cx="2320797" cy="3001276"/>
          </a:xfrm>
        </p:grpSpPr>
        <p:sp>
          <p:nvSpPr>
            <p:cNvPr id="20" name="泪滴形 3"/>
            <p:cNvSpPr/>
            <p:nvPr/>
          </p:nvSpPr>
          <p:spPr>
            <a:xfrm rot="8430451">
              <a:off x="7168251" y="4389526"/>
              <a:ext cx="2241320" cy="2130171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4FAEF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椭圆 6"/>
            <p:cNvSpPr/>
            <p:nvPr/>
          </p:nvSpPr>
          <p:spPr>
            <a:xfrm>
              <a:off x="7088774" y="4130556"/>
              <a:ext cx="1044557" cy="1454156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4FAEF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泪滴形 3"/>
            <p:cNvSpPr/>
            <p:nvPr/>
          </p:nvSpPr>
          <p:spPr>
            <a:xfrm rot="8430451">
              <a:off x="7255051" y="4487298"/>
              <a:ext cx="2062422" cy="1920663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Oval 65"/>
            <p:cNvSpPr>
              <a:spLocks noChangeArrowheads="1"/>
            </p:cNvSpPr>
            <p:nvPr/>
          </p:nvSpPr>
          <p:spPr bwMode="auto">
            <a:xfrm>
              <a:off x="7749153" y="6985999"/>
              <a:ext cx="706120" cy="145833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TextBox 64"/>
            <p:cNvSpPr txBox="1"/>
            <p:nvPr/>
          </p:nvSpPr>
          <p:spPr>
            <a:xfrm>
              <a:off x="7407270" y="4325650"/>
              <a:ext cx="837286" cy="73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65"/>
            <p:cNvSpPr txBox="1"/>
            <p:nvPr/>
          </p:nvSpPr>
          <p:spPr>
            <a:xfrm>
              <a:off x="7088774" y="4840024"/>
              <a:ext cx="776354" cy="35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POINT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TextBox 78"/>
            <p:cNvSpPr txBox="1"/>
            <p:nvPr/>
          </p:nvSpPr>
          <p:spPr>
            <a:xfrm>
              <a:off x="8159632" y="5028369"/>
              <a:ext cx="1067423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什么样的人开展什</a:t>
              </a:r>
              <a:endPara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TextBox 79"/>
            <p:cNvSpPr txBox="1"/>
            <p:nvPr/>
          </p:nvSpPr>
          <p:spPr>
            <a:xfrm>
              <a:off x="7682074" y="5627806"/>
              <a:ext cx="1124964" cy="75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培训，都是基于企业自身发展的</a:t>
              </a:r>
              <a:endPara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TextBox 80"/>
            <p:cNvSpPr txBox="1"/>
            <p:nvPr/>
          </p:nvSpPr>
          <p:spPr>
            <a:xfrm>
              <a:off x="8248173" y="4535666"/>
              <a:ext cx="813223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sz="16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</a:t>
              </a:r>
              <a:endPara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52704" y="1079798"/>
            <a:ext cx="3054695" cy="3515282"/>
            <a:chOff x="1318320" y="1079798"/>
            <a:chExt cx="3054695" cy="3515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320" y="1079798"/>
              <a:ext cx="3054695" cy="3515282"/>
            </a:xfrm>
            <a:prstGeom prst="rect">
              <a:avLst/>
            </a:prstGeom>
          </p:spPr>
        </p:pic>
        <p:sp>
          <p:nvSpPr>
            <p:cNvPr id="5" name="TextBox 14"/>
            <p:cNvSpPr txBox="1"/>
            <p:nvPr/>
          </p:nvSpPr>
          <p:spPr>
            <a:xfrm>
              <a:off x="1647656" y="3160231"/>
              <a:ext cx="1254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lvl="0" algn="ctr">
                <a:lnSpc>
                  <a:spcPct val="100000"/>
                </a:lnSpc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Adidas Unity" pitchFamily="2" charset="0"/>
                  <a:cs typeface="Times New Roman" panose="02020603050405020304" pitchFamily="18" charset="0"/>
                </a:rPr>
                <a:t>添加</a:t>
              </a:r>
              <a:endParaRPr lang="en-US" altLang="zh-CN" sz="2400" dirty="0" smtClean="0">
                <a:solidFill>
                  <a:schemeClr val="bg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latin typeface="Adidas Unity" pitchFamily="2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Adidas Unity" pitchFamily="2" charset="0"/>
                  <a:cs typeface="Times New Roman" panose="02020603050405020304" pitchFamily="18" charset="0"/>
                </a:rPr>
                <a:t>文字</a:t>
              </a:r>
              <a:endParaRPr lang="zh-CN" altLang="en-US" sz="2400" dirty="0">
                <a:solidFill>
                  <a:schemeClr val="bg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latin typeface="Adidas Unity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46129" y="1079798"/>
            <a:ext cx="3054695" cy="3515282"/>
            <a:chOff x="4168281" y="1079798"/>
            <a:chExt cx="3054695" cy="35152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281" y="1079798"/>
              <a:ext cx="3054695" cy="3515282"/>
            </a:xfrm>
            <a:prstGeom prst="rect">
              <a:avLst/>
            </a:prstGeom>
          </p:spPr>
        </p:pic>
        <p:sp>
          <p:nvSpPr>
            <p:cNvPr id="6" name="TextBox 15"/>
            <p:cNvSpPr txBox="1"/>
            <p:nvPr/>
          </p:nvSpPr>
          <p:spPr>
            <a:xfrm>
              <a:off x="4514808" y="3208687"/>
              <a:ext cx="1254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Adidas Unity" pitchFamily="2" charset="0"/>
                  <a:cs typeface="Times New Roman" panose="02020603050405020304" pitchFamily="18" charset="0"/>
                </a:rPr>
                <a:t>添加</a:t>
              </a:r>
              <a:endParaRPr lang="en-US" altLang="zh-CN" sz="2400" dirty="0" smtClean="0">
                <a:solidFill>
                  <a:schemeClr val="bg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latin typeface="Adidas Unity" pitchFamily="2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Adidas Unity" pitchFamily="2" charset="0"/>
                  <a:cs typeface="Times New Roman" panose="02020603050405020304" pitchFamily="18" charset="0"/>
                </a:rPr>
                <a:t>文字</a:t>
              </a:r>
              <a:endParaRPr lang="zh-CN" altLang="en-US" sz="2400" dirty="0">
                <a:solidFill>
                  <a:schemeClr val="bg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latin typeface="Adidas Unity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39555" y="1148073"/>
            <a:ext cx="3054695" cy="3515282"/>
            <a:chOff x="6915996" y="1079798"/>
            <a:chExt cx="3054695" cy="35152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96" y="1079798"/>
              <a:ext cx="3054695" cy="3515282"/>
            </a:xfrm>
            <a:prstGeom prst="rect">
              <a:avLst/>
            </a:prstGeom>
          </p:spPr>
        </p:pic>
        <p:sp>
          <p:nvSpPr>
            <p:cNvPr id="7" name="TextBox 16"/>
            <p:cNvSpPr txBox="1"/>
            <p:nvPr/>
          </p:nvSpPr>
          <p:spPr>
            <a:xfrm>
              <a:off x="7266849" y="3208687"/>
              <a:ext cx="1254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Adidas Unity" pitchFamily="2" charset="0"/>
                  <a:cs typeface="Times New Roman" panose="02020603050405020304" pitchFamily="18" charset="0"/>
                </a:rPr>
                <a:t>添加</a:t>
              </a:r>
              <a:endParaRPr lang="en-US" altLang="zh-CN" sz="2400" dirty="0" smtClean="0">
                <a:solidFill>
                  <a:schemeClr val="bg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latin typeface="Adidas Unity" pitchFamily="2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Adidas Unity" pitchFamily="2" charset="0"/>
                  <a:cs typeface="Times New Roman" panose="02020603050405020304" pitchFamily="18" charset="0"/>
                </a:rPr>
                <a:t>文字</a:t>
              </a:r>
              <a:endParaRPr lang="zh-CN" altLang="en-US" sz="2400" dirty="0">
                <a:solidFill>
                  <a:schemeClr val="bg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latin typeface="Adidas Unity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362942" y="4663355"/>
            <a:ext cx="290483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大多数企业对什么样的人开展什么样的培训，都是基于企业自身发展的要求提出来的，而很少考虑受训人自身发展的要求。</a:t>
            </a: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4356367" y="4663355"/>
            <a:ext cx="290483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大多数企业对什么样的人开展什么样的培训，都是基于企业自身发展的要求提出来的，而很少考虑受训人自身发展的要求。</a:t>
            </a: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8349793" y="4663355"/>
            <a:ext cx="290483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大多数企业对什么样的人开展什么样的培训，都是基于企业自身发展的要求提出来的，而很少考虑受训人自身发展的要求。</a:t>
            </a: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5"/>
          <p:cNvSpPr>
            <a:spLocks noChangeArrowheads="1"/>
          </p:cNvSpPr>
          <p:nvPr/>
        </p:nvSpPr>
        <p:spPr bwMode="auto">
          <a:xfrm rot="10800000" flipV="1">
            <a:off x="4401148" y="4514334"/>
            <a:ext cx="3857080" cy="29784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Oval 65"/>
          <p:cNvSpPr>
            <a:spLocks noChangeArrowheads="1"/>
          </p:cNvSpPr>
          <p:nvPr/>
        </p:nvSpPr>
        <p:spPr bwMode="auto">
          <a:xfrm rot="10800000" flipV="1">
            <a:off x="395537" y="4514334"/>
            <a:ext cx="3857080" cy="297849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11" y="1256602"/>
            <a:ext cx="4761923" cy="48704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66" y="1256602"/>
            <a:ext cx="4761923" cy="487042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60498" y="2319172"/>
            <a:ext cx="374350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48153" y="2319172"/>
            <a:ext cx="374350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196177" y="1311119"/>
            <a:ext cx="2592288" cy="5070631"/>
            <a:chOff x="611560" y="404664"/>
            <a:chExt cx="2592288" cy="50706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62" t="7289" r="21946" b="14314"/>
            <a:stretch>
              <a:fillRect/>
            </a:stretch>
          </p:blipFill>
          <p:spPr>
            <a:xfrm>
              <a:off x="611560" y="404664"/>
              <a:ext cx="2592288" cy="5070631"/>
            </a:xfrm>
            <a:prstGeom prst="rect">
              <a:avLst/>
            </a:prstGeom>
          </p:spPr>
        </p:pic>
        <p:sp>
          <p:nvSpPr>
            <p:cNvPr id="5" name="TextBox 14"/>
            <p:cNvSpPr txBox="1"/>
            <p:nvPr/>
          </p:nvSpPr>
          <p:spPr>
            <a:xfrm flipH="1">
              <a:off x="1187624" y="670336"/>
              <a:ext cx="1161986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dist="38100" dir="5400000" algn="t" rotWithShape="0">
                      <a:sysClr val="window" lastClr="FFFFFF">
                        <a:alpha val="65000"/>
                      </a:sys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5400000" algn="t" rotWithShape="0">
                    <a:sysClr val="window" lastClr="FFFFFF">
                      <a:alpha val="65000"/>
                    </a:sys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TextBox 15"/>
            <p:cNvSpPr txBox="1"/>
            <p:nvPr/>
          </p:nvSpPr>
          <p:spPr>
            <a:xfrm rot="21594277" flipH="1">
              <a:off x="783460" y="1239807"/>
              <a:ext cx="1915327" cy="1445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25000"/>
                </a:lnSpc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</a:t>
              </a:r>
              <a:r>
                <a:rPr lang="zh-CN" altLang="en-US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自身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71994" y="1311119"/>
            <a:ext cx="2592288" cy="5070631"/>
            <a:chOff x="3206800" y="404664"/>
            <a:chExt cx="2592288" cy="507063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62" t="7289" r="21946" b="14314"/>
            <a:stretch>
              <a:fillRect/>
            </a:stretch>
          </p:blipFill>
          <p:spPr>
            <a:xfrm>
              <a:off x="3206800" y="404664"/>
              <a:ext cx="2592288" cy="5070631"/>
            </a:xfrm>
            <a:prstGeom prst="rect">
              <a:avLst/>
            </a:prstGeom>
          </p:spPr>
        </p:pic>
        <p:sp>
          <p:nvSpPr>
            <p:cNvPr id="7" name="TextBox 16"/>
            <p:cNvSpPr txBox="1"/>
            <p:nvPr/>
          </p:nvSpPr>
          <p:spPr>
            <a:xfrm flipH="1">
              <a:off x="3779912" y="670336"/>
              <a:ext cx="1161986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dist="38100" dir="5400000" algn="t" rotWithShape="0">
                      <a:sysClr val="window" lastClr="FFFFFF">
                        <a:alpha val="65000"/>
                      </a:sysClr>
                    </a:outerShdw>
                  </a:effectLst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effectLst>
                  <a:outerShdw dist="38100" dir="5400000" algn="t" rotWithShape="0">
                    <a:sysClr val="window" lastClr="FFFFFF">
                      <a:alpha val="65000"/>
                    </a:sys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17"/>
            <p:cNvSpPr txBox="1"/>
            <p:nvPr/>
          </p:nvSpPr>
          <p:spPr>
            <a:xfrm rot="21594277" flipH="1">
              <a:off x="3375748" y="1239808"/>
              <a:ext cx="1915327" cy="1445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</a:t>
              </a:r>
              <a:endPara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47810" y="1311119"/>
            <a:ext cx="2592288" cy="5070631"/>
            <a:chOff x="5799088" y="404664"/>
            <a:chExt cx="2592288" cy="507063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62" t="7289" r="21946" b="14314"/>
            <a:stretch>
              <a:fillRect/>
            </a:stretch>
          </p:blipFill>
          <p:spPr>
            <a:xfrm>
              <a:off x="5799088" y="404664"/>
              <a:ext cx="2592288" cy="5070631"/>
            </a:xfrm>
            <a:prstGeom prst="rect">
              <a:avLst/>
            </a:prstGeom>
          </p:spPr>
        </p:pic>
        <p:sp>
          <p:nvSpPr>
            <p:cNvPr id="9" name="TextBox 18"/>
            <p:cNvSpPr txBox="1"/>
            <p:nvPr/>
          </p:nvSpPr>
          <p:spPr>
            <a:xfrm flipH="1">
              <a:off x="6372200" y="670336"/>
              <a:ext cx="1161986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dist="38100" dir="5400000" algn="t" rotWithShape="0">
                      <a:sysClr val="window" lastClr="FFFFFF">
                        <a:alpha val="65000"/>
                      </a:sysClr>
                    </a:outerShdw>
                  </a:effectLst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effectLst>
                  <a:outerShdw dist="38100" dir="5400000" algn="t" rotWithShape="0">
                    <a:sysClr val="window" lastClr="FFFFFF">
                      <a:alpha val="65000"/>
                    </a:sys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9"/>
            <p:cNvSpPr txBox="1"/>
            <p:nvPr/>
          </p:nvSpPr>
          <p:spPr>
            <a:xfrm rot="21594277" flipH="1">
              <a:off x="5968036" y="1239808"/>
              <a:ext cx="1915327" cy="1445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</a:t>
              </a:r>
              <a:endPara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390650"/>
            <a:ext cx="12192000" cy="48196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338267" y="1889934"/>
            <a:ext cx="5515467" cy="3821082"/>
            <a:chOff x="4257675" y="1843088"/>
            <a:chExt cx="3767138" cy="2609850"/>
          </a:xfrm>
        </p:grpSpPr>
        <p:sp>
          <p:nvSpPr>
            <p:cNvPr id="5" name="圆角矩形 4"/>
            <p:cNvSpPr/>
            <p:nvPr/>
          </p:nvSpPr>
          <p:spPr>
            <a:xfrm>
              <a:off x="4257675" y="2979738"/>
              <a:ext cx="3767138" cy="1473200"/>
            </a:xfrm>
            <a:prstGeom prst="roundRect">
              <a:avLst>
                <a:gd name="adj" fmla="val 6212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381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anchor="ctr"/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sz="2200" b="1" kern="0" dirty="0">
                  <a:solidFill>
                    <a:srgbClr val="9FBE5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大多数企业对什么样的人开展什么样的培训，都是基于企业自身发展的要求提出来的，而很少考虑受训人自身发展的要求。</a:t>
              </a:r>
              <a:endParaRPr lang="en-US" altLang="zh-CN" sz="2200" b="1" kern="0" dirty="0">
                <a:solidFill>
                  <a:srgbClr val="9FBE5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14864" y="1843088"/>
              <a:ext cx="3144837" cy="963612"/>
            </a:xfrm>
            <a:prstGeom prst="rect">
              <a:avLst/>
            </a:prstGeom>
            <a:noFill/>
          </p:spPr>
          <p:txBody>
            <a:bodyPr/>
            <a:lstStyle/>
            <a:p>
              <a:pPr algn="ctr">
                <a:defRPr/>
              </a:pPr>
              <a:r>
                <a:rPr lang="zh-CN" altLang="en-US" sz="7200" spc="400" dirty="0">
                  <a:ln w="19050">
                    <a:noFill/>
                  </a:ln>
                  <a:solidFill>
                    <a:srgbClr val="9FBE5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第 </a:t>
              </a:r>
              <a:r>
                <a:rPr lang="zh-CN" altLang="en-US" sz="7200" spc="400" dirty="0" smtClean="0">
                  <a:ln w="19050">
                    <a:noFill/>
                  </a:ln>
                  <a:solidFill>
                    <a:srgbClr val="9FBE5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三 </a:t>
              </a:r>
              <a:r>
                <a:rPr lang="zh-CN" altLang="en-US" sz="7200" spc="400" dirty="0">
                  <a:ln w="19050">
                    <a:noFill/>
                  </a:ln>
                  <a:solidFill>
                    <a:srgbClr val="9FBE5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章</a:t>
              </a:r>
              <a:endParaRPr lang="zh-CN" altLang="en-US" sz="7200" spc="400" dirty="0">
                <a:ln w="19050">
                  <a:noFill/>
                </a:ln>
                <a:solidFill>
                  <a:srgbClr val="9FBE5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 flipV="1">
              <a:off x="4916488" y="2855913"/>
              <a:ext cx="431800" cy="349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089525" y="2624138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9FBE5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86350" y="3041650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dist="25400" dir="2700000" algn="tl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 flipV="1">
              <a:off x="6982619" y="2855119"/>
              <a:ext cx="431800" cy="36512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156450" y="2624138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9FBE5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156450" y="3041650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dist="25400" dir="2700000" algn="tl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7988" y="1648355"/>
            <a:ext cx="11412538" cy="4108552"/>
            <a:chOff x="1829421" y="2237663"/>
            <a:chExt cx="8574409" cy="3086813"/>
          </a:xfrm>
        </p:grpSpPr>
        <p:sp>
          <p:nvSpPr>
            <p:cNvPr id="5122" name="MH_Title_1"/>
            <p:cNvSpPr/>
            <p:nvPr/>
          </p:nvSpPr>
          <p:spPr bwMode="auto">
            <a:xfrm>
              <a:off x="5021263" y="2586039"/>
              <a:ext cx="2208212" cy="2738437"/>
            </a:xfrm>
            <a:custGeom>
              <a:avLst/>
              <a:gdLst>
                <a:gd name="T0" fmla="*/ 2147483646 w 836089"/>
                <a:gd name="T1" fmla="*/ 2147483646 h 1036854"/>
                <a:gd name="T2" fmla="*/ 2147483646 w 836089"/>
                <a:gd name="T3" fmla="*/ 2147483646 h 1036854"/>
                <a:gd name="T4" fmla="*/ 2147483646 w 836089"/>
                <a:gd name="T5" fmla="*/ 2147483646 h 1036854"/>
                <a:gd name="T6" fmla="*/ 0 w 836089"/>
                <a:gd name="T7" fmla="*/ 2147483646 h 1036854"/>
                <a:gd name="T8" fmla="*/ 0 w 836089"/>
                <a:gd name="T9" fmla="*/ 2147483646 h 1036854"/>
                <a:gd name="T10" fmla="*/ 2147483646 w 836089"/>
                <a:gd name="T11" fmla="*/ 2147483646 h 1036854"/>
                <a:gd name="T12" fmla="*/ 2147483646 w 836089"/>
                <a:gd name="T13" fmla="*/ 2147483646 h 1036854"/>
                <a:gd name="T14" fmla="*/ 2147483646 w 836089"/>
                <a:gd name="T15" fmla="*/ 2147483646 h 1036854"/>
                <a:gd name="T16" fmla="*/ 2147483646 w 836089"/>
                <a:gd name="T17" fmla="*/ 2147483646 h 1036854"/>
                <a:gd name="T18" fmla="*/ 2147483646 w 836089"/>
                <a:gd name="T19" fmla="*/ 2147483646 h 1036854"/>
                <a:gd name="T20" fmla="*/ 2147483646 w 836089"/>
                <a:gd name="T21" fmla="*/ 2147483646 h 1036854"/>
                <a:gd name="T22" fmla="*/ 2147483646 w 836089"/>
                <a:gd name="T23" fmla="*/ 2147483646 h 1036854"/>
                <a:gd name="T24" fmla="*/ 2147483646 w 836089"/>
                <a:gd name="T25" fmla="*/ 2147483646 h 1036854"/>
                <a:gd name="T26" fmla="*/ 2147483646 w 836089"/>
                <a:gd name="T27" fmla="*/ 2147483646 h 1036854"/>
                <a:gd name="T28" fmla="*/ 2147483646 w 836089"/>
                <a:gd name="T29" fmla="*/ 2147483646 h 1036854"/>
                <a:gd name="T30" fmla="*/ 2147483646 w 836089"/>
                <a:gd name="T31" fmla="*/ 2147483646 h 1036854"/>
                <a:gd name="T32" fmla="*/ 2147483646 w 836089"/>
                <a:gd name="T33" fmla="*/ 2147483646 h 1036854"/>
                <a:gd name="T34" fmla="*/ 2147483646 w 836089"/>
                <a:gd name="T35" fmla="*/ 2147483646 h 1036854"/>
                <a:gd name="T36" fmla="*/ 2147483646 w 836089"/>
                <a:gd name="T37" fmla="*/ 2147483646 h 1036854"/>
                <a:gd name="T38" fmla="*/ 2147483646 w 836089"/>
                <a:gd name="T39" fmla="*/ 2147483646 h 1036854"/>
                <a:gd name="T40" fmla="*/ 2147483646 w 836089"/>
                <a:gd name="T41" fmla="*/ 2147483646 h 1036854"/>
                <a:gd name="T42" fmla="*/ 2147483646 w 836089"/>
                <a:gd name="T43" fmla="*/ 2147483646 h 1036854"/>
                <a:gd name="T44" fmla="*/ 2147483646 w 836089"/>
                <a:gd name="T45" fmla="*/ 2147483646 h 1036854"/>
                <a:gd name="T46" fmla="*/ 2147483646 w 836089"/>
                <a:gd name="T47" fmla="*/ 2147483646 h 1036854"/>
                <a:gd name="T48" fmla="*/ 2147483646 w 836089"/>
                <a:gd name="T49" fmla="*/ 2147483646 h 1036854"/>
                <a:gd name="T50" fmla="*/ 2147483646 w 836089"/>
                <a:gd name="T51" fmla="*/ 2147483646 h 1036854"/>
                <a:gd name="T52" fmla="*/ 2147483646 w 836089"/>
                <a:gd name="T53" fmla="*/ 2147483646 h 1036854"/>
                <a:gd name="T54" fmla="*/ 2147483646 w 836089"/>
                <a:gd name="T55" fmla="*/ 2147483646 h 1036854"/>
                <a:gd name="T56" fmla="*/ 2147483646 w 836089"/>
                <a:gd name="T57" fmla="*/ 2147483646 h 1036854"/>
                <a:gd name="T58" fmla="*/ 2147483646 w 836089"/>
                <a:gd name="T59" fmla="*/ 2147483646 h 1036854"/>
                <a:gd name="T60" fmla="*/ 2147483646 w 836089"/>
                <a:gd name="T61" fmla="*/ 2147483646 h 1036854"/>
                <a:gd name="T62" fmla="*/ 2147483646 w 836089"/>
                <a:gd name="T63" fmla="*/ 2147483646 h 1036854"/>
                <a:gd name="T64" fmla="*/ 2147483646 w 836089"/>
                <a:gd name="T65" fmla="*/ 2147483646 h 1036854"/>
                <a:gd name="T66" fmla="*/ 2147483646 w 836089"/>
                <a:gd name="T67" fmla="*/ 2147483646 h 1036854"/>
                <a:gd name="T68" fmla="*/ 2147483646 w 836089"/>
                <a:gd name="T69" fmla="*/ 2147483646 h 1036854"/>
                <a:gd name="T70" fmla="*/ 2147483646 w 836089"/>
                <a:gd name="T71" fmla="*/ 2147483646 h 1036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6089"/>
                <a:gd name="T109" fmla="*/ 0 h 1036854"/>
                <a:gd name="T110" fmla="*/ 836089 w 836089"/>
                <a:gd name="T111" fmla="*/ 1036854 h 1036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6089" h="1036854">
                  <a:moveTo>
                    <a:pt x="180975" y="776999"/>
                  </a:moveTo>
                  <a:lnTo>
                    <a:pt x="169070" y="731755"/>
                  </a:lnTo>
                  <a:cubicBezTo>
                    <a:pt x="123826" y="707943"/>
                    <a:pt x="64294" y="684130"/>
                    <a:pt x="33338" y="653174"/>
                  </a:cubicBezTo>
                  <a:lnTo>
                    <a:pt x="0" y="574593"/>
                  </a:lnTo>
                  <a:lnTo>
                    <a:pt x="0" y="479343"/>
                  </a:lnTo>
                  <a:lnTo>
                    <a:pt x="4763" y="446005"/>
                  </a:lnTo>
                  <a:lnTo>
                    <a:pt x="21432" y="410286"/>
                  </a:lnTo>
                  <a:cubicBezTo>
                    <a:pt x="-7937" y="358692"/>
                    <a:pt x="15082" y="323768"/>
                    <a:pt x="54769" y="305511"/>
                  </a:cubicBezTo>
                  <a:lnTo>
                    <a:pt x="145257" y="298368"/>
                  </a:lnTo>
                  <a:lnTo>
                    <a:pt x="121444" y="243599"/>
                  </a:lnTo>
                  <a:lnTo>
                    <a:pt x="142875" y="141205"/>
                  </a:lnTo>
                  <a:lnTo>
                    <a:pt x="223838" y="45955"/>
                  </a:lnTo>
                  <a:cubicBezTo>
                    <a:pt x="259954" y="23333"/>
                    <a:pt x="318691" y="9046"/>
                    <a:pt x="359569" y="3093"/>
                  </a:cubicBezTo>
                  <a:cubicBezTo>
                    <a:pt x="400447" y="-2860"/>
                    <a:pt x="437754" y="-83"/>
                    <a:pt x="469107" y="10236"/>
                  </a:cubicBezTo>
                  <a:cubicBezTo>
                    <a:pt x="500460" y="20555"/>
                    <a:pt x="521098" y="44369"/>
                    <a:pt x="547688" y="65006"/>
                  </a:cubicBezTo>
                  <a:cubicBezTo>
                    <a:pt x="574278" y="85643"/>
                    <a:pt x="604374" y="124707"/>
                    <a:pt x="628650" y="134061"/>
                  </a:cubicBezTo>
                  <a:cubicBezTo>
                    <a:pt x="671909" y="150730"/>
                    <a:pt x="677466" y="108661"/>
                    <a:pt x="692944" y="122155"/>
                  </a:cubicBezTo>
                  <a:cubicBezTo>
                    <a:pt x="708422" y="135649"/>
                    <a:pt x="719138" y="191211"/>
                    <a:pt x="721519" y="215024"/>
                  </a:cubicBezTo>
                  <a:lnTo>
                    <a:pt x="697707" y="267411"/>
                  </a:lnTo>
                  <a:lnTo>
                    <a:pt x="785813" y="288843"/>
                  </a:lnTo>
                  <a:cubicBezTo>
                    <a:pt x="817563" y="300749"/>
                    <a:pt x="811213" y="322180"/>
                    <a:pt x="809625" y="345993"/>
                  </a:cubicBezTo>
                  <a:cubicBezTo>
                    <a:pt x="827882" y="369806"/>
                    <a:pt x="834231" y="388855"/>
                    <a:pt x="814388" y="424574"/>
                  </a:cubicBezTo>
                  <a:cubicBezTo>
                    <a:pt x="798512" y="473788"/>
                    <a:pt x="839788" y="484899"/>
                    <a:pt x="835819" y="526968"/>
                  </a:cubicBezTo>
                  <a:cubicBezTo>
                    <a:pt x="822325" y="566656"/>
                    <a:pt x="807641" y="610710"/>
                    <a:pt x="785813" y="641269"/>
                  </a:cubicBezTo>
                  <a:cubicBezTo>
                    <a:pt x="763985" y="671828"/>
                    <a:pt x="705644" y="698418"/>
                    <a:pt x="661988" y="681749"/>
                  </a:cubicBezTo>
                  <a:cubicBezTo>
                    <a:pt x="640557" y="661905"/>
                    <a:pt x="597693" y="649205"/>
                    <a:pt x="597694" y="622217"/>
                  </a:cubicBezTo>
                  <a:cubicBezTo>
                    <a:pt x="569913" y="653967"/>
                    <a:pt x="556418" y="683337"/>
                    <a:pt x="507206" y="717468"/>
                  </a:cubicBezTo>
                  <a:cubicBezTo>
                    <a:pt x="490538" y="755569"/>
                    <a:pt x="474663" y="819465"/>
                    <a:pt x="483394" y="865105"/>
                  </a:cubicBezTo>
                  <a:cubicBezTo>
                    <a:pt x="480219" y="916699"/>
                    <a:pt x="534193" y="994486"/>
                    <a:pt x="585787" y="1017505"/>
                  </a:cubicBezTo>
                  <a:cubicBezTo>
                    <a:pt x="519906" y="1046874"/>
                    <a:pt x="465931" y="1035761"/>
                    <a:pt x="340519" y="1029411"/>
                  </a:cubicBezTo>
                  <a:lnTo>
                    <a:pt x="288132" y="1031792"/>
                  </a:lnTo>
                  <a:cubicBezTo>
                    <a:pt x="376636" y="991708"/>
                    <a:pt x="385763" y="871455"/>
                    <a:pt x="385763" y="817480"/>
                  </a:cubicBezTo>
                  <a:cubicBezTo>
                    <a:pt x="394890" y="758345"/>
                    <a:pt x="377825" y="717864"/>
                    <a:pt x="371475" y="705561"/>
                  </a:cubicBezTo>
                  <a:lnTo>
                    <a:pt x="347663" y="743661"/>
                  </a:lnTo>
                  <a:cubicBezTo>
                    <a:pt x="332581" y="715087"/>
                    <a:pt x="293688" y="719848"/>
                    <a:pt x="266700" y="729374"/>
                  </a:cubicBezTo>
                  <a:cubicBezTo>
                    <a:pt x="228600" y="742867"/>
                    <a:pt x="209550" y="761124"/>
                    <a:pt x="180975" y="776999"/>
                  </a:cubicBezTo>
                  <a:close/>
                </a:path>
              </a:pathLst>
            </a:custGeom>
            <a:solidFill>
              <a:srgbClr val="4FA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54000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3" name="MH_Other_1"/>
            <p:cNvSpPr>
              <a:spLocks noChangeArrowheads="1"/>
            </p:cNvSpPr>
            <p:nvPr/>
          </p:nvSpPr>
          <p:spPr bwMode="auto">
            <a:xfrm>
              <a:off x="6765926" y="2978151"/>
              <a:ext cx="53975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24" name="MH_Other_2"/>
            <p:cNvSpPr>
              <a:spLocks noChangeArrowheads="1"/>
            </p:cNvSpPr>
            <p:nvPr/>
          </p:nvSpPr>
          <p:spPr bwMode="auto">
            <a:xfrm rot="-2650181">
              <a:off x="6778625" y="2960688"/>
              <a:ext cx="107950" cy="11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25" name="MH_Other_3"/>
            <p:cNvSpPr/>
            <p:nvPr/>
          </p:nvSpPr>
          <p:spPr bwMode="auto">
            <a:xfrm>
              <a:off x="6865939" y="2728914"/>
              <a:ext cx="496887" cy="206375"/>
            </a:xfrm>
            <a:custGeom>
              <a:avLst/>
              <a:gdLst>
                <a:gd name="T0" fmla="*/ 302706 w 496670"/>
                <a:gd name="T1" fmla="*/ 0 h 206120"/>
                <a:gd name="T2" fmla="*/ 498408 w 496670"/>
                <a:gd name="T3" fmla="*/ 0 h 206120"/>
                <a:gd name="T4" fmla="*/ 498408 w 496670"/>
                <a:gd name="T5" fmla="*/ 10904 h 206120"/>
                <a:gd name="T6" fmla="*/ 209398 w 496670"/>
                <a:gd name="T7" fmla="*/ 10904 h 206120"/>
                <a:gd name="T8" fmla="*/ 209398 w 496670"/>
                <a:gd name="T9" fmla="*/ 10826 h 206120"/>
                <a:gd name="T10" fmla="*/ 7549 w 496670"/>
                <a:gd name="T11" fmla="*/ 208169 h 206120"/>
                <a:gd name="T12" fmla="*/ 0 w 496670"/>
                <a:gd name="T13" fmla="*/ 200345 h 206120"/>
                <a:gd name="T14" fmla="*/ 204837 w 496670"/>
                <a:gd name="T15" fmla="*/ 79 h 206120"/>
                <a:gd name="T16" fmla="*/ 302706 w 496670"/>
                <a:gd name="T17" fmla="*/ 79 h 206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6670" h="20612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lnTo>
                    <a:pt x="301650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85000" lnSpcReduction="20000"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6" name="MH_Other_4"/>
            <p:cNvSpPr>
              <a:spLocks noChangeArrowheads="1"/>
            </p:cNvSpPr>
            <p:nvPr/>
          </p:nvSpPr>
          <p:spPr bwMode="auto">
            <a:xfrm>
              <a:off x="7072314" y="4176714"/>
              <a:ext cx="53975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27" name="MH_Other_5"/>
            <p:cNvSpPr>
              <a:spLocks noChangeArrowheads="1"/>
            </p:cNvSpPr>
            <p:nvPr/>
          </p:nvSpPr>
          <p:spPr bwMode="auto">
            <a:xfrm rot="-2650181">
              <a:off x="7085013" y="4159251"/>
              <a:ext cx="107950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28" name="MH_Other_6"/>
            <p:cNvSpPr/>
            <p:nvPr/>
          </p:nvSpPr>
          <p:spPr bwMode="auto">
            <a:xfrm>
              <a:off x="7172325" y="3927476"/>
              <a:ext cx="495300" cy="206375"/>
            </a:xfrm>
            <a:custGeom>
              <a:avLst/>
              <a:gdLst>
                <a:gd name="T0" fmla="*/ 295058 w 496670"/>
                <a:gd name="T1" fmla="*/ 0 h 206120"/>
                <a:gd name="T2" fmla="*/ 485816 w 496670"/>
                <a:gd name="T3" fmla="*/ 0 h 206120"/>
                <a:gd name="T4" fmla="*/ 485816 w 496670"/>
                <a:gd name="T5" fmla="*/ 10904 h 206120"/>
                <a:gd name="T6" fmla="*/ 204109 w 496670"/>
                <a:gd name="T7" fmla="*/ 10904 h 206120"/>
                <a:gd name="T8" fmla="*/ 204109 w 496670"/>
                <a:gd name="T9" fmla="*/ 10826 h 206120"/>
                <a:gd name="T10" fmla="*/ 7360 w 496670"/>
                <a:gd name="T11" fmla="*/ 208169 h 206120"/>
                <a:gd name="T12" fmla="*/ 0 w 496670"/>
                <a:gd name="T13" fmla="*/ 200345 h 206120"/>
                <a:gd name="T14" fmla="*/ 199665 w 496670"/>
                <a:gd name="T15" fmla="*/ 79 h 206120"/>
                <a:gd name="T16" fmla="*/ 295058 w 496670"/>
                <a:gd name="T17" fmla="*/ 79 h 206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6670" h="20612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lnTo>
                    <a:pt x="301650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85000" lnSpcReduction="20000"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29" name="MH_Other_7"/>
            <p:cNvSpPr>
              <a:spLocks noChangeArrowheads="1"/>
            </p:cNvSpPr>
            <p:nvPr/>
          </p:nvSpPr>
          <p:spPr bwMode="auto">
            <a:xfrm flipH="1">
              <a:off x="5157789" y="3478214"/>
              <a:ext cx="53975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30" name="MH_Other_8"/>
            <p:cNvSpPr>
              <a:spLocks noChangeArrowheads="1"/>
            </p:cNvSpPr>
            <p:nvPr/>
          </p:nvSpPr>
          <p:spPr bwMode="auto">
            <a:xfrm rot="2650181" flipH="1">
              <a:off x="5091113" y="3460751"/>
              <a:ext cx="107950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31" name="MH_Other_9"/>
            <p:cNvSpPr/>
            <p:nvPr/>
          </p:nvSpPr>
          <p:spPr bwMode="auto">
            <a:xfrm flipH="1">
              <a:off x="4614864" y="3228976"/>
              <a:ext cx="496887" cy="206375"/>
            </a:xfrm>
            <a:custGeom>
              <a:avLst/>
              <a:gdLst>
                <a:gd name="T0" fmla="*/ 302706 w 496670"/>
                <a:gd name="T1" fmla="*/ 0 h 206120"/>
                <a:gd name="T2" fmla="*/ 498408 w 496670"/>
                <a:gd name="T3" fmla="*/ 0 h 206120"/>
                <a:gd name="T4" fmla="*/ 498408 w 496670"/>
                <a:gd name="T5" fmla="*/ 10904 h 206120"/>
                <a:gd name="T6" fmla="*/ 209398 w 496670"/>
                <a:gd name="T7" fmla="*/ 10904 h 206120"/>
                <a:gd name="T8" fmla="*/ 209398 w 496670"/>
                <a:gd name="T9" fmla="*/ 10826 h 206120"/>
                <a:gd name="T10" fmla="*/ 7549 w 496670"/>
                <a:gd name="T11" fmla="*/ 208169 h 206120"/>
                <a:gd name="T12" fmla="*/ 0 w 496670"/>
                <a:gd name="T13" fmla="*/ 200345 h 206120"/>
                <a:gd name="T14" fmla="*/ 204837 w 496670"/>
                <a:gd name="T15" fmla="*/ 79 h 206120"/>
                <a:gd name="T16" fmla="*/ 302706 w 496670"/>
                <a:gd name="T17" fmla="*/ 79 h 206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6670" h="20612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lnTo>
                    <a:pt x="301650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85000" lnSpcReduction="20000"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32" name="MH_Other_10"/>
            <p:cNvSpPr>
              <a:spLocks noChangeArrowheads="1"/>
            </p:cNvSpPr>
            <p:nvPr/>
          </p:nvSpPr>
          <p:spPr bwMode="auto">
            <a:xfrm flipH="1">
              <a:off x="5502276" y="4529139"/>
              <a:ext cx="53975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33" name="MH_Other_11"/>
            <p:cNvSpPr>
              <a:spLocks noChangeArrowheads="1"/>
            </p:cNvSpPr>
            <p:nvPr/>
          </p:nvSpPr>
          <p:spPr bwMode="auto">
            <a:xfrm flipH="1">
              <a:off x="5419725" y="4551364"/>
              <a:ext cx="10795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34" name="MH_Other_12"/>
            <p:cNvSpPr/>
            <p:nvPr/>
          </p:nvSpPr>
          <p:spPr bwMode="auto">
            <a:xfrm flipH="1">
              <a:off x="4827589" y="4551364"/>
              <a:ext cx="649287" cy="9525"/>
            </a:xfrm>
            <a:custGeom>
              <a:avLst/>
              <a:gdLst>
                <a:gd name="T0" fmla="*/ 2147483646 w 197354"/>
                <a:gd name="T1" fmla="*/ 0 h 10800"/>
                <a:gd name="T2" fmla="*/ 32036773 w 197354"/>
                <a:gd name="T3" fmla="*/ 0 h 10800"/>
                <a:gd name="T4" fmla="*/ 32036773 w 197354"/>
                <a:gd name="T5" fmla="*/ 30 h 10800"/>
                <a:gd name="T6" fmla="*/ 0 w 197354"/>
                <a:gd name="T7" fmla="*/ 30 h 10800"/>
                <a:gd name="T8" fmla="*/ 0 w 197354"/>
                <a:gd name="T9" fmla="*/ 3954 h 10800"/>
                <a:gd name="T10" fmla="*/ 2147483646 w 197354"/>
                <a:gd name="T11" fmla="*/ 3954 h 108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354" h="10800">
                  <a:moveTo>
                    <a:pt x="197354" y="0"/>
                  </a:moveTo>
                  <a:lnTo>
                    <a:pt x="2334" y="0"/>
                  </a:lnTo>
                  <a:lnTo>
                    <a:pt x="2334" y="79"/>
                  </a:lnTo>
                  <a:lnTo>
                    <a:pt x="0" y="79"/>
                  </a:lnTo>
                  <a:lnTo>
                    <a:pt x="0" y="10800"/>
                  </a:lnTo>
                  <a:lnTo>
                    <a:pt x="197354" y="10800"/>
                  </a:lnTo>
                  <a:lnTo>
                    <a:pt x="197354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25000" lnSpcReduction="20000"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36" name="MH_SubTitle_2"/>
            <p:cNvSpPr>
              <a:spLocks noChangeArrowheads="1"/>
            </p:cNvSpPr>
            <p:nvPr/>
          </p:nvSpPr>
          <p:spPr bwMode="auto">
            <a:xfrm>
              <a:off x="7318375" y="2237663"/>
              <a:ext cx="269398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noAutofit/>
            </a:bodyPr>
            <a:lstStyle>
              <a:lvl1pPr marL="8763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4FAE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en-US" altLang="zh-CN" sz="20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37" name="MH_SubTitle_1"/>
            <p:cNvSpPr>
              <a:spLocks noChangeArrowheads="1"/>
            </p:cNvSpPr>
            <p:nvPr/>
          </p:nvSpPr>
          <p:spPr bwMode="auto">
            <a:xfrm>
              <a:off x="1939926" y="2705672"/>
              <a:ext cx="264636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noAutofit/>
            </a:bodyPr>
            <a:lstStyle>
              <a:lvl1pPr marL="8763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4FAE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en-US" altLang="zh-CN" sz="20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38" name="MH_SubTitle_4"/>
            <p:cNvSpPr>
              <a:spLocks noChangeArrowheads="1"/>
            </p:cNvSpPr>
            <p:nvPr/>
          </p:nvSpPr>
          <p:spPr bwMode="auto">
            <a:xfrm>
              <a:off x="7613650" y="3746500"/>
              <a:ext cx="269398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noAutofit/>
            </a:bodyPr>
            <a:lstStyle>
              <a:lvl1pPr marL="8763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4FAE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en-US" altLang="zh-CN" sz="20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39" name="MH_SubTitle_3"/>
            <p:cNvSpPr>
              <a:spLocks noChangeArrowheads="1"/>
            </p:cNvSpPr>
            <p:nvPr/>
          </p:nvSpPr>
          <p:spPr bwMode="auto">
            <a:xfrm>
              <a:off x="2152651" y="4321175"/>
              <a:ext cx="264636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noAutofit/>
            </a:bodyPr>
            <a:lstStyle>
              <a:lvl1pPr marL="8763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4FAE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en-US" altLang="zh-CN" sz="20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0" name="MH_Text_2"/>
            <p:cNvSpPr>
              <a:spLocks noChangeArrowheads="1"/>
            </p:cNvSpPr>
            <p:nvPr/>
          </p:nvSpPr>
          <p:spPr bwMode="auto">
            <a:xfrm>
              <a:off x="7318375" y="2551987"/>
              <a:ext cx="308545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8763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大多数企业对什么样的人开展什么样的培训，都是基于企业自身发展的要求提出来的，而很少考虑受训人自身发展的要求。</a:t>
              </a:r>
              <a:endParaRPr lang="da-DK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1" name="MH_Text_1"/>
            <p:cNvSpPr>
              <a:spLocks noChangeArrowheads="1"/>
            </p:cNvSpPr>
            <p:nvPr/>
          </p:nvSpPr>
          <p:spPr bwMode="auto">
            <a:xfrm>
              <a:off x="1829421" y="3019993"/>
              <a:ext cx="275686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8763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大多数企业对什么样的人开展什么样的培训，都是基于企业自身发展的要求提出来的，而很少考虑受训人自身发展的要求。</a:t>
              </a:r>
              <a:endParaRPr lang="da-DK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2" name="MH_Text_4"/>
            <p:cNvSpPr>
              <a:spLocks noChangeArrowheads="1"/>
            </p:cNvSpPr>
            <p:nvPr/>
          </p:nvSpPr>
          <p:spPr bwMode="auto">
            <a:xfrm>
              <a:off x="7613650" y="4060825"/>
              <a:ext cx="26939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8763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大多数企业对什么样的人开展什么样的培训，都是基于企业自身发展的要求提出来的，而很少考虑受训人自身发展的要求。</a:t>
              </a:r>
              <a:endParaRPr lang="da-DK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3" name="MH_Text_3"/>
            <p:cNvSpPr>
              <a:spLocks noChangeArrowheads="1"/>
            </p:cNvSpPr>
            <p:nvPr/>
          </p:nvSpPr>
          <p:spPr bwMode="auto">
            <a:xfrm>
              <a:off x="1829422" y="4635500"/>
              <a:ext cx="296959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8763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大多数企业对什么样的人开展什么样的培训，都是基于企业自身发展的要求提出来的，而很少考虑受训人自身发展的要求。</a:t>
              </a:r>
              <a:endParaRPr lang="da-DK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27182" y="1195340"/>
            <a:ext cx="10937636" cy="3056111"/>
            <a:chOff x="456848" y="1180350"/>
            <a:chExt cx="10937636" cy="3056111"/>
          </a:xfrm>
        </p:grpSpPr>
        <p:grpSp>
          <p:nvGrpSpPr>
            <p:cNvPr id="15" name="组合 14"/>
            <p:cNvGrpSpPr/>
            <p:nvPr/>
          </p:nvGrpSpPr>
          <p:grpSpPr>
            <a:xfrm>
              <a:off x="456848" y="1180350"/>
              <a:ext cx="3231803" cy="3056111"/>
              <a:chOff x="456848" y="1188104"/>
              <a:chExt cx="3231803" cy="3056111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848" y="1188104"/>
                <a:ext cx="3231803" cy="3056111"/>
              </a:xfrm>
              <a:prstGeom prst="rect">
                <a:avLst/>
              </a:prstGeom>
            </p:spPr>
          </p:pic>
          <p:sp>
            <p:nvSpPr>
              <p:cNvPr id="5" name="TextBox 14"/>
              <p:cNvSpPr txBox="1"/>
              <p:nvPr/>
            </p:nvSpPr>
            <p:spPr>
              <a:xfrm>
                <a:off x="545079" y="2154684"/>
                <a:ext cx="2756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lvl="0" algn="ctr">
                  <a:lnSpc>
                    <a:spcPct val="100000"/>
                  </a:lnSpc>
                  <a:defRPr/>
                </a:pPr>
                <a:r>
                  <a:rPr lang="zh-CN" altLang="en-US" sz="2400" dirty="0">
                    <a:solidFill>
                      <a:srgbClr val="4FAEFC"/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</a:effectLst>
                    <a:latin typeface="Calligraphic" pitchFamily="2" charset="0"/>
                    <a:cs typeface="Times New Roman" panose="02020603050405020304" pitchFamily="18" charset="0"/>
                  </a:rPr>
                  <a:t>添加文字</a:t>
                </a:r>
                <a:endPara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4FAEFC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Calligraphic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15"/>
              <p:cNvSpPr txBox="1"/>
              <p:nvPr/>
            </p:nvSpPr>
            <p:spPr>
              <a:xfrm>
                <a:off x="804590" y="2625296"/>
                <a:ext cx="234535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defRPr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大多数企业对什么样的人开展什么样的培训，都是基于企业自身发展的要求提出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来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09765" y="1180350"/>
              <a:ext cx="3231803" cy="3056111"/>
              <a:chOff x="3677070" y="1180350"/>
              <a:chExt cx="3231803" cy="3056111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7070" y="1180350"/>
                <a:ext cx="3231803" cy="3056111"/>
              </a:xfrm>
              <a:prstGeom prst="rect">
                <a:avLst/>
              </a:prstGeom>
            </p:spPr>
          </p:pic>
          <p:sp>
            <p:nvSpPr>
              <p:cNvPr id="8" name="TextBox 17"/>
              <p:cNvSpPr txBox="1"/>
              <p:nvPr/>
            </p:nvSpPr>
            <p:spPr>
              <a:xfrm>
                <a:off x="3712685" y="2154684"/>
                <a:ext cx="2756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  <a:defRPr/>
                </a:pPr>
                <a:r>
                  <a:rPr lang="zh-CN" altLang="en-US" sz="2400" dirty="0">
                    <a:solidFill>
                      <a:srgbClr val="4FAEFC"/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</a:effectLst>
                    <a:latin typeface="Calligraphic" pitchFamily="2" charset="0"/>
                    <a:cs typeface="Times New Roman" panose="02020603050405020304" pitchFamily="18" charset="0"/>
                  </a:rPr>
                  <a:t>添加文字</a:t>
                </a:r>
                <a:endParaRPr lang="zh-CN" altLang="en-US" sz="2400" dirty="0">
                  <a:solidFill>
                    <a:srgbClr val="4FAEFC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Calligraphic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18"/>
              <p:cNvSpPr txBox="1"/>
              <p:nvPr/>
            </p:nvSpPr>
            <p:spPr>
              <a:xfrm>
                <a:off x="3972196" y="2617542"/>
                <a:ext cx="2345357" cy="144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defRPr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大多数企业对什么样的人开展什么样的培训，都是基于企业自身发展的要求提出来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162681" y="1180350"/>
              <a:ext cx="3231803" cy="3056111"/>
              <a:chOff x="6888519" y="1180350"/>
              <a:chExt cx="3231803" cy="3056111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8519" y="1180350"/>
                <a:ext cx="3231803" cy="3056111"/>
              </a:xfrm>
              <a:prstGeom prst="rect">
                <a:avLst/>
              </a:prstGeom>
            </p:spPr>
          </p:pic>
          <p:sp>
            <p:nvSpPr>
              <p:cNvPr id="10" name="TextBox 19"/>
              <p:cNvSpPr txBox="1"/>
              <p:nvPr/>
            </p:nvSpPr>
            <p:spPr>
              <a:xfrm>
                <a:off x="6916299" y="2154684"/>
                <a:ext cx="2756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  <a:defRPr/>
                </a:pPr>
                <a:r>
                  <a:rPr lang="zh-CN" altLang="en-US" sz="2400" dirty="0">
                    <a:solidFill>
                      <a:srgbClr val="4FAEFC"/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</a:effectLst>
                    <a:latin typeface="Calligraphic" pitchFamily="2" charset="0"/>
                    <a:cs typeface="Times New Roman" panose="02020603050405020304" pitchFamily="18" charset="0"/>
                  </a:rPr>
                  <a:t>添加文字</a:t>
                </a:r>
                <a:endParaRPr lang="zh-CN" altLang="en-US" sz="2400" dirty="0">
                  <a:solidFill>
                    <a:srgbClr val="4FAEFC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Calligraphic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20"/>
              <p:cNvSpPr txBox="1"/>
              <p:nvPr/>
            </p:nvSpPr>
            <p:spPr>
              <a:xfrm>
                <a:off x="7175810" y="2617542"/>
                <a:ext cx="2345357" cy="144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defRPr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大多数企业对什么样的人开展什么样的培训，都是基于企业自身发展的要求提出来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423963" y="4607264"/>
            <a:ext cx="11396561" cy="152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397"/>
          <a:stretch>
            <a:fillRect/>
          </a:stretch>
        </p:blipFill>
        <p:spPr>
          <a:xfrm>
            <a:off x="0" y="0"/>
            <a:ext cx="1076325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4" b="52487"/>
          <a:stretch>
            <a:fillRect/>
          </a:stretch>
        </p:blipFill>
        <p:spPr>
          <a:xfrm>
            <a:off x="9410700" y="0"/>
            <a:ext cx="2781300" cy="28130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940503"/>
            <a:ext cx="12192000" cy="3758045"/>
          </a:xfrm>
          <a:prstGeom prst="rect">
            <a:avLst/>
          </a:prstGeom>
          <a:solidFill>
            <a:srgbClr val="4FA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9" y="215900"/>
            <a:ext cx="4364061" cy="66421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470372" y="3165500"/>
            <a:ext cx="1313180" cy="769441"/>
            <a:chOff x="3195594" y="5221296"/>
            <a:chExt cx="1313180" cy="769441"/>
          </a:xfrm>
        </p:grpSpPr>
        <p:sp>
          <p:nvSpPr>
            <p:cNvPr id="7" name="文本框 6"/>
            <p:cNvSpPr txBox="1"/>
            <p:nvPr/>
          </p:nvSpPr>
          <p:spPr>
            <a:xfrm>
              <a:off x="3195594" y="5221296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 smtClean="0">
                  <a:ln w="1111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汉真广标" panose="02010609000101010101" pitchFamily="49" charset="-122"/>
                  <a:ea typeface="汉真广标" panose="02010609000101010101" pitchFamily="49" charset="-122"/>
                </a:rPr>
                <a:t>目录</a:t>
              </a:r>
              <a:endParaRPr lang="zh-CN" altLang="en-US" sz="4400" b="1" dirty="0">
                <a:ln w="11112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汉真广标" panose="02010609000101010101" pitchFamily="49" charset="-122"/>
                <a:ea typeface="汉真广标" panose="02010609000101010101" pitchFamily="49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95594" y="5221296"/>
              <a:ext cx="131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ln w="0"/>
                  <a:solidFill>
                    <a:srgbClr val="4FAEF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汉真广标" panose="02010609000101010101" pitchFamily="49" charset="-122"/>
                  <a:ea typeface="汉真广标" panose="02010609000101010101" pitchFamily="49" charset="-122"/>
                </a:rPr>
                <a:t>目录</a:t>
              </a:r>
              <a:endParaRPr lang="zh-CN" altLang="en-US" sz="4400" dirty="0">
                <a:ln w="0"/>
                <a:solidFill>
                  <a:srgbClr val="4FAEF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endParaRPr>
            </a:p>
          </p:txBody>
        </p:sp>
      </p:grpSp>
      <p:sp>
        <p:nvSpPr>
          <p:cNvPr id="12" name="任意多边形 11"/>
          <p:cNvSpPr/>
          <p:nvPr/>
        </p:nvSpPr>
        <p:spPr>
          <a:xfrm rot="1541930">
            <a:off x="4668838" y="2130425"/>
            <a:ext cx="588962" cy="2039938"/>
          </a:xfrm>
          <a:custGeom>
            <a:avLst/>
            <a:gdLst>
              <a:gd name="connsiteX0" fmla="*/ 0 w 588573"/>
              <a:gd name="connsiteY0" fmla="*/ 283246 h 2039359"/>
              <a:gd name="connsiteX1" fmla="*/ 588573 w 588573"/>
              <a:gd name="connsiteY1" fmla="*/ 0 h 2039359"/>
              <a:gd name="connsiteX2" fmla="*/ 588573 w 588573"/>
              <a:gd name="connsiteY2" fmla="*/ 1756112 h 2039359"/>
              <a:gd name="connsiteX3" fmla="*/ 0 w 588573"/>
              <a:gd name="connsiteY3" fmla="*/ 2039359 h 203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73" h="2039359">
                <a:moveTo>
                  <a:pt x="0" y="283246"/>
                </a:moveTo>
                <a:lnTo>
                  <a:pt x="588573" y="0"/>
                </a:lnTo>
                <a:lnTo>
                  <a:pt x="588573" y="1756112"/>
                </a:lnTo>
                <a:lnTo>
                  <a:pt x="0" y="2039359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kern="0" dirty="0" smtClean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kern="0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rot="20058070" flipH="1">
            <a:off x="4669444" y="3729640"/>
            <a:ext cx="588573" cy="2039359"/>
          </a:xfrm>
          <a:custGeom>
            <a:avLst/>
            <a:gdLst>
              <a:gd name="connsiteX0" fmla="*/ 0 w 588573"/>
              <a:gd name="connsiteY0" fmla="*/ 283246 h 2039359"/>
              <a:gd name="connsiteX1" fmla="*/ 588573 w 588573"/>
              <a:gd name="connsiteY1" fmla="*/ 0 h 2039359"/>
              <a:gd name="connsiteX2" fmla="*/ 588573 w 588573"/>
              <a:gd name="connsiteY2" fmla="*/ 1756112 h 2039359"/>
              <a:gd name="connsiteX3" fmla="*/ 0 w 588573"/>
              <a:gd name="connsiteY3" fmla="*/ 2039359 h 203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73" h="2039359">
                <a:moveTo>
                  <a:pt x="0" y="283246"/>
                </a:moveTo>
                <a:lnTo>
                  <a:pt x="588573" y="0"/>
                </a:lnTo>
                <a:lnTo>
                  <a:pt x="588573" y="1756112"/>
                </a:lnTo>
                <a:lnTo>
                  <a:pt x="0" y="2039359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3000">
                <a:sysClr val="window" lastClr="FFFFFF"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kern="0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kern="0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 rot="1541930">
            <a:off x="5613401" y="2130425"/>
            <a:ext cx="588963" cy="2039938"/>
          </a:xfrm>
          <a:custGeom>
            <a:avLst/>
            <a:gdLst>
              <a:gd name="connsiteX0" fmla="*/ 0 w 588573"/>
              <a:gd name="connsiteY0" fmla="*/ 283246 h 2039359"/>
              <a:gd name="connsiteX1" fmla="*/ 588573 w 588573"/>
              <a:gd name="connsiteY1" fmla="*/ 0 h 2039359"/>
              <a:gd name="connsiteX2" fmla="*/ 588573 w 588573"/>
              <a:gd name="connsiteY2" fmla="*/ 1756112 h 2039359"/>
              <a:gd name="connsiteX3" fmla="*/ 0 w 588573"/>
              <a:gd name="connsiteY3" fmla="*/ 2039359 h 203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73" h="2039359">
                <a:moveTo>
                  <a:pt x="0" y="283246"/>
                </a:moveTo>
                <a:lnTo>
                  <a:pt x="588573" y="0"/>
                </a:lnTo>
                <a:lnTo>
                  <a:pt x="588573" y="1756112"/>
                </a:lnTo>
                <a:lnTo>
                  <a:pt x="0" y="2039359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kern="0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kern="0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20058070" flipH="1">
            <a:off x="5613664" y="3729640"/>
            <a:ext cx="588573" cy="2039359"/>
          </a:xfrm>
          <a:custGeom>
            <a:avLst/>
            <a:gdLst>
              <a:gd name="connsiteX0" fmla="*/ 0 w 588573"/>
              <a:gd name="connsiteY0" fmla="*/ 283246 h 2039359"/>
              <a:gd name="connsiteX1" fmla="*/ 588573 w 588573"/>
              <a:gd name="connsiteY1" fmla="*/ 0 h 2039359"/>
              <a:gd name="connsiteX2" fmla="*/ 588573 w 588573"/>
              <a:gd name="connsiteY2" fmla="*/ 1756112 h 2039359"/>
              <a:gd name="connsiteX3" fmla="*/ 0 w 588573"/>
              <a:gd name="connsiteY3" fmla="*/ 2039359 h 203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73" h="2039359">
                <a:moveTo>
                  <a:pt x="0" y="283246"/>
                </a:moveTo>
                <a:lnTo>
                  <a:pt x="588573" y="0"/>
                </a:lnTo>
                <a:lnTo>
                  <a:pt x="588573" y="1756112"/>
                </a:lnTo>
                <a:lnTo>
                  <a:pt x="0" y="2039359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3000">
                <a:sysClr val="window" lastClr="FFFFFF"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kern="0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kern="0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rot="1541930">
            <a:off x="6557963" y="2130425"/>
            <a:ext cx="588962" cy="2039938"/>
          </a:xfrm>
          <a:custGeom>
            <a:avLst/>
            <a:gdLst>
              <a:gd name="connsiteX0" fmla="*/ 0 w 588573"/>
              <a:gd name="connsiteY0" fmla="*/ 283246 h 2039359"/>
              <a:gd name="connsiteX1" fmla="*/ 588573 w 588573"/>
              <a:gd name="connsiteY1" fmla="*/ 0 h 2039359"/>
              <a:gd name="connsiteX2" fmla="*/ 588573 w 588573"/>
              <a:gd name="connsiteY2" fmla="*/ 1756112 h 2039359"/>
              <a:gd name="connsiteX3" fmla="*/ 0 w 588573"/>
              <a:gd name="connsiteY3" fmla="*/ 2039359 h 203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73" h="2039359">
                <a:moveTo>
                  <a:pt x="0" y="283246"/>
                </a:moveTo>
                <a:lnTo>
                  <a:pt x="588573" y="0"/>
                </a:lnTo>
                <a:lnTo>
                  <a:pt x="588573" y="1756112"/>
                </a:lnTo>
                <a:lnTo>
                  <a:pt x="0" y="2039359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kern="0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kern="0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 rot="20058070" flipH="1">
            <a:off x="6557884" y="3729640"/>
            <a:ext cx="588573" cy="2039359"/>
          </a:xfrm>
          <a:custGeom>
            <a:avLst/>
            <a:gdLst>
              <a:gd name="connsiteX0" fmla="*/ 0 w 588573"/>
              <a:gd name="connsiteY0" fmla="*/ 283246 h 2039359"/>
              <a:gd name="connsiteX1" fmla="*/ 588573 w 588573"/>
              <a:gd name="connsiteY1" fmla="*/ 0 h 2039359"/>
              <a:gd name="connsiteX2" fmla="*/ 588573 w 588573"/>
              <a:gd name="connsiteY2" fmla="*/ 1756112 h 2039359"/>
              <a:gd name="connsiteX3" fmla="*/ 0 w 588573"/>
              <a:gd name="connsiteY3" fmla="*/ 2039359 h 203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73" h="2039359">
                <a:moveTo>
                  <a:pt x="0" y="283246"/>
                </a:moveTo>
                <a:lnTo>
                  <a:pt x="588573" y="0"/>
                </a:lnTo>
                <a:lnTo>
                  <a:pt x="588573" y="1756112"/>
                </a:lnTo>
                <a:lnTo>
                  <a:pt x="0" y="2039359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3000">
                <a:sysClr val="window" lastClr="FFFFFF"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kern="0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kern="0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 rot="1541930">
            <a:off x="7502526" y="2130425"/>
            <a:ext cx="587375" cy="2039938"/>
          </a:xfrm>
          <a:custGeom>
            <a:avLst/>
            <a:gdLst>
              <a:gd name="connsiteX0" fmla="*/ 0 w 588573"/>
              <a:gd name="connsiteY0" fmla="*/ 283246 h 2039359"/>
              <a:gd name="connsiteX1" fmla="*/ 588573 w 588573"/>
              <a:gd name="connsiteY1" fmla="*/ 0 h 2039359"/>
              <a:gd name="connsiteX2" fmla="*/ 588573 w 588573"/>
              <a:gd name="connsiteY2" fmla="*/ 1756112 h 2039359"/>
              <a:gd name="connsiteX3" fmla="*/ 0 w 588573"/>
              <a:gd name="connsiteY3" fmla="*/ 2039359 h 203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73" h="2039359">
                <a:moveTo>
                  <a:pt x="0" y="283246"/>
                </a:moveTo>
                <a:lnTo>
                  <a:pt x="588573" y="0"/>
                </a:lnTo>
                <a:lnTo>
                  <a:pt x="588573" y="1756112"/>
                </a:lnTo>
                <a:lnTo>
                  <a:pt x="0" y="2039359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kern="0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kern="0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 rot="20058070" flipH="1">
            <a:off x="7502105" y="3729640"/>
            <a:ext cx="588573" cy="2039359"/>
          </a:xfrm>
          <a:custGeom>
            <a:avLst/>
            <a:gdLst>
              <a:gd name="connsiteX0" fmla="*/ 0 w 588573"/>
              <a:gd name="connsiteY0" fmla="*/ 283246 h 2039359"/>
              <a:gd name="connsiteX1" fmla="*/ 588573 w 588573"/>
              <a:gd name="connsiteY1" fmla="*/ 0 h 2039359"/>
              <a:gd name="connsiteX2" fmla="*/ 588573 w 588573"/>
              <a:gd name="connsiteY2" fmla="*/ 1756112 h 2039359"/>
              <a:gd name="connsiteX3" fmla="*/ 0 w 588573"/>
              <a:gd name="connsiteY3" fmla="*/ 2039359 h 203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73" h="2039359">
                <a:moveTo>
                  <a:pt x="0" y="283246"/>
                </a:moveTo>
                <a:lnTo>
                  <a:pt x="588573" y="0"/>
                </a:lnTo>
                <a:lnTo>
                  <a:pt x="588573" y="1756112"/>
                </a:lnTo>
                <a:lnTo>
                  <a:pt x="0" y="2039359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3000">
                <a:sysClr val="window" lastClr="FFFFFF"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kern="0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kern="0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32"/>
          <p:cNvCxnSpPr>
            <a:cxnSpLocks noChangeShapeType="1"/>
          </p:cNvCxnSpPr>
          <p:nvPr/>
        </p:nvCxnSpPr>
        <p:spPr bwMode="auto">
          <a:xfrm>
            <a:off x="3371850" y="3949700"/>
            <a:ext cx="8382000" cy="0"/>
          </a:xfrm>
          <a:prstGeom prst="line">
            <a:avLst/>
          </a:prstGeom>
          <a:noFill/>
          <a:ln w="6350" algn="ctr">
            <a:solidFill>
              <a:schemeClr val="bg1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文本框 21"/>
          <p:cNvSpPr txBox="1"/>
          <p:nvPr/>
        </p:nvSpPr>
        <p:spPr>
          <a:xfrm>
            <a:off x="9470372" y="4070246"/>
            <a:ext cx="2350153" cy="496706"/>
          </a:xfrm>
          <a:prstGeom prst="rect">
            <a:avLst/>
          </a:prstGeom>
          <a:noFill/>
        </p:spPr>
        <p:txBody>
          <a:bodyPr anchor="ctr"/>
          <a:lstStyle/>
          <a:p>
            <a:pPr algn="dist"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52182" y="1759633"/>
            <a:ext cx="4261303" cy="4725633"/>
            <a:chOff x="4606926" y="1817689"/>
            <a:chExt cx="2957512" cy="3279775"/>
          </a:xfrm>
        </p:grpSpPr>
        <p:sp>
          <p:nvSpPr>
            <p:cNvPr id="18" name="MH_Other_1"/>
            <p:cNvSpPr/>
            <p:nvPr/>
          </p:nvSpPr>
          <p:spPr>
            <a:xfrm rot="19232175" flipH="1">
              <a:off x="5046663" y="2579689"/>
              <a:ext cx="2233612" cy="2517775"/>
            </a:xfrm>
            <a:custGeom>
              <a:avLst/>
              <a:gdLst>
                <a:gd name="connsiteX0" fmla="*/ 120527 w 2233191"/>
                <a:gd name="connsiteY0" fmla="*/ 0 h 2517588"/>
                <a:gd name="connsiteX1" fmla="*/ 551180 w 2233191"/>
                <a:gd name="connsiteY1" fmla="*/ 580399 h 2517588"/>
                <a:gd name="connsiteX2" fmla="*/ 18900 w 2233191"/>
                <a:gd name="connsiteY2" fmla="*/ 574822 h 2517588"/>
                <a:gd name="connsiteX3" fmla="*/ 0 w 2233191"/>
                <a:gd name="connsiteY3" fmla="*/ 559306 h 2517588"/>
                <a:gd name="connsiteX4" fmla="*/ 64988 w 2233191"/>
                <a:gd name="connsiteY4" fmla="*/ 616983 h 2517588"/>
                <a:gd name="connsiteX5" fmla="*/ 588737 w 2233191"/>
                <a:gd name="connsiteY5" fmla="*/ 631015 h 2517588"/>
                <a:gd name="connsiteX6" fmla="*/ 1353438 w 2233191"/>
                <a:gd name="connsiteY6" fmla="*/ 1661615 h 2517588"/>
                <a:gd name="connsiteX7" fmla="*/ 1179962 w 2233191"/>
                <a:gd name="connsiteY7" fmla="*/ 1804434 h 2517588"/>
                <a:gd name="connsiteX8" fmla="*/ 470714 w 2233191"/>
                <a:gd name="connsiteY8" fmla="*/ 1745579 h 2517588"/>
                <a:gd name="connsiteX9" fmla="*/ 434629 w 2233191"/>
                <a:gd name="connsiteY9" fmla="*/ 1313086 h 2517588"/>
                <a:gd name="connsiteX10" fmla="*/ 383964 w 2233191"/>
                <a:gd name="connsiteY10" fmla="*/ 1260380 h 2517588"/>
                <a:gd name="connsiteX11" fmla="*/ 397641 w 2233191"/>
                <a:gd name="connsiteY11" fmla="*/ 1275750 h 2517588"/>
                <a:gd name="connsiteX12" fmla="*/ 425716 w 2233191"/>
                <a:gd name="connsiteY12" fmla="*/ 1716772 h 2517588"/>
                <a:gd name="connsiteX13" fmla="*/ 89781 w 2233191"/>
                <a:gd name="connsiteY13" fmla="*/ 1409705 h 2517588"/>
                <a:gd name="connsiteX14" fmla="*/ 54946 w 2233191"/>
                <a:gd name="connsiteY14" fmla="*/ 1364717 h 2517588"/>
                <a:gd name="connsiteX15" fmla="*/ 173777 w 2233191"/>
                <a:gd name="connsiteY15" fmla="*/ 1528081 h 2517588"/>
                <a:gd name="connsiteX16" fmla="*/ 670396 w 2233191"/>
                <a:gd name="connsiteY16" fmla="*/ 1926808 h 2517588"/>
                <a:gd name="connsiteX17" fmla="*/ 174071 w 2233191"/>
                <a:gd name="connsiteY17" fmla="*/ 2005506 h 2517588"/>
                <a:gd name="connsiteX18" fmla="*/ 152070 w 2233191"/>
                <a:gd name="connsiteY18" fmla="*/ 1994692 h 2517588"/>
                <a:gd name="connsiteX19" fmla="*/ 228711 w 2233191"/>
                <a:gd name="connsiteY19" fmla="*/ 2036101 h 2517588"/>
                <a:gd name="connsiteX20" fmla="*/ 729359 w 2233191"/>
                <a:gd name="connsiteY20" fmla="*/ 1951937 h 2517588"/>
                <a:gd name="connsiteX21" fmla="*/ 1263958 w 2233191"/>
                <a:gd name="connsiteY21" fmla="*/ 1922808 h 2517588"/>
                <a:gd name="connsiteX22" fmla="*/ 1439816 w 2233191"/>
                <a:gd name="connsiteY22" fmla="*/ 1778028 h 2517588"/>
                <a:gd name="connsiteX23" fmla="*/ 1988566 w 2233191"/>
                <a:gd name="connsiteY23" fmla="*/ 2517588 h 2517588"/>
                <a:gd name="connsiteX24" fmla="*/ 2219028 w 2233191"/>
                <a:gd name="connsiteY24" fmla="*/ 2327856 h 2517588"/>
                <a:gd name="connsiteX25" fmla="*/ 1602577 w 2233191"/>
                <a:gd name="connsiteY25" fmla="*/ 1644031 h 2517588"/>
                <a:gd name="connsiteX26" fmla="*/ 1825293 w 2233191"/>
                <a:gd name="connsiteY26" fmla="*/ 1460675 h 2517588"/>
                <a:gd name="connsiteX27" fmla="*/ 1965009 w 2233191"/>
                <a:gd name="connsiteY27" fmla="*/ 990735 h 2517588"/>
                <a:gd name="connsiteX28" fmla="*/ 2233191 w 2233191"/>
                <a:gd name="connsiteY28" fmla="*/ 631466 h 2517588"/>
                <a:gd name="connsiteX29" fmla="*/ 2227576 w 2233191"/>
                <a:gd name="connsiteY29" fmla="*/ 558679 h 2517588"/>
                <a:gd name="connsiteX30" fmla="*/ 2228366 w 2233191"/>
                <a:gd name="connsiteY30" fmla="*/ 579208 h 2517588"/>
                <a:gd name="connsiteX31" fmla="*/ 1960797 w 2233191"/>
                <a:gd name="connsiteY31" fmla="*/ 938426 h 2517588"/>
                <a:gd name="connsiteX32" fmla="*/ 1960797 w 2233191"/>
                <a:gd name="connsiteY32" fmla="*/ 966431 h 2517588"/>
                <a:gd name="connsiteX33" fmla="*/ 1682118 w 2233191"/>
                <a:gd name="connsiteY33" fmla="*/ 359968 h 2517588"/>
                <a:gd name="connsiteX34" fmla="*/ 1859609 w 2233191"/>
                <a:gd name="connsiteY34" fmla="*/ 766556 h 2517588"/>
                <a:gd name="connsiteX35" fmla="*/ 1853955 w 2233191"/>
                <a:gd name="connsiteY35" fmla="*/ 761609 h 2517588"/>
                <a:gd name="connsiteX36" fmla="*/ 1407417 w 2233191"/>
                <a:gd name="connsiteY36" fmla="*/ 726458 h 2517588"/>
                <a:gd name="connsiteX37" fmla="*/ 1392487 w 2233191"/>
                <a:gd name="connsiteY37" fmla="*/ 712346 h 2517588"/>
                <a:gd name="connsiteX38" fmla="*/ 1443571 w 2233191"/>
                <a:gd name="connsiteY38" fmla="*/ 764499 h 2517588"/>
                <a:gd name="connsiteX39" fmla="*/ 1870564 w 2233191"/>
                <a:gd name="connsiteY39" fmla="*/ 816522 h 2517588"/>
                <a:gd name="connsiteX40" fmla="*/ 1741297 w 2233191"/>
                <a:gd name="connsiteY40" fmla="*/ 1342300 h 2517588"/>
                <a:gd name="connsiteX41" fmla="*/ 1505543 w 2233191"/>
                <a:gd name="connsiteY41" fmla="*/ 1536391 h 2517588"/>
                <a:gd name="connsiteX42" fmla="*/ 771531 w 2233191"/>
                <a:gd name="connsiteY42" fmla="*/ 722157 h 2517588"/>
                <a:gd name="connsiteX43" fmla="*/ 868252 w 2233191"/>
                <a:gd name="connsiteY43" fmla="*/ 198766 h 2517588"/>
                <a:gd name="connsiteX44" fmla="*/ 824130 w 2233191"/>
                <a:gd name="connsiteY44" fmla="*/ 123911 h 2517588"/>
                <a:gd name="connsiteX45" fmla="*/ 835727 w 2233191"/>
                <a:gd name="connsiteY45" fmla="*/ 145439 h 2517588"/>
                <a:gd name="connsiteX46" fmla="*/ 833939 w 2233191"/>
                <a:gd name="connsiteY46" fmla="*/ 582384 h 2517588"/>
                <a:gd name="connsiteX47" fmla="*/ 738959 w 2233191"/>
                <a:gd name="connsiteY47" fmla="*/ 668767 h 2517588"/>
                <a:gd name="connsiteX48" fmla="*/ 725647 w 2233191"/>
                <a:gd name="connsiteY48" fmla="*/ 671258 h 251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233191" h="2517588">
                  <a:moveTo>
                    <a:pt x="120527" y="0"/>
                  </a:moveTo>
                  <a:lnTo>
                    <a:pt x="551180" y="580399"/>
                  </a:lnTo>
                  <a:cubicBezTo>
                    <a:pt x="440718" y="717546"/>
                    <a:pt x="204405" y="715547"/>
                    <a:pt x="18900" y="574822"/>
                  </a:cubicBezTo>
                  <a:cubicBezTo>
                    <a:pt x="12358" y="569859"/>
                    <a:pt x="5965" y="564789"/>
                    <a:pt x="0" y="559306"/>
                  </a:cubicBezTo>
                  <a:cubicBezTo>
                    <a:pt x="19643" y="579704"/>
                    <a:pt x="41342" y="599045"/>
                    <a:pt x="64988" y="616983"/>
                  </a:cubicBezTo>
                  <a:cubicBezTo>
                    <a:pt x="246256" y="754494"/>
                    <a:pt x="476038" y="759543"/>
                    <a:pt x="588737" y="631015"/>
                  </a:cubicBezTo>
                  <a:lnTo>
                    <a:pt x="1353438" y="1661615"/>
                  </a:lnTo>
                  <a:lnTo>
                    <a:pt x="1179962" y="1804434"/>
                  </a:lnTo>
                  <a:cubicBezTo>
                    <a:pt x="1011677" y="1942978"/>
                    <a:pt x="737962" y="1910082"/>
                    <a:pt x="470714" y="1745579"/>
                  </a:cubicBezTo>
                  <a:cubicBezTo>
                    <a:pt x="567617" y="1644882"/>
                    <a:pt x="553455" y="1457420"/>
                    <a:pt x="434629" y="1313086"/>
                  </a:cubicBezTo>
                  <a:cubicBezTo>
                    <a:pt x="418756" y="1293808"/>
                    <a:pt x="401770" y="1276213"/>
                    <a:pt x="383964" y="1260380"/>
                  </a:cubicBezTo>
                  <a:cubicBezTo>
                    <a:pt x="388773" y="1265213"/>
                    <a:pt x="393250" y="1270417"/>
                    <a:pt x="397641" y="1275750"/>
                  </a:cubicBezTo>
                  <a:cubicBezTo>
                    <a:pt x="519804" y="1424139"/>
                    <a:pt x="531341" y="1618112"/>
                    <a:pt x="425716" y="1716772"/>
                  </a:cubicBezTo>
                  <a:cubicBezTo>
                    <a:pt x="307922" y="1638609"/>
                    <a:pt x="192878" y="1534931"/>
                    <a:pt x="89781" y="1409705"/>
                  </a:cubicBezTo>
                  <a:cubicBezTo>
                    <a:pt x="77634" y="1394951"/>
                    <a:pt x="65812" y="1380091"/>
                    <a:pt x="54946" y="1364717"/>
                  </a:cubicBezTo>
                  <a:cubicBezTo>
                    <a:pt x="90212" y="1420037"/>
                    <a:pt x="129868" y="1474747"/>
                    <a:pt x="173777" y="1528081"/>
                  </a:cubicBezTo>
                  <a:cubicBezTo>
                    <a:pt x="323764" y="1710265"/>
                    <a:pt x="499045" y="1846839"/>
                    <a:pt x="670396" y="1926808"/>
                  </a:cubicBezTo>
                  <a:cubicBezTo>
                    <a:pt x="578732" y="2056108"/>
                    <a:pt x="368962" y="2092191"/>
                    <a:pt x="174071" y="2005506"/>
                  </a:cubicBezTo>
                  <a:cubicBezTo>
                    <a:pt x="166550" y="2002160"/>
                    <a:pt x="159149" y="1998677"/>
                    <a:pt x="152070" y="1994692"/>
                  </a:cubicBezTo>
                  <a:cubicBezTo>
                    <a:pt x="175916" y="2010102"/>
                    <a:pt x="201524" y="2024009"/>
                    <a:pt x="228711" y="2036101"/>
                  </a:cubicBezTo>
                  <a:cubicBezTo>
                    <a:pt x="426441" y="2124047"/>
                    <a:pt x="639482" y="2085627"/>
                    <a:pt x="729359" y="1951937"/>
                  </a:cubicBezTo>
                  <a:cubicBezTo>
                    <a:pt x="936284" y="2034651"/>
                    <a:pt x="1132356" y="2031152"/>
                    <a:pt x="1263958" y="1922808"/>
                  </a:cubicBezTo>
                  <a:lnTo>
                    <a:pt x="1439816" y="1778028"/>
                  </a:lnTo>
                  <a:lnTo>
                    <a:pt x="1988566" y="2517588"/>
                  </a:lnTo>
                  <a:lnTo>
                    <a:pt x="2219028" y="2327856"/>
                  </a:lnTo>
                  <a:lnTo>
                    <a:pt x="1602577" y="1644031"/>
                  </a:lnTo>
                  <a:lnTo>
                    <a:pt x="1825293" y="1460675"/>
                  </a:lnTo>
                  <a:cubicBezTo>
                    <a:pt x="1946945" y="1360522"/>
                    <a:pt x="1991255" y="1189096"/>
                    <a:pt x="1965009" y="990735"/>
                  </a:cubicBezTo>
                  <a:cubicBezTo>
                    <a:pt x="2113687" y="987189"/>
                    <a:pt x="2233191" y="827648"/>
                    <a:pt x="2233191" y="631466"/>
                  </a:cubicBezTo>
                  <a:cubicBezTo>
                    <a:pt x="2233191" y="606530"/>
                    <a:pt x="2231261" y="582186"/>
                    <a:pt x="2227576" y="558679"/>
                  </a:cubicBezTo>
                  <a:lnTo>
                    <a:pt x="2228366" y="579208"/>
                  </a:lnTo>
                  <a:cubicBezTo>
                    <a:pt x="2228366" y="775116"/>
                    <a:pt x="2109195" y="934485"/>
                    <a:pt x="1960797" y="938426"/>
                  </a:cubicBezTo>
                  <a:lnTo>
                    <a:pt x="1960797" y="966431"/>
                  </a:lnTo>
                  <a:cubicBezTo>
                    <a:pt x="1930832" y="774269"/>
                    <a:pt x="1835724" y="559158"/>
                    <a:pt x="1682118" y="359968"/>
                  </a:cubicBezTo>
                  <a:cubicBezTo>
                    <a:pt x="1768626" y="495572"/>
                    <a:pt x="1828848" y="634792"/>
                    <a:pt x="1859609" y="766556"/>
                  </a:cubicBezTo>
                  <a:lnTo>
                    <a:pt x="1853955" y="761609"/>
                  </a:lnTo>
                  <a:cubicBezTo>
                    <a:pt x="1753275" y="870702"/>
                    <a:pt x="1554862" y="855454"/>
                    <a:pt x="1407417" y="726458"/>
                  </a:cubicBezTo>
                  <a:cubicBezTo>
                    <a:pt x="1402225" y="721916"/>
                    <a:pt x="1397164" y="717292"/>
                    <a:pt x="1392487" y="712346"/>
                  </a:cubicBezTo>
                  <a:cubicBezTo>
                    <a:pt x="1407752" y="730596"/>
                    <a:pt x="1424802" y="748079"/>
                    <a:pt x="1443571" y="764499"/>
                  </a:cubicBezTo>
                  <a:cubicBezTo>
                    <a:pt x="1582357" y="885921"/>
                    <a:pt x="1766303" y="906559"/>
                    <a:pt x="1870564" y="816522"/>
                  </a:cubicBezTo>
                  <a:cubicBezTo>
                    <a:pt x="1914836" y="1038198"/>
                    <a:pt x="1874270" y="1232828"/>
                    <a:pt x="1741297" y="1342300"/>
                  </a:cubicBezTo>
                  <a:lnTo>
                    <a:pt x="1505543" y="1536391"/>
                  </a:lnTo>
                  <a:lnTo>
                    <a:pt x="771531" y="722157"/>
                  </a:lnTo>
                  <a:cubicBezTo>
                    <a:pt x="927316" y="640101"/>
                    <a:pt x="970724" y="407825"/>
                    <a:pt x="868252" y="198766"/>
                  </a:cubicBezTo>
                  <a:cubicBezTo>
                    <a:pt x="855189" y="172114"/>
                    <a:pt x="840376" y="147106"/>
                    <a:pt x="824130" y="123911"/>
                  </a:cubicBezTo>
                  <a:lnTo>
                    <a:pt x="835727" y="145439"/>
                  </a:lnTo>
                  <a:cubicBezTo>
                    <a:pt x="912697" y="302473"/>
                    <a:pt x="907362" y="472606"/>
                    <a:pt x="833939" y="582384"/>
                  </a:cubicBezTo>
                  <a:lnTo>
                    <a:pt x="738959" y="668767"/>
                  </a:lnTo>
                  <a:lnTo>
                    <a:pt x="725647" y="6712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50000"/>
                    <a:shade val="30000"/>
                    <a:satMod val="115000"/>
                  </a:srgbClr>
                </a:gs>
                <a:gs pos="18000">
                  <a:srgbClr val="F79646">
                    <a:lumMod val="50000"/>
                    <a:shade val="67500"/>
                    <a:satMod val="115000"/>
                  </a:srgbClr>
                </a:gs>
                <a:gs pos="100000">
                  <a:srgbClr val="D05900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MH_SubTitle_2"/>
            <p:cNvSpPr/>
            <p:nvPr/>
          </p:nvSpPr>
          <p:spPr>
            <a:xfrm>
              <a:off x="5708650" y="1817689"/>
              <a:ext cx="782638" cy="782637"/>
            </a:xfrm>
            <a:prstGeom prst="ellipse">
              <a:avLst/>
            </a:prstGeom>
            <a:solidFill>
              <a:srgbClr val="7EC234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kern="0" dirty="0" err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endPara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MH_SubTitle_3"/>
            <p:cNvSpPr/>
            <p:nvPr/>
          </p:nvSpPr>
          <p:spPr>
            <a:xfrm>
              <a:off x="6781800" y="2630489"/>
              <a:ext cx="782638" cy="782637"/>
            </a:xfrm>
            <a:prstGeom prst="ellipse">
              <a:avLst/>
            </a:prstGeom>
            <a:solidFill>
              <a:srgbClr val="4FAEFC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endPara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MH_Other_3"/>
            <p:cNvSpPr/>
            <p:nvPr/>
          </p:nvSpPr>
          <p:spPr>
            <a:xfrm>
              <a:off x="6445250" y="3251200"/>
              <a:ext cx="444500" cy="446088"/>
            </a:xfrm>
            <a:prstGeom prst="ellipse">
              <a:avLst/>
            </a:prstGeom>
            <a:solidFill>
              <a:srgbClr val="BEE39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MH_Other_4"/>
            <p:cNvSpPr/>
            <p:nvPr/>
          </p:nvSpPr>
          <p:spPr>
            <a:xfrm rot="2733302">
              <a:off x="7233444" y="3593307"/>
              <a:ext cx="309563" cy="31115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MH_Other_5"/>
            <p:cNvSpPr/>
            <p:nvPr/>
          </p:nvSpPr>
          <p:spPr>
            <a:xfrm>
              <a:off x="6365876" y="2470151"/>
              <a:ext cx="447675" cy="447675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MH_SubTitle_1"/>
            <p:cNvSpPr/>
            <p:nvPr/>
          </p:nvSpPr>
          <p:spPr>
            <a:xfrm>
              <a:off x="4706939" y="2838450"/>
              <a:ext cx="782637" cy="782638"/>
            </a:xfrm>
            <a:prstGeom prst="ellipse">
              <a:avLst/>
            </a:prstGeom>
            <a:solidFill>
              <a:srgbClr val="4FAEFC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endParaRPr lang="zh-CN" altLang="en-US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MH_Other_6"/>
            <p:cNvSpPr/>
            <p:nvPr/>
          </p:nvSpPr>
          <p:spPr>
            <a:xfrm>
              <a:off x="5462588" y="3425825"/>
              <a:ext cx="336550" cy="33655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MH_Other_7"/>
            <p:cNvSpPr/>
            <p:nvPr/>
          </p:nvSpPr>
          <p:spPr>
            <a:xfrm>
              <a:off x="4606926" y="3771901"/>
              <a:ext cx="396875" cy="398463"/>
            </a:xfrm>
            <a:prstGeom prst="ellipse">
              <a:avLst/>
            </a:prstGeom>
            <a:solidFill>
              <a:srgbClr val="BEE39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MH_Other_8"/>
            <p:cNvSpPr/>
            <p:nvPr/>
          </p:nvSpPr>
          <p:spPr>
            <a:xfrm>
              <a:off x="5511800" y="2665414"/>
              <a:ext cx="300038" cy="300037"/>
            </a:xfrm>
            <a:prstGeom prst="ellipse">
              <a:avLst/>
            </a:prstGeom>
            <a:solidFill>
              <a:srgbClr val="BEE39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4356" y="2768722"/>
            <a:ext cx="3427826" cy="2640621"/>
            <a:chOff x="424356" y="2768722"/>
            <a:chExt cx="3427826" cy="2640621"/>
          </a:xfrm>
        </p:grpSpPr>
        <p:sp>
          <p:nvSpPr>
            <p:cNvPr id="3" name="矩形 2"/>
            <p:cNvSpPr/>
            <p:nvPr/>
          </p:nvSpPr>
          <p:spPr>
            <a:xfrm>
              <a:off x="424356" y="3239710"/>
              <a:ext cx="3427826" cy="2169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大多数企业对什么样的人开展什么样的培训，都是基于企业自身发展的要求提出来的，而很少考虑受训人自身发展的要求。</a:t>
              </a:r>
              <a:endPara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4356" y="27687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4FAE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71286" y="2166458"/>
            <a:ext cx="3427826" cy="2640621"/>
            <a:chOff x="424356" y="2768722"/>
            <a:chExt cx="3427826" cy="2640621"/>
          </a:xfrm>
        </p:grpSpPr>
        <p:sp>
          <p:nvSpPr>
            <p:cNvPr id="20" name="矩形 19"/>
            <p:cNvSpPr/>
            <p:nvPr/>
          </p:nvSpPr>
          <p:spPr>
            <a:xfrm>
              <a:off x="424356" y="3239710"/>
              <a:ext cx="3427826" cy="2169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大多数企业对什么样的人开展什么样的培训，都是基于企业自身发展的要求提出来的，而很少考虑受训人自身发展的要求。</a:t>
              </a:r>
              <a:endParaRPr lang="en-US" altLang="zh-C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24356" y="27687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4FAE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/>
          <p:nvPr/>
        </p:nvSpPr>
        <p:spPr>
          <a:xfrm>
            <a:off x="4785952" y="226734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-63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YOUR TEXT</a:t>
            </a:r>
            <a:endParaRPr kumimoji="0" lang="en-US" altLang="zh-CN" sz="2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rial Rounded MT Bold" panose="020F07040305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71983" y="1395006"/>
            <a:ext cx="5177435" cy="4602985"/>
            <a:chOff x="644477" y="1164856"/>
            <a:chExt cx="5695178" cy="5063284"/>
          </a:xfrm>
        </p:grpSpPr>
        <p:grpSp>
          <p:nvGrpSpPr>
            <p:cNvPr id="11" name="组合 10"/>
            <p:cNvGrpSpPr/>
            <p:nvPr/>
          </p:nvGrpSpPr>
          <p:grpSpPr>
            <a:xfrm>
              <a:off x="644477" y="1164856"/>
              <a:ext cx="5695178" cy="2242397"/>
              <a:chOff x="683568" y="1052736"/>
              <a:chExt cx="6264696" cy="2466637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568" y="1052736"/>
                <a:ext cx="6264696" cy="2466637"/>
              </a:xfrm>
              <a:prstGeom prst="rect">
                <a:avLst/>
              </a:prstGeom>
            </p:spPr>
          </p:pic>
          <p:sp>
            <p:nvSpPr>
              <p:cNvPr id="4" name="TextBox 12"/>
              <p:cNvSpPr txBox="1"/>
              <p:nvPr/>
            </p:nvSpPr>
            <p:spPr>
              <a:xfrm>
                <a:off x="1524136" y="1516723"/>
                <a:ext cx="1656184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defTabSz="-63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lvl="0">
                  <a:lnSpc>
                    <a:spcPct val="100000"/>
                  </a:lnSpc>
                  <a:defRPr/>
                </a:pPr>
                <a:r>
                  <a:rPr lang="zh-CN" altLang="en-US" sz="2000" dirty="0">
                    <a:solidFill>
                      <a:sysClr val="window" lastClr="FFFFFF"/>
                    </a:solidFill>
                  </a:rPr>
                  <a:t>添加文字</a:t>
                </a:r>
                <a:endPara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Box 13"/>
              <p:cNvSpPr txBox="1"/>
              <p:nvPr/>
            </p:nvSpPr>
            <p:spPr>
              <a:xfrm>
                <a:off x="1547664" y="1898828"/>
                <a:ext cx="2010507" cy="1368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25000"/>
                  </a:lnSpc>
                  <a:defRPr/>
                </a:pPr>
                <a:r>
                  <a:rPr lang="zh-CN" altLang="en-US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的</a:t>
                </a:r>
                <a:endPara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44477" y="3985743"/>
              <a:ext cx="5695178" cy="2242397"/>
              <a:chOff x="683568" y="3645023"/>
              <a:chExt cx="6264696" cy="2466637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568" y="3645023"/>
                <a:ext cx="6264696" cy="2466637"/>
              </a:xfrm>
              <a:prstGeom prst="rect">
                <a:avLst/>
              </a:prstGeom>
            </p:spPr>
          </p:pic>
          <p:sp>
            <p:nvSpPr>
              <p:cNvPr id="6" name="TextBox 14"/>
              <p:cNvSpPr txBox="1"/>
              <p:nvPr/>
            </p:nvSpPr>
            <p:spPr>
              <a:xfrm>
                <a:off x="1601861" y="4077072"/>
                <a:ext cx="1656184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defTabSz="-63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lvl="0">
                  <a:lnSpc>
                    <a:spcPct val="100000"/>
                  </a:lnSpc>
                  <a:defRPr/>
                </a:pPr>
                <a:r>
                  <a:rPr lang="zh-CN" altLang="en-US" sz="2000" dirty="0">
                    <a:solidFill>
                      <a:sysClr val="window" lastClr="FFFFFF"/>
                    </a:solidFill>
                  </a:rPr>
                  <a:t>添加文字</a:t>
                </a:r>
                <a:endPara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15"/>
              <p:cNvSpPr txBox="1"/>
              <p:nvPr/>
            </p:nvSpPr>
            <p:spPr>
              <a:xfrm>
                <a:off x="1625390" y="4459179"/>
                <a:ext cx="2010507" cy="1329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defRPr/>
                </a:pPr>
                <a:r>
                  <a:rPr lang="zh-CN" altLang="en-US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</a:t>
                </a:r>
                <a:endParaRPr lang="en-US" altLang="zh-CN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17"/>
              <p:cNvSpPr txBox="1"/>
              <p:nvPr/>
            </p:nvSpPr>
            <p:spPr>
              <a:xfrm>
                <a:off x="4785952" y="4869160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defTabSz="-63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YOUR TEXT</a:t>
                </a:r>
                <a:endPara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 flipH="1">
            <a:off x="6142582" y="1395006"/>
            <a:ext cx="5177435" cy="4602985"/>
            <a:chOff x="796877" y="1317256"/>
            <a:chExt cx="5695178" cy="5063284"/>
          </a:xfrm>
        </p:grpSpPr>
        <p:grpSp>
          <p:nvGrpSpPr>
            <p:cNvPr id="13" name="组合 12"/>
            <p:cNvGrpSpPr/>
            <p:nvPr/>
          </p:nvGrpSpPr>
          <p:grpSpPr>
            <a:xfrm>
              <a:off x="796877" y="1317256"/>
              <a:ext cx="5695178" cy="2242397"/>
              <a:chOff x="683568" y="1052736"/>
              <a:chExt cx="6264696" cy="2466637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568" y="1052736"/>
                <a:ext cx="6264696" cy="2466637"/>
              </a:xfrm>
              <a:prstGeom prst="rect">
                <a:avLst/>
              </a:prstGeom>
            </p:spPr>
          </p:pic>
          <p:sp>
            <p:nvSpPr>
              <p:cNvPr id="15" name="TextBox 12"/>
              <p:cNvSpPr txBox="1"/>
              <p:nvPr/>
            </p:nvSpPr>
            <p:spPr>
              <a:xfrm>
                <a:off x="1524137" y="1516723"/>
                <a:ext cx="1656184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defTabSz="-63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lvl="0">
                  <a:lnSpc>
                    <a:spcPct val="100000"/>
                  </a:lnSpc>
                  <a:defRPr/>
                </a:pPr>
                <a:r>
                  <a:rPr lang="zh-CN" altLang="en-US" sz="2000" dirty="0">
                    <a:solidFill>
                      <a:sysClr val="window" lastClr="FFFFFF"/>
                    </a:solidFill>
                  </a:rPr>
                  <a:t>添加文字</a:t>
                </a:r>
                <a:endPara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/>
              <p:cNvSpPr txBox="1"/>
              <p:nvPr/>
            </p:nvSpPr>
            <p:spPr>
              <a:xfrm>
                <a:off x="1547664" y="1898828"/>
                <a:ext cx="2010507" cy="1329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5000"/>
                  </a:lnSpc>
                  <a:defRPr/>
                </a:pPr>
                <a:r>
                  <a:rPr lang="zh-CN" altLang="en-US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</a:t>
                </a:r>
                <a:endParaRPr lang="en-US" altLang="zh-CN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96877" y="4138143"/>
              <a:ext cx="5695178" cy="2242397"/>
              <a:chOff x="683568" y="3645023"/>
              <a:chExt cx="6264696" cy="2466637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568" y="3645023"/>
                <a:ext cx="6264696" cy="2466637"/>
              </a:xfrm>
              <a:prstGeom prst="rect">
                <a:avLst/>
              </a:prstGeom>
            </p:spPr>
          </p:pic>
          <p:sp>
            <p:nvSpPr>
              <p:cNvPr id="19" name="TextBox 14"/>
              <p:cNvSpPr txBox="1"/>
              <p:nvPr/>
            </p:nvSpPr>
            <p:spPr>
              <a:xfrm>
                <a:off x="1601861" y="4077072"/>
                <a:ext cx="1656184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defTabSz="-63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lvl="0">
                  <a:lnSpc>
                    <a:spcPct val="100000"/>
                  </a:lnSpc>
                  <a:defRPr/>
                </a:pPr>
                <a:r>
                  <a:rPr lang="zh-CN" altLang="en-US" sz="2000" dirty="0">
                    <a:solidFill>
                      <a:sysClr val="window" lastClr="FFFFFF"/>
                    </a:solidFill>
                  </a:rPr>
                  <a:t>添加文字</a:t>
                </a:r>
                <a:endPara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5"/>
              <p:cNvSpPr txBox="1"/>
              <p:nvPr/>
            </p:nvSpPr>
            <p:spPr>
              <a:xfrm>
                <a:off x="1625390" y="4459179"/>
                <a:ext cx="2010507" cy="1368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5000"/>
                  </a:lnSpc>
                  <a:defRPr/>
                </a:pPr>
                <a:r>
                  <a:rPr lang="zh-CN" altLang="en-US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</a:t>
                </a:r>
                <a:r>
                  <a:rPr lang="zh-CN" altLang="en-US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开   展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什么样的</a:t>
                </a:r>
                <a:endParaRPr lang="en-US" altLang="zh-CN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17"/>
              <p:cNvSpPr txBox="1"/>
              <p:nvPr/>
            </p:nvSpPr>
            <p:spPr>
              <a:xfrm>
                <a:off x="4785952" y="4869160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defTabSz="-63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YOUR TEXT</a:t>
                </a:r>
                <a:endPara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5" name="圆角矩形 24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1314" y="1495501"/>
            <a:ext cx="2441634" cy="1874050"/>
            <a:chOff x="2747963" y="2584450"/>
            <a:chExt cx="1516062" cy="1163638"/>
          </a:xfrm>
        </p:grpSpPr>
        <p:sp>
          <p:nvSpPr>
            <p:cNvPr id="5122" name="MH_Other_1"/>
            <p:cNvSpPr/>
            <p:nvPr/>
          </p:nvSpPr>
          <p:spPr bwMode="auto">
            <a:xfrm>
              <a:off x="2747963" y="258445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" name="MH_Other_2"/>
            <p:cNvSpPr/>
            <p:nvPr/>
          </p:nvSpPr>
          <p:spPr bwMode="auto">
            <a:xfrm>
              <a:off x="2916238" y="2678113"/>
              <a:ext cx="844550" cy="728662"/>
            </a:xfrm>
            <a:custGeom>
              <a:avLst/>
              <a:gdLst>
                <a:gd name="T0" fmla="*/ 2147483646 w 1518"/>
                <a:gd name="T1" fmla="*/ 2147483646 h 1310"/>
                <a:gd name="T2" fmla="*/ 2147483646 w 1518"/>
                <a:gd name="T3" fmla="*/ 2147483646 h 1310"/>
                <a:gd name="T4" fmla="*/ 2147483646 w 1518"/>
                <a:gd name="T5" fmla="*/ 2147483646 h 1310"/>
                <a:gd name="T6" fmla="*/ 2147483646 w 1518"/>
                <a:gd name="T7" fmla="*/ 2147483646 h 1310"/>
                <a:gd name="T8" fmla="*/ 2147483646 w 1518"/>
                <a:gd name="T9" fmla="*/ 2147483646 h 1310"/>
                <a:gd name="T10" fmla="*/ 2147483646 w 1518"/>
                <a:gd name="T11" fmla="*/ 2147483646 h 1310"/>
                <a:gd name="T12" fmla="*/ 2147483646 w 1518"/>
                <a:gd name="T13" fmla="*/ 2147483646 h 1310"/>
                <a:gd name="T14" fmla="*/ 2147483646 w 1518"/>
                <a:gd name="T15" fmla="*/ 2147483646 h 1310"/>
                <a:gd name="T16" fmla="*/ 2147483646 w 1518"/>
                <a:gd name="T17" fmla="*/ 2147483646 h 1310"/>
                <a:gd name="T18" fmla="*/ 2147483646 w 1518"/>
                <a:gd name="T19" fmla="*/ 2147483646 h 1310"/>
                <a:gd name="T20" fmla="*/ 2147483646 w 1518"/>
                <a:gd name="T21" fmla="*/ 2147483646 h 1310"/>
                <a:gd name="T22" fmla="*/ 2147483646 w 1518"/>
                <a:gd name="T23" fmla="*/ 2147483646 h 1310"/>
                <a:gd name="T24" fmla="*/ 2147483646 w 1518"/>
                <a:gd name="T25" fmla="*/ 2147483646 h 1310"/>
                <a:gd name="T26" fmla="*/ 2147483646 w 1518"/>
                <a:gd name="T27" fmla="*/ 2147483646 h 1310"/>
                <a:gd name="T28" fmla="*/ 2147483646 w 1518"/>
                <a:gd name="T29" fmla="*/ 2147483646 h 1310"/>
                <a:gd name="T30" fmla="*/ 2147483646 w 1518"/>
                <a:gd name="T31" fmla="*/ 2147483646 h 1310"/>
                <a:gd name="T32" fmla="*/ 2147483646 w 1518"/>
                <a:gd name="T33" fmla="*/ 0 h 1310"/>
                <a:gd name="T34" fmla="*/ 2147483646 w 1518"/>
                <a:gd name="T35" fmla="*/ 0 h 1310"/>
                <a:gd name="T36" fmla="*/ 2147483646 w 1518"/>
                <a:gd name="T37" fmla="*/ 2147483646 h 1310"/>
                <a:gd name="T38" fmla="*/ 2147483646 w 1518"/>
                <a:gd name="T39" fmla="*/ 2147483646 h 1310"/>
                <a:gd name="T40" fmla="*/ 2147483646 w 1518"/>
                <a:gd name="T41" fmla="*/ 2147483646 h 1310"/>
                <a:gd name="T42" fmla="*/ 2147483646 w 1518"/>
                <a:gd name="T43" fmla="*/ 2147483646 h 1310"/>
                <a:gd name="T44" fmla="*/ 2147483646 w 1518"/>
                <a:gd name="T45" fmla="*/ 2147483646 h 1310"/>
                <a:gd name="T46" fmla="*/ 2147483646 w 1518"/>
                <a:gd name="T47" fmla="*/ 2147483646 h 1310"/>
                <a:gd name="T48" fmla="*/ 2147483646 w 1518"/>
                <a:gd name="T49" fmla="*/ 2147483646 h 1310"/>
                <a:gd name="T50" fmla="*/ 2147483646 w 1518"/>
                <a:gd name="T51" fmla="*/ 2147483646 h 1310"/>
                <a:gd name="T52" fmla="*/ 2147483646 w 1518"/>
                <a:gd name="T53" fmla="*/ 2147483646 h 1310"/>
                <a:gd name="T54" fmla="*/ 2147483646 w 1518"/>
                <a:gd name="T55" fmla="*/ 2147483646 h 1310"/>
                <a:gd name="T56" fmla="*/ 2147483646 w 1518"/>
                <a:gd name="T57" fmla="*/ 2147483646 h 1310"/>
                <a:gd name="T58" fmla="*/ 2147483646 w 1518"/>
                <a:gd name="T59" fmla="*/ 2147483646 h 1310"/>
                <a:gd name="T60" fmla="*/ 2147483646 w 1518"/>
                <a:gd name="T61" fmla="*/ 2147483646 h 1310"/>
                <a:gd name="T62" fmla="*/ 2147483646 w 1518"/>
                <a:gd name="T63" fmla="*/ 2147483646 h 1310"/>
                <a:gd name="T64" fmla="*/ 2147483646 w 1518"/>
                <a:gd name="T65" fmla="*/ 2147483646 h 1310"/>
                <a:gd name="T66" fmla="*/ 0 w 1518"/>
                <a:gd name="T67" fmla="*/ 2147483646 h 1310"/>
                <a:gd name="T68" fmla="*/ 0 w 1518"/>
                <a:gd name="T69" fmla="*/ 2147483646 h 1310"/>
                <a:gd name="T70" fmla="*/ 2147483646 w 1518"/>
                <a:gd name="T71" fmla="*/ 2147483646 h 1310"/>
                <a:gd name="T72" fmla="*/ 2147483646 w 1518"/>
                <a:gd name="T73" fmla="*/ 2147483646 h 13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18"/>
                <a:gd name="T112" fmla="*/ 0 h 1310"/>
                <a:gd name="T113" fmla="*/ 1518 w 1518"/>
                <a:gd name="T114" fmla="*/ 1310 h 13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" name="MH_Other_3"/>
            <p:cNvSpPr/>
            <p:nvPr/>
          </p:nvSpPr>
          <p:spPr bwMode="auto">
            <a:xfrm>
              <a:off x="3543301" y="2644776"/>
              <a:ext cx="117475" cy="163513"/>
            </a:xfrm>
            <a:custGeom>
              <a:avLst/>
              <a:gdLst>
                <a:gd name="T0" fmla="*/ 2147483646 w 212"/>
                <a:gd name="T1" fmla="*/ 0 h 294"/>
                <a:gd name="T2" fmla="*/ 2147483646 w 212"/>
                <a:gd name="T3" fmla="*/ 0 h 294"/>
                <a:gd name="T4" fmla="*/ 2147483646 w 212"/>
                <a:gd name="T5" fmla="*/ 2147483646 h 294"/>
                <a:gd name="T6" fmla="*/ 2147483646 w 212"/>
                <a:gd name="T7" fmla="*/ 2147483646 h 294"/>
                <a:gd name="T8" fmla="*/ 2147483646 w 212"/>
                <a:gd name="T9" fmla="*/ 2147483646 h 294"/>
                <a:gd name="T10" fmla="*/ 2147483646 w 212"/>
                <a:gd name="T11" fmla="*/ 2147483646 h 294"/>
                <a:gd name="T12" fmla="*/ 2147483646 w 212"/>
                <a:gd name="T13" fmla="*/ 2147483646 h 294"/>
                <a:gd name="T14" fmla="*/ 2147483646 w 212"/>
                <a:gd name="T15" fmla="*/ 2147483646 h 294"/>
                <a:gd name="T16" fmla="*/ 2147483646 w 212"/>
                <a:gd name="T17" fmla="*/ 2147483646 h 294"/>
                <a:gd name="T18" fmla="*/ 2147483646 w 212"/>
                <a:gd name="T19" fmla="*/ 2147483646 h 294"/>
                <a:gd name="T20" fmla="*/ 2147483646 w 212"/>
                <a:gd name="T21" fmla="*/ 2147483646 h 294"/>
                <a:gd name="T22" fmla="*/ 2147483646 w 212"/>
                <a:gd name="T23" fmla="*/ 2147483646 h 294"/>
                <a:gd name="T24" fmla="*/ 2147483646 w 212"/>
                <a:gd name="T25" fmla="*/ 2147483646 h 294"/>
                <a:gd name="T26" fmla="*/ 0 w 212"/>
                <a:gd name="T27" fmla="*/ 2147483646 h 294"/>
                <a:gd name="T28" fmla="*/ 0 w 212"/>
                <a:gd name="T29" fmla="*/ 2147483646 h 294"/>
                <a:gd name="T30" fmla="*/ 2147483646 w 212"/>
                <a:gd name="T31" fmla="*/ 2147483646 h 294"/>
                <a:gd name="T32" fmla="*/ 2147483646 w 212"/>
                <a:gd name="T33" fmla="*/ 2147483646 h 294"/>
                <a:gd name="T34" fmla="*/ 2147483646 w 212"/>
                <a:gd name="T35" fmla="*/ 2147483646 h 294"/>
                <a:gd name="T36" fmla="*/ 2147483646 w 212"/>
                <a:gd name="T37" fmla="*/ 2147483646 h 294"/>
                <a:gd name="T38" fmla="*/ 2147483646 w 212"/>
                <a:gd name="T39" fmla="*/ 2147483646 h 294"/>
                <a:gd name="T40" fmla="*/ 2147483646 w 212"/>
                <a:gd name="T41" fmla="*/ 2147483646 h 294"/>
                <a:gd name="T42" fmla="*/ 2147483646 w 212"/>
                <a:gd name="T43" fmla="*/ 2147483646 h 294"/>
                <a:gd name="T44" fmla="*/ 2147483646 w 212"/>
                <a:gd name="T45" fmla="*/ 2147483646 h 294"/>
                <a:gd name="T46" fmla="*/ 2147483646 w 212"/>
                <a:gd name="T47" fmla="*/ 2147483646 h 294"/>
                <a:gd name="T48" fmla="*/ 2147483646 w 212"/>
                <a:gd name="T49" fmla="*/ 2147483646 h 294"/>
                <a:gd name="T50" fmla="*/ 2147483646 w 212"/>
                <a:gd name="T51" fmla="*/ 2147483646 h 294"/>
                <a:gd name="T52" fmla="*/ 2147483646 w 212"/>
                <a:gd name="T53" fmla="*/ 2147483646 h 294"/>
                <a:gd name="T54" fmla="*/ 2147483646 w 212"/>
                <a:gd name="T55" fmla="*/ 2147483646 h 294"/>
                <a:gd name="T56" fmla="*/ 2147483646 w 212"/>
                <a:gd name="T57" fmla="*/ 2147483646 h 294"/>
                <a:gd name="T58" fmla="*/ 2147483646 w 212"/>
                <a:gd name="T59" fmla="*/ 2147483646 h 294"/>
                <a:gd name="T60" fmla="*/ 2147483646 w 212"/>
                <a:gd name="T61" fmla="*/ 2147483646 h 294"/>
                <a:gd name="T62" fmla="*/ 2147483646 w 212"/>
                <a:gd name="T63" fmla="*/ 2147483646 h 294"/>
                <a:gd name="T64" fmla="*/ 2147483646 w 212"/>
                <a:gd name="T65" fmla="*/ 2147483646 h 294"/>
                <a:gd name="T66" fmla="*/ 2147483646 w 212"/>
                <a:gd name="T67" fmla="*/ 2147483646 h 294"/>
                <a:gd name="T68" fmla="*/ 2147483646 w 212"/>
                <a:gd name="T69" fmla="*/ 2147483646 h 294"/>
                <a:gd name="T70" fmla="*/ 2147483646 w 212"/>
                <a:gd name="T71" fmla="*/ 0 h 294"/>
                <a:gd name="T72" fmla="*/ 2147483646 w 212"/>
                <a:gd name="T73" fmla="*/ 0 h 294"/>
                <a:gd name="T74" fmla="*/ 2147483646 w 212"/>
                <a:gd name="T75" fmla="*/ 0 h 294"/>
                <a:gd name="T76" fmla="*/ 2147483646 w 212"/>
                <a:gd name="T77" fmla="*/ 0 h 2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2"/>
                <a:gd name="T118" fmla="*/ 0 h 294"/>
                <a:gd name="T119" fmla="*/ 212 w 212"/>
                <a:gd name="T120" fmla="*/ 294 h 2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MH_Other_4"/>
            <p:cNvSpPr/>
            <p:nvPr/>
          </p:nvSpPr>
          <p:spPr bwMode="auto">
            <a:xfrm>
              <a:off x="3270251" y="2671764"/>
              <a:ext cx="142875" cy="325437"/>
            </a:xfrm>
            <a:custGeom>
              <a:avLst/>
              <a:gdLst>
                <a:gd name="T0" fmla="*/ 2147483646 w 257"/>
                <a:gd name="T1" fmla="*/ 2147483646 h 584"/>
                <a:gd name="T2" fmla="*/ 2147483646 w 257"/>
                <a:gd name="T3" fmla="*/ 2147483646 h 584"/>
                <a:gd name="T4" fmla="*/ 2147483646 w 257"/>
                <a:gd name="T5" fmla="*/ 2147483646 h 584"/>
                <a:gd name="T6" fmla="*/ 2147483646 w 257"/>
                <a:gd name="T7" fmla="*/ 2147483646 h 584"/>
                <a:gd name="T8" fmla="*/ 2147483646 w 257"/>
                <a:gd name="T9" fmla="*/ 2147483646 h 584"/>
                <a:gd name="T10" fmla="*/ 2147483646 w 257"/>
                <a:gd name="T11" fmla="*/ 2147483646 h 584"/>
                <a:gd name="T12" fmla="*/ 2147483646 w 257"/>
                <a:gd name="T13" fmla="*/ 2147483646 h 584"/>
                <a:gd name="T14" fmla="*/ 2147483646 w 257"/>
                <a:gd name="T15" fmla="*/ 2147483646 h 584"/>
                <a:gd name="T16" fmla="*/ 2147483646 w 257"/>
                <a:gd name="T17" fmla="*/ 2147483646 h 584"/>
                <a:gd name="T18" fmla="*/ 2147483646 w 257"/>
                <a:gd name="T19" fmla="*/ 2147483646 h 584"/>
                <a:gd name="T20" fmla="*/ 2147483646 w 257"/>
                <a:gd name="T21" fmla="*/ 2147483646 h 584"/>
                <a:gd name="T22" fmla="*/ 2147483646 w 257"/>
                <a:gd name="T23" fmla="*/ 2147483646 h 584"/>
                <a:gd name="T24" fmla="*/ 0 w 257"/>
                <a:gd name="T25" fmla="*/ 2147483646 h 584"/>
                <a:gd name="T26" fmla="*/ 2147483646 w 257"/>
                <a:gd name="T27" fmla="*/ 2147483646 h 584"/>
                <a:gd name="T28" fmla="*/ 2147483646 w 257"/>
                <a:gd name="T29" fmla="*/ 2147483646 h 584"/>
                <a:gd name="T30" fmla="*/ 2147483646 w 257"/>
                <a:gd name="T31" fmla="*/ 2147483646 h 584"/>
                <a:gd name="T32" fmla="*/ 2147483646 w 257"/>
                <a:gd name="T33" fmla="*/ 2147483646 h 584"/>
                <a:gd name="T34" fmla="*/ 2147483646 w 257"/>
                <a:gd name="T35" fmla="*/ 2147483646 h 584"/>
                <a:gd name="T36" fmla="*/ 2147483646 w 257"/>
                <a:gd name="T37" fmla="*/ 2147483646 h 584"/>
                <a:gd name="T38" fmla="*/ 2147483646 w 257"/>
                <a:gd name="T39" fmla="*/ 2147483646 h 584"/>
                <a:gd name="T40" fmla="*/ 2147483646 w 257"/>
                <a:gd name="T41" fmla="*/ 2147483646 h 584"/>
                <a:gd name="T42" fmla="*/ 2147483646 w 257"/>
                <a:gd name="T43" fmla="*/ 2147483646 h 584"/>
                <a:gd name="T44" fmla="*/ 2147483646 w 257"/>
                <a:gd name="T45" fmla="*/ 2147483646 h 584"/>
                <a:gd name="T46" fmla="*/ 2147483646 w 257"/>
                <a:gd name="T47" fmla="*/ 2147483646 h 584"/>
                <a:gd name="T48" fmla="*/ 2147483646 w 257"/>
                <a:gd name="T49" fmla="*/ 2147483646 h 584"/>
                <a:gd name="T50" fmla="*/ 2147483646 w 257"/>
                <a:gd name="T51" fmla="*/ 2147483646 h 584"/>
                <a:gd name="T52" fmla="*/ 2147483646 w 257"/>
                <a:gd name="T53" fmla="*/ 2147483646 h 584"/>
                <a:gd name="T54" fmla="*/ 2147483646 w 257"/>
                <a:gd name="T55" fmla="*/ 2147483646 h 584"/>
                <a:gd name="T56" fmla="*/ 2147483646 w 257"/>
                <a:gd name="T57" fmla="*/ 2147483646 h 584"/>
                <a:gd name="T58" fmla="*/ 2147483646 w 257"/>
                <a:gd name="T59" fmla="*/ 2147483646 h 584"/>
                <a:gd name="T60" fmla="*/ 2147483646 w 257"/>
                <a:gd name="T61" fmla="*/ 2147483646 h 584"/>
                <a:gd name="T62" fmla="*/ 2147483646 w 257"/>
                <a:gd name="T63" fmla="*/ 2147483646 h 584"/>
                <a:gd name="T64" fmla="*/ 2147483646 w 257"/>
                <a:gd name="T65" fmla="*/ 2147483646 h 584"/>
                <a:gd name="T66" fmla="*/ 2147483646 w 257"/>
                <a:gd name="T67" fmla="*/ 2147483646 h 584"/>
                <a:gd name="T68" fmla="*/ 2147483646 w 257"/>
                <a:gd name="T69" fmla="*/ 2147483646 h 584"/>
                <a:gd name="T70" fmla="*/ 2147483646 w 257"/>
                <a:gd name="T71" fmla="*/ 2147483646 h 584"/>
                <a:gd name="T72" fmla="*/ 2147483646 w 257"/>
                <a:gd name="T73" fmla="*/ 0 h 584"/>
                <a:gd name="T74" fmla="*/ 2147483646 w 257"/>
                <a:gd name="T75" fmla="*/ 2147483646 h 584"/>
                <a:gd name="T76" fmla="*/ 2147483646 w 257"/>
                <a:gd name="T77" fmla="*/ 2147483646 h 584"/>
                <a:gd name="T78" fmla="*/ 2147483646 w 257"/>
                <a:gd name="T79" fmla="*/ 2147483646 h 5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584"/>
                <a:gd name="T122" fmla="*/ 257 w 257"/>
                <a:gd name="T123" fmla="*/ 584 h 5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" name="MH_Other_5"/>
            <p:cNvSpPr/>
            <p:nvPr/>
          </p:nvSpPr>
          <p:spPr bwMode="auto">
            <a:xfrm>
              <a:off x="3024189" y="2782889"/>
              <a:ext cx="187325" cy="454025"/>
            </a:xfrm>
            <a:custGeom>
              <a:avLst/>
              <a:gdLst>
                <a:gd name="T0" fmla="*/ 2147483646 w 338"/>
                <a:gd name="T1" fmla="*/ 0 h 816"/>
                <a:gd name="T2" fmla="*/ 2147483646 w 338"/>
                <a:gd name="T3" fmla="*/ 0 h 816"/>
                <a:gd name="T4" fmla="*/ 2147483646 w 338"/>
                <a:gd name="T5" fmla="*/ 2147483646 h 816"/>
                <a:gd name="T6" fmla="*/ 2147483646 w 338"/>
                <a:gd name="T7" fmla="*/ 2147483646 h 816"/>
                <a:gd name="T8" fmla="*/ 2147483646 w 338"/>
                <a:gd name="T9" fmla="*/ 2147483646 h 816"/>
                <a:gd name="T10" fmla="*/ 2147483646 w 338"/>
                <a:gd name="T11" fmla="*/ 2147483646 h 816"/>
                <a:gd name="T12" fmla="*/ 2147483646 w 338"/>
                <a:gd name="T13" fmla="*/ 2147483646 h 816"/>
                <a:gd name="T14" fmla="*/ 2147483646 w 338"/>
                <a:gd name="T15" fmla="*/ 2147483646 h 816"/>
                <a:gd name="T16" fmla="*/ 2147483646 w 338"/>
                <a:gd name="T17" fmla="*/ 2147483646 h 816"/>
                <a:gd name="T18" fmla="*/ 2147483646 w 338"/>
                <a:gd name="T19" fmla="*/ 2147483646 h 816"/>
                <a:gd name="T20" fmla="*/ 2147483646 w 338"/>
                <a:gd name="T21" fmla="*/ 2147483646 h 816"/>
                <a:gd name="T22" fmla="*/ 2147483646 w 338"/>
                <a:gd name="T23" fmla="*/ 2147483646 h 816"/>
                <a:gd name="T24" fmla="*/ 2147483646 w 338"/>
                <a:gd name="T25" fmla="*/ 2147483646 h 816"/>
                <a:gd name="T26" fmla="*/ 2147483646 w 338"/>
                <a:gd name="T27" fmla="*/ 2147483646 h 816"/>
                <a:gd name="T28" fmla="*/ 2147483646 w 338"/>
                <a:gd name="T29" fmla="*/ 2147483646 h 816"/>
                <a:gd name="T30" fmla="*/ 2147483646 w 338"/>
                <a:gd name="T31" fmla="*/ 2147483646 h 816"/>
                <a:gd name="T32" fmla="*/ 2147483646 w 338"/>
                <a:gd name="T33" fmla="*/ 2147483646 h 816"/>
                <a:gd name="T34" fmla="*/ 2147483646 w 338"/>
                <a:gd name="T35" fmla="*/ 2147483646 h 816"/>
                <a:gd name="T36" fmla="*/ 2147483646 w 338"/>
                <a:gd name="T37" fmla="*/ 2147483646 h 816"/>
                <a:gd name="T38" fmla="*/ 2147483646 w 338"/>
                <a:gd name="T39" fmla="*/ 2147483646 h 816"/>
                <a:gd name="T40" fmla="*/ 2147483646 w 338"/>
                <a:gd name="T41" fmla="*/ 2147483646 h 816"/>
                <a:gd name="T42" fmla="*/ 0 w 338"/>
                <a:gd name="T43" fmla="*/ 2147483646 h 816"/>
                <a:gd name="T44" fmla="*/ 0 w 338"/>
                <a:gd name="T45" fmla="*/ 2147483646 h 816"/>
                <a:gd name="T46" fmla="*/ 0 w 338"/>
                <a:gd name="T47" fmla="*/ 2147483646 h 816"/>
                <a:gd name="T48" fmla="*/ 2147483646 w 338"/>
                <a:gd name="T49" fmla="*/ 2147483646 h 816"/>
                <a:gd name="T50" fmla="*/ 2147483646 w 338"/>
                <a:gd name="T51" fmla="*/ 2147483646 h 816"/>
                <a:gd name="T52" fmla="*/ 2147483646 w 338"/>
                <a:gd name="T53" fmla="*/ 2147483646 h 816"/>
                <a:gd name="T54" fmla="*/ 2147483646 w 338"/>
                <a:gd name="T55" fmla="*/ 2147483646 h 816"/>
                <a:gd name="T56" fmla="*/ 2147483646 w 338"/>
                <a:gd name="T57" fmla="*/ 2147483646 h 816"/>
                <a:gd name="T58" fmla="*/ 2147483646 w 338"/>
                <a:gd name="T59" fmla="*/ 2147483646 h 816"/>
                <a:gd name="T60" fmla="*/ 2147483646 w 338"/>
                <a:gd name="T61" fmla="*/ 2147483646 h 816"/>
                <a:gd name="T62" fmla="*/ 2147483646 w 338"/>
                <a:gd name="T63" fmla="*/ 2147483646 h 816"/>
                <a:gd name="T64" fmla="*/ 2147483646 w 338"/>
                <a:gd name="T65" fmla="*/ 2147483646 h 816"/>
                <a:gd name="T66" fmla="*/ 2147483646 w 338"/>
                <a:gd name="T67" fmla="*/ 2147483646 h 816"/>
                <a:gd name="T68" fmla="*/ 2147483646 w 338"/>
                <a:gd name="T69" fmla="*/ 2147483646 h 816"/>
                <a:gd name="T70" fmla="*/ 2147483646 w 338"/>
                <a:gd name="T71" fmla="*/ 2147483646 h 816"/>
                <a:gd name="T72" fmla="*/ 2147483646 w 338"/>
                <a:gd name="T73" fmla="*/ 2147483646 h 816"/>
                <a:gd name="T74" fmla="*/ 2147483646 w 338"/>
                <a:gd name="T75" fmla="*/ 2147483646 h 816"/>
                <a:gd name="T76" fmla="*/ 2147483646 w 338"/>
                <a:gd name="T77" fmla="*/ 2147483646 h 816"/>
                <a:gd name="T78" fmla="*/ 2147483646 w 338"/>
                <a:gd name="T79" fmla="*/ 2147483646 h 816"/>
                <a:gd name="T80" fmla="*/ 2147483646 w 338"/>
                <a:gd name="T81" fmla="*/ 2147483646 h 816"/>
                <a:gd name="T82" fmla="*/ 2147483646 w 338"/>
                <a:gd name="T83" fmla="*/ 2147483646 h 816"/>
                <a:gd name="T84" fmla="*/ 2147483646 w 338"/>
                <a:gd name="T85" fmla="*/ 2147483646 h 816"/>
                <a:gd name="T86" fmla="*/ 2147483646 w 338"/>
                <a:gd name="T87" fmla="*/ 2147483646 h 816"/>
                <a:gd name="T88" fmla="*/ 2147483646 w 338"/>
                <a:gd name="T89" fmla="*/ 2147483646 h 816"/>
                <a:gd name="T90" fmla="*/ 2147483646 w 338"/>
                <a:gd name="T91" fmla="*/ 2147483646 h 816"/>
                <a:gd name="T92" fmla="*/ 2147483646 w 338"/>
                <a:gd name="T93" fmla="*/ 2147483646 h 816"/>
                <a:gd name="T94" fmla="*/ 2147483646 w 338"/>
                <a:gd name="T95" fmla="*/ 2147483646 h 816"/>
                <a:gd name="T96" fmla="*/ 2147483646 w 338"/>
                <a:gd name="T97" fmla="*/ 2147483646 h 816"/>
                <a:gd name="T98" fmla="*/ 2147483646 w 338"/>
                <a:gd name="T99" fmla="*/ 2147483646 h 816"/>
                <a:gd name="T100" fmla="*/ 2147483646 w 338"/>
                <a:gd name="T101" fmla="*/ 2147483646 h 816"/>
                <a:gd name="T102" fmla="*/ 2147483646 w 338"/>
                <a:gd name="T103" fmla="*/ 2147483646 h 816"/>
                <a:gd name="T104" fmla="*/ 2147483646 w 338"/>
                <a:gd name="T105" fmla="*/ 2147483646 h 816"/>
                <a:gd name="T106" fmla="*/ 2147483646 w 338"/>
                <a:gd name="T107" fmla="*/ 0 h 816"/>
                <a:gd name="T108" fmla="*/ 2147483646 w 338"/>
                <a:gd name="T109" fmla="*/ 0 h 816"/>
                <a:gd name="T110" fmla="*/ 2147483646 w 338"/>
                <a:gd name="T111" fmla="*/ 0 h 8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8"/>
                <a:gd name="T169" fmla="*/ 0 h 816"/>
                <a:gd name="T170" fmla="*/ 338 w 338"/>
                <a:gd name="T171" fmla="*/ 816 h 8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" name="MH_Other_6"/>
            <p:cNvSpPr/>
            <p:nvPr/>
          </p:nvSpPr>
          <p:spPr bwMode="auto">
            <a:xfrm>
              <a:off x="2952751" y="3203576"/>
              <a:ext cx="474663" cy="138113"/>
            </a:xfrm>
            <a:custGeom>
              <a:avLst/>
              <a:gdLst>
                <a:gd name="T0" fmla="*/ 2147483646 w 854"/>
                <a:gd name="T1" fmla="*/ 2147483646 h 250"/>
                <a:gd name="T2" fmla="*/ 2147483646 w 854"/>
                <a:gd name="T3" fmla="*/ 2147483646 h 250"/>
                <a:gd name="T4" fmla="*/ 2147483646 w 854"/>
                <a:gd name="T5" fmla="*/ 2147483646 h 250"/>
                <a:gd name="T6" fmla="*/ 2147483646 w 854"/>
                <a:gd name="T7" fmla="*/ 2147483646 h 250"/>
                <a:gd name="T8" fmla="*/ 2147483646 w 854"/>
                <a:gd name="T9" fmla="*/ 2147483646 h 250"/>
                <a:gd name="T10" fmla="*/ 2147483646 w 854"/>
                <a:gd name="T11" fmla="*/ 2147483646 h 250"/>
                <a:gd name="T12" fmla="*/ 2147483646 w 854"/>
                <a:gd name="T13" fmla="*/ 2147483646 h 250"/>
                <a:gd name="T14" fmla="*/ 2147483646 w 854"/>
                <a:gd name="T15" fmla="*/ 2147483646 h 250"/>
                <a:gd name="T16" fmla="*/ 2147483646 w 854"/>
                <a:gd name="T17" fmla="*/ 2147483646 h 250"/>
                <a:gd name="T18" fmla="*/ 2147483646 w 854"/>
                <a:gd name="T19" fmla="*/ 2147483646 h 250"/>
                <a:gd name="T20" fmla="*/ 2147483646 w 854"/>
                <a:gd name="T21" fmla="*/ 2147483646 h 250"/>
                <a:gd name="T22" fmla="*/ 2147483646 w 854"/>
                <a:gd name="T23" fmla="*/ 2147483646 h 250"/>
                <a:gd name="T24" fmla="*/ 2147483646 w 854"/>
                <a:gd name="T25" fmla="*/ 2147483646 h 250"/>
                <a:gd name="T26" fmla="*/ 2147483646 w 854"/>
                <a:gd name="T27" fmla="*/ 2147483646 h 250"/>
                <a:gd name="T28" fmla="*/ 2147483646 w 854"/>
                <a:gd name="T29" fmla="*/ 2147483646 h 250"/>
                <a:gd name="T30" fmla="*/ 2147483646 w 854"/>
                <a:gd name="T31" fmla="*/ 2147483646 h 250"/>
                <a:gd name="T32" fmla="*/ 2147483646 w 854"/>
                <a:gd name="T33" fmla="*/ 2147483646 h 250"/>
                <a:gd name="T34" fmla="*/ 2147483646 w 854"/>
                <a:gd name="T35" fmla="*/ 2147483646 h 250"/>
                <a:gd name="T36" fmla="*/ 2147483646 w 854"/>
                <a:gd name="T37" fmla="*/ 2147483646 h 250"/>
                <a:gd name="T38" fmla="*/ 2147483646 w 854"/>
                <a:gd name="T39" fmla="*/ 2147483646 h 250"/>
                <a:gd name="T40" fmla="*/ 2147483646 w 854"/>
                <a:gd name="T41" fmla="*/ 2147483646 h 250"/>
                <a:gd name="T42" fmla="*/ 2147483646 w 854"/>
                <a:gd name="T43" fmla="*/ 2147483646 h 250"/>
                <a:gd name="T44" fmla="*/ 2147483646 w 854"/>
                <a:gd name="T45" fmla="*/ 2147483646 h 250"/>
                <a:gd name="T46" fmla="*/ 2147483646 w 854"/>
                <a:gd name="T47" fmla="*/ 2147483646 h 250"/>
                <a:gd name="T48" fmla="*/ 2147483646 w 854"/>
                <a:gd name="T49" fmla="*/ 2147483646 h 250"/>
                <a:gd name="T50" fmla="*/ 2147483646 w 854"/>
                <a:gd name="T51" fmla="*/ 2147483646 h 250"/>
                <a:gd name="T52" fmla="*/ 2147483646 w 854"/>
                <a:gd name="T53" fmla="*/ 2147483646 h 250"/>
                <a:gd name="T54" fmla="*/ 2147483646 w 854"/>
                <a:gd name="T55" fmla="*/ 2147483646 h 250"/>
                <a:gd name="T56" fmla="*/ 2147483646 w 854"/>
                <a:gd name="T57" fmla="*/ 2147483646 h 250"/>
                <a:gd name="T58" fmla="*/ 2147483646 w 854"/>
                <a:gd name="T59" fmla="*/ 0 h 250"/>
                <a:gd name="T60" fmla="*/ 2147483646 w 854"/>
                <a:gd name="T61" fmla="*/ 0 h 250"/>
                <a:gd name="T62" fmla="*/ 2147483646 w 854"/>
                <a:gd name="T63" fmla="*/ 0 h 250"/>
                <a:gd name="T64" fmla="*/ 2147483646 w 854"/>
                <a:gd name="T65" fmla="*/ 2147483646 h 250"/>
                <a:gd name="T66" fmla="*/ 2147483646 w 854"/>
                <a:gd name="T67" fmla="*/ 2147483646 h 250"/>
                <a:gd name="T68" fmla="*/ 2147483646 w 854"/>
                <a:gd name="T69" fmla="*/ 2147483646 h 250"/>
                <a:gd name="T70" fmla="*/ 2147483646 w 854"/>
                <a:gd name="T71" fmla="*/ 2147483646 h 250"/>
                <a:gd name="T72" fmla="*/ 2147483646 w 854"/>
                <a:gd name="T73" fmla="*/ 2147483646 h 250"/>
                <a:gd name="T74" fmla="*/ 2147483646 w 854"/>
                <a:gd name="T75" fmla="*/ 2147483646 h 250"/>
                <a:gd name="T76" fmla="*/ 2147483646 w 854"/>
                <a:gd name="T77" fmla="*/ 2147483646 h 250"/>
                <a:gd name="T78" fmla="*/ 2147483646 w 854"/>
                <a:gd name="T79" fmla="*/ 2147483646 h 250"/>
                <a:gd name="T80" fmla="*/ 2147483646 w 854"/>
                <a:gd name="T81" fmla="*/ 2147483646 h 250"/>
                <a:gd name="T82" fmla="*/ 2147483646 w 854"/>
                <a:gd name="T83" fmla="*/ 2147483646 h 250"/>
                <a:gd name="T84" fmla="*/ 2147483646 w 854"/>
                <a:gd name="T85" fmla="*/ 2147483646 h 250"/>
                <a:gd name="T86" fmla="*/ 2147483646 w 854"/>
                <a:gd name="T87" fmla="*/ 2147483646 h 250"/>
                <a:gd name="T88" fmla="*/ 2147483646 w 854"/>
                <a:gd name="T89" fmla="*/ 2147483646 h 250"/>
                <a:gd name="T90" fmla="*/ 2147483646 w 854"/>
                <a:gd name="T91" fmla="*/ 2147483646 h 250"/>
                <a:gd name="T92" fmla="*/ 2147483646 w 854"/>
                <a:gd name="T93" fmla="*/ 2147483646 h 250"/>
                <a:gd name="T94" fmla="*/ 2147483646 w 854"/>
                <a:gd name="T95" fmla="*/ 2147483646 h 250"/>
                <a:gd name="T96" fmla="*/ 2147483646 w 854"/>
                <a:gd name="T97" fmla="*/ 2147483646 h 250"/>
                <a:gd name="T98" fmla="*/ 2147483646 w 854"/>
                <a:gd name="T99" fmla="*/ 2147483646 h 250"/>
                <a:gd name="T100" fmla="*/ 2147483646 w 854"/>
                <a:gd name="T101" fmla="*/ 2147483646 h 250"/>
                <a:gd name="T102" fmla="*/ 0 w 854"/>
                <a:gd name="T103" fmla="*/ 2147483646 h 250"/>
                <a:gd name="T104" fmla="*/ 0 w 854"/>
                <a:gd name="T105" fmla="*/ 2147483646 h 250"/>
                <a:gd name="T106" fmla="*/ 0 w 854"/>
                <a:gd name="T107" fmla="*/ 2147483646 h 250"/>
                <a:gd name="T108" fmla="*/ 0 w 854"/>
                <a:gd name="T109" fmla="*/ 2147483646 h 250"/>
                <a:gd name="T110" fmla="*/ 0 w 854"/>
                <a:gd name="T111" fmla="*/ 2147483646 h 250"/>
                <a:gd name="T112" fmla="*/ 2147483646 w 854"/>
                <a:gd name="T113" fmla="*/ 2147483646 h 250"/>
                <a:gd name="T114" fmla="*/ 2147483646 w 854"/>
                <a:gd name="T115" fmla="*/ 2147483646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250"/>
                <a:gd name="T176" fmla="*/ 854 w 854"/>
                <a:gd name="T177" fmla="*/ 250 h 2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" name="MH_Other_7"/>
            <p:cNvSpPr/>
            <p:nvPr/>
          </p:nvSpPr>
          <p:spPr bwMode="auto">
            <a:xfrm>
              <a:off x="3144838" y="2982913"/>
              <a:ext cx="438150" cy="133350"/>
            </a:xfrm>
            <a:custGeom>
              <a:avLst/>
              <a:gdLst>
                <a:gd name="T0" fmla="*/ 2147483646 w 788"/>
                <a:gd name="T1" fmla="*/ 2147483646 h 240"/>
                <a:gd name="T2" fmla="*/ 2147483646 w 788"/>
                <a:gd name="T3" fmla="*/ 2147483646 h 240"/>
                <a:gd name="T4" fmla="*/ 2147483646 w 788"/>
                <a:gd name="T5" fmla="*/ 2147483646 h 240"/>
                <a:gd name="T6" fmla="*/ 2147483646 w 788"/>
                <a:gd name="T7" fmla="*/ 2147483646 h 240"/>
                <a:gd name="T8" fmla="*/ 2147483646 w 788"/>
                <a:gd name="T9" fmla="*/ 2147483646 h 240"/>
                <a:gd name="T10" fmla="*/ 2147483646 w 788"/>
                <a:gd name="T11" fmla="*/ 2147483646 h 240"/>
                <a:gd name="T12" fmla="*/ 2147483646 w 788"/>
                <a:gd name="T13" fmla="*/ 2147483646 h 240"/>
                <a:gd name="T14" fmla="*/ 2147483646 w 788"/>
                <a:gd name="T15" fmla="*/ 2147483646 h 240"/>
                <a:gd name="T16" fmla="*/ 2147483646 w 788"/>
                <a:gd name="T17" fmla="*/ 2147483646 h 240"/>
                <a:gd name="T18" fmla="*/ 2147483646 w 788"/>
                <a:gd name="T19" fmla="*/ 2147483646 h 240"/>
                <a:gd name="T20" fmla="*/ 2147483646 w 788"/>
                <a:gd name="T21" fmla="*/ 2147483646 h 240"/>
                <a:gd name="T22" fmla="*/ 2147483646 w 788"/>
                <a:gd name="T23" fmla="*/ 2147483646 h 240"/>
                <a:gd name="T24" fmla="*/ 2147483646 w 788"/>
                <a:gd name="T25" fmla="*/ 2147483646 h 240"/>
                <a:gd name="T26" fmla="*/ 2147483646 w 788"/>
                <a:gd name="T27" fmla="*/ 2147483646 h 240"/>
                <a:gd name="T28" fmla="*/ 2147483646 w 788"/>
                <a:gd name="T29" fmla="*/ 2147483646 h 240"/>
                <a:gd name="T30" fmla="*/ 2147483646 w 788"/>
                <a:gd name="T31" fmla="*/ 2147483646 h 240"/>
                <a:gd name="T32" fmla="*/ 2147483646 w 788"/>
                <a:gd name="T33" fmla="*/ 2147483646 h 240"/>
                <a:gd name="T34" fmla="*/ 2147483646 w 788"/>
                <a:gd name="T35" fmla="*/ 2147483646 h 240"/>
                <a:gd name="T36" fmla="*/ 2147483646 w 788"/>
                <a:gd name="T37" fmla="*/ 2147483646 h 240"/>
                <a:gd name="T38" fmla="*/ 2147483646 w 788"/>
                <a:gd name="T39" fmla="*/ 2147483646 h 240"/>
                <a:gd name="T40" fmla="*/ 2147483646 w 788"/>
                <a:gd name="T41" fmla="*/ 2147483646 h 240"/>
                <a:gd name="T42" fmla="*/ 2147483646 w 788"/>
                <a:gd name="T43" fmla="*/ 2147483646 h 240"/>
                <a:gd name="T44" fmla="*/ 2147483646 w 788"/>
                <a:gd name="T45" fmla="*/ 2147483646 h 240"/>
                <a:gd name="T46" fmla="*/ 2147483646 w 788"/>
                <a:gd name="T47" fmla="*/ 2147483646 h 240"/>
                <a:gd name="T48" fmla="*/ 2147483646 w 788"/>
                <a:gd name="T49" fmla="*/ 2147483646 h 240"/>
                <a:gd name="T50" fmla="*/ 2147483646 w 788"/>
                <a:gd name="T51" fmla="*/ 2147483646 h 240"/>
                <a:gd name="T52" fmla="*/ 2147483646 w 788"/>
                <a:gd name="T53" fmla="*/ 0 h 240"/>
                <a:gd name="T54" fmla="*/ 2147483646 w 788"/>
                <a:gd name="T55" fmla="*/ 0 h 240"/>
                <a:gd name="T56" fmla="*/ 2147483646 w 788"/>
                <a:gd name="T57" fmla="*/ 0 h 240"/>
                <a:gd name="T58" fmla="*/ 2147483646 w 788"/>
                <a:gd name="T59" fmla="*/ 2147483646 h 240"/>
                <a:gd name="T60" fmla="*/ 2147483646 w 788"/>
                <a:gd name="T61" fmla="*/ 2147483646 h 240"/>
                <a:gd name="T62" fmla="*/ 2147483646 w 788"/>
                <a:gd name="T63" fmla="*/ 2147483646 h 240"/>
                <a:gd name="T64" fmla="*/ 2147483646 w 788"/>
                <a:gd name="T65" fmla="*/ 2147483646 h 240"/>
                <a:gd name="T66" fmla="*/ 2147483646 w 788"/>
                <a:gd name="T67" fmla="*/ 2147483646 h 240"/>
                <a:gd name="T68" fmla="*/ 2147483646 w 788"/>
                <a:gd name="T69" fmla="*/ 2147483646 h 240"/>
                <a:gd name="T70" fmla="*/ 2147483646 w 788"/>
                <a:gd name="T71" fmla="*/ 2147483646 h 240"/>
                <a:gd name="T72" fmla="*/ 2147483646 w 788"/>
                <a:gd name="T73" fmla="*/ 2147483646 h 240"/>
                <a:gd name="T74" fmla="*/ 2147483646 w 788"/>
                <a:gd name="T75" fmla="*/ 2147483646 h 240"/>
                <a:gd name="T76" fmla="*/ 2147483646 w 788"/>
                <a:gd name="T77" fmla="*/ 2147483646 h 240"/>
                <a:gd name="T78" fmla="*/ 2147483646 w 788"/>
                <a:gd name="T79" fmla="*/ 2147483646 h 240"/>
                <a:gd name="T80" fmla="*/ 2147483646 w 788"/>
                <a:gd name="T81" fmla="*/ 2147483646 h 240"/>
                <a:gd name="T82" fmla="*/ 2147483646 w 788"/>
                <a:gd name="T83" fmla="*/ 2147483646 h 240"/>
                <a:gd name="T84" fmla="*/ 2147483646 w 788"/>
                <a:gd name="T85" fmla="*/ 2147483646 h 240"/>
                <a:gd name="T86" fmla="*/ 2147483646 w 788"/>
                <a:gd name="T87" fmla="*/ 2147483646 h 240"/>
                <a:gd name="T88" fmla="*/ 2147483646 w 788"/>
                <a:gd name="T89" fmla="*/ 2147483646 h 240"/>
                <a:gd name="T90" fmla="*/ 2147483646 w 788"/>
                <a:gd name="T91" fmla="*/ 2147483646 h 240"/>
                <a:gd name="T92" fmla="*/ 2147483646 w 788"/>
                <a:gd name="T93" fmla="*/ 2147483646 h 240"/>
                <a:gd name="T94" fmla="*/ 2147483646 w 788"/>
                <a:gd name="T95" fmla="*/ 2147483646 h 240"/>
                <a:gd name="T96" fmla="*/ 2147483646 w 788"/>
                <a:gd name="T97" fmla="*/ 2147483646 h 240"/>
                <a:gd name="T98" fmla="*/ 0 w 788"/>
                <a:gd name="T99" fmla="*/ 2147483646 h 240"/>
                <a:gd name="T100" fmla="*/ 0 w 788"/>
                <a:gd name="T101" fmla="*/ 2147483646 h 240"/>
                <a:gd name="T102" fmla="*/ 0 w 788"/>
                <a:gd name="T103" fmla="*/ 2147483646 h 240"/>
                <a:gd name="T104" fmla="*/ 2147483646 w 788"/>
                <a:gd name="T105" fmla="*/ 2147483646 h 240"/>
                <a:gd name="T106" fmla="*/ 2147483646 w 788"/>
                <a:gd name="T107" fmla="*/ 2147483646 h 240"/>
                <a:gd name="T108" fmla="*/ 2147483646 w 788"/>
                <a:gd name="T109" fmla="*/ 2147483646 h 2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8"/>
                <a:gd name="T166" fmla="*/ 0 h 240"/>
                <a:gd name="T167" fmla="*/ 788 w 788"/>
                <a:gd name="T168" fmla="*/ 240 h 2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MH_Other_8"/>
            <p:cNvSpPr/>
            <p:nvPr/>
          </p:nvSpPr>
          <p:spPr bwMode="auto">
            <a:xfrm>
              <a:off x="3455988" y="2805113"/>
              <a:ext cx="317500" cy="69850"/>
            </a:xfrm>
            <a:custGeom>
              <a:avLst/>
              <a:gdLst>
                <a:gd name="T0" fmla="*/ 2147483646 w 570"/>
                <a:gd name="T1" fmla="*/ 2147483646 h 127"/>
                <a:gd name="T2" fmla="*/ 2147483646 w 570"/>
                <a:gd name="T3" fmla="*/ 2147483646 h 127"/>
                <a:gd name="T4" fmla="*/ 2147483646 w 570"/>
                <a:gd name="T5" fmla="*/ 2147483646 h 127"/>
                <a:gd name="T6" fmla="*/ 2147483646 w 570"/>
                <a:gd name="T7" fmla="*/ 2147483646 h 127"/>
                <a:gd name="T8" fmla="*/ 2147483646 w 570"/>
                <a:gd name="T9" fmla="*/ 2147483646 h 127"/>
                <a:gd name="T10" fmla="*/ 2147483646 w 570"/>
                <a:gd name="T11" fmla="*/ 2147483646 h 127"/>
                <a:gd name="T12" fmla="*/ 2147483646 w 570"/>
                <a:gd name="T13" fmla="*/ 2147483646 h 127"/>
                <a:gd name="T14" fmla="*/ 2147483646 w 570"/>
                <a:gd name="T15" fmla="*/ 2147483646 h 127"/>
                <a:gd name="T16" fmla="*/ 2147483646 w 570"/>
                <a:gd name="T17" fmla="*/ 2147483646 h 127"/>
                <a:gd name="T18" fmla="*/ 2147483646 w 570"/>
                <a:gd name="T19" fmla="*/ 2147483646 h 127"/>
                <a:gd name="T20" fmla="*/ 2147483646 w 570"/>
                <a:gd name="T21" fmla="*/ 2147483646 h 127"/>
                <a:gd name="T22" fmla="*/ 2147483646 w 570"/>
                <a:gd name="T23" fmla="*/ 2147483646 h 127"/>
                <a:gd name="T24" fmla="*/ 2147483646 w 570"/>
                <a:gd name="T25" fmla="*/ 2147483646 h 127"/>
                <a:gd name="T26" fmla="*/ 2147483646 w 570"/>
                <a:gd name="T27" fmla="*/ 2147483646 h 127"/>
                <a:gd name="T28" fmla="*/ 2147483646 w 570"/>
                <a:gd name="T29" fmla="*/ 2147483646 h 127"/>
                <a:gd name="T30" fmla="*/ 2147483646 w 570"/>
                <a:gd name="T31" fmla="*/ 2147483646 h 127"/>
                <a:gd name="T32" fmla="*/ 2147483646 w 570"/>
                <a:gd name="T33" fmla="*/ 2147483646 h 127"/>
                <a:gd name="T34" fmla="*/ 2147483646 w 570"/>
                <a:gd name="T35" fmla="*/ 2147483646 h 127"/>
                <a:gd name="T36" fmla="*/ 2147483646 w 570"/>
                <a:gd name="T37" fmla="*/ 2147483646 h 127"/>
                <a:gd name="T38" fmla="*/ 2147483646 w 570"/>
                <a:gd name="T39" fmla="*/ 2147483646 h 127"/>
                <a:gd name="T40" fmla="*/ 2147483646 w 570"/>
                <a:gd name="T41" fmla="*/ 0 h 127"/>
                <a:gd name="T42" fmla="*/ 2147483646 w 570"/>
                <a:gd name="T43" fmla="*/ 0 h 127"/>
                <a:gd name="T44" fmla="*/ 2147483646 w 570"/>
                <a:gd name="T45" fmla="*/ 0 h 127"/>
                <a:gd name="T46" fmla="*/ 2147483646 w 570"/>
                <a:gd name="T47" fmla="*/ 2147483646 h 127"/>
                <a:gd name="T48" fmla="*/ 2147483646 w 570"/>
                <a:gd name="T49" fmla="*/ 2147483646 h 127"/>
                <a:gd name="T50" fmla="*/ 2147483646 w 570"/>
                <a:gd name="T51" fmla="*/ 2147483646 h 127"/>
                <a:gd name="T52" fmla="*/ 2147483646 w 570"/>
                <a:gd name="T53" fmla="*/ 2147483646 h 127"/>
                <a:gd name="T54" fmla="*/ 2147483646 w 570"/>
                <a:gd name="T55" fmla="*/ 2147483646 h 127"/>
                <a:gd name="T56" fmla="*/ 2147483646 w 570"/>
                <a:gd name="T57" fmla="*/ 2147483646 h 127"/>
                <a:gd name="T58" fmla="*/ 2147483646 w 570"/>
                <a:gd name="T59" fmla="*/ 2147483646 h 127"/>
                <a:gd name="T60" fmla="*/ 2147483646 w 570"/>
                <a:gd name="T61" fmla="*/ 2147483646 h 127"/>
                <a:gd name="T62" fmla="*/ 2147483646 w 570"/>
                <a:gd name="T63" fmla="*/ 2147483646 h 127"/>
                <a:gd name="T64" fmla="*/ 2147483646 w 570"/>
                <a:gd name="T65" fmla="*/ 2147483646 h 127"/>
                <a:gd name="T66" fmla="*/ 2147483646 w 570"/>
                <a:gd name="T67" fmla="*/ 2147483646 h 127"/>
                <a:gd name="T68" fmla="*/ 2147483646 w 570"/>
                <a:gd name="T69" fmla="*/ 2147483646 h 127"/>
                <a:gd name="T70" fmla="*/ 0 w 570"/>
                <a:gd name="T71" fmla="*/ 2147483646 h 127"/>
                <a:gd name="T72" fmla="*/ 2147483646 w 570"/>
                <a:gd name="T73" fmla="*/ 2147483646 h 127"/>
                <a:gd name="T74" fmla="*/ 2147483646 w 570"/>
                <a:gd name="T75" fmla="*/ 2147483646 h 127"/>
                <a:gd name="T76" fmla="*/ 2147483646 w 570"/>
                <a:gd name="T77" fmla="*/ 2147483646 h 1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0"/>
                <a:gd name="T118" fmla="*/ 0 h 127"/>
                <a:gd name="T119" fmla="*/ 570 w 570"/>
                <a:gd name="T120" fmla="*/ 127 h 1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1" name="MH_Other_9"/>
            <p:cNvCxnSpPr/>
            <p:nvPr/>
          </p:nvCxnSpPr>
          <p:spPr>
            <a:xfrm>
              <a:off x="2747964" y="3729038"/>
              <a:ext cx="1514475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1" name="MH_SubTitle_1"/>
            <p:cNvSpPr>
              <a:spLocks noChangeArrowheads="1"/>
            </p:cNvSpPr>
            <p:nvPr/>
          </p:nvSpPr>
          <p:spPr bwMode="auto">
            <a:xfrm>
              <a:off x="3343275" y="3378200"/>
              <a:ext cx="9207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8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55520" y="1495501"/>
            <a:ext cx="2444191" cy="1874050"/>
            <a:chOff x="4532313" y="2584450"/>
            <a:chExt cx="1517650" cy="1163638"/>
          </a:xfrm>
        </p:grpSpPr>
        <p:sp>
          <p:nvSpPr>
            <p:cNvPr id="5132" name="MH_Other_10"/>
            <p:cNvSpPr/>
            <p:nvPr/>
          </p:nvSpPr>
          <p:spPr bwMode="auto">
            <a:xfrm>
              <a:off x="4532313" y="258445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" name="MH_Other_11"/>
            <p:cNvSpPr/>
            <p:nvPr/>
          </p:nvSpPr>
          <p:spPr bwMode="auto">
            <a:xfrm>
              <a:off x="4702175" y="2678113"/>
              <a:ext cx="844550" cy="728662"/>
            </a:xfrm>
            <a:custGeom>
              <a:avLst/>
              <a:gdLst>
                <a:gd name="T0" fmla="*/ 2147483646 w 1518"/>
                <a:gd name="T1" fmla="*/ 2147483646 h 1310"/>
                <a:gd name="T2" fmla="*/ 2147483646 w 1518"/>
                <a:gd name="T3" fmla="*/ 2147483646 h 1310"/>
                <a:gd name="T4" fmla="*/ 2147483646 w 1518"/>
                <a:gd name="T5" fmla="*/ 2147483646 h 1310"/>
                <a:gd name="T6" fmla="*/ 2147483646 w 1518"/>
                <a:gd name="T7" fmla="*/ 2147483646 h 1310"/>
                <a:gd name="T8" fmla="*/ 2147483646 w 1518"/>
                <a:gd name="T9" fmla="*/ 2147483646 h 1310"/>
                <a:gd name="T10" fmla="*/ 2147483646 w 1518"/>
                <a:gd name="T11" fmla="*/ 2147483646 h 1310"/>
                <a:gd name="T12" fmla="*/ 2147483646 w 1518"/>
                <a:gd name="T13" fmla="*/ 2147483646 h 1310"/>
                <a:gd name="T14" fmla="*/ 2147483646 w 1518"/>
                <a:gd name="T15" fmla="*/ 2147483646 h 1310"/>
                <a:gd name="T16" fmla="*/ 2147483646 w 1518"/>
                <a:gd name="T17" fmla="*/ 2147483646 h 1310"/>
                <a:gd name="T18" fmla="*/ 2147483646 w 1518"/>
                <a:gd name="T19" fmla="*/ 2147483646 h 1310"/>
                <a:gd name="T20" fmla="*/ 2147483646 w 1518"/>
                <a:gd name="T21" fmla="*/ 2147483646 h 1310"/>
                <a:gd name="T22" fmla="*/ 2147483646 w 1518"/>
                <a:gd name="T23" fmla="*/ 2147483646 h 1310"/>
                <a:gd name="T24" fmla="*/ 2147483646 w 1518"/>
                <a:gd name="T25" fmla="*/ 2147483646 h 1310"/>
                <a:gd name="T26" fmla="*/ 2147483646 w 1518"/>
                <a:gd name="T27" fmla="*/ 2147483646 h 1310"/>
                <a:gd name="T28" fmla="*/ 2147483646 w 1518"/>
                <a:gd name="T29" fmla="*/ 2147483646 h 1310"/>
                <a:gd name="T30" fmla="*/ 2147483646 w 1518"/>
                <a:gd name="T31" fmla="*/ 2147483646 h 1310"/>
                <a:gd name="T32" fmla="*/ 2147483646 w 1518"/>
                <a:gd name="T33" fmla="*/ 0 h 1310"/>
                <a:gd name="T34" fmla="*/ 2147483646 w 1518"/>
                <a:gd name="T35" fmla="*/ 0 h 1310"/>
                <a:gd name="T36" fmla="*/ 2147483646 w 1518"/>
                <a:gd name="T37" fmla="*/ 2147483646 h 1310"/>
                <a:gd name="T38" fmla="*/ 2147483646 w 1518"/>
                <a:gd name="T39" fmla="*/ 2147483646 h 1310"/>
                <a:gd name="T40" fmla="*/ 2147483646 w 1518"/>
                <a:gd name="T41" fmla="*/ 2147483646 h 1310"/>
                <a:gd name="T42" fmla="*/ 2147483646 w 1518"/>
                <a:gd name="T43" fmla="*/ 2147483646 h 1310"/>
                <a:gd name="T44" fmla="*/ 2147483646 w 1518"/>
                <a:gd name="T45" fmla="*/ 2147483646 h 1310"/>
                <a:gd name="T46" fmla="*/ 2147483646 w 1518"/>
                <a:gd name="T47" fmla="*/ 2147483646 h 1310"/>
                <a:gd name="T48" fmla="*/ 2147483646 w 1518"/>
                <a:gd name="T49" fmla="*/ 2147483646 h 1310"/>
                <a:gd name="T50" fmla="*/ 2147483646 w 1518"/>
                <a:gd name="T51" fmla="*/ 2147483646 h 1310"/>
                <a:gd name="T52" fmla="*/ 2147483646 w 1518"/>
                <a:gd name="T53" fmla="*/ 2147483646 h 1310"/>
                <a:gd name="T54" fmla="*/ 2147483646 w 1518"/>
                <a:gd name="T55" fmla="*/ 2147483646 h 1310"/>
                <a:gd name="T56" fmla="*/ 2147483646 w 1518"/>
                <a:gd name="T57" fmla="*/ 2147483646 h 1310"/>
                <a:gd name="T58" fmla="*/ 2147483646 w 1518"/>
                <a:gd name="T59" fmla="*/ 2147483646 h 1310"/>
                <a:gd name="T60" fmla="*/ 2147483646 w 1518"/>
                <a:gd name="T61" fmla="*/ 2147483646 h 1310"/>
                <a:gd name="T62" fmla="*/ 2147483646 w 1518"/>
                <a:gd name="T63" fmla="*/ 2147483646 h 1310"/>
                <a:gd name="T64" fmla="*/ 2147483646 w 1518"/>
                <a:gd name="T65" fmla="*/ 2147483646 h 1310"/>
                <a:gd name="T66" fmla="*/ 0 w 1518"/>
                <a:gd name="T67" fmla="*/ 2147483646 h 1310"/>
                <a:gd name="T68" fmla="*/ 0 w 1518"/>
                <a:gd name="T69" fmla="*/ 2147483646 h 1310"/>
                <a:gd name="T70" fmla="*/ 2147483646 w 1518"/>
                <a:gd name="T71" fmla="*/ 2147483646 h 1310"/>
                <a:gd name="T72" fmla="*/ 2147483646 w 1518"/>
                <a:gd name="T73" fmla="*/ 2147483646 h 13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18"/>
                <a:gd name="T112" fmla="*/ 0 h 1310"/>
                <a:gd name="T113" fmla="*/ 1518 w 1518"/>
                <a:gd name="T114" fmla="*/ 1310 h 13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" name="MH_Other_12"/>
            <p:cNvSpPr/>
            <p:nvPr/>
          </p:nvSpPr>
          <p:spPr bwMode="auto">
            <a:xfrm>
              <a:off x="5327651" y="2644776"/>
              <a:ext cx="119063" cy="163513"/>
            </a:xfrm>
            <a:custGeom>
              <a:avLst/>
              <a:gdLst>
                <a:gd name="T0" fmla="*/ 2147483646 w 212"/>
                <a:gd name="T1" fmla="*/ 0 h 294"/>
                <a:gd name="T2" fmla="*/ 2147483646 w 212"/>
                <a:gd name="T3" fmla="*/ 0 h 294"/>
                <a:gd name="T4" fmla="*/ 2147483646 w 212"/>
                <a:gd name="T5" fmla="*/ 2147483646 h 294"/>
                <a:gd name="T6" fmla="*/ 2147483646 w 212"/>
                <a:gd name="T7" fmla="*/ 2147483646 h 294"/>
                <a:gd name="T8" fmla="*/ 2147483646 w 212"/>
                <a:gd name="T9" fmla="*/ 2147483646 h 294"/>
                <a:gd name="T10" fmla="*/ 2147483646 w 212"/>
                <a:gd name="T11" fmla="*/ 2147483646 h 294"/>
                <a:gd name="T12" fmla="*/ 2147483646 w 212"/>
                <a:gd name="T13" fmla="*/ 2147483646 h 294"/>
                <a:gd name="T14" fmla="*/ 2147483646 w 212"/>
                <a:gd name="T15" fmla="*/ 2147483646 h 294"/>
                <a:gd name="T16" fmla="*/ 2147483646 w 212"/>
                <a:gd name="T17" fmla="*/ 2147483646 h 294"/>
                <a:gd name="T18" fmla="*/ 2147483646 w 212"/>
                <a:gd name="T19" fmla="*/ 2147483646 h 294"/>
                <a:gd name="T20" fmla="*/ 2147483646 w 212"/>
                <a:gd name="T21" fmla="*/ 2147483646 h 294"/>
                <a:gd name="T22" fmla="*/ 2147483646 w 212"/>
                <a:gd name="T23" fmla="*/ 2147483646 h 294"/>
                <a:gd name="T24" fmla="*/ 2147483646 w 212"/>
                <a:gd name="T25" fmla="*/ 2147483646 h 294"/>
                <a:gd name="T26" fmla="*/ 0 w 212"/>
                <a:gd name="T27" fmla="*/ 2147483646 h 294"/>
                <a:gd name="T28" fmla="*/ 0 w 212"/>
                <a:gd name="T29" fmla="*/ 2147483646 h 294"/>
                <a:gd name="T30" fmla="*/ 2147483646 w 212"/>
                <a:gd name="T31" fmla="*/ 2147483646 h 294"/>
                <a:gd name="T32" fmla="*/ 2147483646 w 212"/>
                <a:gd name="T33" fmla="*/ 2147483646 h 294"/>
                <a:gd name="T34" fmla="*/ 2147483646 w 212"/>
                <a:gd name="T35" fmla="*/ 2147483646 h 294"/>
                <a:gd name="T36" fmla="*/ 2147483646 w 212"/>
                <a:gd name="T37" fmla="*/ 2147483646 h 294"/>
                <a:gd name="T38" fmla="*/ 2147483646 w 212"/>
                <a:gd name="T39" fmla="*/ 2147483646 h 294"/>
                <a:gd name="T40" fmla="*/ 2147483646 w 212"/>
                <a:gd name="T41" fmla="*/ 2147483646 h 294"/>
                <a:gd name="T42" fmla="*/ 2147483646 w 212"/>
                <a:gd name="T43" fmla="*/ 2147483646 h 294"/>
                <a:gd name="T44" fmla="*/ 2147483646 w 212"/>
                <a:gd name="T45" fmla="*/ 2147483646 h 294"/>
                <a:gd name="T46" fmla="*/ 2147483646 w 212"/>
                <a:gd name="T47" fmla="*/ 2147483646 h 294"/>
                <a:gd name="T48" fmla="*/ 2147483646 w 212"/>
                <a:gd name="T49" fmla="*/ 2147483646 h 294"/>
                <a:gd name="T50" fmla="*/ 2147483646 w 212"/>
                <a:gd name="T51" fmla="*/ 2147483646 h 294"/>
                <a:gd name="T52" fmla="*/ 2147483646 w 212"/>
                <a:gd name="T53" fmla="*/ 2147483646 h 294"/>
                <a:gd name="T54" fmla="*/ 2147483646 w 212"/>
                <a:gd name="T55" fmla="*/ 2147483646 h 294"/>
                <a:gd name="T56" fmla="*/ 2147483646 w 212"/>
                <a:gd name="T57" fmla="*/ 2147483646 h 294"/>
                <a:gd name="T58" fmla="*/ 2147483646 w 212"/>
                <a:gd name="T59" fmla="*/ 2147483646 h 294"/>
                <a:gd name="T60" fmla="*/ 2147483646 w 212"/>
                <a:gd name="T61" fmla="*/ 2147483646 h 294"/>
                <a:gd name="T62" fmla="*/ 2147483646 w 212"/>
                <a:gd name="T63" fmla="*/ 2147483646 h 294"/>
                <a:gd name="T64" fmla="*/ 2147483646 w 212"/>
                <a:gd name="T65" fmla="*/ 2147483646 h 294"/>
                <a:gd name="T66" fmla="*/ 2147483646 w 212"/>
                <a:gd name="T67" fmla="*/ 2147483646 h 294"/>
                <a:gd name="T68" fmla="*/ 2147483646 w 212"/>
                <a:gd name="T69" fmla="*/ 2147483646 h 294"/>
                <a:gd name="T70" fmla="*/ 2147483646 w 212"/>
                <a:gd name="T71" fmla="*/ 0 h 294"/>
                <a:gd name="T72" fmla="*/ 2147483646 w 212"/>
                <a:gd name="T73" fmla="*/ 0 h 294"/>
                <a:gd name="T74" fmla="*/ 2147483646 w 212"/>
                <a:gd name="T75" fmla="*/ 0 h 294"/>
                <a:gd name="T76" fmla="*/ 2147483646 w 212"/>
                <a:gd name="T77" fmla="*/ 0 h 2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2"/>
                <a:gd name="T118" fmla="*/ 0 h 294"/>
                <a:gd name="T119" fmla="*/ 212 w 212"/>
                <a:gd name="T120" fmla="*/ 294 h 2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" name="MH_Other_13"/>
            <p:cNvSpPr/>
            <p:nvPr/>
          </p:nvSpPr>
          <p:spPr bwMode="auto">
            <a:xfrm>
              <a:off x="5056189" y="2671764"/>
              <a:ext cx="141287" cy="325437"/>
            </a:xfrm>
            <a:custGeom>
              <a:avLst/>
              <a:gdLst>
                <a:gd name="T0" fmla="*/ 2147483646 w 257"/>
                <a:gd name="T1" fmla="*/ 2147483646 h 584"/>
                <a:gd name="T2" fmla="*/ 2147483646 w 257"/>
                <a:gd name="T3" fmla="*/ 2147483646 h 584"/>
                <a:gd name="T4" fmla="*/ 2147483646 w 257"/>
                <a:gd name="T5" fmla="*/ 2147483646 h 584"/>
                <a:gd name="T6" fmla="*/ 2147483646 w 257"/>
                <a:gd name="T7" fmla="*/ 2147483646 h 584"/>
                <a:gd name="T8" fmla="*/ 2147483646 w 257"/>
                <a:gd name="T9" fmla="*/ 2147483646 h 584"/>
                <a:gd name="T10" fmla="*/ 2147483646 w 257"/>
                <a:gd name="T11" fmla="*/ 2147483646 h 584"/>
                <a:gd name="T12" fmla="*/ 2147483646 w 257"/>
                <a:gd name="T13" fmla="*/ 2147483646 h 584"/>
                <a:gd name="T14" fmla="*/ 2147483646 w 257"/>
                <a:gd name="T15" fmla="*/ 2147483646 h 584"/>
                <a:gd name="T16" fmla="*/ 2147483646 w 257"/>
                <a:gd name="T17" fmla="*/ 2147483646 h 584"/>
                <a:gd name="T18" fmla="*/ 2147483646 w 257"/>
                <a:gd name="T19" fmla="*/ 2147483646 h 584"/>
                <a:gd name="T20" fmla="*/ 2147483646 w 257"/>
                <a:gd name="T21" fmla="*/ 2147483646 h 584"/>
                <a:gd name="T22" fmla="*/ 2147483646 w 257"/>
                <a:gd name="T23" fmla="*/ 2147483646 h 584"/>
                <a:gd name="T24" fmla="*/ 0 w 257"/>
                <a:gd name="T25" fmla="*/ 2147483646 h 584"/>
                <a:gd name="T26" fmla="*/ 2147483646 w 257"/>
                <a:gd name="T27" fmla="*/ 2147483646 h 584"/>
                <a:gd name="T28" fmla="*/ 2147483646 w 257"/>
                <a:gd name="T29" fmla="*/ 2147483646 h 584"/>
                <a:gd name="T30" fmla="*/ 2147483646 w 257"/>
                <a:gd name="T31" fmla="*/ 2147483646 h 584"/>
                <a:gd name="T32" fmla="*/ 2147483646 w 257"/>
                <a:gd name="T33" fmla="*/ 2147483646 h 584"/>
                <a:gd name="T34" fmla="*/ 2147483646 w 257"/>
                <a:gd name="T35" fmla="*/ 2147483646 h 584"/>
                <a:gd name="T36" fmla="*/ 2147483646 w 257"/>
                <a:gd name="T37" fmla="*/ 2147483646 h 584"/>
                <a:gd name="T38" fmla="*/ 2147483646 w 257"/>
                <a:gd name="T39" fmla="*/ 2147483646 h 584"/>
                <a:gd name="T40" fmla="*/ 2147483646 w 257"/>
                <a:gd name="T41" fmla="*/ 2147483646 h 584"/>
                <a:gd name="T42" fmla="*/ 2147483646 w 257"/>
                <a:gd name="T43" fmla="*/ 2147483646 h 584"/>
                <a:gd name="T44" fmla="*/ 2147483646 w 257"/>
                <a:gd name="T45" fmla="*/ 2147483646 h 584"/>
                <a:gd name="T46" fmla="*/ 2147483646 w 257"/>
                <a:gd name="T47" fmla="*/ 2147483646 h 584"/>
                <a:gd name="T48" fmla="*/ 2147483646 w 257"/>
                <a:gd name="T49" fmla="*/ 2147483646 h 584"/>
                <a:gd name="T50" fmla="*/ 2147483646 w 257"/>
                <a:gd name="T51" fmla="*/ 2147483646 h 584"/>
                <a:gd name="T52" fmla="*/ 2147483646 w 257"/>
                <a:gd name="T53" fmla="*/ 2147483646 h 584"/>
                <a:gd name="T54" fmla="*/ 2147483646 w 257"/>
                <a:gd name="T55" fmla="*/ 2147483646 h 584"/>
                <a:gd name="T56" fmla="*/ 2147483646 w 257"/>
                <a:gd name="T57" fmla="*/ 2147483646 h 584"/>
                <a:gd name="T58" fmla="*/ 2147483646 w 257"/>
                <a:gd name="T59" fmla="*/ 2147483646 h 584"/>
                <a:gd name="T60" fmla="*/ 2147483646 w 257"/>
                <a:gd name="T61" fmla="*/ 2147483646 h 584"/>
                <a:gd name="T62" fmla="*/ 2147483646 w 257"/>
                <a:gd name="T63" fmla="*/ 2147483646 h 584"/>
                <a:gd name="T64" fmla="*/ 2147483646 w 257"/>
                <a:gd name="T65" fmla="*/ 2147483646 h 584"/>
                <a:gd name="T66" fmla="*/ 2147483646 w 257"/>
                <a:gd name="T67" fmla="*/ 2147483646 h 584"/>
                <a:gd name="T68" fmla="*/ 2147483646 w 257"/>
                <a:gd name="T69" fmla="*/ 2147483646 h 584"/>
                <a:gd name="T70" fmla="*/ 2147483646 w 257"/>
                <a:gd name="T71" fmla="*/ 2147483646 h 584"/>
                <a:gd name="T72" fmla="*/ 2147483646 w 257"/>
                <a:gd name="T73" fmla="*/ 0 h 584"/>
                <a:gd name="T74" fmla="*/ 2147483646 w 257"/>
                <a:gd name="T75" fmla="*/ 2147483646 h 584"/>
                <a:gd name="T76" fmla="*/ 2147483646 w 257"/>
                <a:gd name="T77" fmla="*/ 2147483646 h 584"/>
                <a:gd name="T78" fmla="*/ 2147483646 w 257"/>
                <a:gd name="T79" fmla="*/ 2147483646 h 5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584"/>
                <a:gd name="T122" fmla="*/ 257 w 257"/>
                <a:gd name="T123" fmla="*/ 584 h 5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MH_Other_14"/>
            <p:cNvSpPr/>
            <p:nvPr/>
          </p:nvSpPr>
          <p:spPr bwMode="auto">
            <a:xfrm>
              <a:off x="4808538" y="2782889"/>
              <a:ext cx="188912" cy="454025"/>
            </a:xfrm>
            <a:custGeom>
              <a:avLst/>
              <a:gdLst>
                <a:gd name="T0" fmla="*/ 2147483646 w 338"/>
                <a:gd name="T1" fmla="*/ 0 h 816"/>
                <a:gd name="T2" fmla="*/ 2147483646 w 338"/>
                <a:gd name="T3" fmla="*/ 0 h 816"/>
                <a:gd name="T4" fmla="*/ 2147483646 w 338"/>
                <a:gd name="T5" fmla="*/ 2147483646 h 816"/>
                <a:gd name="T6" fmla="*/ 2147483646 w 338"/>
                <a:gd name="T7" fmla="*/ 2147483646 h 816"/>
                <a:gd name="T8" fmla="*/ 2147483646 w 338"/>
                <a:gd name="T9" fmla="*/ 2147483646 h 816"/>
                <a:gd name="T10" fmla="*/ 2147483646 w 338"/>
                <a:gd name="T11" fmla="*/ 2147483646 h 816"/>
                <a:gd name="T12" fmla="*/ 2147483646 w 338"/>
                <a:gd name="T13" fmla="*/ 2147483646 h 816"/>
                <a:gd name="T14" fmla="*/ 2147483646 w 338"/>
                <a:gd name="T15" fmla="*/ 2147483646 h 816"/>
                <a:gd name="T16" fmla="*/ 2147483646 w 338"/>
                <a:gd name="T17" fmla="*/ 2147483646 h 816"/>
                <a:gd name="T18" fmla="*/ 2147483646 w 338"/>
                <a:gd name="T19" fmla="*/ 2147483646 h 816"/>
                <a:gd name="T20" fmla="*/ 2147483646 w 338"/>
                <a:gd name="T21" fmla="*/ 2147483646 h 816"/>
                <a:gd name="T22" fmla="*/ 2147483646 w 338"/>
                <a:gd name="T23" fmla="*/ 2147483646 h 816"/>
                <a:gd name="T24" fmla="*/ 2147483646 w 338"/>
                <a:gd name="T25" fmla="*/ 2147483646 h 816"/>
                <a:gd name="T26" fmla="*/ 2147483646 w 338"/>
                <a:gd name="T27" fmla="*/ 2147483646 h 816"/>
                <a:gd name="T28" fmla="*/ 2147483646 w 338"/>
                <a:gd name="T29" fmla="*/ 2147483646 h 816"/>
                <a:gd name="T30" fmla="*/ 2147483646 w 338"/>
                <a:gd name="T31" fmla="*/ 2147483646 h 816"/>
                <a:gd name="T32" fmla="*/ 2147483646 w 338"/>
                <a:gd name="T33" fmla="*/ 2147483646 h 816"/>
                <a:gd name="T34" fmla="*/ 2147483646 w 338"/>
                <a:gd name="T35" fmla="*/ 2147483646 h 816"/>
                <a:gd name="T36" fmla="*/ 2147483646 w 338"/>
                <a:gd name="T37" fmla="*/ 2147483646 h 816"/>
                <a:gd name="T38" fmla="*/ 2147483646 w 338"/>
                <a:gd name="T39" fmla="*/ 2147483646 h 816"/>
                <a:gd name="T40" fmla="*/ 2147483646 w 338"/>
                <a:gd name="T41" fmla="*/ 2147483646 h 816"/>
                <a:gd name="T42" fmla="*/ 0 w 338"/>
                <a:gd name="T43" fmla="*/ 2147483646 h 816"/>
                <a:gd name="T44" fmla="*/ 0 w 338"/>
                <a:gd name="T45" fmla="*/ 2147483646 h 816"/>
                <a:gd name="T46" fmla="*/ 0 w 338"/>
                <a:gd name="T47" fmla="*/ 2147483646 h 816"/>
                <a:gd name="T48" fmla="*/ 2147483646 w 338"/>
                <a:gd name="T49" fmla="*/ 2147483646 h 816"/>
                <a:gd name="T50" fmla="*/ 2147483646 w 338"/>
                <a:gd name="T51" fmla="*/ 2147483646 h 816"/>
                <a:gd name="T52" fmla="*/ 2147483646 w 338"/>
                <a:gd name="T53" fmla="*/ 2147483646 h 816"/>
                <a:gd name="T54" fmla="*/ 2147483646 w 338"/>
                <a:gd name="T55" fmla="*/ 2147483646 h 816"/>
                <a:gd name="T56" fmla="*/ 2147483646 w 338"/>
                <a:gd name="T57" fmla="*/ 2147483646 h 816"/>
                <a:gd name="T58" fmla="*/ 2147483646 w 338"/>
                <a:gd name="T59" fmla="*/ 2147483646 h 816"/>
                <a:gd name="T60" fmla="*/ 2147483646 w 338"/>
                <a:gd name="T61" fmla="*/ 2147483646 h 816"/>
                <a:gd name="T62" fmla="*/ 2147483646 w 338"/>
                <a:gd name="T63" fmla="*/ 2147483646 h 816"/>
                <a:gd name="T64" fmla="*/ 2147483646 w 338"/>
                <a:gd name="T65" fmla="*/ 2147483646 h 816"/>
                <a:gd name="T66" fmla="*/ 2147483646 w 338"/>
                <a:gd name="T67" fmla="*/ 2147483646 h 816"/>
                <a:gd name="T68" fmla="*/ 2147483646 w 338"/>
                <a:gd name="T69" fmla="*/ 2147483646 h 816"/>
                <a:gd name="T70" fmla="*/ 2147483646 w 338"/>
                <a:gd name="T71" fmla="*/ 2147483646 h 816"/>
                <a:gd name="T72" fmla="*/ 2147483646 w 338"/>
                <a:gd name="T73" fmla="*/ 2147483646 h 816"/>
                <a:gd name="T74" fmla="*/ 2147483646 w 338"/>
                <a:gd name="T75" fmla="*/ 2147483646 h 816"/>
                <a:gd name="T76" fmla="*/ 2147483646 w 338"/>
                <a:gd name="T77" fmla="*/ 2147483646 h 816"/>
                <a:gd name="T78" fmla="*/ 2147483646 w 338"/>
                <a:gd name="T79" fmla="*/ 2147483646 h 816"/>
                <a:gd name="T80" fmla="*/ 2147483646 w 338"/>
                <a:gd name="T81" fmla="*/ 2147483646 h 816"/>
                <a:gd name="T82" fmla="*/ 2147483646 w 338"/>
                <a:gd name="T83" fmla="*/ 2147483646 h 816"/>
                <a:gd name="T84" fmla="*/ 2147483646 w 338"/>
                <a:gd name="T85" fmla="*/ 2147483646 h 816"/>
                <a:gd name="T86" fmla="*/ 2147483646 w 338"/>
                <a:gd name="T87" fmla="*/ 2147483646 h 816"/>
                <a:gd name="T88" fmla="*/ 2147483646 w 338"/>
                <a:gd name="T89" fmla="*/ 2147483646 h 816"/>
                <a:gd name="T90" fmla="*/ 2147483646 w 338"/>
                <a:gd name="T91" fmla="*/ 2147483646 h 816"/>
                <a:gd name="T92" fmla="*/ 2147483646 w 338"/>
                <a:gd name="T93" fmla="*/ 2147483646 h 816"/>
                <a:gd name="T94" fmla="*/ 2147483646 w 338"/>
                <a:gd name="T95" fmla="*/ 2147483646 h 816"/>
                <a:gd name="T96" fmla="*/ 2147483646 w 338"/>
                <a:gd name="T97" fmla="*/ 2147483646 h 816"/>
                <a:gd name="T98" fmla="*/ 2147483646 w 338"/>
                <a:gd name="T99" fmla="*/ 2147483646 h 816"/>
                <a:gd name="T100" fmla="*/ 2147483646 w 338"/>
                <a:gd name="T101" fmla="*/ 2147483646 h 816"/>
                <a:gd name="T102" fmla="*/ 2147483646 w 338"/>
                <a:gd name="T103" fmla="*/ 2147483646 h 816"/>
                <a:gd name="T104" fmla="*/ 2147483646 w 338"/>
                <a:gd name="T105" fmla="*/ 2147483646 h 816"/>
                <a:gd name="T106" fmla="*/ 2147483646 w 338"/>
                <a:gd name="T107" fmla="*/ 0 h 816"/>
                <a:gd name="T108" fmla="*/ 2147483646 w 338"/>
                <a:gd name="T109" fmla="*/ 0 h 816"/>
                <a:gd name="T110" fmla="*/ 2147483646 w 338"/>
                <a:gd name="T111" fmla="*/ 0 h 8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8"/>
                <a:gd name="T169" fmla="*/ 0 h 816"/>
                <a:gd name="T170" fmla="*/ 338 w 338"/>
                <a:gd name="T171" fmla="*/ 816 h 8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" name="MH_Other_15"/>
            <p:cNvSpPr/>
            <p:nvPr/>
          </p:nvSpPr>
          <p:spPr bwMode="auto">
            <a:xfrm>
              <a:off x="4737100" y="3203576"/>
              <a:ext cx="476250" cy="138113"/>
            </a:xfrm>
            <a:custGeom>
              <a:avLst/>
              <a:gdLst>
                <a:gd name="T0" fmla="*/ 2147483646 w 854"/>
                <a:gd name="T1" fmla="*/ 2147483646 h 250"/>
                <a:gd name="T2" fmla="*/ 2147483646 w 854"/>
                <a:gd name="T3" fmla="*/ 2147483646 h 250"/>
                <a:gd name="T4" fmla="*/ 2147483646 w 854"/>
                <a:gd name="T5" fmla="*/ 2147483646 h 250"/>
                <a:gd name="T6" fmla="*/ 2147483646 w 854"/>
                <a:gd name="T7" fmla="*/ 2147483646 h 250"/>
                <a:gd name="T8" fmla="*/ 2147483646 w 854"/>
                <a:gd name="T9" fmla="*/ 2147483646 h 250"/>
                <a:gd name="T10" fmla="*/ 2147483646 w 854"/>
                <a:gd name="T11" fmla="*/ 2147483646 h 250"/>
                <a:gd name="T12" fmla="*/ 2147483646 w 854"/>
                <a:gd name="T13" fmla="*/ 2147483646 h 250"/>
                <a:gd name="T14" fmla="*/ 2147483646 w 854"/>
                <a:gd name="T15" fmla="*/ 2147483646 h 250"/>
                <a:gd name="T16" fmla="*/ 2147483646 w 854"/>
                <a:gd name="T17" fmla="*/ 2147483646 h 250"/>
                <a:gd name="T18" fmla="*/ 2147483646 w 854"/>
                <a:gd name="T19" fmla="*/ 2147483646 h 250"/>
                <a:gd name="T20" fmla="*/ 2147483646 w 854"/>
                <a:gd name="T21" fmla="*/ 2147483646 h 250"/>
                <a:gd name="T22" fmla="*/ 2147483646 w 854"/>
                <a:gd name="T23" fmla="*/ 2147483646 h 250"/>
                <a:gd name="T24" fmla="*/ 2147483646 w 854"/>
                <a:gd name="T25" fmla="*/ 2147483646 h 250"/>
                <a:gd name="T26" fmla="*/ 2147483646 w 854"/>
                <a:gd name="T27" fmla="*/ 2147483646 h 250"/>
                <a:gd name="T28" fmla="*/ 2147483646 w 854"/>
                <a:gd name="T29" fmla="*/ 2147483646 h 250"/>
                <a:gd name="T30" fmla="*/ 2147483646 w 854"/>
                <a:gd name="T31" fmla="*/ 2147483646 h 250"/>
                <a:gd name="T32" fmla="*/ 2147483646 w 854"/>
                <a:gd name="T33" fmla="*/ 2147483646 h 250"/>
                <a:gd name="T34" fmla="*/ 2147483646 w 854"/>
                <a:gd name="T35" fmla="*/ 2147483646 h 250"/>
                <a:gd name="T36" fmla="*/ 2147483646 w 854"/>
                <a:gd name="T37" fmla="*/ 2147483646 h 250"/>
                <a:gd name="T38" fmla="*/ 2147483646 w 854"/>
                <a:gd name="T39" fmla="*/ 2147483646 h 250"/>
                <a:gd name="T40" fmla="*/ 2147483646 w 854"/>
                <a:gd name="T41" fmla="*/ 2147483646 h 250"/>
                <a:gd name="T42" fmla="*/ 2147483646 w 854"/>
                <a:gd name="T43" fmla="*/ 2147483646 h 250"/>
                <a:gd name="T44" fmla="*/ 2147483646 w 854"/>
                <a:gd name="T45" fmla="*/ 2147483646 h 250"/>
                <a:gd name="T46" fmla="*/ 2147483646 w 854"/>
                <a:gd name="T47" fmla="*/ 2147483646 h 250"/>
                <a:gd name="T48" fmla="*/ 2147483646 w 854"/>
                <a:gd name="T49" fmla="*/ 2147483646 h 250"/>
                <a:gd name="T50" fmla="*/ 2147483646 w 854"/>
                <a:gd name="T51" fmla="*/ 2147483646 h 250"/>
                <a:gd name="T52" fmla="*/ 2147483646 w 854"/>
                <a:gd name="T53" fmla="*/ 2147483646 h 250"/>
                <a:gd name="T54" fmla="*/ 2147483646 w 854"/>
                <a:gd name="T55" fmla="*/ 2147483646 h 250"/>
                <a:gd name="T56" fmla="*/ 2147483646 w 854"/>
                <a:gd name="T57" fmla="*/ 2147483646 h 250"/>
                <a:gd name="T58" fmla="*/ 2147483646 w 854"/>
                <a:gd name="T59" fmla="*/ 0 h 250"/>
                <a:gd name="T60" fmla="*/ 2147483646 w 854"/>
                <a:gd name="T61" fmla="*/ 0 h 250"/>
                <a:gd name="T62" fmla="*/ 2147483646 w 854"/>
                <a:gd name="T63" fmla="*/ 0 h 250"/>
                <a:gd name="T64" fmla="*/ 2147483646 w 854"/>
                <a:gd name="T65" fmla="*/ 2147483646 h 250"/>
                <a:gd name="T66" fmla="*/ 2147483646 w 854"/>
                <a:gd name="T67" fmla="*/ 2147483646 h 250"/>
                <a:gd name="T68" fmla="*/ 2147483646 w 854"/>
                <a:gd name="T69" fmla="*/ 2147483646 h 250"/>
                <a:gd name="T70" fmla="*/ 2147483646 w 854"/>
                <a:gd name="T71" fmla="*/ 2147483646 h 250"/>
                <a:gd name="T72" fmla="*/ 2147483646 w 854"/>
                <a:gd name="T73" fmla="*/ 2147483646 h 250"/>
                <a:gd name="T74" fmla="*/ 2147483646 w 854"/>
                <a:gd name="T75" fmla="*/ 2147483646 h 250"/>
                <a:gd name="T76" fmla="*/ 2147483646 w 854"/>
                <a:gd name="T77" fmla="*/ 2147483646 h 250"/>
                <a:gd name="T78" fmla="*/ 2147483646 w 854"/>
                <a:gd name="T79" fmla="*/ 2147483646 h 250"/>
                <a:gd name="T80" fmla="*/ 2147483646 w 854"/>
                <a:gd name="T81" fmla="*/ 2147483646 h 250"/>
                <a:gd name="T82" fmla="*/ 2147483646 w 854"/>
                <a:gd name="T83" fmla="*/ 2147483646 h 250"/>
                <a:gd name="T84" fmla="*/ 2147483646 w 854"/>
                <a:gd name="T85" fmla="*/ 2147483646 h 250"/>
                <a:gd name="T86" fmla="*/ 2147483646 w 854"/>
                <a:gd name="T87" fmla="*/ 2147483646 h 250"/>
                <a:gd name="T88" fmla="*/ 2147483646 w 854"/>
                <a:gd name="T89" fmla="*/ 2147483646 h 250"/>
                <a:gd name="T90" fmla="*/ 2147483646 w 854"/>
                <a:gd name="T91" fmla="*/ 2147483646 h 250"/>
                <a:gd name="T92" fmla="*/ 2147483646 w 854"/>
                <a:gd name="T93" fmla="*/ 2147483646 h 250"/>
                <a:gd name="T94" fmla="*/ 2147483646 w 854"/>
                <a:gd name="T95" fmla="*/ 2147483646 h 250"/>
                <a:gd name="T96" fmla="*/ 2147483646 w 854"/>
                <a:gd name="T97" fmla="*/ 2147483646 h 250"/>
                <a:gd name="T98" fmla="*/ 2147483646 w 854"/>
                <a:gd name="T99" fmla="*/ 2147483646 h 250"/>
                <a:gd name="T100" fmla="*/ 2147483646 w 854"/>
                <a:gd name="T101" fmla="*/ 2147483646 h 250"/>
                <a:gd name="T102" fmla="*/ 0 w 854"/>
                <a:gd name="T103" fmla="*/ 2147483646 h 250"/>
                <a:gd name="T104" fmla="*/ 0 w 854"/>
                <a:gd name="T105" fmla="*/ 2147483646 h 250"/>
                <a:gd name="T106" fmla="*/ 0 w 854"/>
                <a:gd name="T107" fmla="*/ 2147483646 h 250"/>
                <a:gd name="T108" fmla="*/ 0 w 854"/>
                <a:gd name="T109" fmla="*/ 2147483646 h 250"/>
                <a:gd name="T110" fmla="*/ 0 w 854"/>
                <a:gd name="T111" fmla="*/ 2147483646 h 250"/>
                <a:gd name="T112" fmla="*/ 2147483646 w 854"/>
                <a:gd name="T113" fmla="*/ 2147483646 h 250"/>
                <a:gd name="T114" fmla="*/ 2147483646 w 854"/>
                <a:gd name="T115" fmla="*/ 2147483646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250"/>
                <a:gd name="T176" fmla="*/ 854 w 854"/>
                <a:gd name="T177" fmla="*/ 250 h 2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MH_Other_16"/>
            <p:cNvSpPr/>
            <p:nvPr/>
          </p:nvSpPr>
          <p:spPr bwMode="auto">
            <a:xfrm>
              <a:off x="4930775" y="2982913"/>
              <a:ext cx="438150" cy="133350"/>
            </a:xfrm>
            <a:custGeom>
              <a:avLst/>
              <a:gdLst>
                <a:gd name="T0" fmla="*/ 2147483646 w 788"/>
                <a:gd name="T1" fmla="*/ 2147483646 h 240"/>
                <a:gd name="T2" fmla="*/ 2147483646 w 788"/>
                <a:gd name="T3" fmla="*/ 2147483646 h 240"/>
                <a:gd name="T4" fmla="*/ 2147483646 w 788"/>
                <a:gd name="T5" fmla="*/ 2147483646 h 240"/>
                <a:gd name="T6" fmla="*/ 2147483646 w 788"/>
                <a:gd name="T7" fmla="*/ 2147483646 h 240"/>
                <a:gd name="T8" fmla="*/ 2147483646 w 788"/>
                <a:gd name="T9" fmla="*/ 2147483646 h 240"/>
                <a:gd name="T10" fmla="*/ 2147483646 w 788"/>
                <a:gd name="T11" fmla="*/ 2147483646 h 240"/>
                <a:gd name="T12" fmla="*/ 2147483646 w 788"/>
                <a:gd name="T13" fmla="*/ 2147483646 h 240"/>
                <a:gd name="T14" fmla="*/ 2147483646 w 788"/>
                <a:gd name="T15" fmla="*/ 2147483646 h 240"/>
                <a:gd name="T16" fmla="*/ 2147483646 w 788"/>
                <a:gd name="T17" fmla="*/ 2147483646 h 240"/>
                <a:gd name="T18" fmla="*/ 2147483646 w 788"/>
                <a:gd name="T19" fmla="*/ 2147483646 h 240"/>
                <a:gd name="T20" fmla="*/ 2147483646 w 788"/>
                <a:gd name="T21" fmla="*/ 2147483646 h 240"/>
                <a:gd name="T22" fmla="*/ 2147483646 w 788"/>
                <a:gd name="T23" fmla="*/ 2147483646 h 240"/>
                <a:gd name="T24" fmla="*/ 2147483646 w 788"/>
                <a:gd name="T25" fmla="*/ 2147483646 h 240"/>
                <a:gd name="T26" fmla="*/ 2147483646 w 788"/>
                <a:gd name="T27" fmla="*/ 2147483646 h 240"/>
                <a:gd name="T28" fmla="*/ 2147483646 w 788"/>
                <a:gd name="T29" fmla="*/ 2147483646 h 240"/>
                <a:gd name="T30" fmla="*/ 2147483646 w 788"/>
                <a:gd name="T31" fmla="*/ 2147483646 h 240"/>
                <a:gd name="T32" fmla="*/ 2147483646 w 788"/>
                <a:gd name="T33" fmla="*/ 2147483646 h 240"/>
                <a:gd name="T34" fmla="*/ 2147483646 w 788"/>
                <a:gd name="T35" fmla="*/ 2147483646 h 240"/>
                <a:gd name="T36" fmla="*/ 2147483646 w 788"/>
                <a:gd name="T37" fmla="*/ 2147483646 h 240"/>
                <a:gd name="T38" fmla="*/ 2147483646 w 788"/>
                <a:gd name="T39" fmla="*/ 2147483646 h 240"/>
                <a:gd name="T40" fmla="*/ 2147483646 w 788"/>
                <a:gd name="T41" fmla="*/ 2147483646 h 240"/>
                <a:gd name="T42" fmla="*/ 2147483646 w 788"/>
                <a:gd name="T43" fmla="*/ 2147483646 h 240"/>
                <a:gd name="T44" fmla="*/ 2147483646 w 788"/>
                <a:gd name="T45" fmla="*/ 2147483646 h 240"/>
                <a:gd name="T46" fmla="*/ 2147483646 w 788"/>
                <a:gd name="T47" fmla="*/ 2147483646 h 240"/>
                <a:gd name="T48" fmla="*/ 2147483646 w 788"/>
                <a:gd name="T49" fmla="*/ 2147483646 h 240"/>
                <a:gd name="T50" fmla="*/ 2147483646 w 788"/>
                <a:gd name="T51" fmla="*/ 2147483646 h 240"/>
                <a:gd name="T52" fmla="*/ 2147483646 w 788"/>
                <a:gd name="T53" fmla="*/ 0 h 240"/>
                <a:gd name="T54" fmla="*/ 2147483646 w 788"/>
                <a:gd name="T55" fmla="*/ 0 h 240"/>
                <a:gd name="T56" fmla="*/ 2147483646 w 788"/>
                <a:gd name="T57" fmla="*/ 0 h 240"/>
                <a:gd name="T58" fmla="*/ 2147483646 w 788"/>
                <a:gd name="T59" fmla="*/ 2147483646 h 240"/>
                <a:gd name="T60" fmla="*/ 2147483646 w 788"/>
                <a:gd name="T61" fmla="*/ 2147483646 h 240"/>
                <a:gd name="T62" fmla="*/ 2147483646 w 788"/>
                <a:gd name="T63" fmla="*/ 2147483646 h 240"/>
                <a:gd name="T64" fmla="*/ 2147483646 w 788"/>
                <a:gd name="T65" fmla="*/ 2147483646 h 240"/>
                <a:gd name="T66" fmla="*/ 2147483646 w 788"/>
                <a:gd name="T67" fmla="*/ 2147483646 h 240"/>
                <a:gd name="T68" fmla="*/ 2147483646 w 788"/>
                <a:gd name="T69" fmla="*/ 2147483646 h 240"/>
                <a:gd name="T70" fmla="*/ 2147483646 w 788"/>
                <a:gd name="T71" fmla="*/ 2147483646 h 240"/>
                <a:gd name="T72" fmla="*/ 2147483646 w 788"/>
                <a:gd name="T73" fmla="*/ 2147483646 h 240"/>
                <a:gd name="T74" fmla="*/ 2147483646 w 788"/>
                <a:gd name="T75" fmla="*/ 2147483646 h 240"/>
                <a:gd name="T76" fmla="*/ 2147483646 w 788"/>
                <a:gd name="T77" fmla="*/ 2147483646 h 240"/>
                <a:gd name="T78" fmla="*/ 2147483646 w 788"/>
                <a:gd name="T79" fmla="*/ 2147483646 h 240"/>
                <a:gd name="T80" fmla="*/ 2147483646 w 788"/>
                <a:gd name="T81" fmla="*/ 2147483646 h 240"/>
                <a:gd name="T82" fmla="*/ 2147483646 w 788"/>
                <a:gd name="T83" fmla="*/ 2147483646 h 240"/>
                <a:gd name="T84" fmla="*/ 2147483646 w 788"/>
                <a:gd name="T85" fmla="*/ 2147483646 h 240"/>
                <a:gd name="T86" fmla="*/ 2147483646 w 788"/>
                <a:gd name="T87" fmla="*/ 2147483646 h 240"/>
                <a:gd name="T88" fmla="*/ 2147483646 w 788"/>
                <a:gd name="T89" fmla="*/ 2147483646 h 240"/>
                <a:gd name="T90" fmla="*/ 2147483646 w 788"/>
                <a:gd name="T91" fmla="*/ 2147483646 h 240"/>
                <a:gd name="T92" fmla="*/ 2147483646 w 788"/>
                <a:gd name="T93" fmla="*/ 2147483646 h 240"/>
                <a:gd name="T94" fmla="*/ 2147483646 w 788"/>
                <a:gd name="T95" fmla="*/ 2147483646 h 240"/>
                <a:gd name="T96" fmla="*/ 2147483646 w 788"/>
                <a:gd name="T97" fmla="*/ 2147483646 h 240"/>
                <a:gd name="T98" fmla="*/ 0 w 788"/>
                <a:gd name="T99" fmla="*/ 2147483646 h 240"/>
                <a:gd name="T100" fmla="*/ 0 w 788"/>
                <a:gd name="T101" fmla="*/ 2147483646 h 240"/>
                <a:gd name="T102" fmla="*/ 0 w 788"/>
                <a:gd name="T103" fmla="*/ 2147483646 h 240"/>
                <a:gd name="T104" fmla="*/ 2147483646 w 788"/>
                <a:gd name="T105" fmla="*/ 2147483646 h 240"/>
                <a:gd name="T106" fmla="*/ 2147483646 w 788"/>
                <a:gd name="T107" fmla="*/ 2147483646 h 240"/>
                <a:gd name="T108" fmla="*/ 2147483646 w 788"/>
                <a:gd name="T109" fmla="*/ 2147483646 h 2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8"/>
                <a:gd name="T166" fmla="*/ 0 h 240"/>
                <a:gd name="T167" fmla="*/ 788 w 788"/>
                <a:gd name="T168" fmla="*/ 240 h 2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9" name="MH_Other_17"/>
            <p:cNvSpPr/>
            <p:nvPr/>
          </p:nvSpPr>
          <p:spPr bwMode="auto">
            <a:xfrm>
              <a:off x="5241926" y="2805113"/>
              <a:ext cx="315913" cy="69850"/>
            </a:xfrm>
            <a:custGeom>
              <a:avLst/>
              <a:gdLst>
                <a:gd name="T0" fmla="*/ 2147483646 w 570"/>
                <a:gd name="T1" fmla="*/ 2147483646 h 127"/>
                <a:gd name="T2" fmla="*/ 2147483646 w 570"/>
                <a:gd name="T3" fmla="*/ 2147483646 h 127"/>
                <a:gd name="T4" fmla="*/ 2147483646 w 570"/>
                <a:gd name="T5" fmla="*/ 2147483646 h 127"/>
                <a:gd name="T6" fmla="*/ 2147483646 w 570"/>
                <a:gd name="T7" fmla="*/ 2147483646 h 127"/>
                <a:gd name="T8" fmla="*/ 2147483646 w 570"/>
                <a:gd name="T9" fmla="*/ 2147483646 h 127"/>
                <a:gd name="T10" fmla="*/ 2147483646 w 570"/>
                <a:gd name="T11" fmla="*/ 2147483646 h 127"/>
                <a:gd name="T12" fmla="*/ 2147483646 w 570"/>
                <a:gd name="T13" fmla="*/ 2147483646 h 127"/>
                <a:gd name="T14" fmla="*/ 2147483646 w 570"/>
                <a:gd name="T15" fmla="*/ 2147483646 h 127"/>
                <a:gd name="T16" fmla="*/ 2147483646 w 570"/>
                <a:gd name="T17" fmla="*/ 2147483646 h 127"/>
                <a:gd name="T18" fmla="*/ 2147483646 w 570"/>
                <a:gd name="T19" fmla="*/ 2147483646 h 127"/>
                <a:gd name="T20" fmla="*/ 2147483646 w 570"/>
                <a:gd name="T21" fmla="*/ 2147483646 h 127"/>
                <a:gd name="T22" fmla="*/ 2147483646 w 570"/>
                <a:gd name="T23" fmla="*/ 2147483646 h 127"/>
                <a:gd name="T24" fmla="*/ 2147483646 w 570"/>
                <a:gd name="T25" fmla="*/ 2147483646 h 127"/>
                <a:gd name="T26" fmla="*/ 2147483646 w 570"/>
                <a:gd name="T27" fmla="*/ 2147483646 h 127"/>
                <a:gd name="T28" fmla="*/ 2147483646 w 570"/>
                <a:gd name="T29" fmla="*/ 2147483646 h 127"/>
                <a:gd name="T30" fmla="*/ 2147483646 w 570"/>
                <a:gd name="T31" fmla="*/ 2147483646 h 127"/>
                <a:gd name="T32" fmla="*/ 2147483646 w 570"/>
                <a:gd name="T33" fmla="*/ 2147483646 h 127"/>
                <a:gd name="T34" fmla="*/ 2147483646 w 570"/>
                <a:gd name="T35" fmla="*/ 2147483646 h 127"/>
                <a:gd name="T36" fmla="*/ 2147483646 w 570"/>
                <a:gd name="T37" fmla="*/ 2147483646 h 127"/>
                <a:gd name="T38" fmla="*/ 2147483646 w 570"/>
                <a:gd name="T39" fmla="*/ 2147483646 h 127"/>
                <a:gd name="T40" fmla="*/ 2147483646 w 570"/>
                <a:gd name="T41" fmla="*/ 0 h 127"/>
                <a:gd name="T42" fmla="*/ 2147483646 w 570"/>
                <a:gd name="T43" fmla="*/ 0 h 127"/>
                <a:gd name="T44" fmla="*/ 2147483646 w 570"/>
                <a:gd name="T45" fmla="*/ 0 h 127"/>
                <a:gd name="T46" fmla="*/ 2147483646 w 570"/>
                <a:gd name="T47" fmla="*/ 2147483646 h 127"/>
                <a:gd name="T48" fmla="*/ 2147483646 w 570"/>
                <a:gd name="T49" fmla="*/ 2147483646 h 127"/>
                <a:gd name="T50" fmla="*/ 2147483646 w 570"/>
                <a:gd name="T51" fmla="*/ 2147483646 h 127"/>
                <a:gd name="T52" fmla="*/ 2147483646 w 570"/>
                <a:gd name="T53" fmla="*/ 2147483646 h 127"/>
                <a:gd name="T54" fmla="*/ 2147483646 w 570"/>
                <a:gd name="T55" fmla="*/ 2147483646 h 127"/>
                <a:gd name="T56" fmla="*/ 2147483646 w 570"/>
                <a:gd name="T57" fmla="*/ 2147483646 h 127"/>
                <a:gd name="T58" fmla="*/ 2147483646 w 570"/>
                <a:gd name="T59" fmla="*/ 2147483646 h 127"/>
                <a:gd name="T60" fmla="*/ 2147483646 w 570"/>
                <a:gd name="T61" fmla="*/ 2147483646 h 127"/>
                <a:gd name="T62" fmla="*/ 2147483646 w 570"/>
                <a:gd name="T63" fmla="*/ 2147483646 h 127"/>
                <a:gd name="T64" fmla="*/ 2147483646 w 570"/>
                <a:gd name="T65" fmla="*/ 2147483646 h 127"/>
                <a:gd name="T66" fmla="*/ 2147483646 w 570"/>
                <a:gd name="T67" fmla="*/ 2147483646 h 127"/>
                <a:gd name="T68" fmla="*/ 2147483646 w 570"/>
                <a:gd name="T69" fmla="*/ 2147483646 h 127"/>
                <a:gd name="T70" fmla="*/ 0 w 570"/>
                <a:gd name="T71" fmla="*/ 2147483646 h 127"/>
                <a:gd name="T72" fmla="*/ 2147483646 w 570"/>
                <a:gd name="T73" fmla="*/ 2147483646 h 127"/>
                <a:gd name="T74" fmla="*/ 2147483646 w 570"/>
                <a:gd name="T75" fmla="*/ 2147483646 h 127"/>
                <a:gd name="T76" fmla="*/ 2147483646 w 570"/>
                <a:gd name="T77" fmla="*/ 2147483646 h 1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0"/>
                <a:gd name="T118" fmla="*/ 0 h 127"/>
                <a:gd name="T119" fmla="*/ 570 w 570"/>
                <a:gd name="T120" fmla="*/ 127 h 1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31" name="MH_Other_18"/>
            <p:cNvCxnSpPr/>
            <p:nvPr/>
          </p:nvCxnSpPr>
          <p:spPr>
            <a:xfrm>
              <a:off x="4532313" y="3729038"/>
              <a:ext cx="151606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1" name="MH_SubTitle_2"/>
            <p:cNvSpPr>
              <a:spLocks noChangeArrowheads="1"/>
            </p:cNvSpPr>
            <p:nvPr/>
          </p:nvSpPr>
          <p:spPr bwMode="auto">
            <a:xfrm>
              <a:off x="5127625" y="3378200"/>
              <a:ext cx="922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8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42283" y="1495501"/>
            <a:ext cx="2441635" cy="1874050"/>
            <a:chOff x="6318250" y="2584450"/>
            <a:chExt cx="1516063" cy="1163638"/>
          </a:xfrm>
        </p:grpSpPr>
        <p:sp>
          <p:nvSpPr>
            <p:cNvPr id="5142" name="MH_Other_19"/>
            <p:cNvSpPr/>
            <p:nvPr/>
          </p:nvSpPr>
          <p:spPr bwMode="auto">
            <a:xfrm>
              <a:off x="6318250" y="258445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3" name="MH_Other_20"/>
            <p:cNvSpPr/>
            <p:nvPr/>
          </p:nvSpPr>
          <p:spPr bwMode="auto">
            <a:xfrm>
              <a:off x="6488113" y="2678113"/>
              <a:ext cx="842962" cy="728662"/>
            </a:xfrm>
            <a:custGeom>
              <a:avLst/>
              <a:gdLst>
                <a:gd name="T0" fmla="*/ 2147483646 w 1518"/>
                <a:gd name="T1" fmla="*/ 2147483646 h 1310"/>
                <a:gd name="T2" fmla="*/ 2147483646 w 1518"/>
                <a:gd name="T3" fmla="*/ 2147483646 h 1310"/>
                <a:gd name="T4" fmla="*/ 2147483646 w 1518"/>
                <a:gd name="T5" fmla="*/ 2147483646 h 1310"/>
                <a:gd name="T6" fmla="*/ 2147483646 w 1518"/>
                <a:gd name="T7" fmla="*/ 2147483646 h 1310"/>
                <a:gd name="T8" fmla="*/ 2147483646 w 1518"/>
                <a:gd name="T9" fmla="*/ 2147483646 h 1310"/>
                <a:gd name="T10" fmla="*/ 2147483646 w 1518"/>
                <a:gd name="T11" fmla="*/ 2147483646 h 1310"/>
                <a:gd name="T12" fmla="*/ 2147483646 w 1518"/>
                <a:gd name="T13" fmla="*/ 2147483646 h 1310"/>
                <a:gd name="T14" fmla="*/ 2147483646 w 1518"/>
                <a:gd name="T15" fmla="*/ 2147483646 h 1310"/>
                <a:gd name="T16" fmla="*/ 2147483646 w 1518"/>
                <a:gd name="T17" fmla="*/ 2147483646 h 1310"/>
                <a:gd name="T18" fmla="*/ 2147483646 w 1518"/>
                <a:gd name="T19" fmla="*/ 2147483646 h 1310"/>
                <a:gd name="T20" fmla="*/ 2147483646 w 1518"/>
                <a:gd name="T21" fmla="*/ 2147483646 h 1310"/>
                <a:gd name="T22" fmla="*/ 2147483646 w 1518"/>
                <a:gd name="T23" fmla="*/ 2147483646 h 1310"/>
                <a:gd name="T24" fmla="*/ 2147483646 w 1518"/>
                <a:gd name="T25" fmla="*/ 2147483646 h 1310"/>
                <a:gd name="T26" fmla="*/ 2147483646 w 1518"/>
                <a:gd name="T27" fmla="*/ 2147483646 h 1310"/>
                <a:gd name="T28" fmla="*/ 2147483646 w 1518"/>
                <a:gd name="T29" fmla="*/ 2147483646 h 1310"/>
                <a:gd name="T30" fmla="*/ 2147483646 w 1518"/>
                <a:gd name="T31" fmla="*/ 2147483646 h 1310"/>
                <a:gd name="T32" fmla="*/ 2147483646 w 1518"/>
                <a:gd name="T33" fmla="*/ 0 h 1310"/>
                <a:gd name="T34" fmla="*/ 2147483646 w 1518"/>
                <a:gd name="T35" fmla="*/ 0 h 1310"/>
                <a:gd name="T36" fmla="*/ 2147483646 w 1518"/>
                <a:gd name="T37" fmla="*/ 2147483646 h 1310"/>
                <a:gd name="T38" fmla="*/ 2147483646 w 1518"/>
                <a:gd name="T39" fmla="*/ 2147483646 h 1310"/>
                <a:gd name="T40" fmla="*/ 2147483646 w 1518"/>
                <a:gd name="T41" fmla="*/ 2147483646 h 1310"/>
                <a:gd name="T42" fmla="*/ 2147483646 w 1518"/>
                <a:gd name="T43" fmla="*/ 2147483646 h 1310"/>
                <a:gd name="T44" fmla="*/ 2147483646 w 1518"/>
                <a:gd name="T45" fmla="*/ 2147483646 h 1310"/>
                <a:gd name="T46" fmla="*/ 2147483646 w 1518"/>
                <a:gd name="T47" fmla="*/ 2147483646 h 1310"/>
                <a:gd name="T48" fmla="*/ 2147483646 w 1518"/>
                <a:gd name="T49" fmla="*/ 2147483646 h 1310"/>
                <a:gd name="T50" fmla="*/ 2147483646 w 1518"/>
                <a:gd name="T51" fmla="*/ 2147483646 h 1310"/>
                <a:gd name="T52" fmla="*/ 2147483646 w 1518"/>
                <a:gd name="T53" fmla="*/ 2147483646 h 1310"/>
                <a:gd name="T54" fmla="*/ 2147483646 w 1518"/>
                <a:gd name="T55" fmla="*/ 2147483646 h 1310"/>
                <a:gd name="T56" fmla="*/ 2147483646 w 1518"/>
                <a:gd name="T57" fmla="*/ 2147483646 h 1310"/>
                <a:gd name="T58" fmla="*/ 2147483646 w 1518"/>
                <a:gd name="T59" fmla="*/ 2147483646 h 1310"/>
                <a:gd name="T60" fmla="*/ 2147483646 w 1518"/>
                <a:gd name="T61" fmla="*/ 2147483646 h 1310"/>
                <a:gd name="T62" fmla="*/ 2147483646 w 1518"/>
                <a:gd name="T63" fmla="*/ 2147483646 h 1310"/>
                <a:gd name="T64" fmla="*/ 2147483646 w 1518"/>
                <a:gd name="T65" fmla="*/ 2147483646 h 1310"/>
                <a:gd name="T66" fmla="*/ 0 w 1518"/>
                <a:gd name="T67" fmla="*/ 2147483646 h 1310"/>
                <a:gd name="T68" fmla="*/ 0 w 1518"/>
                <a:gd name="T69" fmla="*/ 2147483646 h 1310"/>
                <a:gd name="T70" fmla="*/ 2147483646 w 1518"/>
                <a:gd name="T71" fmla="*/ 2147483646 h 1310"/>
                <a:gd name="T72" fmla="*/ 2147483646 w 1518"/>
                <a:gd name="T73" fmla="*/ 2147483646 h 13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18"/>
                <a:gd name="T112" fmla="*/ 0 h 1310"/>
                <a:gd name="T113" fmla="*/ 1518 w 1518"/>
                <a:gd name="T114" fmla="*/ 1310 h 13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MH_Other_21"/>
            <p:cNvSpPr/>
            <p:nvPr/>
          </p:nvSpPr>
          <p:spPr bwMode="auto">
            <a:xfrm>
              <a:off x="7113589" y="2644776"/>
              <a:ext cx="117475" cy="163513"/>
            </a:xfrm>
            <a:custGeom>
              <a:avLst/>
              <a:gdLst>
                <a:gd name="T0" fmla="*/ 2147483646 w 212"/>
                <a:gd name="T1" fmla="*/ 0 h 294"/>
                <a:gd name="T2" fmla="*/ 2147483646 w 212"/>
                <a:gd name="T3" fmla="*/ 0 h 294"/>
                <a:gd name="T4" fmla="*/ 2147483646 w 212"/>
                <a:gd name="T5" fmla="*/ 2147483646 h 294"/>
                <a:gd name="T6" fmla="*/ 2147483646 w 212"/>
                <a:gd name="T7" fmla="*/ 2147483646 h 294"/>
                <a:gd name="T8" fmla="*/ 2147483646 w 212"/>
                <a:gd name="T9" fmla="*/ 2147483646 h 294"/>
                <a:gd name="T10" fmla="*/ 2147483646 w 212"/>
                <a:gd name="T11" fmla="*/ 2147483646 h 294"/>
                <a:gd name="T12" fmla="*/ 2147483646 w 212"/>
                <a:gd name="T13" fmla="*/ 2147483646 h 294"/>
                <a:gd name="T14" fmla="*/ 2147483646 w 212"/>
                <a:gd name="T15" fmla="*/ 2147483646 h 294"/>
                <a:gd name="T16" fmla="*/ 2147483646 w 212"/>
                <a:gd name="T17" fmla="*/ 2147483646 h 294"/>
                <a:gd name="T18" fmla="*/ 2147483646 w 212"/>
                <a:gd name="T19" fmla="*/ 2147483646 h 294"/>
                <a:gd name="T20" fmla="*/ 2147483646 w 212"/>
                <a:gd name="T21" fmla="*/ 2147483646 h 294"/>
                <a:gd name="T22" fmla="*/ 2147483646 w 212"/>
                <a:gd name="T23" fmla="*/ 2147483646 h 294"/>
                <a:gd name="T24" fmla="*/ 2147483646 w 212"/>
                <a:gd name="T25" fmla="*/ 2147483646 h 294"/>
                <a:gd name="T26" fmla="*/ 0 w 212"/>
                <a:gd name="T27" fmla="*/ 2147483646 h 294"/>
                <a:gd name="T28" fmla="*/ 0 w 212"/>
                <a:gd name="T29" fmla="*/ 2147483646 h 294"/>
                <a:gd name="T30" fmla="*/ 2147483646 w 212"/>
                <a:gd name="T31" fmla="*/ 2147483646 h 294"/>
                <a:gd name="T32" fmla="*/ 2147483646 w 212"/>
                <a:gd name="T33" fmla="*/ 2147483646 h 294"/>
                <a:gd name="T34" fmla="*/ 2147483646 w 212"/>
                <a:gd name="T35" fmla="*/ 2147483646 h 294"/>
                <a:gd name="T36" fmla="*/ 2147483646 w 212"/>
                <a:gd name="T37" fmla="*/ 2147483646 h 294"/>
                <a:gd name="T38" fmla="*/ 2147483646 w 212"/>
                <a:gd name="T39" fmla="*/ 2147483646 h 294"/>
                <a:gd name="T40" fmla="*/ 2147483646 w 212"/>
                <a:gd name="T41" fmla="*/ 2147483646 h 294"/>
                <a:gd name="T42" fmla="*/ 2147483646 w 212"/>
                <a:gd name="T43" fmla="*/ 2147483646 h 294"/>
                <a:gd name="T44" fmla="*/ 2147483646 w 212"/>
                <a:gd name="T45" fmla="*/ 2147483646 h 294"/>
                <a:gd name="T46" fmla="*/ 2147483646 w 212"/>
                <a:gd name="T47" fmla="*/ 2147483646 h 294"/>
                <a:gd name="T48" fmla="*/ 2147483646 w 212"/>
                <a:gd name="T49" fmla="*/ 2147483646 h 294"/>
                <a:gd name="T50" fmla="*/ 2147483646 w 212"/>
                <a:gd name="T51" fmla="*/ 2147483646 h 294"/>
                <a:gd name="T52" fmla="*/ 2147483646 w 212"/>
                <a:gd name="T53" fmla="*/ 2147483646 h 294"/>
                <a:gd name="T54" fmla="*/ 2147483646 w 212"/>
                <a:gd name="T55" fmla="*/ 2147483646 h 294"/>
                <a:gd name="T56" fmla="*/ 2147483646 w 212"/>
                <a:gd name="T57" fmla="*/ 2147483646 h 294"/>
                <a:gd name="T58" fmla="*/ 2147483646 w 212"/>
                <a:gd name="T59" fmla="*/ 2147483646 h 294"/>
                <a:gd name="T60" fmla="*/ 2147483646 w 212"/>
                <a:gd name="T61" fmla="*/ 2147483646 h 294"/>
                <a:gd name="T62" fmla="*/ 2147483646 w 212"/>
                <a:gd name="T63" fmla="*/ 2147483646 h 294"/>
                <a:gd name="T64" fmla="*/ 2147483646 w 212"/>
                <a:gd name="T65" fmla="*/ 2147483646 h 294"/>
                <a:gd name="T66" fmla="*/ 2147483646 w 212"/>
                <a:gd name="T67" fmla="*/ 2147483646 h 294"/>
                <a:gd name="T68" fmla="*/ 2147483646 w 212"/>
                <a:gd name="T69" fmla="*/ 2147483646 h 294"/>
                <a:gd name="T70" fmla="*/ 2147483646 w 212"/>
                <a:gd name="T71" fmla="*/ 0 h 294"/>
                <a:gd name="T72" fmla="*/ 2147483646 w 212"/>
                <a:gd name="T73" fmla="*/ 0 h 294"/>
                <a:gd name="T74" fmla="*/ 2147483646 w 212"/>
                <a:gd name="T75" fmla="*/ 0 h 294"/>
                <a:gd name="T76" fmla="*/ 2147483646 w 212"/>
                <a:gd name="T77" fmla="*/ 0 h 2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2"/>
                <a:gd name="T118" fmla="*/ 0 h 294"/>
                <a:gd name="T119" fmla="*/ 212 w 212"/>
                <a:gd name="T120" fmla="*/ 294 h 2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5" name="MH_Other_22"/>
            <p:cNvSpPr/>
            <p:nvPr/>
          </p:nvSpPr>
          <p:spPr bwMode="auto">
            <a:xfrm>
              <a:off x="6840539" y="2671764"/>
              <a:ext cx="142875" cy="325437"/>
            </a:xfrm>
            <a:custGeom>
              <a:avLst/>
              <a:gdLst>
                <a:gd name="T0" fmla="*/ 2147483646 w 257"/>
                <a:gd name="T1" fmla="*/ 2147483646 h 584"/>
                <a:gd name="T2" fmla="*/ 2147483646 w 257"/>
                <a:gd name="T3" fmla="*/ 2147483646 h 584"/>
                <a:gd name="T4" fmla="*/ 2147483646 w 257"/>
                <a:gd name="T5" fmla="*/ 2147483646 h 584"/>
                <a:gd name="T6" fmla="*/ 2147483646 w 257"/>
                <a:gd name="T7" fmla="*/ 2147483646 h 584"/>
                <a:gd name="T8" fmla="*/ 2147483646 w 257"/>
                <a:gd name="T9" fmla="*/ 2147483646 h 584"/>
                <a:gd name="T10" fmla="*/ 2147483646 w 257"/>
                <a:gd name="T11" fmla="*/ 2147483646 h 584"/>
                <a:gd name="T12" fmla="*/ 2147483646 w 257"/>
                <a:gd name="T13" fmla="*/ 2147483646 h 584"/>
                <a:gd name="T14" fmla="*/ 2147483646 w 257"/>
                <a:gd name="T15" fmla="*/ 2147483646 h 584"/>
                <a:gd name="T16" fmla="*/ 2147483646 w 257"/>
                <a:gd name="T17" fmla="*/ 2147483646 h 584"/>
                <a:gd name="T18" fmla="*/ 2147483646 w 257"/>
                <a:gd name="T19" fmla="*/ 2147483646 h 584"/>
                <a:gd name="T20" fmla="*/ 2147483646 w 257"/>
                <a:gd name="T21" fmla="*/ 2147483646 h 584"/>
                <a:gd name="T22" fmla="*/ 2147483646 w 257"/>
                <a:gd name="T23" fmla="*/ 2147483646 h 584"/>
                <a:gd name="T24" fmla="*/ 0 w 257"/>
                <a:gd name="T25" fmla="*/ 2147483646 h 584"/>
                <a:gd name="T26" fmla="*/ 2147483646 w 257"/>
                <a:gd name="T27" fmla="*/ 2147483646 h 584"/>
                <a:gd name="T28" fmla="*/ 2147483646 w 257"/>
                <a:gd name="T29" fmla="*/ 2147483646 h 584"/>
                <a:gd name="T30" fmla="*/ 2147483646 w 257"/>
                <a:gd name="T31" fmla="*/ 2147483646 h 584"/>
                <a:gd name="T32" fmla="*/ 2147483646 w 257"/>
                <a:gd name="T33" fmla="*/ 2147483646 h 584"/>
                <a:gd name="T34" fmla="*/ 2147483646 w 257"/>
                <a:gd name="T35" fmla="*/ 2147483646 h 584"/>
                <a:gd name="T36" fmla="*/ 2147483646 w 257"/>
                <a:gd name="T37" fmla="*/ 2147483646 h 584"/>
                <a:gd name="T38" fmla="*/ 2147483646 w 257"/>
                <a:gd name="T39" fmla="*/ 2147483646 h 584"/>
                <a:gd name="T40" fmla="*/ 2147483646 w 257"/>
                <a:gd name="T41" fmla="*/ 2147483646 h 584"/>
                <a:gd name="T42" fmla="*/ 2147483646 w 257"/>
                <a:gd name="T43" fmla="*/ 2147483646 h 584"/>
                <a:gd name="T44" fmla="*/ 2147483646 w 257"/>
                <a:gd name="T45" fmla="*/ 2147483646 h 584"/>
                <a:gd name="T46" fmla="*/ 2147483646 w 257"/>
                <a:gd name="T47" fmla="*/ 2147483646 h 584"/>
                <a:gd name="T48" fmla="*/ 2147483646 w 257"/>
                <a:gd name="T49" fmla="*/ 2147483646 h 584"/>
                <a:gd name="T50" fmla="*/ 2147483646 w 257"/>
                <a:gd name="T51" fmla="*/ 2147483646 h 584"/>
                <a:gd name="T52" fmla="*/ 2147483646 w 257"/>
                <a:gd name="T53" fmla="*/ 2147483646 h 584"/>
                <a:gd name="T54" fmla="*/ 2147483646 w 257"/>
                <a:gd name="T55" fmla="*/ 2147483646 h 584"/>
                <a:gd name="T56" fmla="*/ 2147483646 w 257"/>
                <a:gd name="T57" fmla="*/ 2147483646 h 584"/>
                <a:gd name="T58" fmla="*/ 2147483646 w 257"/>
                <a:gd name="T59" fmla="*/ 2147483646 h 584"/>
                <a:gd name="T60" fmla="*/ 2147483646 w 257"/>
                <a:gd name="T61" fmla="*/ 2147483646 h 584"/>
                <a:gd name="T62" fmla="*/ 2147483646 w 257"/>
                <a:gd name="T63" fmla="*/ 2147483646 h 584"/>
                <a:gd name="T64" fmla="*/ 2147483646 w 257"/>
                <a:gd name="T65" fmla="*/ 2147483646 h 584"/>
                <a:gd name="T66" fmla="*/ 2147483646 w 257"/>
                <a:gd name="T67" fmla="*/ 2147483646 h 584"/>
                <a:gd name="T68" fmla="*/ 2147483646 w 257"/>
                <a:gd name="T69" fmla="*/ 2147483646 h 584"/>
                <a:gd name="T70" fmla="*/ 2147483646 w 257"/>
                <a:gd name="T71" fmla="*/ 2147483646 h 584"/>
                <a:gd name="T72" fmla="*/ 2147483646 w 257"/>
                <a:gd name="T73" fmla="*/ 0 h 584"/>
                <a:gd name="T74" fmla="*/ 2147483646 w 257"/>
                <a:gd name="T75" fmla="*/ 2147483646 h 584"/>
                <a:gd name="T76" fmla="*/ 2147483646 w 257"/>
                <a:gd name="T77" fmla="*/ 2147483646 h 584"/>
                <a:gd name="T78" fmla="*/ 2147483646 w 257"/>
                <a:gd name="T79" fmla="*/ 2147483646 h 5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584"/>
                <a:gd name="T122" fmla="*/ 257 w 257"/>
                <a:gd name="T123" fmla="*/ 584 h 5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6" name="MH_Other_23"/>
            <p:cNvSpPr/>
            <p:nvPr/>
          </p:nvSpPr>
          <p:spPr bwMode="auto">
            <a:xfrm>
              <a:off x="6594476" y="2782889"/>
              <a:ext cx="187325" cy="454025"/>
            </a:xfrm>
            <a:custGeom>
              <a:avLst/>
              <a:gdLst>
                <a:gd name="T0" fmla="*/ 2147483646 w 338"/>
                <a:gd name="T1" fmla="*/ 0 h 816"/>
                <a:gd name="T2" fmla="*/ 2147483646 w 338"/>
                <a:gd name="T3" fmla="*/ 0 h 816"/>
                <a:gd name="T4" fmla="*/ 2147483646 w 338"/>
                <a:gd name="T5" fmla="*/ 2147483646 h 816"/>
                <a:gd name="T6" fmla="*/ 2147483646 w 338"/>
                <a:gd name="T7" fmla="*/ 2147483646 h 816"/>
                <a:gd name="T8" fmla="*/ 2147483646 w 338"/>
                <a:gd name="T9" fmla="*/ 2147483646 h 816"/>
                <a:gd name="T10" fmla="*/ 2147483646 w 338"/>
                <a:gd name="T11" fmla="*/ 2147483646 h 816"/>
                <a:gd name="T12" fmla="*/ 2147483646 w 338"/>
                <a:gd name="T13" fmla="*/ 2147483646 h 816"/>
                <a:gd name="T14" fmla="*/ 2147483646 w 338"/>
                <a:gd name="T15" fmla="*/ 2147483646 h 816"/>
                <a:gd name="T16" fmla="*/ 2147483646 w 338"/>
                <a:gd name="T17" fmla="*/ 2147483646 h 816"/>
                <a:gd name="T18" fmla="*/ 2147483646 w 338"/>
                <a:gd name="T19" fmla="*/ 2147483646 h 816"/>
                <a:gd name="T20" fmla="*/ 2147483646 w 338"/>
                <a:gd name="T21" fmla="*/ 2147483646 h 816"/>
                <a:gd name="T22" fmla="*/ 2147483646 w 338"/>
                <a:gd name="T23" fmla="*/ 2147483646 h 816"/>
                <a:gd name="T24" fmla="*/ 2147483646 w 338"/>
                <a:gd name="T25" fmla="*/ 2147483646 h 816"/>
                <a:gd name="T26" fmla="*/ 2147483646 w 338"/>
                <a:gd name="T27" fmla="*/ 2147483646 h 816"/>
                <a:gd name="T28" fmla="*/ 2147483646 w 338"/>
                <a:gd name="T29" fmla="*/ 2147483646 h 816"/>
                <a:gd name="T30" fmla="*/ 2147483646 w 338"/>
                <a:gd name="T31" fmla="*/ 2147483646 h 816"/>
                <a:gd name="T32" fmla="*/ 2147483646 w 338"/>
                <a:gd name="T33" fmla="*/ 2147483646 h 816"/>
                <a:gd name="T34" fmla="*/ 2147483646 w 338"/>
                <a:gd name="T35" fmla="*/ 2147483646 h 816"/>
                <a:gd name="T36" fmla="*/ 2147483646 w 338"/>
                <a:gd name="T37" fmla="*/ 2147483646 h 816"/>
                <a:gd name="T38" fmla="*/ 2147483646 w 338"/>
                <a:gd name="T39" fmla="*/ 2147483646 h 816"/>
                <a:gd name="T40" fmla="*/ 2147483646 w 338"/>
                <a:gd name="T41" fmla="*/ 2147483646 h 816"/>
                <a:gd name="T42" fmla="*/ 0 w 338"/>
                <a:gd name="T43" fmla="*/ 2147483646 h 816"/>
                <a:gd name="T44" fmla="*/ 0 w 338"/>
                <a:gd name="T45" fmla="*/ 2147483646 h 816"/>
                <a:gd name="T46" fmla="*/ 0 w 338"/>
                <a:gd name="T47" fmla="*/ 2147483646 h 816"/>
                <a:gd name="T48" fmla="*/ 2147483646 w 338"/>
                <a:gd name="T49" fmla="*/ 2147483646 h 816"/>
                <a:gd name="T50" fmla="*/ 2147483646 w 338"/>
                <a:gd name="T51" fmla="*/ 2147483646 h 816"/>
                <a:gd name="T52" fmla="*/ 2147483646 w 338"/>
                <a:gd name="T53" fmla="*/ 2147483646 h 816"/>
                <a:gd name="T54" fmla="*/ 2147483646 w 338"/>
                <a:gd name="T55" fmla="*/ 2147483646 h 816"/>
                <a:gd name="T56" fmla="*/ 2147483646 w 338"/>
                <a:gd name="T57" fmla="*/ 2147483646 h 816"/>
                <a:gd name="T58" fmla="*/ 2147483646 w 338"/>
                <a:gd name="T59" fmla="*/ 2147483646 h 816"/>
                <a:gd name="T60" fmla="*/ 2147483646 w 338"/>
                <a:gd name="T61" fmla="*/ 2147483646 h 816"/>
                <a:gd name="T62" fmla="*/ 2147483646 w 338"/>
                <a:gd name="T63" fmla="*/ 2147483646 h 816"/>
                <a:gd name="T64" fmla="*/ 2147483646 w 338"/>
                <a:gd name="T65" fmla="*/ 2147483646 h 816"/>
                <a:gd name="T66" fmla="*/ 2147483646 w 338"/>
                <a:gd name="T67" fmla="*/ 2147483646 h 816"/>
                <a:gd name="T68" fmla="*/ 2147483646 w 338"/>
                <a:gd name="T69" fmla="*/ 2147483646 h 816"/>
                <a:gd name="T70" fmla="*/ 2147483646 w 338"/>
                <a:gd name="T71" fmla="*/ 2147483646 h 816"/>
                <a:gd name="T72" fmla="*/ 2147483646 w 338"/>
                <a:gd name="T73" fmla="*/ 2147483646 h 816"/>
                <a:gd name="T74" fmla="*/ 2147483646 w 338"/>
                <a:gd name="T75" fmla="*/ 2147483646 h 816"/>
                <a:gd name="T76" fmla="*/ 2147483646 w 338"/>
                <a:gd name="T77" fmla="*/ 2147483646 h 816"/>
                <a:gd name="T78" fmla="*/ 2147483646 w 338"/>
                <a:gd name="T79" fmla="*/ 2147483646 h 816"/>
                <a:gd name="T80" fmla="*/ 2147483646 w 338"/>
                <a:gd name="T81" fmla="*/ 2147483646 h 816"/>
                <a:gd name="T82" fmla="*/ 2147483646 w 338"/>
                <a:gd name="T83" fmla="*/ 2147483646 h 816"/>
                <a:gd name="T84" fmla="*/ 2147483646 w 338"/>
                <a:gd name="T85" fmla="*/ 2147483646 h 816"/>
                <a:gd name="T86" fmla="*/ 2147483646 w 338"/>
                <a:gd name="T87" fmla="*/ 2147483646 h 816"/>
                <a:gd name="T88" fmla="*/ 2147483646 w 338"/>
                <a:gd name="T89" fmla="*/ 2147483646 h 816"/>
                <a:gd name="T90" fmla="*/ 2147483646 w 338"/>
                <a:gd name="T91" fmla="*/ 2147483646 h 816"/>
                <a:gd name="T92" fmla="*/ 2147483646 w 338"/>
                <a:gd name="T93" fmla="*/ 2147483646 h 816"/>
                <a:gd name="T94" fmla="*/ 2147483646 w 338"/>
                <a:gd name="T95" fmla="*/ 2147483646 h 816"/>
                <a:gd name="T96" fmla="*/ 2147483646 w 338"/>
                <a:gd name="T97" fmla="*/ 2147483646 h 816"/>
                <a:gd name="T98" fmla="*/ 2147483646 w 338"/>
                <a:gd name="T99" fmla="*/ 2147483646 h 816"/>
                <a:gd name="T100" fmla="*/ 2147483646 w 338"/>
                <a:gd name="T101" fmla="*/ 2147483646 h 816"/>
                <a:gd name="T102" fmla="*/ 2147483646 w 338"/>
                <a:gd name="T103" fmla="*/ 2147483646 h 816"/>
                <a:gd name="T104" fmla="*/ 2147483646 w 338"/>
                <a:gd name="T105" fmla="*/ 2147483646 h 816"/>
                <a:gd name="T106" fmla="*/ 2147483646 w 338"/>
                <a:gd name="T107" fmla="*/ 0 h 816"/>
                <a:gd name="T108" fmla="*/ 2147483646 w 338"/>
                <a:gd name="T109" fmla="*/ 0 h 816"/>
                <a:gd name="T110" fmla="*/ 2147483646 w 338"/>
                <a:gd name="T111" fmla="*/ 0 h 8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8"/>
                <a:gd name="T169" fmla="*/ 0 h 816"/>
                <a:gd name="T170" fmla="*/ 338 w 338"/>
                <a:gd name="T171" fmla="*/ 816 h 8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7" name="MH_Other_24"/>
            <p:cNvSpPr/>
            <p:nvPr/>
          </p:nvSpPr>
          <p:spPr bwMode="auto">
            <a:xfrm>
              <a:off x="6523038" y="3203576"/>
              <a:ext cx="474662" cy="138113"/>
            </a:xfrm>
            <a:custGeom>
              <a:avLst/>
              <a:gdLst>
                <a:gd name="T0" fmla="*/ 2147483646 w 854"/>
                <a:gd name="T1" fmla="*/ 2147483646 h 250"/>
                <a:gd name="T2" fmla="*/ 2147483646 w 854"/>
                <a:gd name="T3" fmla="*/ 2147483646 h 250"/>
                <a:gd name="T4" fmla="*/ 2147483646 w 854"/>
                <a:gd name="T5" fmla="*/ 2147483646 h 250"/>
                <a:gd name="T6" fmla="*/ 2147483646 w 854"/>
                <a:gd name="T7" fmla="*/ 2147483646 h 250"/>
                <a:gd name="T8" fmla="*/ 2147483646 w 854"/>
                <a:gd name="T9" fmla="*/ 2147483646 h 250"/>
                <a:gd name="T10" fmla="*/ 2147483646 w 854"/>
                <a:gd name="T11" fmla="*/ 2147483646 h 250"/>
                <a:gd name="T12" fmla="*/ 2147483646 w 854"/>
                <a:gd name="T13" fmla="*/ 2147483646 h 250"/>
                <a:gd name="T14" fmla="*/ 2147483646 w 854"/>
                <a:gd name="T15" fmla="*/ 2147483646 h 250"/>
                <a:gd name="T16" fmla="*/ 2147483646 w 854"/>
                <a:gd name="T17" fmla="*/ 2147483646 h 250"/>
                <a:gd name="T18" fmla="*/ 2147483646 w 854"/>
                <a:gd name="T19" fmla="*/ 2147483646 h 250"/>
                <a:gd name="T20" fmla="*/ 2147483646 w 854"/>
                <a:gd name="T21" fmla="*/ 2147483646 h 250"/>
                <a:gd name="T22" fmla="*/ 2147483646 w 854"/>
                <a:gd name="T23" fmla="*/ 2147483646 h 250"/>
                <a:gd name="T24" fmla="*/ 2147483646 w 854"/>
                <a:gd name="T25" fmla="*/ 2147483646 h 250"/>
                <a:gd name="T26" fmla="*/ 2147483646 w 854"/>
                <a:gd name="T27" fmla="*/ 2147483646 h 250"/>
                <a:gd name="T28" fmla="*/ 2147483646 w 854"/>
                <a:gd name="T29" fmla="*/ 2147483646 h 250"/>
                <a:gd name="T30" fmla="*/ 2147483646 w 854"/>
                <a:gd name="T31" fmla="*/ 2147483646 h 250"/>
                <a:gd name="T32" fmla="*/ 2147483646 w 854"/>
                <a:gd name="T33" fmla="*/ 2147483646 h 250"/>
                <a:gd name="T34" fmla="*/ 2147483646 w 854"/>
                <a:gd name="T35" fmla="*/ 2147483646 h 250"/>
                <a:gd name="T36" fmla="*/ 2147483646 w 854"/>
                <a:gd name="T37" fmla="*/ 2147483646 h 250"/>
                <a:gd name="T38" fmla="*/ 2147483646 w 854"/>
                <a:gd name="T39" fmla="*/ 2147483646 h 250"/>
                <a:gd name="T40" fmla="*/ 2147483646 w 854"/>
                <a:gd name="T41" fmla="*/ 2147483646 h 250"/>
                <a:gd name="T42" fmla="*/ 2147483646 w 854"/>
                <a:gd name="T43" fmla="*/ 2147483646 h 250"/>
                <a:gd name="T44" fmla="*/ 2147483646 w 854"/>
                <a:gd name="T45" fmla="*/ 2147483646 h 250"/>
                <a:gd name="T46" fmla="*/ 2147483646 w 854"/>
                <a:gd name="T47" fmla="*/ 2147483646 h 250"/>
                <a:gd name="T48" fmla="*/ 2147483646 w 854"/>
                <a:gd name="T49" fmla="*/ 2147483646 h 250"/>
                <a:gd name="T50" fmla="*/ 2147483646 w 854"/>
                <a:gd name="T51" fmla="*/ 2147483646 h 250"/>
                <a:gd name="T52" fmla="*/ 2147483646 w 854"/>
                <a:gd name="T53" fmla="*/ 2147483646 h 250"/>
                <a:gd name="T54" fmla="*/ 2147483646 w 854"/>
                <a:gd name="T55" fmla="*/ 2147483646 h 250"/>
                <a:gd name="T56" fmla="*/ 2147483646 w 854"/>
                <a:gd name="T57" fmla="*/ 2147483646 h 250"/>
                <a:gd name="T58" fmla="*/ 2147483646 w 854"/>
                <a:gd name="T59" fmla="*/ 0 h 250"/>
                <a:gd name="T60" fmla="*/ 2147483646 w 854"/>
                <a:gd name="T61" fmla="*/ 0 h 250"/>
                <a:gd name="T62" fmla="*/ 2147483646 w 854"/>
                <a:gd name="T63" fmla="*/ 0 h 250"/>
                <a:gd name="T64" fmla="*/ 2147483646 w 854"/>
                <a:gd name="T65" fmla="*/ 2147483646 h 250"/>
                <a:gd name="T66" fmla="*/ 2147483646 w 854"/>
                <a:gd name="T67" fmla="*/ 2147483646 h 250"/>
                <a:gd name="T68" fmla="*/ 2147483646 w 854"/>
                <a:gd name="T69" fmla="*/ 2147483646 h 250"/>
                <a:gd name="T70" fmla="*/ 2147483646 w 854"/>
                <a:gd name="T71" fmla="*/ 2147483646 h 250"/>
                <a:gd name="T72" fmla="*/ 2147483646 w 854"/>
                <a:gd name="T73" fmla="*/ 2147483646 h 250"/>
                <a:gd name="T74" fmla="*/ 2147483646 w 854"/>
                <a:gd name="T75" fmla="*/ 2147483646 h 250"/>
                <a:gd name="T76" fmla="*/ 2147483646 w 854"/>
                <a:gd name="T77" fmla="*/ 2147483646 h 250"/>
                <a:gd name="T78" fmla="*/ 2147483646 w 854"/>
                <a:gd name="T79" fmla="*/ 2147483646 h 250"/>
                <a:gd name="T80" fmla="*/ 2147483646 w 854"/>
                <a:gd name="T81" fmla="*/ 2147483646 h 250"/>
                <a:gd name="T82" fmla="*/ 2147483646 w 854"/>
                <a:gd name="T83" fmla="*/ 2147483646 h 250"/>
                <a:gd name="T84" fmla="*/ 2147483646 w 854"/>
                <a:gd name="T85" fmla="*/ 2147483646 h 250"/>
                <a:gd name="T86" fmla="*/ 2147483646 w 854"/>
                <a:gd name="T87" fmla="*/ 2147483646 h 250"/>
                <a:gd name="T88" fmla="*/ 2147483646 w 854"/>
                <a:gd name="T89" fmla="*/ 2147483646 h 250"/>
                <a:gd name="T90" fmla="*/ 2147483646 w 854"/>
                <a:gd name="T91" fmla="*/ 2147483646 h 250"/>
                <a:gd name="T92" fmla="*/ 2147483646 w 854"/>
                <a:gd name="T93" fmla="*/ 2147483646 h 250"/>
                <a:gd name="T94" fmla="*/ 2147483646 w 854"/>
                <a:gd name="T95" fmla="*/ 2147483646 h 250"/>
                <a:gd name="T96" fmla="*/ 2147483646 w 854"/>
                <a:gd name="T97" fmla="*/ 2147483646 h 250"/>
                <a:gd name="T98" fmla="*/ 2147483646 w 854"/>
                <a:gd name="T99" fmla="*/ 2147483646 h 250"/>
                <a:gd name="T100" fmla="*/ 2147483646 w 854"/>
                <a:gd name="T101" fmla="*/ 2147483646 h 250"/>
                <a:gd name="T102" fmla="*/ 0 w 854"/>
                <a:gd name="T103" fmla="*/ 2147483646 h 250"/>
                <a:gd name="T104" fmla="*/ 0 w 854"/>
                <a:gd name="T105" fmla="*/ 2147483646 h 250"/>
                <a:gd name="T106" fmla="*/ 0 w 854"/>
                <a:gd name="T107" fmla="*/ 2147483646 h 250"/>
                <a:gd name="T108" fmla="*/ 0 w 854"/>
                <a:gd name="T109" fmla="*/ 2147483646 h 250"/>
                <a:gd name="T110" fmla="*/ 0 w 854"/>
                <a:gd name="T111" fmla="*/ 2147483646 h 250"/>
                <a:gd name="T112" fmla="*/ 2147483646 w 854"/>
                <a:gd name="T113" fmla="*/ 2147483646 h 250"/>
                <a:gd name="T114" fmla="*/ 2147483646 w 854"/>
                <a:gd name="T115" fmla="*/ 2147483646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250"/>
                <a:gd name="T176" fmla="*/ 854 w 854"/>
                <a:gd name="T177" fmla="*/ 250 h 2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8" name="MH_Other_25"/>
            <p:cNvSpPr/>
            <p:nvPr/>
          </p:nvSpPr>
          <p:spPr bwMode="auto">
            <a:xfrm>
              <a:off x="6715125" y="2982913"/>
              <a:ext cx="438150" cy="133350"/>
            </a:xfrm>
            <a:custGeom>
              <a:avLst/>
              <a:gdLst>
                <a:gd name="T0" fmla="*/ 2147483646 w 788"/>
                <a:gd name="T1" fmla="*/ 2147483646 h 240"/>
                <a:gd name="T2" fmla="*/ 2147483646 w 788"/>
                <a:gd name="T3" fmla="*/ 2147483646 h 240"/>
                <a:gd name="T4" fmla="*/ 2147483646 w 788"/>
                <a:gd name="T5" fmla="*/ 2147483646 h 240"/>
                <a:gd name="T6" fmla="*/ 2147483646 w 788"/>
                <a:gd name="T7" fmla="*/ 2147483646 h 240"/>
                <a:gd name="T8" fmla="*/ 2147483646 w 788"/>
                <a:gd name="T9" fmla="*/ 2147483646 h 240"/>
                <a:gd name="T10" fmla="*/ 2147483646 w 788"/>
                <a:gd name="T11" fmla="*/ 2147483646 h 240"/>
                <a:gd name="T12" fmla="*/ 2147483646 w 788"/>
                <a:gd name="T13" fmla="*/ 2147483646 h 240"/>
                <a:gd name="T14" fmla="*/ 2147483646 w 788"/>
                <a:gd name="T15" fmla="*/ 2147483646 h 240"/>
                <a:gd name="T16" fmla="*/ 2147483646 w 788"/>
                <a:gd name="T17" fmla="*/ 2147483646 h 240"/>
                <a:gd name="T18" fmla="*/ 2147483646 w 788"/>
                <a:gd name="T19" fmla="*/ 2147483646 h 240"/>
                <a:gd name="T20" fmla="*/ 2147483646 w 788"/>
                <a:gd name="T21" fmla="*/ 2147483646 h 240"/>
                <a:gd name="T22" fmla="*/ 2147483646 w 788"/>
                <a:gd name="T23" fmla="*/ 2147483646 h 240"/>
                <a:gd name="T24" fmla="*/ 2147483646 w 788"/>
                <a:gd name="T25" fmla="*/ 2147483646 h 240"/>
                <a:gd name="T26" fmla="*/ 2147483646 w 788"/>
                <a:gd name="T27" fmla="*/ 2147483646 h 240"/>
                <a:gd name="T28" fmla="*/ 2147483646 w 788"/>
                <a:gd name="T29" fmla="*/ 2147483646 h 240"/>
                <a:gd name="T30" fmla="*/ 2147483646 w 788"/>
                <a:gd name="T31" fmla="*/ 2147483646 h 240"/>
                <a:gd name="T32" fmla="*/ 2147483646 w 788"/>
                <a:gd name="T33" fmla="*/ 2147483646 h 240"/>
                <a:gd name="T34" fmla="*/ 2147483646 w 788"/>
                <a:gd name="T35" fmla="*/ 2147483646 h 240"/>
                <a:gd name="T36" fmla="*/ 2147483646 w 788"/>
                <a:gd name="T37" fmla="*/ 2147483646 h 240"/>
                <a:gd name="T38" fmla="*/ 2147483646 w 788"/>
                <a:gd name="T39" fmla="*/ 2147483646 h 240"/>
                <a:gd name="T40" fmla="*/ 2147483646 w 788"/>
                <a:gd name="T41" fmla="*/ 2147483646 h 240"/>
                <a:gd name="T42" fmla="*/ 2147483646 w 788"/>
                <a:gd name="T43" fmla="*/ 2147483646 h 240"/>
                <a:gd name="T44" fmla="*/ 2147483646 w 788"/>
                <a:gd name="T45" fmla="*/ 2147483646 h 240"/>
                <a:gd name="T46" fmla="*/ 2147483646 w 788"/>
                <a:gd name="T47" fmla="*/ 2147483646 h 240"/>
                <a:gd name="T48" fmla="*/ 2147483646 w 788"/>
                <a:gd name="T49" fmla="*/ 2147483646 h 240"/>
                <a:gd name="T50" fmla="*/ 2147483646 w 788"/>
                <a:gd name="T51" fmla="*/ 2147483646 h 240"/>
                <a:gd name="T52" fmla="*/ 2147483646 w 788"/>
                <a:gd name="T53" fmla="*/ 0 h 240"/>
                <a:gd name="T54" fmla="*/ 2147483646 w 788"/>
                <a:gd name="T55" fmla="*/ 0 h 240"/>
                <a:gd name="T56" fmla="*/ 2147483646 w 788"/>
                <a:gd name="T57" fmla="*/ 0 h 240"/>
                <a:gd name="T58" fmla="*/ 2147483646 w 788"/>
                <a:gd name="T59" fmla="*/ 2147483646 h 240"/>
                <a:gd name="T60" fmla="*/ 2147483646 w 788"/>
                <a:gd name="T61" fmla="*/ 2147483646 h 240"/>
                <a:gd name="T62" fmla="*/ 2147483646 w 788"/>
                <a:gd name="T63" fmla="*/ 2147483646 h 240"/>
                <a:gd name="T64" fmla="*/ 2147483646 w 788"/>
                <a:gd name="T65" fmla="*/ 2147483646 h 240"/>
                <a:gd name="T66" fmla="*/ 2147483646 w 788"/>
                <a:gd name="T67" fmla="*/ 2147483646 h 240"/>
                <a:gd name="T68" fmla="*/ 2147483646 w 788"/>
                <a:gd name="T69" fmla="*/ 2147483646 h 240"/>
                <a:gd name="T70" fmla="*/ 2147483646 w 788"/>
                <a:gd name="T71" fmla="*/ 2147483646 h 240"/>
                <a:gd name="T72" fmla="*/ 2147483646 w 788"/>
                <a:gd name="T73" fmla="*/ 2147483646 h 240"/>
                <a:gd name="T74" fmla="*/ 2147483646 w 788"/>
                <a:gd name="T75" fmla="*/ 2147483646 h 240"/>
                <a:gd name="T76" fmla="*/ 2147483646 w 788"/>
                <a:gd name="T77" fmla="*/ 2147483646 h 240"/>
                <a:gd name="T78" fmla="*/ 2147483646 w 788"/>
                <a:gd name="T79" fmla="*/ 2147483646 h 240"/>
                <a:gd name="T80" fmla="*/ 2147483646 w 788"/>
                <a:gd name="T81" fmla="*/ 2147483646 h 240"/>
                <a:gd name="T82" fmla="*/ 2147483646 w 788"/>
                <a:gd name="T83" fmla="*/ 2147483646 h 240"/>
                <a:gd name="T84" fmla="*/ 2147483646 w 788"/>
                <a:gd name="T85" fmla="*/ 2147483646 h 240"/>
                <a:gd name="T86" fmla="*/ 2147483646 w 788"/>
                <a:gd name="T87" fmla="*/ 2147483646 h 240"/>
                <a:gd name="T88" fmla="*/ 2147483646 w 788"/>
                <a:gd name="T89" fmla="*/ 2147483646 h 240"/>
                <a:gd name="T90" fmla="*/ 2147483646 w 788"/>
                <a:gd name="T91" fmla="*/ 2147483646 h 240"/>
                <a:gd name="T92" fmla="*/ 2147483646 w 788"/>
                <a:gd name="T93" fmla="*/ 2147483646 h 240"/>
                <a:gd name="T94" fmla="*/ 2147483646 w 788"/>
                <a:gd name="T95" fmla="*/ 2147483646 h 240"/>
                <a:gd name="T96" fmla="*/ 2147483646 w 788"/>
                <a:gd name="T97" fmla="*/ 2147483646 h 240"/>
                <a:gd name="T98" fmla="*/ 0 w 788"/>
                <a:gd name="T99" fmla="*/ 2147483646 h 240"/>
                <a:gd name="T100" fmla="*/ 0 w 788"/>
                <a:gd name="T101" fmla="*/ 2147483646 h 240"/>
                <a:gd name="T102" fmla="*/ 0 w 788"/>
                <a:gd name="T103" fmla="*/ 2147483646 h 240"/>
                <a:gd name="T104" fmla="*/ 2147483646 w 788"/>
                <a:gd name="T105" fmla="*/ 2147483646 h 240"/>
                <a:gd name="T106" fmla="*/ 2147483646 w 788"/>
                <a:gd name="T107" fmla="*/ 2147483646 h 240"/>
                <a:gd name="T108" fmla="*/ 2147483646 w 788"/>
                <a:gd name="T109" fmla="*/ 2147483646 h 2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8"/>
                <a:gd name="T166" fmla="*/ 0 h 240"/>
                <a:gd name="T167" fmla="*/ 788 w 788"/>
                <a:gd name="T168" fmla="*/ 240 h 2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9" name="MH_Other_26"/>
            <p:cNvSpPr/>
            <p:nvPr/>
          </p:nvSpPr>
          <p:spPr bwMode="auto">
            <a:xfrm>
              <a:off x="7026275" y="2805113"/>
              <a:ext cx="317500" cy="69850"/>
            </a:xfrm>
            <a:custGeom>
              <a:avLst/>
              <a:gdLst>
                <a:gd name="T0" fmla="*/ 2147483646 w 570"/>
                <a:gd name="T1" fmla="*/ 2147483646 h 127"/>
                <a:gd name="T2" fmla="*/ 2147483646 w 570"/>
                <a:gd name="T3" fmla="*/ 2147483646 h 127"/>
                <a:gd name="T4" fmla="*/ 2147483646 w 570"/>
                <a:gd name="T5" fmla="*/ 2147483646 h 127"/>
                <a:gd name="T6" fmla="*/ 2147483646 w 570"/>
                <a:gd name="T7" fmla="*/ 2147483646 h 127"/>
                <a:gd name="T8" fmla="*/ 2147483646 w 570"/>
                <a:gd name="T9" fmla="*/ 2147483646 h 127"/>
                <a:gd name="T10" fmla="*/ 2147483646 w 570"/>
                <a:gd name="T11" fmla="*/ 2147483646 h 127"/>
                <a:gd name="T12" fmla="*/ 2147483646 w 570"/>
                <a:gd name="T13" fmla="*/ 2147483646 h 127"/>
                <a:gd name="T14" fmla="*/ 2147483646 w 570"/>
                <a:gd name="T15" fmla="*/ 2147483646 h 127"/>
                <a:gd name="T16" fmla="*/ 2147483646 w 570"/>
                <a:gd name="T17" fmla="*/ 2147483646 h 127"/>
                <a:gd name="T18" fmla="*/ 2147483646 w 570"/>
                <a:gd name="T19" fmla="*/ 2147483646 h 127"/>
                <a:gd name="T20" fmla="*/ 2147483646 w 570"/>
                <a:gd name="T21" fmla="*/ 2147483646 h 127"/>
                <a:gd name="T22" fmla="*/ 2147483646 w 570"/>
                <a:gd name="T23" fmla="*/ 2147483646 h 127"/>
                <a:gd name="T24" fmla="*/ 2147483646 w 570"/>
                <a:gd name="T25" fmla="*/ 2147483646 h 127"/>
                <a:gd name="T26" fmla="*/ 2147483646 w 570"/>
                <a:gd name="T27" fmla="*/ 2147483646 h 127"/>
                <a:gd name="T28" fmla="*/ 2147483646 w 570"/>
                <a:gd name="T29" fmla="*/ 2147483646 h 127"/>
                <a:gd name="T30" fmla="*/ 2147483646 w 570"/>
                <a:gd name="T31" fmla="*/ 2147483646 h 127"/>
                <a:gd name="T32" fmla="*/ 2147483646 w 570"/>
                <a:gd name="T33" fmla="*/ 2147483646 h 127"/>
                <a:gd name="T34" fmla="*/ 2147483646 w 570"/>
                <a:gd name="T35" fmla="*/ 2147483646 h 127"/>
                <a:gd name="T36" fmla="*/ 2147483646 w 570"/>
                <a:gd name="T37" fmla="*/ 2147483646 h 127"/>
                <a:gd name="T38" fmla="*/ 2147483646 w 570"/>
                <a:gd name="T39" fmla="*/ 2147483646 h 127"/>
                <a:gd name="T40" fmla="*/ 2147483646 w 570"/>
                <a:gd name="T41" fmla="*/ 0 h 127"/>
                <a:gd name="T42" fmla="*/ 2147483646 w 570"/>
                <a:gd name="T43" fmla="*/ 0 h 127"/>
                <a:gd name="T44" fmla="*/ 2147483646 w 570"/>
                <a:gd name="T45" fmla="*/ 0 h 127"/>
                <a:gd name="T46" fmla="*/ 2147483646 w 570"/>
                <a:gd name="T47" fmla="*/ 2147483646 h 127"/>
                <a:gd name="T48" fmla="*/ 2147483646 w 570"/>
                <a:gd name="T49" fmla="*/ 2147483646 h 127"/>
                <a:gd name="T50" fmla="*/ 2147483646 w 570"/>
                <a:gd name="T51" fmla="*/ 2147483646 h 127"/>
                <a:gd name="T52" fmla="*/ 2147483646 w 570"/>
                <a:gd name="T53" fmla="*/ 2147483646 h 127"/>
                <a:gd name="T54" fmla="*/ 2147483646 w 570"/>
                <a:gd name="T55" fmla="*/ 2147483646 h 127"/>
                <a:gd name="T56" fmla="*/ 2147483646 w 570"/>
                <a:gd name="T57" fmla="*/ 2147483646 h 127"/>
                <a:gd name="T58" fmla="*/ 2147483646 w 570"/>
                <a:gd name="T59" fmla="*/ 2147483646 h 127"/>
                <a:gd name="T60" fmla="*/ 2147483646 w 570"/>
                <a:gd name="T61" fmla="*/ 2147483646 h 127"/>
                <a:gd name="T62" fmla="*/ 2147483646 w 570"/>
                <a:gd name="T63" fmla="*/ 2147483646 h 127"/>
                <a:gd name="T64" fmla="*/ 2147483646 w 570"/>
                <a:gd name="T65" fmla="*/ 2147483646 h 127"/>
                <a:gd name="T66" fmla="*/ 2147483646 w 570"/>
                <a:gd name="T67" fmla="*/ 2147483646 h 127"/>
                <a:gd name="T68" fmla="*/ 2147483646 w 570"/>
                <a:gd name="T69" fmla="*/ 2147483646 h 127"/>
                <a:gd name="T70" fmla="*/ 0 w 570"/>
                <a:gd name="T71" fmla="*/ 2147483646 h 127"/>
                <a:gd name="T72" fmla="*/ 2147483646 w 570"/>
                <a:gd name="T73" fmla="*/ 2147483646 h 127"/>
                <a:gd name="T74" fmla="*/ 2147483646 w 570"/>
                <a:gd name="T75" fmla="*/ 2147483646 h 127"/>
                <a:gd name="T76" fmla="*/ 2147483646 w 570"/>
                <a:gd name="T77" fmla="*/ 2147483646 h 1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0"/>
                <a:gd name="T118" fmla="*/ 0 h 127"/>
                <a:gd name="T119" fmla="*/ 570 w 570"/>
                <a:gd name="T120" fmla="*/ 127 h 1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43" name="MH_Other_27"/>
            <p:cNvCxnSpPr/>
            <p:nvPr/>
          </p:nvCxnSpPr>
          <p:spPr>
            <a:xfrm>
              <a:off x="6318251" y="3729038"/>
              <a:ext cx="1514475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1" name="MH_SubTitle_3"/>
            <p:cNvSpPr>
              <a:spLocks noChangeArrowheads="1"/>
            </p:cNvSpPr>
            <p:nvPr/>
          </p:nvSpPr>
          <p:spPr bwMode="auto">
            <a:xfrm>
              <a:off x="6913563" y="3378200"/>
              <a:ext cx="9207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8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226491" y="1495501"/>
            <a:ext cx="2441634" cy="1874050"/>
            <a:chOff x="8104188" y="2584450"/>
            <a:chExt cx="1516062" cy="1163638"/>
          </a:xfrm>
        </p:grpSpPr>
        <p:sp>
          <p:nvSpPr>
            <p:cNvPr id="5152" name="MH_Other_28"/>
            <p:cNvSpPr/>
            <p:nvPr/>
          </p:nvSpPr>
          <p:spPr bwMode="auto">
            <a:xfrm>
              <a:off x="8104188" y="258445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3" name="MH_Other_29"/>
            <p:cNvSpPr/>
            <p:nvPr/>
          </p:nvSpPr>
          <p:spPr bwMode="auto">
            <a:xfrm>
              <a:off x="8272463" y="2678113"/>
              <a:ext cx="844550" cy="728662"/>
            </a:xfrm>
            <a:custGeom>
              <a:avLst/>
              <a:gdLst>
                <a:gd name="T0" fmla="*/ 2147483646 w 1518"/>
                <a:gd name="T1" fmla="*/ 2147483646 h 1310"/>
                <a:gd name="T2" fmla="*/ 2147483646 w 1518"/>
                <a:gd name="T3" fmla="*/ 2147483646 h 1310"/>
                <a:gd name="T4" fmla="*/ 2147483646 w 1518"/>
                <a:gd name="T5" fmla="*/ 2147483646 h 1310"/>
                <a:gd name="T6" fmla="*/ 2147483646 w 1518"/>
                <a:gd name="T7" fmla="*/ 2147483646 h 1310"/>
                <a:gd name="T8" fmla="*/ 2147483646 w 1518"/>
                <a:gd name="T9" fmla="*/ 2147483646 h 1310"/>
                <a:gd name="T10" fmla="*/ 2147483646 w 1518"/>
                <a:gd name="T11" fmla="*/ 2147483646 h 1310"/>
                <a:gd name="T12" fmla="*/ 2147483646 w 1518"/>
                <a:gd name="T13" fmla="*/ 2147483646 h 1310"/>
                <a:gd name="T14" fmla="*/ 2147483646 w 1518"/>
                <a:gd name="T15" fmla="*/ 2147483646 h 1310"/>
                <a:gd name="T16" fmla="*/ 2147483646 w 1518"/>
                <a:gd name="T17" fmla="*/ 2147483646 h 1310"/>
                <a:gd name="T18" fmla="*/ 2147483646 w 1518"/>
                <a:gd name="T19" fmla="*/ 2147483646 h 1310"/>
                <a:gd name="T20" fmla="*/ 2147483646 w 1518"/>
                <a:gd name="T21" fmla="*/ 2147483646 h 1310"/>
                <a:gd name="T22" fmla="*/ 2147483646 w 1518"/>
                <a:gd name="T23" fmla="*/ 2147483646 h 1310"/>
                <a:gd name="T24" fmla="*/ 2147483646 w 1518"/>
                <a:gd name="T25" fmla="*/ 2147483646 h 1310"/>
                <a:gd name="T26" fmla="*/ 2147483646 w 1518"/>
                <a:gd name="T27" fmla="*/ 2147483646 h 1310"/>
                <a:gd name="T28" fmla="*/ 2147483646 w 1518"/>
                <a:gd name="T29" fmla="*/ 2147483646 h 1310"/>
                <a:gd name="T30" fmla="*/ 2147483646 w 1518"/>
                <a:gd name="T31" fmla="*/ 2147483646 h 1310"/>
                <a:gd name="T32" fmla="*/ 2147483646 w 1518"/>
                <a:gd name="T33" fmla="*/ 0 h 1310"/>
                <a:gd name="T34" fmla="*/ 2147483646 w 1518"/>
                <a:gd name="T35" fmla="*/ 0 h 1310"/>
                <a:gd name="T36" fmla="*/ 2147483646 w 1518"/>
                <a:gd name="T37" fmla="*/ 2147483646 h 1310"/>
                <a:gd name="T38" fmla="*/ 2147483646 w 1518"/>
                <a:gd name="T39" fmla="*/ 2147483646 h 1310"/>
                <a:gd name="T40" fmla="*/ 2147483646 w 1518"/>
                <a:gd name="T41" fmla="*/ 2147483646 h 1310"/>
                <a:gd name="T42" fmla="*/ 2147483646 w 1518"/>
                <a:gd name="T43" fmla="*/ 2147483646 h 1310"/>
                <a:gd name="T44" fmla="*/ 2147483646 w 1518"/>
                <a:gd name="T45" fmla="*/ 2147483646 h 1310"/>
                <a:gd name="T46" fmla="*/ 2147483646 w 1518"/>
                <a:gd name="T47" fmla="*/ 2147483646 h 1310"/>
                <a:gd name="T48" fmla="*/ 2147483646 w 1518"/>
                <a:gd name="T49" fmla="*/ 2147483646 h 1310"/>
                <a:gd name="T50" fmla="*/ 2147483646 w 1518"/>
                <a:gd name="T51" fmla="*/ 2147483646 h 1310"/>
                <a:gd name="T52" fmla="*/ 2147483646 w 1518"/>
                <a:gd name="T53" fmla="*/ 2147483646 h 1310"/>
                <a:gd name="T54" fmla="*/ 2147483646 w 1518"/>
                <a:gd name="T55" fmla="*/ 2147483646 h 1310"/>
                <a:gd name="T56" fmla="*/ 2147483646 w 1518"/>
                <a:gd name="T57" fmla="*/ 2147483646 h 1310"/>
                <a:gd name="T58" fmla="*/ 2147483646 w 1518"/>
                <a:gd name="T59" fmla="*/ 2147483646 h 1310"/>
                <a:gd name="T60" fmla="*/ 2147483646 w 1518"/>
                <a:gd name="T61" fmla="*/ 2147483646 h 1310"/>
                <a:gd name="T62" fmla="*/ 2147483646 w 1518"/>
                <a:gd name="T63" fmla="*/ 2147483646 h 1310"/>
                <a:gd name="T64" fmla="*/ 2147483646 w 1518"/>
                <a:gd name="T65" fmla="*/ 2147483646 h 1310"/>
                <a:gd name="T66" fmla="*/ 0 w 1518"/>
                <a:gd name="T67" fmla="*/ 2147483646 h 1310"/>
                <a:gd name="T68" fmla="*/ 0 w 1518"/>
                <a:gd name="T69" fmla="*/ 2147483646 h 1310"/>
                <a:gd name="T70" fmla="*/ 2147483646 w 1518"/>
                <a:gd name="T71" fmla="*/ 2147483646 h 1310"/>
                <a:gd name="T72" fmla="*/ 2147483646 w 1518"/>
                <a:gd name="T73" fmla="*/ 2147483646 h 13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18"/>
                <a:gd name="T112" fmla="*/ 0 h 1310"/>
                <a:gd name="T113" fmla="*/ 1518 w 1518"/>
                <a:gd name="T114" fmla="*/ 1310 h 13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4" name="MH_Other_30"/>
            <p:cNvSpPr/>
            <p:nvPr/>
          </p:nvSpPr>
          <p:spPr bwMode="auto">
            <a:xfrm>
              <a:off x="8899526" y="2644776"/>
              <a:ext cx="117475" cy="163513"/>
            </a:xfrm>
            <a:custGeom>
              <a:avLst/>
              <a:gdLst>
                <a:gd name="T0" fmla="*/ 2147483646 w 212"/>
                <a:gd name="T1" fmla="*/ 0 h 294"/>
                <a:gd name="T2" fmla="*/ 2147483646 w 212"/>
                <a:gd name="T3" fmla="*/ 0 h 294"/>
                <a:gd name="T4" fmla="*/ 2147483646 w 212"/>
                <a:gd name="T5" fmla="*/ 2147483646 h 294"/>
                <a:gd name="T6" fmla="*/ 2147483646 w 212"/>
                <a:gd name="T7" fmla="*/ 2147483646 h 294"/>
                <a:gd name="T8" fmla="*/ 2147483646 w 212"/>
                <a:gd name="T9" fmla="*/ 2147483646 h 294"/>
                <a:gd name="T10" fmla="*/ 2147483646 w 212"/>
                <a:gd name="T11" fmla="*/ 2147483646 h 294"/>
                <a:gd name="T12" fmla="*/ 2147483646 w 212"/>
                <a:gd name="T13" fmla="*/ 2147483646 h 294"/>
                <a:gd name="T14" fmla="*/ 2147483646 w 212"/>
                <a:gd name="T15" fmla="*/ 2147483646 h 294"/>
                <a:gd name="T16" fmla="*/ 2147483646 w 212"/>
                <a:gd name="T17" fmla="*/ 2147483646 h 294"/>
                <a:gd name="T18" fmla="*/ 2147483646 w 212"/>
                <a:gd name="T19" fmla="*/ 2147483646 h 294"/>
                <a:gd name="T20" fmla="*/ 2147483646 w 212"/>
                <a:gd name="T21" fmla="*/ 2147483646 h 294"/>
                <a:gd name="T22" fmla="*/ 2147483646 w 212"/>
                <a:gd name="T23" fmla="*/ 2147483646 h 294"/>
                <a:gd name="T24" fmla="*/ 2147483646 w 212"/>
                <a:gd name="T25" fmla="*/ 2147483646 h 294"/>
                <a:gd name="T26" fmla="*/ 0 w 212"/>
                <a:gd name="T27" fmla="*/ 2147483646 h 294"/>
                <a:gd name="T28" fmla="*/ 0 w 212"/>
                <a:gd name="T29" fmla="*/ 2147483646 h 294"/>
                <a:gd name="T30" fmla="*/ 2147483646 w 212"/>
                <a:gd name="T31" fmla="*/ 2147483646 h 294"/>
                <a:gd name="T32" fmla="*/ 2147483646 w 212"/>
                <a:gd name="T33" fmla="*/ 2147483646 h 294"/>
                <a:gd name="T34" fmla="*/ 2147483646 w 212"/>
                <a:gd name="T35" fmla="*/ 2147483646 h 294"/>
                <a:gd name="T36" fmla="*/ 2147483646 w 212"/>
                <a:gd name="T37" fmla="*/ 2147483646 h 294"/>
                <a:gd name="T38" fmla="*/ 2147483646 w 212"/>
                <a:gd name="T39" fmla="*/ 2147483646 h 294"/>
                <a:gd name="T40" fmla="*/ 2147483646 w 212"/>
                <a:gd name="T41" fmla="*/ 2147483646 h 294"/>
                <a:gd name="T42" fmla="*/ 2147483646 w 212"/>
                <a:gd name="T43" fmla="*/ 2147483646 h 294"/>
                <a:gd name="T44" fmla="*/ 2147483646 w 212"/>
                <a:gd name="T45" fmla="*/ 2147483646 h 294"/>
                <a:gd name="T46" fmla="*/ 2147483646 w 212"/>
                <a:gd name="T47" fmla="*/ 2147483646 h 294"/>
                <a:gd name="T48" fmla="*/ 2147483646 w 212"/>
                <a:gd name="T49" fmla="*/ 2147483646 h 294"/>
                <a:gd name="T50" fmla="*/ 2147483646 w 212"/>
                <a:gd name="T51" fmla="*/ 2147483646 h 294"/>
                <a:gd name="T52" fmla="*/ 2147483646 w 212"/>
                <a:gd name="T53" fmla="*/ 2147483646 h 294"/>
                <a:gd name="T54" fmla="*/ 2147483646 w 212"/>
                <a:gd name="T55" fmla="*/ 2147483646 h 294"/>
                <a:gd name="T56" fmla="*/ 2147483646 w 212"/>
                <a:gd name="T57" fmla="*/ 2147483646 h 294"/>
                <a:gd name="T58" fmla="*/ 2147483646 w 212"/>
                <a:gd name="T59" fmla="*/ 2147483646 h 294"/>
                <a:gd name="T60" fmla="*/ 2147483646 w 212"/>
                <a:gd name="T61" fmla="*/ 2147483646 h 294"/>
                <a:gd name="T62" fmla="*/ 2147483646 w 212"/>
                <a:gd name="T63" fmla="*/ 2147483646 h 294"/>
                <a:gd name="T64" fmla="*/ 2147483646 w 212"/>
                <a:gd name="T65" fmla="*/ 2147483646 h 294"/>
                <a:gd name="T66" fmla="*/ 2147483646 w 212"/>
                <a:gd name="T67" fmla="*/ 2147483646 h 294"/>
                <a:gd name="T68" fmla="*/ 2147483646 w 212"/>
                <a:gd name="T69" fmla="*/ 2147483646 h 294"/>
                <a:gd name="T70" fmla="*/ 2147483646 w 212"/>
                <a:gd name="T71" fmla="*/ 0 h 294"/>
                <a:gd name="T72" fmla="*/ 2147483646 w 212"/>
                <a:gd name="T73" fmla="*/ 0 h 294"/>
                <a:gd name="T74" fmla="*/ 2147483646 w 212"/>
                <a:gd name="T75" fmla="*/ 0 h 294"/>
                <a:gd name="T76" fmla="*/ 2147483646 w 212"/>
                <a:gd name="T77" fmla="*/ 0 h 2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2"/>
                <a:gd name="T118" fmla="*/ 0 h 294"/>
                <a:gd name="T119" fmla="*/ 212 w 212"/>
                <a:gd name="T120" fmla="*/ 294 h 2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5" name="MH_Other_31"/>
            <p:cNvSpPr/>
            <p:nvPr/>
          </p:nvSpPr>
          <p:spPr bwMode="auto">
            <a:xfrm>
              <a:off x="8626476" y="2671764"/>
              <a:ext cx="142875" cy="325437"/>
            </a:xfrm>
            <a:custGeom>
              <a:avLst/>
              <a:gdLst>
                <a:gd name="T0" fmla="*/ 2147483646 w 257"/>
                <a:gd name="T1" fmla="*/ 2147483646 h 584"/>
                <a:gd name="T2" fmla="*/ 2147483646 w 257"/>
                <a:gd name="T3" fmla="*/ 2147483646 h 584"/>
                <a:gd name="T4" fmla="*/ 2147483646 w 257"/>
                <a:gd name="T5" fmla="*/ 2147483646 h 584"/>
                <a:gd name="T6" fmla="*/ 2147483646 w 257"/>
                <a:gd name="T7" fmla="*/ 2147483646 h 584"/>
                <a:gd name="T8" fmla="*/ 2147483646 w 257"/>
                <a:gd name="T9" fmla="*/ 2147483646 h 584"/>
                <a:gd name="T10" fmla="*/ 2147483646 w 257"/>
                <a:gd name="T11" fmla="*/ 2147483646 h 584"/>
                <a:gd name="T12" fmla="*/ 2147483646 w 257"/>
                <a:gd name="T13" fmla="*/ 2147483646 h 584"/>
                <a:gd name="T14" fmla="*/ 2147483646 w 257"/>
                <a:gd name="T15" fmla="*/ 2147483646 h 584"/>
                <a:gd name="T16" fmla="*/ 2147483646 w 257"/>
                <a:gd name="T17" fmla="*/ 2147483646 h 584"/>
                <a:gd name="T18" fmla="*/ 2147483646 w 257"/>
                <a:gd name="T19" fmla="*/ 2147483646 h 584"/>
                <a:gd name="T20" fmla="*/ 2147483646 w 257"/>
                <a:gd name="T21" fmla="*/ 2147483646 h 584"/>
                <a:gd name="T22" fmla="*/ 2147483646 w 257"/>
                <a:gd name="T23" fmla="*/ 2147483646 h 584"/>
                <a:gd name="T24" fmla="*/ 0 w 257"/>
                <a:gd name="T25" fmla="*/ 2147483646 h 584"/>
                <a:gd name="T26" fmla="*/ 2147483646 w 257"/>
                <a:gd name="T27" fmla="*/ 2147483646 h 584"/>
                <a:gd name="T28" fmla="*/ 2147483646 w 257"/>
                <a:gd name="T29" fmla="*/ 2147483646 h 584"/>
                <a:gd name="T30" fmla="*/ 2147483646 w 257"/>
                <a:gd name="T31" fmla="*/ 2147483646 h 584"/>
                <a:gd name="T32" fmla="*/ 2147483646 w 257"/>
                <a:gd name="T33" fmla="*/ 2147483646 h 584"/>
                <a:gd name="T34" fmla="*/ 2147483646 w 257"/>
                <a:gd name="T35" fmla="*/ 2147483646 h 584"/>
                <a:gd name="T36" fmla="*/ 2147483646 w 257"/>
                <a:gd name="T37" fmla="*/ 2147483646 h 584"/>
                <a:gd name="T38" fmla="*/ 2147483646 w 257"/>
                <a:gd name="T39" fmla="*/ 2147483646 h 584"/>
                <a:gd name="T40" fmla="*/ 2147483646 w 257"/>
                <a:gd name="T41" fmla="*/ 2147483646 h 584"/>
                <a:gd name="T42" fmla="*/ 2147483646 w 257"/>
                <a:gd name="T43" fmla="*/ 2147483646 h 584"/>
                <a:gd name="T44" fmla="*/ 2147483646 w 257"/>
                <a:gd name="T45" fmla="*/ 2147483646 h 584"/>
                <a:gd name="T46" fmla="*/ 2147483646 w 257"/>
                <a:gd name="T47" fmla="*/ 2147483646 h 584"/>
                <a:gd name="T48" fmla="*/ 2147483646 w 257"/>
                <a:gd name="T49" fmla="*/ 2147483646 h 584"/>
                <a:gd name="T50" fmla="*/ 2147483646 w 257"/>
                <a:gd name="T51" fmla="*/ 2147483646 h 584"/>
                <a:gd name="T52" fmla="*/ 2147483646 w 257"/>
                <a:gd name="T53" fmla="*/ 2147483646 h 584"/>
                <a:gd name="T54" fmla="*/ 2147483646 w 257"/>
                <a:gd name="T55" fmla="*/ 2147483646 h 584"/>
                <a:gd name="T56" fmla="*/ 2147483646 w 257"/>
                <a:gd name="T57" fmla="*/ 2147483646 h 584"/>
                <a:gd name="T58" fmla="*/ 2147483646 w 257"/>
                <a:gd name="T59" fmla="*/ 2147483646 h 584"/>
                <a:gd name="T60" fmla="*/ 2147483646 w 257"/>
                <a:gd name="T61" fmla="*/ 2147483646 h 584"/>
                <a:gd name="T62" fmla="*/ 2147483646 w 257"/>
                <a:gd name="T63" fmla="*/ 2147483646 h 584"/>
                <a:gd name="T64" fmla="*/ 2147483646 w 257"/>
                <a:gd name="T65" fmla="*/ 2147483646 h 584"/>
                <a:gd name="T66" fmla="*/ 2147483646 w 257"/>
                <a:gd name="T67" fmla="*/ 2147483646 h 584"/>
                <a:gd name="T68" fmla="*/ 2147483646 w 257"/>
                <a:gd name="T69" fmla="*/ 2147483646 h 584"/>
                <a:gd name="T70" fmla="*/ 2147483646 w 257"/>
                <a:gd name="T71" fmla="*/ 2147483646 h 584"/>
                <a:gd name="T72" fmla="*/ 2147483646 w 257"/>
                <a:gd name="T73" fmla="*/ 0 h 584"/>
                <a:gd name="T74" fmla="*/ 2147483646 w 257"/>
                <a:gd name="T75" fmla="*/ 2147483646 h 584"/>
                <a:gd name="T76" fmla="*/ 2147483646 w 257"/>
                <a:gd name="T77" fmla="*/ 2147483646 h 584"/>
                <a:gd name="T78" fmla="*/ 2147483646 w 257"/>
                <a:gd name="T79" fmla="*/ 2147483646 h 5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584"/>
                <a:gd name="T122" fmla="*/ 257 w 257"/>
                <a:gd name="T123" fmla="*/ 584 h 5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6" name="MH_Other_32"/>
            <p:cNvSpPr/>
            <p:nvPr/>
          </p:nvSpPr>
          <p:spPr bwMode="auto">
            <a:xfrm>
              <a:off x="8378826" y="2782889"/>
              <a:ext cx="188913" cy="454025"/>
            </a:xfrm>
            <a:custGeom>
              <a:avLst/>
              <a:gdLst>
                <a:gd name="T0" fmla="*/ 2147483646 w 338"/>
                <a:gd name="T1" fmla="*/ 0 h 816"/>
                <a:gd name="T2" fmla="*/ 2147483646 w 338"/>
                <a:gd name="T3" fmla="*/ 0 h 816"/>
                <a:gd name="T4" fmla="*/ 2147483646 w 338"/>
                <a:gd name="T5" fmla="*/ 2147483646 h 816"/>
                <a:gd name="T6" fmla="*/ 2147483646 w 338"/>
                <a:gd name="T7" fmla="*/ 2147483646 h 816"/>
                <a:gd name="T8" fmla="*/ 2147483646 w 338"/>
                <a:gd name="T9" fmla="*/ 2147483646 h 816"/>
                <a:gd name="T10" fmla="*/ 2147483646 w 338"/>
                <a:gd name="T11" fmla="*/ 2147483646 h 816"/>
                <a:gd name="T12" fmla="*/ 2147483646 w 338"/>
                <a:gd name="T13" fmla="*/ 2147483646 h 816"/>
                <a:gd name="T14" fmla="*/ 2147483646 w 338"/>
                <a:gd name="T15" fmla="*/ 2147483646 h 816"/>
                <a:gd name="T16" fmla="*/ 2147483646 w 338"/>
                <a:gd name="T17" fmla="*/ 2147483646 h 816"/>
                <a:gd name="T18" fmla="*/ 2147483646 w 338"/>
                <a:gd name="T19" fmla="*/ 2147483646 h 816"/>
                <a:gd name="T20" fmla="*/ 2147483646 w 338"/>
                <a:gd name="T21" fmla="*/ 2147483646 h 816"/>
                <a:gd name="T22" fmla="*/ 2147483646 w 338"/>
                <a:gd name="T23" fmla="*/ 2147483646 h 816"/>
                <a:gd name="T24" fmla="*/ 2147483646 w 338"/>
                <a:gd name="T25" fmla="*/ 2147483646 h 816"/>
                <a:gd name="T26" fmla="*/ 2147483646 w 338"/>
                <a:gd name="T27" fmla="*/ 2147483646 h 816"/>
                <a:gd name="T28" fmla="*/ 2147483646 w 338"/>
                <a:gd name="T29" fmla="*/ 2147483646 h 816"/>
                <a:gd name="T30" fmla="*/ 2147483646 w 338"/>
                <a:gd name="T31" fmla="*/ 2147483646 h 816"/>
                <a:gd name="T32" fmla="*/ 2147483646 w 338"/>
                <a:gd name="T33" fmla="*/ 2147483646 h 816"/>
                <a:gd name="T34" fmla="*/ 2147483646 w 338"/>
                <a:gd name="T35" fmla="*/ 2147483646 h 816"/>
                <a:gd name="T36" fmla="*/ 2147483646 w 338"/>
                <a:gd name="T37" fmla="*/ 2147483646 h 816"/>
                <a:gd name="T38" fmla="*/ 2147483646 w 338"/>
                <a:gd name="T39" fmla="*/ 2147483646 h 816"/>
                <a:gd name="T40" fmla="*/ 2147483646 w 338"/>
                <a:gd name="T41" fmla="*/ 2147483646 h 816"/>
                <a:gd name="T42" fmla="*/ 0 w 338"/>
                <a:gd name="T43" fmla="*/ 2147483646 h 816"/>
                <a:gd name="T44" fmla="*/ 0 w 338"/>
                <a:gd name="T45" fmla="*/ 2147483646 h 816"/>
                <a:gd name="T46" fmla="*/ 0 w 338"/>
                <a:gd name="T47" fmla="*/ 2147483646 h 816"/>
                <a:gd name="T48" fmla="*/ 2147483646 w 338"/>
                <a:gd name="T49" fmla="*/ 2147483646 h 816"/>
                <a:gd name="T50" fmla="*/ 2147483646 w 338"/>
                <a:gd name="T51" fmla="*/ 2147483646 h 816"/>
                <a:gd name="T52" fmla="*/ 2147483646 w 338"/>
                <a:gd name="T53" fmla="*/ 2147483646 h 816"/>
                <a:gd name="T54" fmla="*/ 2147483646 w 338"/>
                <a:gd name="T55" fmla="*/ 2147483646 h 816"/>
                <a:gd name="T56" fmla="*/ 2147483646 w 338"/>
                <a:gd name="T57" fmla="*/ 2147483646 h 816"/>
                <a:gd name="T58" fmla="*/ 2147483646 w 338"/>
                <a:gd name="T59" fmla="*/ 2147483646 h 816"/>
                <a:gd name="T60" fmla="*/ 2147483646 w 338"/>
                <a:gd name="T61" fmla="*/ 2147483646 h 816"/>
                <a:gd name="T62" fmla="*/ 2147483646 w 338"/>
                <a:gd name="T63" fmla="*/ 2147483646 h 816"/>
                <a:gd name="T64" fmla="*/ 2147483646 w 338"/>
                <a:gd name="T65" fmla="*/ 2147483646 h 816"/>
                <a:gd name="T66" fmla="*/ 2147483646 w 338"/>
                <a:gd name="T67" fmla="*/ 2147483646 h 816"/>
                <a:gd name="T68" fmla="*/ 2147483646 w 338"/>
                <a:gd name="T69" fmla="*/ 2147483646 h 816"/>
                <a:gd name="T70" fmla="*/ 2147483646 w 338"/>
                <a:gd name="T71" fmla="*/ 2147483646 h 816"/>
                <a:gd name="T72" fmla="*/ 2147483646 w 338"/>
                <a:gd name="T73" fmla="*/ 2147483646 h 816"/>
                <a:gd name="T74" fmla="*/ 2147483646 w 338"/>
                <a:gd name="T75" fmla="*/ 2147483646 h 816"/>
                <a:gd name="T76" fmla="*/ 2147483646 w 338"/>
                <a:gd name="T77" fmla="*/ 2147483646 h 816"/>
                <a:gd name="T78" fmla="*/ 2147483646 w 338"/>
                <a:gd name="T79" fmla="*/ 2147483646 h 816"/>
                <a:gd name="T80" fmla="*/ 2147483646 w 338"/>
                <a:gd name="T81" fmla="*/ 2147483646 h 816"/>
                <a:gd name="T82" fmla="*/ 2147483646 w 338"/>
                <a:gd name="T83" fmla="*/ 2147483646 h 816"/>
                <a:gd name="T84" fmla="*/ 2147483646 w 338"/>
                <a:gd name="T85" fmla="*/ 2147483646 h 816"/>
                <a:gd name="T86" fmla="*/ 2147483646 w 338"/>
                <a:gd name="T87" fmla="*/ 2147483646 h 816"/>
                <a:gd name="T88" fmla="*/ 2147483646 w 338"/>
                <a:gd name="T89" fmla="*/ 2147483646 h 816"/>
                <a:gd name="T90" fmla="*/ 2147483646 w 338"/>
                <a:gd name="T91" fmla="*/ 2147483646 h 816"/>
                <a:gd name="T92" fmla="*/ 2147483646 w 338"/>
                <a:gd name="T93" fmla="*/ 2147483646 h 816"/>
                <a:gd name="T94" fmla="*/ 2147483646 w 338"/>
                <a:gd name="T95" fmla="*/ 2147483646 h 816"/>
                <a:gd name="T96" fmla="*/ 2147483646 w 338"/>
                <a:gd name="T97" fmla="*/ 2147483646 h 816"/>
                <a:gd name="T98" fmla="*/ 2147483646 w 338"/>
                <a:gd name="T99" fmla="*/ 2147483646 h 816"/>
                <a:gd name="T100" fmla="*/ 2147483646 w 338"/>
                <a:gd name="T101" fmla="*/ 2147483646 h 816"/>
                <a:gd name="T102" fmla="*/ 2147483646 w 338"/>
                <a:gd name="T103" fmla="*/ 2147483646 h 816"/>
                <a:gd name="T104" fmla="*/ 2147483646 w 338"/>
                <a:gd name="T105" fmla="*/ 2147483646 h 816"/>
                <a:gd name="T106" fmla="*/ 2147483646 w 338"/>
                <a:gd name="T107" fmla="*/ 0 h 816"/>
                <a:gd name="T108" fmla="*/ 2147483646 w 338"/>
                <a:gd name="T109" fmla="*/ 0 h 816"/>
                <a:gd name="T110" fmla="*/ 2147483646 w 338"/>
                <a:gd name="T111" fmla="*/ 0 h 8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8"/>
                <a:gd name="T169" fmla="*/ 0 h 816"/>
                <a:gd name="T170" fmla="*/ 338 w 338"/>
                <a:gd name="T171" fmla="*/ 816 h 8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7" name="MH_Other_33"/>
            <p:cNvSpPr/>
            <p:nvPr/>
          </p:nvSpPr>
          <p:spPr bwMode="auto">
            <a:xfrm>
              <a:off x="8307388" y="3203576"/>
              <a:ext cx="476250" cy="138113"/>
            </a:xfrm>
            <a:custGeom>
              <a:avLst/>
              <a:gdLst>
                <a:gd name="T0" fmla="*/ 2147483646 w 854"/>
                <a:gd name="T1" fmla="*/ 2147483646 h 250"/>
                <a:gd name="T2" fmla="*/ 2147483646 w 854"/>
                <a:gd name="T3" fmla="*/ 2147483646 h 250"/>
                <a:gd name="T4" fmla="*/ 2147483646 w 854"/>
                <a:gd name="T5" fmla="*/ 2147483646 h 250"/>
                <a:gd name="T6" fmla="*/ 2147483646 w 854"/>
                <a:gd name="T7" fmla="*/ 2147483646 h 250"/>
                <a:gd name="T8" fmla="*/ 2147483646 w 854"/>
                <a:gd name="T9" fmla="*/ 2147483646 h 250"/>
                <a:gd name="T10" fmla="*/ 2147483646 w 854"/>
                <a:gd name="T11" fmla="*/ 2147483646 h 250"/>
                <a:gd name="T12" fmla="*/ 2147483646 w 854"/>
                <a:gd name="T13" fmla="*/ 2147483646 h 250"/>
                <a:gd name="T14" fmla="*/ 2147483646 w 854"/>
                <a:gd name="T15" fmla="*/ 2147483646 h 250"/>
                <a:gd name="T16" fmla="*/ 2147483646 w 854"/>
                <a:gd name="T17" fmla="*/ 2147483646 h 250"/>
                <a:gd name="T18" fmla="*/ 2147483646 w 854"/>
                <a:gd name="T19" fmla="*/ 2147483646 h 250"/>
                <a:gd name="T20" fmla="*/ 2147483646 w 854"/>
                <a:gd name="T21" fmla="*/ 2147483646 h 250"/>
                <a:gd name="T22" fmla="*/ 2147483646 w 854"/>
                <a:gd name="T23" fmla="*/ 2147483646 h 250"/>
                <a:gd name="T24" fmla="*/ 2147483646 w 854"/>
                <a:gd name="T25" fmla="*/ 2147483646 h 250"/>
                <a:gd name="T26" fmla="*/ 2147483646 w 854"/>
                <a:gd name="T27" fmla="*/ 2147483646 h 250"/>
                <a:gd name="T28" fmla="*/ 2147483646 w 854"/>
                <a:gd name="T29" fmla="*/ 2147483646 h 250"/>
                <a:gd name="T30" fmla="*/ 2147483646 w 854"/>
                <a:gd name="T31" fmla="*/ 2147483646 h 250"/>
                <a:gd name="T32" fmla="*/ 2147483646 w 854"/>
                <a:gd name="T33" fmla="*/ 2147483646 h 250"/>
                <a:gd name="T34" fmla="*/ 2147483646 w 854"/>
                <a:gd name="T35" fmla="*/ 2147483646 h 250"/>
                <a:gd name="T36" fmla="*/ 2147483646 w 854"/>
                <a:gd name="T37" fmla="*/ 2147483646 h 250"/>
                <a:gd name="T38" fmla="*/ 2147483646 w 854"/>
                <a:gd name="T39" fmla="*/ 2147483646 h 250"/>
                <a:gd name="T40" fmla="*/ 2147483646 w 854"/>
                <a:gd name="T41" fmla="*/ 2147483646 h 250"/>
                <a:gd name="T42" fmla="*/ 2147483646 w 854"/>
                <a:gd name="T43" fmla="*/ 2147483646 h 250"/>
                <a:gd name="T44" fmla="*/ 2147483646 w 854"/>
                <a:gd name="T45" fmla="*/ 2147483646 h 250"/>
                <a:gd name="T46" fmla="*/ 2147483646 w 854"/>
                <a:gd name="T47" fmla="*/ 2147483646 h 250"/>
                <a:gd name="T48" fmla="*/ 2147483646 w 854"/>
                <a:gd name="T49" fmla="*/ 2147483646 h 250"/>
                <a:gd name="T50" fmla="*/ 2147483646 w 854"/>
                <a:gd name="T51" fmla="*/ 2147483646 h 250"/>
                <a:gd name="T52" fmla="*/ 2147483646 w 854"/>
                <a:gd name="T53" fmla="*/ 2147483646 h 250"/>
                <a:gd name="T54" fmla="*/ 2147483646 w 854"/>
                <a:gd name="T55" fmla="*/ 2147483646 h 250"/>
                <a:gd name="T56" fmla="*/ 2147483646 w 854"/>
                <a:gd name="T57" fmla="*/ 2147483646 h 250"/>
                <a:gd name="T58" fmla="*/ 2147483646 w 854"/>
                <a:gd name="T59" fmla="*/ 0 h 250"/>
                <a:gd name="T60" fmla="*/ 2147483646 w 854"/>
                <a:gd name="T61" fmla="*/ 0 h 250"/>
                <a:gd name="T62" fmla="*/ 2147483646 w 854"/>
                <a:gd name="T63" fmla="*/ 0 h 250"/>
                <a:gd name="T64" fmla="*/ 2147483646 w 854"/>
                <a:gd name="T65" fmla="*/ 2147483646 h 250"/>
                <a:gd name="T66" fmla="*/ 2147483646 w 854"/>
                <a:gd name="T67" fmla="*/ 2147483646 h 250"/>
                <a:gd name="T68" fmla="*/ 2147483646 w 854"/>
                <a:gd name="T69" fmla="*/ 2147483646 h 250"/>
                <a:gd name="T70" fmla="*/ 2147483646 w 854"/>
                <a:gd name="T71" fmla="*/ 2147483646 h 250"/>
                <a:gd name="T72" fmla="*/ 2147483646 w 854"/>
                <a:gd name="T73" fmla="*/ 2147483646 h 250"/>
                <a:gd name="T74" fmla="*/ 2147483646 w 854"/>
                <a:gd name="T75" fmla="*/ 2147483646 h 250"/>
                <a:gd name="T76" fmla="*/ 2147483646 w 854"/>
                <a:gd name="T77" fmla="*/ 2147483646 h 250"/>
                <a:gd name="T78" fmla="*/ 2147483646 w 854"/>
                <a:gd name="T79" fmla="*/ 2147483646 h 250"/>
                <a:gd name="T80" fmla="*/ 2147483646 w 854"/>
                <a:gd name="T81" fmla="*/ 2147483646 h 250"/>
                <a:gd name="T82" fmla="*/ 2147483646 w 854"/>
                <a:gd name="T83" fmla="*/ 2147483646 h 250"/>
                <a:gd name="T84" fmla="*/ 2147483646 w 854"/>
                <a:gd name="T85" fmla="*/ 2147483646 h 250"/>
                <a:gd name="T86" fmla="*/ 2147483646 w 854"/>
                <a:gd name="T87" fmla="*/ 2147483646 h 250"/>
                <a:gd name="T88" fmla="*/ 2147483646 w 854"/>
                <a:gd name="T89" fmla="*/ 2147483646 h 250"/>
                <a:gd name="T90" fmla="*/ 2147483646 w 854"/>
                <a:gd name="T91" fmla="*/ 2147483646 h 250"/>
                <a:gd name="T92" fmla="*/ 2147483646 w 854"/>
                <a:gd name="T93" fmla="*/ 2147483646 h 250"/>
                <a:gd name="T94" fmla="*/ 2147483646 w 854"/>
                <a:gd name="T95" fmla="*/ 2147483646 h 250"/>
                <a:gd name="T96" fmla="*/ 2147483646 w 854"/>
                <a:gd name="T97" fmla="*/ 2147483646 h 250"/>
                <a:gd name="T98" fmla="*/ 2147483646 w 854"/>
                <a:gd name="T99" fmla="*/ 2147483646 h 250"/>
                <a:gd name="T100" fmla="*/ 2147483646 w 854"/>
                <a:gd name="T101" fmla="*/ 2147483646 h 250"/>
                <a:gd name="T102" fmla="*/ 0 w 854"/>
                <a:gd name="T103" fmla="*/ 2147483646 h 250"/>
                <a:gd name="T104" fmla="*/ 0 w 854"/>
                <a:gd name="T105" fmla="*/ 2147483646 h 250"/>
                <a:gd name="T106" fmla="*/ 0 w 854"/>
                <a:gd name="T107" fmla="*/ 2147483646 h 250"/>
                <a:gd name="T108" fmla="*/ 0 w 854"/>
                <a:gd name="T109" fmla="*/ 2147483646 h 250"/>
                <a:gd name="T110" fmla="*/ 0 w 854"/>
                <a:gd name="T111" fmla="*/ 2147483646 h 250"/>
                <a:gd name="T112" fmla="*/ 2147483646 w 854"/>
                <a:gd name="T113" fmla="*/ 2147483646 h 250"/>
                <a:gd name="T114" fmla="*/ 2147483646 w 854"/>
                <a:gd name="T115" fmla="*/ 2147483646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250"/>
                <a:gd name="T176" fmla="*/ 854 w 854"/>
                <a:gd name="T177" fmla="*/ 250 h 2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8" name="MH_Other_34"/>
            <p:cNvSpPr/>
            <p:nvPr/>
          </p:nvSpPr>
          <p:spPr bwMode="auto">
            <a:xfrm>
              <a:off x="8501063" y="2982913"/>
              <a:ext cx="438150" cy="133350"/>
            </a:xfrm>
            <a:custGeom>
              <a:avLst/>
              <a:gdLst>
                <a:gd name="T0" fmla="*/ 2147483646 w 788"/>
                <a:gd name="T1" fmla="*/ 2147483646 h 240"/>
                <a:gd name="T2" fmla="*/ 2147483646 w 788"/>
                <a:gd name="T3" fmla="*/ 2147483646 h 240"/>
                <a:gd name="T4" fmla="*/ 2147483646 w 788"/>
                <a:gd name="T5" fmla="*/ 2147483646 h 240"/>
                <a:gd name="T6" fmla="*/ 2147483646 w 788"/>
                <a:gd name="T7" fmla="*/ 2147483646 h 240"/>
                <a:gd name="T8" fmla="*/ 2147483646 w 788"/>
                <a:gd name="T9" fmla="*/ 2147483646 h 240"/>
                <a:gd name="T10" fmla="*/ 2147483646 w 788"/>
                <a:gd name="T11" fmla="*/ 2147483646 h 240"/>
                <a:gd name="T12" fmla="*/ 2147483646 w 788"/>
                <a:gd name="T13" fmla="*/ 2147483646 h 240"/>
                <a:gd name="T14" fmla="*/ 2147483646 w 788"/>
                <a:gd name="T15" fmla="*/ 2147483646 h 240"/>
                <a:gd name="T16" fmla="*/ 2147483646 w 788"/>
                <a:gd name="T17" fmla="*/ 2147483646 h 240"/>
                <a:gd name="T18" fmla="*/ 2147483646 w 788"/>
                <a:gd name="T19" fmla="*/ 2147483646 h 240"/>
                <a:gd name="T20" fmla="*/ 2147483646 w 788"/>
                <a:gd name="T21" fmla="*/ 2147483646 h 240"/>
                <a:gd name="T22" fmla="*/ 2147483646 w 788"/>
                <a:gd name="T23" fmla="*/ 2147483646 h 240"/>
                <a:gd name="T24" fmla="*/ 2147483646 w 788"/>
                <a:gd name="T25" fmla="*/ 2147483646 h 240"/>
                <a:gd name="T26" fmla="*/ 2147483646 w 788"/>
                <a:gd name="T27" fmla="*/ 2147483646 h 240"/>
                <a:gd name="T28" fmla="*/ 2147483646 w 788"/>
                <a:gd name="T29" fmla="*/ 2147483646 h 240"/>
                <a:gd name="T30" fmla="*/ 2147483646 w 788"/>
                <a:gd name="T31" fmla="*/ 2147483646 h 240"/>
                <a:gd name="T32" fmla="*/ 2147483646 w 788"/>
                <a:gd name="T33" fmla="*/ 2147483646 h 240"/>
                <a:gd name="T34" fmla="*/ 2147483646 w 788"/>
                <a:gd name="T35" fmla="*/ 2147483646 h 240"/>
                <a:gd name="T36" fmla="*/ 2147483646 w 788"/>
                <a:gd name="T37" fmla="*/ 2147483646 h 240"/>
                <a:gd name="T38" fmla="*/ 2147483646 w 788"/>
                <a:gd name="T39" fmla="*/ 2147483646 h 240"/>
                <a:gd name="T40" fmla="*/ 2147483646 w 788"/>
                <a:gd name="T41" fmla="*/ 2147483646 h 240"/>
                <a:gd name="T42" fmla="*/ 2147483646 w 788"/>
                <a:gd name="T43" fmla="*/ 2147483646 h 240"/>
                <a:gd name="T44" fmla="*/ 2147483646 w 788"/>
                <a:gd name="T45" fmla="*/ 2147483646 h 240"/>
                <a:gd name="T46" fmla="*/ 2147483646 w 788"/>
                <a:gd name="T47" fmla="*/ 2147483646 h 240"/>
                <a:gd name="T48" fmla="*/ 2147483646 w 788"/>
                <a:gd name="T49" fmla="*/ 2147483646 h 240"/>
                <a:gd name="T50" fmla="*/ 2147483646 w 788"/>
                <a:gd name="T51" fmla="*/ 2147483646 h 240"/>
                <a:gd name="T52" fmla="*/ 2147483646 w 788"/>
                <a:gd name="T53" fmla="*/ 0 h 240"/>
                <a:gd name="T54" fmla="*/ 2147483646 w 788"/>
                <a:gd name="T55" fmla="*/ 0 h 240"/>
                <a:gd name="T56" fmla="*/ 2147483646 w 788"/>
                <a:gd name="T57" fmla="*/ 0 h 240"/>
                <a:gd name="T58" fmla="*/ 2147483646 w 788"/>
                <a:gd name="T59" fmla="*/ 2147483646 h 240"/>
                <a:gd name="T60" fmla="*/ 2147483646 w 788"/>
                <a:gd name="T61" fmla="*/ 2147483646 h 240"/>
                <a:gd name="T62" fmla="*/ 2147483646 w 788"/>
                <a:gd name="T63" fmla="*/ 2147483646 h 240"/>
                <a:gd name="T64" fmla="*/ 2147483646 w 788"/>
                <a:gd name="T65" fmla="*/ 2147483646 h 240"/>
                <a:gd name="T66" fmla="*/ 2147483646 w 788"/>
                <a:gd name="T67" fmla="*/ 2147483646 h 240"/>
                <a:gd name="T68" fmla="*/ 2147483646 w 788"/>
                <a:gd name="T69" fmla="*/ 2147483646 h 240"/>
                <a:gd name="T70" fmla="*/ 2147483646 w 788"/>
                <a:gd name="T71" fmla="*/ 2147483646 h 240"/>
                <a:gd name="T72" fmla="*/ 2147483646 w 788"/>
                <a:gd name="T73" fmla="*/ 2147483646 h 240"/>
                <a:gd name="T74" fmla="*/ 2147483646 w 788"/>
                <a:gd name="T75" fmla="*/ 2147483646 h 240"/>
                <a:gd name="T76" fmla="*/ 2147483646 w 788"/>
                <a:gd name="T77" fmla="*/ 2147483646 h 240"/>
                <a:gd name="T78" fmla="*/ 2147483646 w 788"/>
                <a:gd name="T79" fmla="*/ 2147483646 h 240"/>
                <a:gd name="T80" fmla="*/ 2147483646 w 788"/>
                <a:gd name="T81" fmla="*/ 2147483646 h 240"/>
                <a:gd name="T82" fmla="*/ 2147483646 w 788"/>
                <a:gd name="T83" fmla="*/ 2147483646 h 240"/>
                <a:gd name="T84" fmla="*/ 2147483646 w 788"/>
                <a:gd name="T85" fmla="*/ 2147483646 h 240"/>
                <a:gd name="T86" fmla="*/ 2147483646 w 788"/>
                <a:gd name="T87" fmla="*/ 2147483646 h 240"/>
                <a:gd name="T88" fmla="*/ 2147483646 w 788"/>
                <a:gd name="T89" fmla="*/ 2147483646 h 240"/>
                <a:gd name="T90" fmla="*/ 2147483646 w 788"/>
                <a:gd name="T91" fmla="*/ 2147483646 h 240"/>
                <a:gd name="T92" fmla="*/ 2147483646 w 788"/>
                <a:gd name="T93" fmla="*/ 2147483646 h 240"/>
                <a:gd name="T94" fmla="*/ 2147483646 w 788"/>
                <a:gd name="T95" fmla="*/ 2147483646 h 240"/>
                <a:gd name="T96" fmla="*/ 2147483646 w 788"/>
                <a:gd name="T97" fmla="*/ 2147483646 h 240"/>
                <a:gd name="T98" fmla="*/ 0 w 788"/>
                <a:gd name="T99" fmla="*/ 2147483646 h 240"/>
                <a:gd name="T100" fmla="*/ 0 w 788"/>
                <a:gd name="T101" fmla="*/ 2147483646 h 240"/>
                <a:gd name="T102" fmla="*/ 0 w 788"/>
                <a:gd name="T103" fmla="*/ 2147483646 h 240"/>
                <a:gd name="T104" fmla="*/ 2147483646 w 788"/>
                <a:gd name="T105" fmla="*/ 2147483646 h 240"/>
                <a:gd name="T106" fmla="*/ 2147483646 w 788"/>
                <a:gd name="T107" fmla="*/ 2147483646 h 240"/>
                <a:gd name="T108" fmla="*/ 2147483646 w 788"/>
                <a:gd name="T109" fmla="*/ 2147483646 h 2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8"/>
                <a:gd name="T166" fmla="*/ 0 h 240"/>
                <a:gd name="T167" fmla="*/ 788 w 788"/>
                <a:gd name="T168" fmla="*/ 240 h 2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9" name="MH_Other_35"/>
            <p:cNvSpPr/>
            <p:nvPr/>
          </p:nvSpPr>
          <p:spPr bwMode="auto">
            <a:xfrm>
              <a:off x="8812213" y="2805113"/>
              <a:ext cx="317500" cy="69850"/>
            </a:xfrm>
            <a:custGeom>
              <a:avLst/>
              <a:gdLst>
                <a:gd name="T0" fmla="*/ 2147483646 w 570"/>
                <a:gd name="T1" fmla="*/ 2147483646 h 127"/>
                <a:gd name="T2" fmla="*/ 2147483646 w 570"/>
                <a:gd name="T3" fmla="*/ 2147483646 h 127"/>
                <a:gd name="T4" fmla="*/ 2147483646 w 570"/>
                <a:gd name="T5" fmla="*/ 2147483646 h 127"/>
                <a:gd name="T6" fmla="*/ 2147483646 w 570"/>
                <a:gd name="T7" fmla="*/ 2147483646 h 127"/>
                <a:gd name="T8" fmla="*/ 2147483646 w 570"/>
                <a:gd name="T9" fmla="*/ 2147483646 h 127"/>
                <a:gd name="T10" fmla="*/ 2147483646 w 570"/>
                <a:gd name="T11" fmla="*/ 2147483646 h 127"/>
                <a:gd name="T12" fmla="*/ 2147483646 w 570"/>
                <a:gd name="T13" fmla="*/ 2147483646 h 127"/>
                <a:gd name="T14" fmla="*/ 2147483646 w 570"/>
                <a:gd name="T15" fmla="*/ 2147483646 h 127"/>
                <a:gd name="T16" fmla="*/ 2147483646 w 570"/>
                <a:gd name="T17" fmla="*/ 2147483646 h 127"/>
                <a:gd name="T18" fmla="*/ 2147483646 w 570"/>
                <a:gd name="T19" fmla="*/ 2147483646 h 127"/>
                <a:gd name="T20" fmla="*/ 2147483646 w 570"/>
                <a:gd name="T21" fmla="*/ 2147483646 h 127"/>
                <a:gd name="T22" fmla="*/ 2147483646 w 570"/>
                <a:gd name="T23" fmla="*/ 2147483646 h 127"/>
                <a:gd name="T24" fmla="*/ 2147483646 w 570"/>
                <a:gd name="T25" fmla="*/ 2147483646 h 127"/>
                <a:gd name="T26" fmla="*/ 2147483646 w 570"/>
                <a:gd name="T27" fmla="*/ 2147483646 h 127"/>
                <a:gd name="T28" fmla="*/ 2147483646 w 570"/>
                <a:gd name="T29" fmla="*/ 2147483646 h 127"/>
                <a:gd name="T30" fmla="*/ 2147483646 w 570"/>
                <a:gd name="T31" fmla="*/ 2147483646 h 127"/>
                <a:gd name="T32" fmla="*/ 2147483646 w 570"/>
                <a:gd name="T33" fmla="*/ 2147483646 h 127"/>
                <a:gd name="T34" fmla="*/ 2147483646 w 570"/>
                <a:gd name="T35" fmla="*/ 2147483646 h 127"/>
                <a:gd name="T36" fmla="*/ 2147483646 w 570"/>
                <a:gd name="T37" fmla="*/ 2147483646 h 127"/>
                <a:gd name="T38" fmla="*/ 2147483646 w 570"/>
                <a:gd name="T39" fmla="*/ 2147483646 h 127"/>
                <a:gd name="T40" fmla="*/ 2147483646 w 570"/>
                <a:gd name="T41" fmla="*/ 0 h 127"/>
                <a:gd name="T42" fmla="*/ 2147483646 w 570"/>
                <a:gd name="T43" fmla="*/ 0 h 127"/>
                <a:gd name="T44" fmla="*/ 2147483646 w 570"/>
                <a:gd name="T45" fmla="*/ 0 h 127"/>
                <a:gd name="T46" fmla="*/ 2147483646 w 570"/>
                <a:gd name="T47" fmla="*/ 2147483646 h 127"/>
                <a:gd name="T48" fmla="*/ 2147483646 w 570"/>
                <a:gd name="T49" fmla="*/ 2147483646 h 127"/>
                <a:gd name="T50" fmla="*/ 2147483646 w 570"/>
                <a:gd name="T51" fmla="*/ 2147483646 h 127"/>
                <a:gd name="T52" fmla="*/ 2147483646 w 570"/>
                <a:gd name="T53" fmla="*/ 2147483646 h 127"/>
                <a:gd name="T54" fmla="*/ 2147483646 w 570"/>
                <a:gd name="T55" fmla="*/ 2147483646 h 127"/>
                <a:gd name="T56" fmla="*/ 2147483646 w 570"/>
                <a:gd name="T57" fmla="*/ 2147483646 h 127"/>
                <a:gd name="T58" fmla="*/ 2147483646 w 570"/>
                <a:gd name="T59" fmla="*/ 2147483646 h 127"/>
                <a:gd name="T60" fmla="*/ 2147483646 w 570"/>
                <a:gd name="T61" fmla="*/ 2147483646 h 127"/>
                <a:gd name="T62" fmla="*/ 2147483646 w 570"/>
                <a:gd name="T63" fmla="*/ 2147483646 h 127"/>
                <a:gd name="T64" fmla="*/ 2147483646 w 570"/>
                <a:gd name="T65" fmla="*/ 2147483646 h 127"/>
                <a:gd name="T66" fmla="*/ 2147483646 w 570"/>
                <a:gd name="T67" fmla="*/ 2147483646 h 127"/>
                <a:gd name="T68" fmla="*/ 2147483646 w 570"/>
                <a:gd name="T69" fmla="*/ 2147483646 h 127"/>
                <a:gd name="T70" fmla="*/ 0 w 570"/>
                <a:gd name="T71" fmla="*/ 2147483646 h 127"/>
                <a:gd name="T72" fmla="*/ 2147483646 w 570"/>
                <a:gd name="T73" fmla="*/ 2147483646 h 127"/>
                <a:gd name="T74" fmla="*/ 2147483646 w 570"/>
                <a:gd name="T75" fmla="*/ 2147483646 h 127"/>
                <a:gd name="T76" fmla="*/ 2147483646 w 570"/>
                <a:gd name="T77" fmla="*/ 2147483646 h 1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0"/>
                <a:gd name="T118" fmla="*/ 0 h 127"/>
                <a:gd name="T119" fmla="*/ 570 w 570"/>
                <a:gd name="T120" fmla="*/ 127 h 1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6EA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55" name="MH_Other_36"/>
            <p:cNvCxnSpPr/>
            <p:nvPr/>
          </p:nvCxnSpPr>
          <p:spPr>
            <a:xfrm>
              <a:off x="8104189" y="3729038"/>
              <a:ext cx="1514475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1" name="MH_SubTitle_4"/>
            <p:cNvSpPr>
              <a:spLocks noChangeArrowheads="1"/>
            </p:cNvSpPr>
            <p:nvPr/>
          </p:nvSpPr>
          <p:spPr bwMode="auto">
            <a:xfrm>
              <a:off x="8699500" y="3378200"/>
              <a:ext cx="9207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8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40961" y="3529205"/>
            <a:ext cx="246943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428849" y="3529205"/>
            <a:ext cx="246943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316737" y="3529205"/>
            <a:ext cx="246943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204626" y="3529205"/>
            <a:ext cx="246943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390650"/>
            <a:ext cx="12192000" cy="48196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338267" y="1889934"/>
            <a:ext cx="5515467" cy="3821082"/>
            <a:chOff x="4257675" y="1843088"/>
            <a:chExt cx="3767138" cy="2609850"/>
          </a:xfrm>
        </p:grpSpPr>
        <p:sp>
          <p:nvSpPr>
            <p:cNvPr id="5" name="圆角矩形 4"/>
            <p:cNvSpPr/>
            <p:nvPr/>
          </p:nvSpPr>
          <p:spPr>
            <a:xfrm>
              <a:off x="4257675" y="2979738"/>
              <a:ext cx="3767138" cy="1473200"/>
            </a:xfrm>
            <a:prstGeom prst="roundRect">
              <a:avLst>
                <a:gd name="adj" fmla="val 6212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381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anchor="ctr"/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sz="2200" b="1" kern="0" dirty="0">
                  <a:solidFill>
                    <a:srgbClr val="9FBE5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大多数企业对什么样的人开展什么样的培训，都是基于企业自身发展的要求提出来的，而很少考虑受训人自身发展的要求。</a:t>
              </a:r>
              <a:endParaRPr lang="en-US" altLang="zh-CN" sz="2200" b="1" kern="0" dirty="0">
                <a:solidFill>
                  <a:srgbClr val="9FBE5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14864" y="1843088"/>
              <a:ext cx="3144837" cy="963612"/>
            </a:xfrm>
            <a:prstGeom prst="rect">
              <a:avLst/>
            </a:prstGeom>
            <a:noFill/>
          </p:spPr>
          <p:txBody>
            <a:bodyPr/>
            <a:lstStyle/>
            <a:p>
              <a:pPr algn="ctr">
                <a:defRPr/>
              </a:pPr>
              <a:r>
                <a:rPr lang="zh-CN" altLang="en-US" sz="7200" spc="400" dirty="0">
                  <a:ln w="19050">
                    <a:noFill/>
                  </a:ln>
                  <a:solidFill>
                    <a:srgbClr val="9FBE5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第 </a:t>
              </a:r>
              <a:r>
                <a:rPr lang="zh-CN" altLang="en-US" sz="7200" spc="400" dirty="0" smtClean="0">
                  <a:ln w="19050">
                    <a:noFill/>
                  </a:ln>
                  <a:solidFill>
                    <a:srgbClr val="9FBE5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四 </a:t>
              </a:r>
              <a:r>
                <a:rPr lang="zh-CN" altLang="en-US" sz="7200" spc="400" dirty="0">
                  <a:ln w="19050">
                    <a:noFill/>
                  </a:ln>
                  <a:solidFill>
                    <a:srgbClr val="9FBE5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章</a:t>
              </a:r>
              <a:endParaRPr lang="zh-CN" altLang="en-US" sz="7200" spc="400" dirty="0">
                <a:ln w="19050">
                  <a:noFill/>
                </a:ln>
                <a:solidFill>
                  <a:srgbClr val="9FBE5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 flipV="1">
              <a:off x="4916488" y="2855913"/>
              <a:ext cx="431800" cy="349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089525" y="2624138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9FBE5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86350" y="3041650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dist="25400" dir="2700000" algn="tl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 flipV="1">
              <a:off x="6982619" y="2855119"/>
              <a:ext cx="431800" cy="36512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156450" y="2624138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9FBE5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156450" y="3041650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dist="25400" dir="2700000" algn="tl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Other_1"/>
          <p:cNvSpPr/>
          <p:nvPr/>
        </p:nvSpPr>
        <p:spPr bwMode="auto">
          <a:xfrm>
            <a:off x="844551" y="1506539"/>
            <a:ext cx="2733675" cy="4141787"/>
          </a:xfrm>
          <a:custGeom>
            <a:avLst/>
            <a:gdLst>
              <a:gd name="T0" fmla="*/ 1563907 w 2735036"/>
              <a:gd name="T1" fmla="*/ 4010779 h 4142441"/>
              <a:gd name="T2" fmla="*/ 2107389 w 2735036"/>
              <a:gd name="T3" fmla="*/ 3812103 h 4142441"/>
              <a:gd name="T4" fmla="*/ 1861170 w 2735036"/>
              <a:gd name="T5" fmla="*/ 3966738 h 4142441"/>
              <a:gd name="T6" fmla="*/ 2004279 w 2735036"/>
              <a:gd name="T7" fmla="*/ 3747703 h 4142441"/>
              <a:gd name="T8" fmla="*/ 1527539 w 2735036"/>
              <a:gd name="T9" fmla="*/ 3585981 h 4142441"/>
              <a:gd name="T10" fmla="*/ 879520 w 2735036"/>
              <a:gd name="T11" fmla="*/ 3580202 h 4142441"/>
              <a:gd name="T12" fmla="*/ 1624136 w 2735036"/>
              <a:gd name="T13" fmla="*/ 3514635 h 4142441"/>
              <a:gd name="T14" fmla="*/ 2008222 w 2735036"/>
              <a:gd name="T15" fmla="*/ 3725505 h 4142441"/>
              <a:gd name="T16" fmla="*/ 609015 w 2735036"/>
              <a:gd name="T17" fmla="*/ 2893916 h 4142441"/>
              <a:gd name="T18" fmla="*/ 987208 w 2735036"/>
              <a:gd name="T19" fmla="*/ 3116606 h 4142441"/>
              <a:gd name="T20" fmla="*/ 1945157 w 2735036"/>
              <a:gd name="T21" fmla="*/ 3330974 h 4142441"/>
              <a:gd name="T22" fmla="*/ 392905 w 2735036"/>
              <a:gd name="T23" fmla="*/ 3295592 h 4142441"/>
              <a:gd name="T24" fmla="*/ 28572 w 2735036"/>
              <a:gd name="T25" fmla="*/ 2794818 h 4142441"/>
              <a:gd name="T26" fmla="*/ 1536789 w 2735036"/>
              <a:gd name="T27" fmla="*/ 2750447 h 4142441"/>
              <a:gd name="T28" fmla="*/ 1797964 w 2735036"/>
              <a:gd name="T29" fmla="*/ 2929212 h 4142441"/>
              <a:gd name="T30" fmla="*/ 631004 w 2735036"/>
              <a:gd name="T31" fmla="*/ 2885191 h 4142441"/>
              <a:gd name="T32" fmla="*/ 2938 w 2735036"/>
              <a:gd name="T33" fmla="*/ 2369906 h 4142441"/>
              <a:gd name="T34" fmla="*/ 2045919 w 2735036"/>
              <a:gd name="T35" fmla="*/ 2798676 h 4142441"/>
              <a:gd name="T36" fmla="*/ 2380189 w 2735036"/>
              <a:gd name="T37" fmla="*/ 1740464 h 4142441"/>
              <a:gd name="T38" fmla="*/ 1516933 w 2735036"/>
              <a:gd name="T39" fmla="*/ 1861836 h 4142441"/>
              <a:gd name="T40" fmla="*/ 754457 w 2735036"/>
              <a:gd name="T41" fmla="*/ 2560974 h 4142441"/>
              <a:gd name="T42" fmla="*/ 496837 w 2735036"/>
              <a:gd name="T43" fmla="*/ 2500634 h 4142441"/>
              <a:gd name="T44" fmla="*/ 556688 w 2735036"/>
              <a:gd name="T45" fmla="*/ 1865716 h 4142441"/>
              <a:gd name="T46" fmla="*/ 1444218 w 2735036"/>
              <a:gd name="T47" fmla="*/ 1782763 h 4142441"/>
              <a:gd name="T48" fmla="*/ 2278605 w 2735036"/>
              <a:gd name="T49" fmla="*/ 1764245 h 4142441"/>
              <a:gd name="T50" fmla="*/ 2611310 w 2735036"/>
              <a:gd name="T51" fmla="*/ 1726577 h 4142441"/>
              <a:gd name="T52" fmla="*/ 2509460 w 2735036"/>
              <a:gd name="T53" fmla="*/ 1645334 h 4142441"/>
              <a:gd name="T54" fmla="*/ 2650465 w 2735036"/>
              <a:gd name="T55" fmla="*/ 1473832 h 4142441"/>
              <a:gd name="T56" fmla="*/ 2131447 w 2735036"/>
              <a:gd name="T57" fmla="*/ 1542886 h 4142441"/>
              <a:gd name="T58" fmla="*/ 2174845 w 2735036"/>
              <a:gd name="T59" fmla="*/ 1716172 h 4142441"/>
              <a:gd name="T60" fmla="*/ 2073172 w 2735036"/>
              <a:gd name="T61" fmla="*/ 2334106 h 4142441"/>
              <a:gd name="T62" fmla="*/ 1533354 w 2735036"/>
              <a:gd name="T63" fmla="*/ 2789579 h 4142441"/>
              <a:gd name="T64" fmla="*/ 1472192 w 2735036"/>
              <a:gd name="T65" fmla="*/ 2861773 h 4142441"/>
              <a:gd name="T66" fmla="*/ 1798581 w 2735036"/>
              <a:gd name="T67" fmla="*/ 2345965 h 4142441"/>
              <a:gd name="T68" fmla="*/ 2018256 w 2735036"/>
              <a:gd name="T69" fmla="*/ 1664707 h 4142441"/>
              <a:gd name="T70" fmla="*/ 1916216 w 2735036"/>
              <a:gd name="T71" fmla="*/ 1802636 h 4142441"/>
              <a:gd name="T72" fmla="*/ 1061778 w 2735036"/>
              <a:gd name="T73" fmla="*/ 2851897 h 4142441"/>
              <a:gd name="T74" fmla="*/ 963971 w 2735036"/>
              <a:gd name="T75" fmla="*/ 2641721 h 4142441"/>
              <a:gd name="T76" fmla="*/ 1829665 w 2735036"/>
              <a:gd name="T77" fmla="*/ 1669908 h 4142441"/>
              <a:gd name="T78" fmla="*/ 1640295 w 2735036"/>
              <a:gd name="T79" fmla="*/ 1703206 h 4142441"/>
              <a:gd name="T80" fmla="*/ 1756830 w 2735036"/>
              <a:gd name="T81" fmla="*/ 1528405 h 4142441"/>
              <a:gd name="T82" fmla="*/ 1954524 w 2735036"/>
              <a:gd name="T83" fmla="*/ 1559620 h 4142441"/>
              <a:gd name="T84" fmla="*/ 2099986 w 2735036"/>
              <a:gd name="T85" fmla="*/ 1516389 h 4142441"/>
              <a:gd name="T86" fmla="*/ 1361514 w 2735036"/>
              <a:gd name="T87" fmla="*/ 1497880 h 4142441"/>
              <a:gd name="T88" fmla="*/ 764476 w 2735036"/>
              <a:gd name="T89" fmla="*/ 1594930 h 4142441"/>
              <a:gd name="T90" fmla="*/ 1825556 w 2735036"/>
              <a:gd name="T91" fmla="*/ 647062 h 4142441"/>
              <a:gd name="T92" fmla="*/ 1952095 w 2735036"/>
              <a:gd name="T93" fmla="*/ 872955 h 4142441"/>
              <a:gd name="T94" fmla="*/ 1867220 w 2735036"/>
              <a:gd name="T95" fmla="*/ 1157354 h 4142441"/>
              <a:gd name="T96" fmla="*/ 1456838 w 2735036"/>
              <a:gd name="T97" fmla="*/ 1290657 h 4142441"/>
              <a:gd name="T98" fmla="*/ 1760979 w 2735036"/>
              <a:gd name="T99" fmla="*/ 765781 h 4142441"/>
              <a:gd name="T100" fmla="*/ 1805829 w 2735036"/>
              <a:gd name="T101" fmla="*/ 506016 h 4142441"/>
              <a:gd name="T102" fmla="*/ 1792345 w 2735036"/>
              <a:gd name="T103" fmla="*/ 470312 h 4142441"/>
              <a:gd name="T104" fmla="*/ 1659243 w 2735036"/>
              <a:gd name="T105" fmla="*/ 308775 h 4142441"/>
              <a:gd name="T106" fmla="*/ 1617577 w 2735036"/>
              <a:gd name="T107" fmla="*/ 271164 h 4142441"/>
              <a:gd name="T108" fmla="*/ 1788435 w 2735036"/>
              <a:gd name="T109" fmla="*/ 251804 h 4142441"/>
              <a:gd name="T110" fmla="*/ 1644858 w 2735036"/>
              <a:gd name="T111" fmla="*/ 133917 h 4142441"/>
              <a:gd name="T112" fmla="*/ 1519916 w 2735036"/>
              <a:gd name="T113" fmla="*/ 414580 h 4142441"/>
              <a:gd name="T114" fmla="*/ 1299185 w 2735036"/>
              <a:gd name="T115" fmla="*/ 239944 h 4142441"/>
              <a:gd name="T116" fmla="*/ 1361396 w 2735036"/>
              <a:gd name="T117" fmla="*/ 80 h 414244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35036" h="4142441">
                <a:moveTo>
                  <a:pt x="1344721" y="3819114"/>
                </a:moveTo>
                <a:lnTo>
                  <a:pt x="1876534" y="3877852"/>
                </a:lnTo>
                <a:cubicBezTo>
                  <a:pt x="1868192" y="3879950"/>
                  <a:pt x="1807711" y="3913514"/>
                  <a:pt x="1807711" y="3913514"/>
                </a:cubicBezTo>
                <a:cubicBezTo>
                  <a:pt x="1715948" y="3936589"/>
                  <a:pt x="1634611" y="3919807"/>
                  <a:pt x="1634611" y="3919807"/>
                </a:cubicBezTo>
                <a:cubicBezTo>
                  <a:pt x="1542848" y="3913514"/>
                  <a:pt x="1344721" y="3819114"/>
                  <a:pt x="1344721" y="3819114"/>
                </a:cubicBezTo>
                <a:close/>
                <a:moveTo>
                  <a:pt x="1129267" y="3765139"/>
                </a:moveTo>
                <a:lnTo>
                  <a:pt x="1570147" y="4015849"/>
                </a:lnTo>
                <a:cubicBezTo>
                  <a:pt x="1545073" y="4065991"/>
                  <a:pt x="1405078" y="4137026"/>
                  <a:pt x="1405078" y="4137026"/>
                </a:cubicBezTo>
                <a:cubicBezTo>
                  <a:pt x="1231652" y="4168364"/>
                  <a:pt x="1120909" y="4053456"/>
                  <a:pt x="1120909" y="4053456"/>
                </a:cubicBezTo>
                <a:cubicBezTo>
                  <a:pt x="1041509" y="3857066"/>
                  <a:pt x="1129267" y="3765139"/>
                  <a:pt x="1129267" y="3765139"/>
                </a:cubicBezTo>
                <a:close/>
                <a:moveTo>
                  <a:pt x="2012275" y="3752439"/>
                </a:moveTo>
                <a:cubicBezTo>
                  <a:pt x="2012275" y="3752439"/>
                  <a:pt x="2012275" y="3752439"/>
                  <a:pt x="2074369" y="3752439"/>
                </a:cubicBezTo>
                <a:cubicBezTo>
                  <a:pt x="2115764" y="3754529"/>
                  <a:pt x="2115764" y="3815125"/>
                  <a:pt x="2115764" y="3815125"/>
                </a:cubicBezTo>
                <a:cubicBezTo>
                  <a:pt x="2115764" y="3815125"/>
                  <a:pt x="2115764" y="3815125"/>
                  <a:pt x="2115797" y="3816921"/>
                </a:cubicBezTo>
                <a:lnTo>
                  <a:pt x="2115831" y="3818812"/>
                </a:lnTo>
                <a:lnTo>
                  <a:pt x="2147378" y="3798476"/>
                </a:lnTo>
                <a:cubicBezTo>
                  <a:pt x="2147378" y="3798476"/>
                  <a:pt x="2222609" y="3833960"/>
                  <a:pt x="2218430" y="3863182"/>
                </a:cubicBezTo>
                <a:cubicBezTo>
                  <a:pt x="2218430" y="3863182"/>
                  <a:pt x="2164096" y="3994679"/>
                  <a:pt x="2078416" y="4011378"/>
                </a:cubicBezTo>
                <a:cubicBezTo>
                  <a:pt x="2078416" y="4011378"/>
                  <a:pt x="2009453" y="4023901"/>
                  <a:pt x="1852721" y="3988418"/>
                </a:cubicBezTo>
                <a:lnTo>
                  <a:pt x="1871885" y="3976065"/>
                </a:lnTo>
                <a:lnTo>
                  <a:pt x="1868596" y="3971752"/>
                </a:lnTo>
                <a:cubicBezTo>
                  <a:pt x="1868596" y="3971752"/>
                  <a:pt x="1920282" y="3906956"/>
                  <a:pt x="1924417" y="3865151"/>
                </a:cubicBezTo>
                <a:cubicBezTo>
                  <a:pt x="1924417" y="3865151"/>
                  <a:pt x="1930103" y="3881350"/>
                  <a:pt x="1936822" y="3902514"/>
                </a:cubicBezTo>
                <a:lnTo>
                  <a:pt x="1944273" y="3929402"/>
                </a:lnTo>
                <a:lnTo>
                  <a:pt x="1963171" y="3917220"/>
                </a:lnTo>
                <a:lnTo>
                  <a:pt x="1962697" y="3910525"/>
                </a:lnTo>
                <a:cubicBezTo>
                  <a:pt x="1960660" y="3881729"/>
                  <a:pt x="1957943" y="3843334"/>
                  <a:pt x="1954321" y="3792140"/>
                </a:cubicBezTo>
                <a:cubicBezTo>
                  <a:pt x="1962600" y="3756618"/>
                  <a:pt x="2012275" y="3752439"/>
                  <a:pt x="2012275" y="3752439"/>
                </a:cubicBezTo>
                <a:close/>
                <a:moveTo>
                  <a:pt x="1089134" y="3652426"/>
                </a:moveTo>
                <a:lnTo>
                  <a:pt x="1066058" y="3866739"/>
                </a:lnTo>
                <a:cubicBezTo>
                  <a:pt x="1030396" y="3798076"/>
                  <a:pt x="1030396" y="3731493"/>
                  <a:pt x="1030396" y="3731493"/>
                </a:cubicBezTo>
                <a:cubicBezTo>
                  <a:pt x="1030396" y="3677395"/>
                  <a:pt x="1089134" y="3652426"/>
                  <a:pt x="1089134" y="3652426"/>
                </a:cubicBezTo>
                <a:close/>
                <a:moveTo>
                  <a:pt x="1533634" y="3590514"/>
                </a:moveTo>
                <a:lnTo>
                  <a:pt x="1789222" y="3825464"/>
                </a:lnTo>
                <a:cubicBezTo>
                  <a:pt x="1611149" y="3754771"/>
                  <a:pt x="1533634" y="3590514"/>
                  <a:pt x="1533634" y="3590514"/>
                </a:cubicBezTo>
                <a:close/>
                <a:moveTo>
                  <a:pt x="1462196" y="3580989"/>
                </a:moveTo>
                <a:lnTo>
                  <a:pt x="1771759" y="3844514"/>
                </a:lnTo>
                <a:cubicBezTo>
                  <a:pt x="1675544" y="3827782"/>
                  <a:pt x="1585603" y="3750398"/>
                  <a:pt x="1585603" y="3750398"/>
                </a:cubicBezTo>
                <a:cubicBezTo>
                  <a:pt x="1545862" y="3727392"/>
                  <a:pt x="1462196" y="3580989"/>
                  <a:pt x="1462196" y="3580989"/>
                </a:cubicBezTo>
                <a:close/>
                <a:moveTo>
                  <a:pt x="843410" y="3560351"/>
                </a:moveTo>
                <a:lnTo>
                  <a:pt x="873064" y="3613859"/>
                </a:lnTo>
                <a:lnTo>
                  <a:pt x="883029" y="3584728"/>
                </a:lnTo>
                <a:cubicBezTo>
                  <a:pt x="887529" y="3576169"/>
                  <a:pt x="891340" y="3571464"/>
                  <a:pt x="891340" y="3571464"/>
                </a:cubicBezTo>
                <a:lnTo>
                  <a:pt x="900324" y="3663048"/>
                </a:lnTo>
                <a:lnTo>
                  <a:pt x="1001821" y="3846192"/>
                </a:lnTo>
                <a:cubicBezTo>
                  <a:pt x="1001821" y="3846192"/>
                  <a:pt x="1001821" y="3846192"/>
                  <a:pt x="897603" y="3852451"/>
                </a:cubicBezTo>
                <a:cubicBezTo>
                  <a:pt x="812145" y="3844106"/>
                  <a:pt x="787133" y="3773167"/>
                  <a:pt x="787133" y="3773167"/>
                </a:cubicBezTo>
                <a:cubicBezTo>
                  <a:pt x="728771" y="3658413"/>
                  <a:pt x="843410" y="3560351"/>
                  <a:pt x="843410" y="3560351"/>
                </a:cubicBezTo>
                <a:close/>
                <a:moveTo>
                  <a:pt x="1630616" y="3519076"/>
                </a:moveTo>
                <a:lnTo>
                  <a:pt x="1838434" y="3823876"/>
                </a:lnTo>
                <a:cubicBezTo>
                  <a:pt x="1609834" y="3732019"/>
                  <a:pt x="1630616" y="3519076"/>
                  <a:pt x="1630616" y="3519076"/>
                </a:cubicBezTo>
                <a:close/>
                <a:moveTo>
                  <a:pt x="1906095" y="3403189"/>
                </a:moveTo>
                <a:lnTo>
                  <a:pt x="1962259" y="3619089"/>
                </a:lnTo>
                <a:cubicBezTo>
                  <a:pt x="1901934" y="3558886"/>
                  <a:pt x="1906095" y="3403189"/>
                  <a:pt x="1906095" y="3403189"/>
                </a:cubicBezTo>
                <a:close/>
                <a:moveTo>
                  <a:pt x="1970470" y="3390489"/>
                </a:moveTo>
                <a:lnTo>
                  <a:pt x="2016234" y="3730214"/>
                </a:lnTo>
                <a:cubicBezTo>
                  <a:pt x="1993352" y="3707288"/>
                  <a:pt x="2003753" y="3642678"/>
                  <a:pt x="2003753" y="3642678"/>
                </a:cubicBezTo>
                <a:cubicBezTo>
                  <a:pt x="1991272" y="3584320"/>
                  <a:pt x="1955909" y="3544720"/>
                  <a:pt x="1955909" y="3544720"/>
                </a:cubicBezTo>
                <a:cubicBezTo>
                  <a:pt x="1895584" y="3440510"/>
                  <a:pt x="1970470" y="3390489"/>
                  <a:pt x="1970470" y="3390489"/>
                </a:cubicBezTo>
                <a:close/>
                <a:moveTo>
                  <a:pt x="2030521" y="2933289"/>
                </a:moveTo>
                <a:lnTo>
                  <a:pt x="1978517" y="3360327"/>
                </a:lnTo>
                <a:cubicBezTo>
                  <a:pt x="1970196" y="3058276"/>
                  <a:pt x="2030521" y="2933289"/>
                  <a:pt x="2030521" y="2933289"/>
                </a:cubicBezTo>
                <a:close/>
                <a:moveTo>
                  <a:pt x="611445" y="2897572"/>
                </a:moveTo>
                <a:cubicBezTo>
                  <a:pt x="607272" y="2937166"/>
                  <a:pt x="659429" y="2924662"/>
                  <a:pt x="659429" y="2924662"/>
                </a:cubicBezTo>
                <a:cubicBezTo>
                  <a:pt x="696982" y="2918411"/>
                  <a:pt x="684464" y="2943417"/>
                  <a:pt x="684464" y="2943417"/>
                </a:cubicBezTo>
                <a:cubicBezTo>
                  <a:pt x="682378" y="2974675"/>
                  <a:pt x="707413" y="2997598"/>
                  <a:pt x="707413" y="2997598"/>
                </a:cubicBezTo>
                <a:cubicBezTo>
                  <a:pt x="717845" y="3020520"/>
                  <a:pt x="759570" y="3043443"/>
                  <a:pt x="759570" y="3043443"/>
                </a:cubicBezTo>
                <a:cubicBezTo>
                  <a:pt x="801295" y="3085120"/>
                  <a:pt x="820072" y="3074700"/>
                  <a:pt x="820072" y="3074700"/>
                </a:cubicBezTo>
                <a:cubicBezTo>
                  <a:pt x="924385" y="2991346"/>
                  <a:pt x="949421" y="3028855"/>
                  <a:pt x="949421" y="3028855"/>
                </a:cubicBezTo>
                <a:cubicBezTo>
                  <a:pt x="1005750" y="3043443"/>
                  <a:pt x="991146" y="3120545"/>
                  <a:pt x="991146" y="3120545"/>
                </a:cubicBezTo>
                <a:cubicBezTo>
                  <a:pt x="993232" y="3189313"/>
                  <a:pt x="1047475" y="3203900"/>
                  <a:pt x="1047475" y="3203900"/>
                </a:cubicBezTo>
                <a:cubicBezTo>
                  <a:pt x="1078769" y="3214319"/>
                  <a:pt x="1089201" y="3203900"/>
                  <a:pt x="1089201" y="3203900"/>
                </a:cubicBezTo>
                <a:cubicBezTo>
                  <a:pt x="1089201" y="3203900"/>
                  <a:pt x="1089201" y="3203900"/>
                  <a:pt x="1093373" y="3216403"/>
                </a:cubicBezTo>
                <a:cubicBezTo>
                  <a:pt x="1037044" y="3260164"/>
                  <a:pt x="1172651" y="3278919"/>
                  <a:pt x="1172651" y="3278919"/>
                </a:cubicBezTo>
                <a:cubicBezTo>
                  <a:pt x="1375020" y="3314345"/>
                  <a:pt x="1506455" y="3216403"/>
                  <a:pt x="1506455" y="3216403"/>
                </a:cubicBezTo>
                <a:cubicBezTo>
                  <a:pt x="1783929" y="3060113"/>
                  <a:pt x="1965434" y="3066365"/>
                  <a:pt x="1965434" y="3066365"/>
                </a:cubicBezTo>
                <a:cubicBezTo>
                  <a:pt x="1965434" y="3066365"/>
                  <a:pt x="1965434" y="3066365"/>
                  <a:pt x="1952917" y="3335183"/>
                </a:cubicBezTo>
                <a:cubicBezTo>
                  <a:pt x="1783929" y="3337267"/>
                  <a:pt x="1435522" y="3570660"/>
                  <a:pt x="1435522" y="3570660"/>
                </a:cubicBezTo>
                <a:cubicBezTo>
                  <a:pt x="1304087" y="3651930"/>
                  <a:pt x="1118408" y="3654014"/>
                  <a:pt x="1118408" y="3654014"/>
                </a:cubicBezTo>
                <a:cubicBezTo>
                  <a:pt x="886832" y="3635259"/>
                  <a:pt x="826331" y="3470634"/>
                  <a:pt x="826331" y="3470634"/>
                </a:cubicBezTo>
                <a:cubicBezTo>
                  <a:pt x="755397" y="3370609"/>
                  <a:pt x="686551" y="3414370"/>
                  <a:pt x="686551" y="3414370"/>
                </a:cubicBezTo>
                <a:cubicBezTo>
                  <a:pt x="544684" y="3376861"/>
                  <a:pt x="584323" y="3203900"/>
                  <a:pt x="584323" y="3203900"/>
                </a:cubicBezTo>
                <a:cubicBezTo>
                  <a:pt x="584323" y="3053862"/>
                  <a:pt x="525908" y="3180977"/>
                  <a:pt x="525908" y="3180977"/>
                </a:cubicBezTo>
                <a:cubicBezTo>
                  <a:pt x="502959" y="3335183"/>
                  <a:pt x="394473" y="3299758"/>
                  <a:pt x="394473" y="3299758"/>
                </a:cubicBezTo>
                <a:cubicBezTo>
                  <a:pt x="235916" y="3283087"/>
                  <a:pt x="263038" y="3118462"/>
                  <a:pt x="263038" y="3118462"/>
                </a:cubicBezTo>
                <a:cubicBezTo>
                  <a:pt x="263038" y="3053862"/>
                  <a:pt x="244261" y="3026772"/>
                  <a:pt x="244261" y="3026772"/>
                </a:cubicBezTo>
                <a:cubicBezTo>
                  <a:pt x="185846" y="2985094"/>
                  <a:pt x="208795" y="2943417"/>
                  <a:pt x="208795" y="2943417"/>
                </a:cubicBezTo>
                <a:cubicBezTo>
                  <a:pt x="221312" y="2880901"/>
                  <a:pt x="344402" y="2912159"/>
                  <a:pt x="344402" y="2912159"/>
                </a:cubicBezTo>
                <a:cubicBezTo>
                  <a:pt x="379869" y="2932998"/>
                  <a:pt x="448716" y="2939249"/>
                  <a:pt x="448716" y="2939249"/>
                </a:cubicBezTo>
                <a:cubicBezTo>
                  <a:pt x="494614" y="2953836"/>
                  <a:pt x="611445" y="2897572"/>
                  <a:pt x="611445" y="2897572"/>
                </a:cubicBezTo>
                <a:close/>
                <a:moveTo>
                  <a:pt x="28684" y="2798351"/>
                </a:moveTo>
                <a:lnTo>
                  <a:pt x="530334" y="2847337"/>
                </a:lnTo>
                <a:cubicBezTo>
                  <a:pt x="321313" y="2855501"/>
                  <a:pt x="28684" y="2798351"/>
                  <a:pt x="28684" y="2798351"/>
                </a:cubicBezTo>
                <a:close/>
                <a:moveTo>
                  <a:pt x="1600828" y="2673279"/>
                </a:moveTo>
                <a:lnTo>
                  <a:pt x="1596738" y="2676423"/>
                </a:lnTo>
                <a:cubicBezTo>
                  <a:pt x="1568334" y="2700463"/>
                  <a:pt x="1548614" y="2722744"/>
                  <a:pt x="1546524" y="2739422"/>
                </a:cubicBezTo>
                <a:cubicBezTo>
                  <a:pt x="1546524" y="2739422"/>
                  <a:pt x="1546002" y="2741019"/>
                  <a:pt x="1545239" y="2743853"/>
                </a:cubicBezTo>
                <a:lnTo>
                  <a:pt x="1542920" y="2753924"/>
                </a:lnTo>
                <a:lnTo>
                  <a:pt x="1600828" y="2673279"/>
                </a:lnTo>
                <a:close/>
                <a:moveTo>
                  <a:pt x="2100371" y="2615789"/>
                </a:moveTo>
                <a:cubicBezTo>
                  <a:pt x="2065888" y="2698297"/>
                  <a:pt x="2005804" y="2754173"/>
                  <a:pt x="1954341" y="2789422"/>
                </a:cubicBezTo>
                <a:lnTo>
                  <a:pt x="1947417" y="2793728"/>
                </a:lnTo>
                <a:lnTo>
                  <a:pt x="2027346" y="2772951"/>
                </a:lnTo>
                <a:cubicBezTo>
                  <a:pt x="2027346" y="2772951"/>
                  <a:pt x="2027346" y="2772951"/>
                  <a:pt x="1901567" y="2889290"/>
                </a:cubicBezTo>
                <a:cubicBezTo>
                  <a:pt x="1847063" y="2941226"/>
                  <a:pt x="1805137" y="2932916"/>
                  <a:pt x="1805137" y="2932916"/>
                </a:cubicBezTo>
                <a:cubicBezTo>
                  <a:pt x="1700321" y="2910064"/>
                  <a:pt x="1771596" y="2839430"/>
                  <a:pt x="1771596" y="2839430"/>
                </a:cubicBezTo>
                <a:lnTo>
                  <a:pt x="1815987" y="2827891"/>
                </a:lnTo>
                <a:lnTo>
                  <a:pt x="1817977" y="2820754"/>
                </a:lnTo>
                <a:cubicBezTo>
                  <a:pt x="1825030" y="2806916"/>
                  <a:pt x="1843317" y="2791250"/>
                  <a:pt x="1843317" y="2791250"/>
                </a:cubicBezTo>
                <a:lnTo>
                  <a:pt x="2100371" y="2615789"/>
                </a:lnTo>
                <a:close/>
                <a:moveTo>
                  <a:pt x="881171" y="2541176"/>
                </a:moveTo>
                <a:cubicBezTo>
                  <a:pt x="881171" y="2541176"/>
                  <a:pt x="872776" y="2782667"/>
                  <a:pt x="633521" y="2888839"/>
                </a:cubicBezTo>
                <a:lnTo>
                  <a:pt x="881171" y="2541176"/>
                </a:lnTo>
                <a:close/>
                <a:moveTo>
                  <a:pt x="2946" y="2372901"/>
                </a:moveTo>
                <a:lnTo>
                  <a:pt x="487472" y="2497191"/>
                </a:lnTo>
                <a:cubicBezTo>
                  <a:pt x="428995" y="2542764"/>
                  <a:pt x="243120" y="2445404"/>
                  <a:pt x="243120" y="2445404"/>
                </a:cubicBezTo>
                <a:cubicBezTo>
                  <a:pt x="190908" y="2424689"/>
                  <a:pt x="159581" y="2441261"/>
                  <a:pt x="159581" y="2441261"/>
                </a:cubicBezTo>
                <a:cubicBezTo>
                  <a:pt x="101104" y="2472333"/>
                  <a:pt x="73954" y="2459904"/>
                  <a:pt x="73954" y="2459904"/>
                </a:cubicBezTo>
                <a:cubicBezTo>
                  <a:pt x="-22116" y="2455761"/>
                  <a:pt x="2946" y="2372901"/>
                  <a:pt x="2946" y="2372901"/>
                </a:cubicBezTo>
                <a:close/>
                <a:moveTo>
                  <a:pt x="2317274" y="2174464"/>
                </a:moveTo>
                <a:cubicBezTo>
                  <a:pt x="2352784" y="2191148"/>
                  <a:pt x="2313097" y="2355906"/>
                  <a:pt x="2313097" y="2355906"/>
                </a:cubicBezTo>
                <a:cubicBezTo>
                  <a:pt x="2285942" y="2418472"/>
                  <a:pt x="2279676" y="2437242"/>
                  <a:pt x="2279676" y="2437242"/>
                </a:cubicBezTo>
                <a:cubicBezTo>
                  <a:pt x="2283853" y="2531092"/>
                  <a:pt x="2204478" y="2695849"/>
                  <a:pt x="2204478" y="2695849"/>
                </a:cubicBezTo>
                <a:cubicBezTo>
                  <a:pt x="2162702" y="2800126"/>
                  <a:pt x="2026929" y="2919002"/>
                  <a:pt x="2026929" y="2919002"/>
                </a:cubicBezTo>
                <a:cubicBezTo>
                  <a:pt x="2026929" y="2919002"/>
                  <a:pt x="2026929" y="2919002"/>
                  <a:pt x="1995596" y="2896061"/>
                </a:cubicBezTo>
                <a:cubicBezTo>
                  <a:pt x="2029017" y="2873120"/>
                  <a:pt x="2054083" y="2802212"/>
                  <a:pt x="2054083" y="2802212"/>
                </a:cubicBezTo>
                <a:cubicBezTo>
                  <a:pt x="2072883" y="2700020"/>
                  <a:pt x="2206567" y="2495637"/>
                  <a:pt x="2206567" y="2495637"/>
                </a:cubicBezTo>
                <a:cubicBezTo>
                  <a:pt x="2300564" y="2401788"/>
                  <a:pt x="2317274" y="2174464"/>
                  <a:pt x="2317274" y="2174464"/>
                </a:cubicBezTo>
                <a:close/>
                <a:moveTo>
                  <a:pt x="2367252" y="1934371"/>
                </a:moveTo>
                <a:lnTo>
                  <a:pt x="2375219" y="1953552"/>
                </a:lnTo>
                <a:cubicBezTo>
                  <a:pt x="2375219" y="1953552"/>
                  <a:pt x="2449622" y="2080919"/>
                  <a:pt x="2340084" y="2166527"/>
                </a:cubicBezTo>
                <a:lnTo>
                  <a:pt x="2367252" y="1934371"/>
                </a:lnTo>
                <a:close/>
                <a:moveTo>
                  <a:pt x="2389686" y="1742664"/>
                </a:moveTo>
                <a:lnTo>
                  <a:pt x="2367252" y="1934371"/>
                </a:lnTo>
                <a:lnTo>
                  <a:pt x="2363497" y="1925331"/>
                </a:lnTo>
                <a:cubicBezTo>
                  <a:pt x="2353906" y="1893913"/>
                  <a:pt x="2350418" y="1857504"/>
                  <a:pt x="2350418" y="1857504"/>
                </a:cubicBezTo>
                <a:cubicBezTo>
                  <a:pt x="2340084" y="1813656"/>
                  <a:pt x="2389686" y="1742664"/>
                  <a:pt x="2389686" y="1742664"/>
                </a:cubicBezTo>
                <a:close/>
                <a:moveTo>
                  <a:pt x="1584319" y="1727847"/>
                </a:moveTo>
                <a:cubicBezTo>
                  <a:pt x="1630213" y="1724307"/>
                  <a:pt x="1682816" y="1737100"/>
                  <a:pt x="1733659" y="1787102"/>
                </a:cubicBezTo>
                <a:cubicBezTo>
                  <a:pt x="1733659" y="1787102"/>
                  <a:pt x="1573047" y="1801686"/>
                  <a:pt x="1522985" y="1864188"/>
                </a:cubicBezTo>
                <a:cubicBezTo>
                  <a:pt x="1522985" y="1864188"/>
                  <a:pt x="1385317" y="2016277"/>
                  <a:pt x="1372802" y="2057945"/>
                </a:cubicBezTo>
                <a:cubicBezTo>
                  <a:pt x="1372802" y="2057945"/>
                  <a:pt x="1374888" y="2072529"/>
                  <a:pt x="1310226" y="2070445"/>
                </a:cubicBezTo>
                <a:cubicBezTo>
                  <a:pt x="1310226" y="2070445"/>
                  <a:pt x="1216361" y="2101696"/>
                  <a:pt x="1195502" y="2153782"/>
                </a:cubicBezTo>
                <a:cubicBezTo>
                  <a:pt x="1195502" y="2153782"/>
                  <a:pt x="1170472" y="2191283"/>
                  <a:pt x="1228877" y="2193366"/>
                </a:cubicBezTo>
                <a:cubicBezTo>
                  <a:pt x="1228877" y="2193366"/>
                  <a:pt x="1262251" y="2199616"/>
                  <a:pt x="1264336" y="2210033"/>
                </a:cubicBezTo>
                <a:cubicBezTo>
                  <a:pt x="1264336" y="2210033"/>
                  <a:pt x="1118325" y="2387123"/>
                  <a:pt x="1057834" y="2422541"/>
                </a:cubicBezTo>
                <a:cubicBezTo>
                  <a:pt x="1057834" y="2422541"/>
                  <a:pt x="903479" y="2543378"/>
                  <a:pt x="757468" y="2564212"/>
                </a:cubicBezTo>
                <a:cubicBezTo>
                  <a:pt x="757468" y="2564212"/>
                  <a:pt x="667775" y="2572546"/>
                  <a:pt x="623971" y="2572546"/>
                </a:cubicBezTo>
                <a:cubicBezTo>
                  <a:pt x="292317" y="2741302"/>
                  <a:pt x="292317" y="2741302"/>
                  <a:pt x="292317" y="2741302"/>
                </a:cubicBezTo>
                <a:cubicBezTo>
                  <a:pt x="292317" y="2741302"/>
                  <a:pt x="281887" y="2747552"/>
                  <a:pt x="271458" y="2732968"/>
                </a:cubicBezTo>
                <a:cubicBezTo>
                  <a:pt x="242256" y="2672550"/>
                  <a:pt x="242256" y="2672550"/>
                  <a:pt x="242256" y="2672550"/>
                </a:cubicBezTo>
                <a:cubicBezTo>
                  <a:pt x="242256" y="2672550"/>
                  <a:pt x="261028" y="2653799"/>
                  <a:pt x="267286" y="2651715"/>
                </a:cubicBezTo>
                <a:cubicBezTo>
                  <a:pt x="502990" y="2520461"/>
                  <a:pt x="502990" y="2520461"/>
                  <a:pt x="502990" y="2520461"/>
                </a:cubicBezTo>
                <a:cubicBezTo>
                  <a:pt x="502990" y="2520461"/>
                  <a:pt x="519677" y="2514211"/>
                  <a:pt x="498819" y="2503794"/>
                </a:cubicBezTo>
                <a:cubicBezTo>
                  <a:pt x="498819" y="2503794"/>
                  <a:pt x="296488" y="2312120"/>
                  <a:pt x="261028" y="2301703"/>
                </a:cubicBezTo>
                <a:cubicBezTo>
                  <a:pt x="261028" y="2301703"/>
                  <a:pt x="200538" y="2270452"/>
                  <a:pt x="137962" y="2295453"/>
                </a:cubicBezTo>
                <a:lnTo>
                  <a:pt x="12809" y="2362122"/>
                </a:lnTo>
                <a:cubicBezTo>
                  <a:pt x="12809" y="2362122"/>
                  <a:pt x="28453" y="2294411"/>
                  <a:pt x="73039" y="2231128"/>
                </a:cubicBezTo>
                <a:lnTo>
                  <a:pt x="104794" y="2194146"/>
                </a:lnTo>
                <a:lnTo>
                  <a:pt x="74721" y="2215739"/>
                </a:lnTo>
                <a:cubicBezTo>
                  <a:pt x="74721" y="2215739"/>
                  <a:pt x="122722" y="1890976"/>
                  <a:pt x="558909" y="1868076"/>
                </a:cubicBezTo>
                <a:lnTo>
                  <a:pt x="172810" y="2145308"/>
                </a:lnTo>
                <a:lnTo>
                  <a:pt x="227805" y="2126644"/>
                </a:lnTo>
                <a:cubicBezTo>
                  <a:pt x="251675" y="2122628"/>
                  <a:pt x="277976" y="2122270"/>
                  <a:pt x="306918" y="2126697"/>
                </a:cubicBezTo>
                <a:cubicBezTo>
                  <a:pt x="306918" y="2126697"/>
                  <a:pt x="423727" y="2157948"/>
                  <a:pt x="477960" y="2260035"/>
                </a:cubicBezTo>
                <a:cubicBezTo>
                  <a:pt x="477960" y="2260035"/>
                  <a:pt x="561395" y="2351705"/>
                  <a:pt x="742866" y="2341288"/>
                </a:cubicBezTo>
                <a:cubicBezTo>
                  <a:pt x="742866" y="2341288"/>
                  <a:pt x="999429" y="2351705"/>
                  <a:pt x="1147527" y="2120447"/>
                </a:cubicBezTo>
                <a:cubicBezTo>
                  <a:pt x="1147527" y="2120447"/>
                  <a:pt x="1291453" y="1862105"/>
                  <a:pt x="1449980" y="1785019"/>
                </a:cubicBezTo>
                <a:cubicBezTo>
                  <a:pt x="1449980" y="1785019"/>
                  <a:pt x="1507830" y="1733747"/>
                  <a:pt x="1584319" y="1727847"/>
                </a:cubicBezTo>
                <a:close/>
                <a:moveTo>
                  <a:pt x="739884" y="1672814"/>
                </a:moveTo>
                <a:lnTo>
                  <a:pt x="531921" y="1990314"/>
                </a:lnTo>
                <a:cubicBezTo>
                  <a:pt x="617186" y="1687340"/>
                  <a:pt x="739884" y="1672814"/>
                  <a:pt x="739884" y="1672814"/>
                </a:cubicBezTo>
                <a:close/>
                <a:moveTo>
                  <a:pt x="2394059" y="1647414"/>
                </a:moveTo>
                <a:lnTo>
                  <a:pt x="2492484" y="1674402"/>
                </a:lnTo>
                <a:lnTo>
                  <a:pt x="2287696" y="1766477"/>
                </a:lnTo>
                <a:lnTo>
                  <a:pt x="2255946" y="1715677"/>
                </a:lnTo>
                <a:lnTo>
                  <a:pt x="2394059" y="1647414"/>
                </a:lnTo>
                <a:close/>
                <a:moveTo>
                  <a:pt x="2633772" y="1510889"/>
                </a:moveTo>
                <a:lnTo>
                  <a:pt x="2667109" y="1574389"/>
                </a:lnTo>
                <a:lnTo>
                  <a:pt x="2601209" y="1606985"/>
                </a:lnTo>
                <a:lnTo>
                  <a:pt x="2607610" y="1644970"/>
                </a:lnTo>
                <a:cubicBezTo>
                  <a:pt x="2621729" y="1728761"/>
                  <a:pt x="2621729" y="1728761"/>
                  <a:pt x="2621729" y="1728761"/>
                </a:cubicBezTo>
                <a:cubicBezTo>
                  <a:pt x="2621729" y="1728761"/>
                  <a:pt x="2634374" y="1818399"/>
                  <a:pt x="2636481" y="1858006"/>
                </a:cubicBezTo>
                <a:cubicBezTo>
                  <a:pt x="2636481" y="1858006"/>
                  <a:pt x="2651234" y="1960151"/>
                  <a:pt x="2579577" y="1901782"/>
                </a:cubicBezTo>
                <a:cubicBezTo>
                  <a:pt x="2579577" y="1901782"/>
                  <a:pt x="2554287" y="1880936"/>
                  <a:pt x="2539534" y="1824652"/>
                </a:cubicBezTo>
                <a:cubicBezTo>
                  <a:pt x="2539534" y="1824652"/>
                  <a:pt x="2531104" y="1776707"/>
                  <a:pt x="2528996" y="1739184"/>
                </a:cubicBezTo>
                <a:cubicBezTo>
                  <a:pt x="2528996" y="1739184"/>
                  <a:pt x="2543749" y="1647462"/>
                  <a:pt x="2543749" y="1637039"/>
                </a:cubicBezTo>
                <a:lnTo>
                  <a:pt x="2543414" y="1635572"/>
                </a:lnTo>
                <a:lnTo>
                  <a:pt x="2519472" y="1647414"/>
                </a:lnTo>
                <a:lnTo>
                  <a:pt x="2435334" y="1626777"/>
                </a:lnTo>
                <a:lnTo>
                  <a:pt x="2633772" y="1510889"/>
                </a:lnTo>
                <a:close/>
                <a:moveTo>
                  <a:pt x="2687904" y="1465647"/>
                </a:moveTo>
                <a:cubicBezTo>
                  <a:pt x="2713076" y="1470967"/>
                  <a:pt x="2731809" y="1513528"/>
                  <a:pt x="2731809" y="1513528"/>
                </a:cubicBezTo>
                <a:cubicBezTo>
                  <a:pt x="2740134" y="1534545"/>
                  <a:pt x="2729727" y="1553461"/>
                  <a:pt x="2729727" y="1553461"/>
                </a:cubicBezTo>
                <a:cubicBezTo>
                  <a:pt x="2706832" y="1587089"/>
                  <a:pt x="2679774" y="1555563"/>
                  <a:pt x="2679774" y="1555563"/>
                </a:cubicBezTo>
                <a:cubicBezTo>
                  <a:pt x="2646471" y="1526138"/>
                  <a:pt x="2661041" y="1475696"/>
                  <a:pt x="2661041" y="1475696"/>
                </a:cubicBezTo>
                <a:cubicBezTo>
                  <a:pt x="2670407" y="1466238"/>
                  <a:pt x="2679514" y="1463873"/>
                  <a:pt x="2687904" y="1465647"/>
                </a:cubicBezTo>
                <a:close/>
                <a:moveTo>
                  <a:pt x="2018467" y="1155187"/>
                </a:moveTo>
                <a:lnTo>
                  <a:pt x="2200384" y="1553751"/>
                </a:lnTo>
                <a:cubicBezTo>
                  <a:pt x="2183654" y="1520392"/>
                  <a:pt x="2137645" y="1524562"/>
                  <a:pt x="2137645" y="1524562"/>
                </a:cubicBezTo>
                <a:lnTo>
                  <a:pt x="2123025" y="1529301"/>
                </a:lnTo>
                <a:lnTo>
                  <a:pt x="2126140" y="1530245"/>
                </a:lnTo>
                <a:cubicBezTo>
                  <a:pt x="2130548" y="1532981"/>
                  <a:pt x="2135249" y="1537541"/>
                  <a:pt x="2139951" y="1544838"/>
                </a:cubicBezTo>
                <a:cubicBezTo>
                  <a:pt x="2168159" y="1584449"/>
                  <a:pt x="2182264" y="1604255"/>
                  <a:pt x="2189316" y="1614157"/>
                </a:cubicBezTo>
                <a:lnTo>
                  <a:pt x="2191505" y="1617231"/>
                </a:lnTo>
                <a:lnTo>
                  <a:pt x="2194592" y="1613360"/>
                </a:lnTo>
                <a:cubicBezTo>
                  <a:pt x="2206691" y="1600237"/>
                  <a:pt x="2218533" y="1590264"/>
                  <a:pt x="2218533" y="1590264"/>
                </a:cubicBezTo>
                <a:cubicBezTo>
                  <a:pt x="2218533" y="1611260"/>
                  <a:pt x="2224711" y="1674248"/>
                  <a:pt x="2224711" y="1674248"/>
                </a:cubicBezTo>
                <a:cubicBezTo>
                  <a:pt x="2224711" y="1686846"/>
                  <a:pt x="2243246" y="1716240"/>
                  <a:pt x="2243246" y="1716240"/>
                </a:cubicBezTo>
                <a:cubicBezTo>
                  <a:pt x="2243246" y="1716240"/>
                  <a:pt x="2243246" y="1716240"/>
                  <a:pt x="2183522" y="1718340"/>
                </a:cubicBezTo>
                <a:lnTo>
                  <a:pt x="2172380" y="1713839"/>
                </a:lnTo>
                <a:lnTo>
                  <a:pt x="2165645" y="1728267"/>
                </a:lnTo>
                <a:cubicBezTo>
                  <a:pt x="2139690" y="1781722"/>
                  <a:pt x="2107563" y="1851302"/>
                  <a:pt x="2110697" y="1932609"/>
                </a:cubicBezTo>
                <a:cubicBezTo>
                  <a:pt x="2110697" y="1932609"/>
                  <a:pt x="2108608" y="1965966"/>
                  <a:pt x="2123234" y="1995153"/>
                </a:cubicBezTo>
                <a:cubicBezTo>
                  <a:pt x="2123234" y="1995153"/>
                  <a:pt x="2150398" y="2020170"/>
                  <a:pt x="2165025" y="2022255"/>
                </a:cubicBezTo>
                <a:cubicBezTo>
                  <a:pt x="2165025" y="2022255"/>
                  <a:pt x="2173383" y="2026424"/>
                  <a:pt x="2175473" y="2057696"/>
                </a:cubicBezTo>
                <a:cubicBezTo>
                  <a:pt x="2175473" y="2057696"/>
                  <a:pt x="2160846" y="2245327"/>
                  <a:pt x="2081444" y="2337058"/>
                </a:cubicBezTo>
                <a:cubicBezTo>
                  <a:pt x="2081444" y="2337058"/>
                  <a:pt x="1995773" y="2455891"/>
                  <a:pt x="1845327" y="2516350"/>
                </a:cubicBezTo>
                <a:cubicBezTo>
                  <a:pt x="1845327" y="2516350"/>
                  <a:pt x="1731872" y="2577428"/>
                  <a:pt x="1644740" y="2639524"/>
                </a:cubicBezTo>
                <a:lnTo>
                  <a:pt x="1618264" y="2659876"/>
                </a:lnTo>
                <a:lnTo>
                  <a:pt x="1605280" y="2680297"/>
                </a:lnTo>
                <a:cubicBezTo>
                  <a:pt x="1592514" y="2700130"/>
                  <a:pt x="1578624" y="2721432"/>
                  <a:pt x="1564277" y="2742979"/>
                </a:cubicBezTo>
                <a:lnTo>
                  <a:pt x="1540739" y="2777497"/>
                </a:lnTo>
                <a:lnTo>
                  <a:pt x="1539472" y="2793106"/>
                </a:lnTo>
                <a:cubicBezTo>
                  <a:pt x="1540778" y="2821250"/>
                  <a:pt x="1551748" y="2852001"/>
                  <a:pt x="1590404" y="2862425"/>
                </a:cubicBezTo>
                <a:cubicBezTo>
                  <a:pt x="1590404" y="2862425"/>
                  <a:pt x="1715776" y="2889527"/>
                  <a:pt x="1922640" y="2699811"/>
                </a:cubicBezTo>
                <a:cubicBezTo>
                  <a:pt x="1922640" y="2699811"/>
                  <a:pt x="1933087" y="2689387"/>
                  <a:pt x="1930998" y="2708151"/>
                </a:cubicBezTo>
                <a:cubicBezTo>
                  <a:pt x="1930998" y="2708151"/>
                  <a:pt x="1793089" y="2866595"/>
                  <a:pt x="1630105" y="2881188"/>
                </a:cubicBezTo>
                <a:cubicBezTo>
                  <a:pt x="1630105" y="2881188"/>
                  <a:pt x="1556515" y="2895554"/>
                  <a:pt x="1519920" y="2846072"/>
                </a:cubicBezTo>
                <a:lnTo>
                  <a:pt x="1508398" y="2823777"/>
                </a:lnTo>
                <a:lnTo>
                  <a:pt x="1478066" y="2865389"/>
                </a:lnTo>
                <a:cubicBezTo>
                  <a:pt x="1451068" y="2900637"/>
                  <a:pt x="1427592" y="2927066"/>
                  <a:pt x="1412984" y="2934877"/>
                </a:cubicBezTo>
                <a:lnTo>
                  <a:pt x="1504683" y="2807174"/>
                </a:lnTo>
                <a:lnTo>
                  <a:pt x="1503297" y="2797601"/>
                </a:lnTo>
                <a:cubicBezTo>
                  <a:pt x="1497812" y="2754798"/>
                  <a:pt x="1491152" y="2663328"/>
                  <a:pt x="1525629" y="2616420"/>
                </a:cubicBezTo>
                <a:cubicBezTo>
                  <a:pt x="1525629" y="2616420"/>
                  <a:pt x="1598762" y="2455891"/>
                  <a:pt x="1768014" y="2376669"/>
                </a:cubicBezTo>
                <a:cubicBezTo>
                  <a:pt x="1768014" y="2376669"/>
                  <a:pt x="1774152" y="2373021"/>
                  <a:pt x="1784273" y="2365887"/>
                </a:cubicBezTo>
                <a:lnTo>
                  <a:pt x="1805757" y="2348931"/>
                </a:lnTo>
                <a:lnTo>
                  <a:pt x="2028968" y="1942432"/>
                </a:lnTo>
                <a:lnTo>
                  <a:pt x="2031295" y="1934694"/>
                </a:lnTo>
                <a:cubicBezTo>
                  <a:pt x="2058459" y="1817946"/>
                  <a:pt x="2087712" y="1634484"/>
                  <a:pt x="2087712" y="1634484"/>
                </a:cubicBezTo>
                <a:cubicBezTo>
                  <a:pt x="2087712" y="1634484"/>
                  <a:pt x="2079354" y="1619891"/>
                  <a:pt x="2066817" y="1642823"/>
                </a:cubicBezTo>
                <a:cubicBezTo>
                  <a:pt x="2066817" y="1642823"/>
                  <a:pt x="2061593" y="1646081"/>
                  <a:pt x="2053692" y="1650674"/>
                </a:cubicBezTo>
                <a:lnTo>
                  <a:pt x="2025788" y="1665840"/>
                </a:lnTo>
                <a:lnTo>
                  <a:pt x="2026308" y="1666811"/>
                </a:lnTo>
                <a:cubicBezTo>
                  <a:pt x="2033882" y="1681917"/>
                  <a:pt x="2039627" y="1694940"/>
                  <a:pt x="2039627" y="1694940"/>
                </a:cubicBezTo>
                <a:cubicBezTo>
                  <a:pt x="2047984" y="1724110"/>
                  <a:pt x="2018734" y="1751197"/>
                  <a:pt x="2018734" y="1751197"/>
                </a:cubicBezTo>
                <a:cubicBezTo>
                  <a:pt x="1969636" y="1794953"/>
                  <a:pt x="1941953" y="1805892"/>
                  <a:pt x="1926544" y="1805891"/>
                </a:cubicBezTo>
                <a:lnTo>
                  <a:pt x="1924085" y="1804998"/>
                </a:lnTo>
                <a:lnTo>
                  <a:pt x="1923825" y="1811995"/>
                </a:lnTo>
                <a:cubicBezTo>
                  <a:pt x="1922168" y="1852352"/>
                  <a:pt x="1913715" y="2016416"/>
                  <a:pt x="1884471" y="2058577"/>
                </a:cubicBezTo>
                <a:lnTo>
                  <a:pt x="1923860" y="1804916"/>
                </a:lnTo>
                <a:lnTo>
                  <a:pt x="1911494" y="1800422"/>
                </a:lnTo>
                <a:cubicBezTo>
                  <a:pt x="1908785" y="1797687"/>
                  <a:pt x="1908001" y="1794953"/>
                  <a:pt x="1908001" y="1794953"/>
                </a:cubicBezTo>
                <a:cubicBezTo>
                  <a:pt x="1882930" y="1763699"/>
                  <a:pt x="1872483" y="1780367"/>
                  <a:pt x="1872483" y="1780367"/>
                </a:cubicBezTo>
                <a:cubicBezTo>
                  <a:pt x="1866215" y="1819956"/>
                  <a:pt x="1824429" y="2076238"/>
                  <a:pt x="1772197" y="2132495"/>
                </a:cubicBezTo>
                <a:cubicBezTo>
                  <a:pt x="1719965" y="2186668"/>
                  <a:pt x="1628036" y="2284597"/>
                  <a:pt x="1550732" y="2336687"/>
                </a:cubicBezTo>
                <a:cubicBezTo>
                  <a:pt x="1475517" y="2388777"/>
                  <a:pt x="1176747" y="2638808"/>
                  <a:pt x="1176747" y="2638808"/>
                </a:cubicBezTo>
                <a:cubicBezTo>
                  <a:pt x="1078550" y="2732570"/>
                  <a:pt x="1066014" y="2855502"/>
                  <a:pt x="1066014" y="2855502"/>
                </a:cubicBezTo>
                <a:cubicBezTo>
                  <a:pt x="969907" y="2845084"/>
                  <a:pt x="1017960" y="2749239"/>
                  <a:pt x="1017960" y="2749239"/>
                </a:cubicBezTo>
                <a:cubicBezTo>
                  <a:pt x="1026318" y="2732570"/>
                  <a:pt x="1026318" y="2709651"/>
                  <a:pt x="1026318" y="2709651"/>
                </a:cubicBezTo>
                <a:cubicBezTo>
                  <a:pt x="1007514" y="2697149"/>
                  <a:pt x="1015871" y="2678397"/>
                  <a:pt x="1015871" y="2678397"/>
                </a:cubicBezTo>
                <a:cubicBezTo>
                  <a:pt x="1017960" y="2665895"/>
                  <a:pt x="1045121" y="2659644"/>
                  <a:pt x="1045121" y="2659644"/>
                </a:cubicBezTo>
                <a:cubicBezTo>
                  <a:pt x="1063925" y="2645059"/>
                  <a:pt x="1053478" y="2636725"/>
                  <a:pt x="1053478" y="2636725"/>
                </a:cubicBezTo>
                <a:cubicBezTo>
                  <a:pt x="1032585" y="2626307"/>
                  <a:pt x="980353" y="2688815"/>
                  <a:pt x="980353" y="2688815"/>
                </a:cubicBezTo>
                <a:cubicBezTo>
                  <a:pt x="957371" y="2653394"/>
                  <a:pt x="967817" y="2645059"/>
                  <a:pt x="967817" y="2645059"/>
                </a:cubicBezTo>
                <a:cubicBezTo>
                  <a:pt x="988710" y="2590886"/>
                  <a:pt x="1116157" y="2501291"/>
                  <a:pt x="1116157" y="2501291"/>
                </a:cubicBezTo>
                <a:cubicBezTo>
                  <a:pt x="1134961" y="2390861"/>
                  <a:pt x="1398213" y="2265845"/>
                  <a:pt x="1398213" y="2265845"/>
                </a:cubicBezTo>
                <a:cubicBezTo>
                  <a:pt x="1517303" y="2220006"/>
                  <a:pt x="1607143" y="2105408"/>
                  <a:pt x="1607143" y="2105408"/>
                </a:cubicBezTo>
                <a:cubicBezTo>
                  <a:pt x="1607143" y="2105408"/>
                  <a:pt x="1607143" y="2105408"/>
                  <a:pt x="1655196" y="2119993"/>
                </a:cubicBezTo>
                <a:cubicBezTo>
                  <a:pt x="1634303" y="2136662"/>
                  <a:pt x="1439999" y="2336687"/>
                  <a:pt x="1439999" y="2336687"/>
                </a:cubicBezTo>
                <a:cubicBezTo>
                  <a:pt x="1588339" y="2301266"/>
                  <a:pt x="1732500" y="2101241"/>
                  <a:pt x="1732500" y="2101241"/>
                </a:cubicBezTo>
                <a:cubicBezTo>
                  <a:pt x="1866215" y="1955389"/>
                  <a:pt x="1836965" y="1672020"/>
                  <a:pt x="1836965" y="1672020"/>
                </a:cubicBezTo>
                <a:cubicBezTo>
                  <a:pt x="1805626" y="1661602"/>
                  <a:pt x="1813983" y="1692856"/>
                  <a:pt x="1813983" y="1692856"/>
                </a:cubicBezTo>
                <a:cubicBezTo>
                  <a:pt x="1828608" y="1797036"/>
                  <a:pt x="1784733" y="1842875"/>
                  <a:pt x="1784733" y="1842875"/>
                </a:cubicBezTo>
                <a:cubicBezTo>
                  <a:pt x="1793090" y="1826206"/>
                  <a:pt x="1768018" y="1724110"/>
                  <a:pt x="1768018" y="1724110"/>
                </a:cubicBezTo>
                <a:cubicBezTo>
                  <a:pt x="1724143" y="1690773"/>
                  <a:pt x="1722054" y="1728278"/>
                  <a:pt x="1722054" y="1728278"/>
                </a:cubicBezTo>
                <a:cubicBezTo>
                  <a:pt x="1722054" y="1749113"/>
                  <a:pt x="1747125" y="1774117"/>
                  <a:pt x="1747125" y="1774117"/>
                </a:cubicBezTo>
                <a:cubicBezTo>
                  <a:pt x="1749215" y="1788702"/>
                  <a:pt x="1742947" y="1788702"/>
                  <a:pt x="1742947" y="1788702"/>
                </a:cubicBezTo>
                <a:cubicBezTo>
                  <a:pt x="1719965" y="1757448"/>
                  <a:pt x="1646839" y="1705358"/>
                  <a:pt x="1646839" y="1705358"/>
                </a:cubicBezTo>
                <a:cubicBezTo>
                  <a:pt x="1584160" y="1694940"/>
                  <a:pt x="1628036" y="1663686"/>
                  <a:pt x="1628036" y="1663686"/>
                </a:cubicBezTo>
                <a:cubicBezTo>
                  <a:pt x="1636393" y="1653268"/>
                  <a:pt x="1634303" y="1636599"/>
                  <a:pt x="1634303" y="1636599"/>
                </a:cubicBezTo>
                <a:cubicBezTo>
                  <a:pt x="1634303" y="1636599"/>
                  <a:pt x="1634303" y="1636599"/>
                  <a:pt x="1598785" y="1634516"/>
                </a:cubicBezTo>
                <a:cubicBezTo>
                  <a:pt x="1569535" y="1630349"/>
                  <a:pt x="1548642" y="1588677"/>
                  <a:pt x="1548642" y="1588677"/>
                </a:cubicBezTo>
                <a:cubicBezTo>
                  <a:pt x="1561178" y="1601178"/>
                  <a:pt x="1655196" y="1599095"/>
                  <a:pt x="1655196" y="1599095"/>
                </a:cubicBezTo>
                <a:cubicBezTo>
                  <a:pt x="1665643" y="1586593"/>
                  <a:pt x="1665643" y="1555339"/>
                  <a:pt x="1665643" y="1555339"/>
                </a:cubicBezTo>
                <a:cubicBezTo>
                  <a:pt x="1696982" y="1488664"/>
                  <a:pt x="1763840" y="1530336"/>
                  <a:pt x="1763840" y="1530336"/>
                </a:cubicBezTo>
                <a:cubicBezTo>
                  <a:pt x="1791001" y="1540754"/>
                  <a:pt x="1795179" y="1528252"/>
                  <a:pt x="1795179" y="1528252"/>
                </a:cubicBezTo>
                <a:cubicBezTo>
                  <a:pt x="1832787" y="1515751"/>
                  <a:pt x="1828608" y="1549088"/>
                  <a:pt x="1828608" y="1549088"/>
                </a:cubicBezTo>
                <a:cubicBezTo>
                  <a:pt x="1834876" y="1567841"/>
                  <a:pt x="1857858" y="1557423"/>
                  <a:pt x="1857858" y="1557423"/>
                </a:cubicBezTo>
                <a:cubicBezTo>
                  <a:pt x="1889198" y="1553256"/>
                  <a:pt x="1928894" y="1522002"/>
                  <a:pt x="1928894" y="1522002"/>
                </a:cubicBezTo>
                <a:cubicBezTo>
                  <a:pt x="1941952" y="1513667"/>
                  <a:pt x="1950701" y="1510412"/>
                  <a:pt x="1956480" y="1510216"/>
                </a:cubicBezTo>
                <a:cubicBezTo>
                  <a:pt x="1973814" y="1509630"/>
                  <a:pt x="1964412" y="1536587"/>
                  <a:pt x="1964412" y="1536587"/>
                </a:cubicBezTo>
                <a:cubicBezTo>
                  <a:pt x="1960234" y="1553256"/>
                  <a:pt x="1962323" y="1561590"/>
                  <a:pt x="1962323" y="1561590"/>
                </a:cubicBezTo>
                <a:cubicBezTo>
                  <a:pt x="1972770" y="1561590"/>
                  <a:pt x="1981127" y="1569924"/>
                  <a:pt x="1986872" y="1578259"/>
                </a:cubicBezTo>
                <a:lnTo>
                  <a:pt x="1992406" y="1587875"/>
                </a:lnTo>
                <a:lnTo>
                  <a:pt x="2019750" y="1573541"/>
                </a:lnTo>
                <a:cubicBezTo>
                  <a:pt x="2102339" y="1530245"/>
                  <a:pt x="2102339" y="1530245"/>
                  <a:pt x="2102339" y="1530245"/>
                </a:cubicBezTo>
                <a:lnTo>
                  <a:pt x="2110511" y="1527708"/>
                </a:lnTo>
                <a:lnTo>
                  <a:pt x="2110458" y="1527689"/>
                </a:lnTo>
                <a:cubicBezTo>
                  <a:pt x="2107321" y="1524041"/>
                  <a:pt x="2108366" y="1518307"/>
                  <a:pt x="2108366" y="1518307"/>
                </a:cubicBezTo>
                <a:cubicBezTo>
                  <a:pt x="2097910" y="1478693"/>
                  <a:pt x="2047718" y="1487033"/>
                  <a:pt x="2047718" y="1487033"/>
                </a:cubicBezTo>
                <a:cubicBezTo>
                  <a:pt x="2026805" y="1480778"/>
                  <a:pt x="2035170" y="1462014"/>
                  <a:pt x="2035170" y="1462014"/>
                </a:cubicBezTo>
                <a:cubicBezTo>
                  <a:pt x="2040660" y="1409108"/>
                  <a:pt x="2022132" y="1247655"/>
                  <a:pt x="2018815" y="1177390"/>
                </a:cubicBezTo>
                <a:lnTo>
                  <a:pt x="2018467" y="1155187"/>
                </a:lnTo>
                <a:close/>
                <a:moveTo>
                  <a:pt x="1354246" y="758414"/>
                </a:moveTo>
                <a:lnTo>
                  <a:pt x="814624" y="1701362"/>
                </a:lnTo>
                <a:lnTo>
                  <a:pt x="1366947" y="1499776"/>
                </a:lnTo>
                <a:cubicBezTo>
                  <a:pt x="1047358" y="1654045"/>
                  <a:pt x="1047358" y="1654045"/>
                  <a:pt x="1047358" y="1654045"/>
                </a:cubicBezTo>
                <a:cubicBezTo>
                  <a:pt x="1047358" y="1654045"/>
                  <a:pt x="867720" y="1977176"/>
                  <a:pt x="719414" y="2016786"/>
                </a:cubicBezTo>
                <a:cubicBezTo>
                  <a:pt x="719414" y="2016786"/>
                  <a:pt x="635861" y="2052226"/>
                  <a:pt x="623328" y="1958414"/>
                </a:cubicBezTo>
                <a:cubicBezTo>
                  <a:pt x="623328" y="1958414"/>
                  <a:pt x="612884" y="1820823"/>
                  <a:pt x="721502" y="1735349"/>
                </a:cubicBezTo>
                <a:lnTo>
                  <a:pt x="762030" y="1720557"/>
                </a:lnTo>
                <a:lnTo>
                  <a:pt x="764656" y="1696287"/>
                </a:lnTo>
                <a:cubicBezTo>
                  <a:pt x="768049" y="1643358"/>
                  <a:pt x="767527" y="1596946"/>
                  <a:pt x="767527" y="1596946"/>
                </a:cubicBezTo>
                <a:cubicBezTo>
                  <a:pt x="769615" y="1494737"/>
                  <a:pt x="857310" y="1475964"/>
                  <a:pt x="857310" y="1475964"/>
                </a:cubicBezTo>
                <a:cubicBezTo>
                  <a:pt x="959620" y="1436332"/>
                  <a:pt x="1078634" y="1096330"/>
                  <a:pt x="1078634" y="1096330"/>
                </a:cubicBezTo>
                <a:cubicBezTo>
                  <a:pt x="1178857" y="802218"/>
                  <a:pt x="1354246" y="758414"/>
                  <a:pt x="1354246" y="758414"/>
                </a:cubicBezTo>
                <a:close/>
                <a:moveTo>
                  <a:pt x="1826076" y="558790"/>
                </a:moveTo>
                <a:cubicBezTo>
                  <a:pt x="1828919" y="559375"/>
                  <a:pt x="1830749" y="560288"/>
                  <a:pt x="1830749" y="560288"/>
                </a:cubicBezTo>
                <a:cubicBezTo>
                  <a:pt x="1847480" y="570716"/>
                  <a:pt x="1839115" y="589485"/>
                  <a:pt x="1839115" y="589485"/>
                </a:cubicBezTo>
                <a:cubicBezTo>
                  <a:pt x="1839115" y="589485"/>
                  <a:pt x="1839115" y="589485"/>
                  <a:pt x="1832840" y="647878"/>
                </a:cubicBezTo>
                <a:cubicBezTo>
                  <a:pt x="1824474" y="666647"/>
                  <a:pt x="1784736" y="708357"/>
                  <a:pt x="1784736" y="708357"/>
                </a:cubicBezTo>
                <a:cubicBezTo>
                  <a:pt x="1763822" y="714613"/>
                  <a:pt x="1784736" y="722955"/>
                  <a:pt x="1784736" y="722955"/>
                </a:cubicBezTo>
                <a:cubicBezTo>
                  <a:pt x="1814017" y="725041"/>
                  <a:pt x="1834932" y="756322"/>
                  <a:pt x="1834932" y="756322"/>
                </a:cubicBezTo>
                <a:cubicBezTo>
                  <a:pt x="1838592" y="759450"/>
                  <a:pt x="1842121" y="764827"/>
                  <a:pt x="1845495" y="771841"/>
                </a:cubicBezTo>
                <a:lnTo>
                  <a:pt x="1851940" y="788798"/>
                </a:lnTo>
                <a:lnTo>
                  <a:pt x="1855464" y="789769"/>
                </a:lnTo>
                <a:cubicBezTo>
                  <a:pt x="1874792" y="795385"/>
                  <a:pt x="1952563" y="821153"/>
                  <a:pt x="1959883" y="874059"/>
                </a:cubicBezTo>
                <a:cubicBezTo>
                  <a:pt x="1966157" y="932437"/>
                  <a:pt x="1957791" y="947032"/>
                  <a:pt x="1970339" y="972051"/>
                </a:cubicBezTo>
                <a:cubicBezTo>
                  <a:pt x="1982887" y="997071"/>
                  <a:pt x="2018440" y="1107573"/>
                  <a:pt x="2018440" y="1153442"/>
                </a:cubicBezTo>
                <a:lnTo>
                  <a:pt x="2018467" y="1155187"/>
                </a:lnTo>
                <a:lnTo>
                  <a:pt x="1855200" y="797484"/>
                </a:lnTo>
                <a:lnTo>
                  <a:pt x="1871009" y="862681"/>
                </a:lnTo>
                <a:cubicBezTo>
                  <a:pt x="1879898" y="908040"/>
                  <a:pt x="1885127" y="950271"/>
                  <a:pt x="1885127" y="950271"/>
                </a:cubicBezTo>
                <a:cubicBezTo>
                  <a:pt x="1895584" y="1033690"/>
                  <a:pt x="1874670" y="1158818"/>
                  <a:pt x="1874670" y="1158818"/>
                </a:cubicBezTo>
                <a:cubicBezTo>
                  <a:pt x="1845389" y="1294374"/>
                  <a:pt x="1657157" y="1404904"/>
                  <a:pt x="1657157" y="1404904"/>
                </a:cubicBezTo>
                <a:cubicBezTo>
                  <a:pt x="1657157" y="1404904"/>
                  <a:pt x="1657157" y="1404904"/>
                  <a:pt x="1425004" y="1523776"/>
                </a:cubicBezTo>
                <a:cubicBezTo>
                  <a:pt x="1393632" y="1536289"/>
                  <a:pt x="1383175" y="1505007"/>
                  <a:pt x="1383175" y="1505007"/>
                </a:cubicBezTo>
                <a:cubicBezTo>
                  <a:pt x="1372717" y="1477896"/>
                  <a:pt x="1412455" y="1434101"/>
                  <a:pt x="1412455" y="1434101"/>
                </a:cubicBezTo>
                <a:cubicBezTo>
                  <a:pt x="1431278" y="1425759"/>
                  <a:pt x="1431278" y="1394477"/>
                  <a:pt x="1431278" y="1394477"/>
                </a:cubicBezTo>
                <a:cubicBezTo>
                  <a:pt x="1427095" y="1361109"/>
                  <a:pt x="1431278" y="1344426"/>
                  <a:pt x="1431278" y="1344426"/>
                </a:cubicBezTo>
                <a:cubicBezTo>
                  <a:pt x="1437553" y="1290203"/>
                  <a:pt x="1462650" y="1292289"/>
                  <a:pt x="1462650" y="1292289"/>
                </a:cubicBezTo>
                <a:cubicBezTo>
                  <a:pt x="1506571" y="1288118"/>
                  <a:pt x="1678072" y="1156733"/>
                  <a:pt x="1678072" y="1156733"/>
                </a:cubicBezTo>
                <a:cubicBezTo>
                  <a:pt x="1724084" y="1129622"/>
                  <a:pt x="1711535" y="1085827"/>
                  <a:pt x="1711535" y="1085827"/>
                </a:cubicBezTo>
                <a:cubicBezTo>
                  <a:pt x="1675980" y="900220"/>
                  <a:pt x="1368534" y="760493"/>
                  <a:pt x="1368534" y="760493"/>
                </a:cubicBezTo>
                <a:cubicBezTo>
                  <a:pt x="1370626" y="729211"/>
                  <a:pt x="1418729" y="656219"/>
                  <a:pt x="1418729" y="656219"/>
                </a:cubicBezTo>
                <a:cubicBezTo>
                  <a:pt x="1462650" y="654135"/>
                  <a:pt x="1531669" y="679160"/>
                  <a:pt x="1531669" y="679160"/>
                </a:cubicBezTo>
                <a:cubicBezTo>
                  <a:pt x="1688529" y="745895"/>
                  <a:pt x="1768005" y="866852"/>
                  <a:pt x="1768005" y="866852"/>
                </a:cubicBezTo>
                <a:cubicBezTo>
                  <a:pt x="1768005" y="866852"/>
                  <a:pt x="1768005" y="866852"/>
                  <a:pt x="1768005" y="766749"/>
                </a:cubicBezTo>
                <a:cubicBezTo>
                  <a:pt x="1768005" y="766749"/>
                  <a:pt x="1768005" y="766749"/>
                  <a:pt x="1747090" y="745895"/>
                </a:cubicBezTo>
                <a:cubicBezTo>
                  <a:pt x="1734541" y="731297"/>
                  <a:pt x="1749181" y="712528"/>
                  <a:pt x="1749181" y="712528"/>
                </a:cubicBezTo>
                <a:cubicBezTo>
                  <a:pt x="1765913" y="693758"/>
                  <a:pt x="1795194" y="637450"/>
                  <a:pt x="1795194" y="637450"/>
                </a:cubicBezTo>
                <a:cubicBezTo>
                  <a:pt x="1795194" y="622852"/>
                  <a:pt x="1795194" y="595741"/>
                  <a:pt x="1795194" y="595741"/>
                </a:cubicBezTo>
                <a:cubicBezTo>
                  <a:pt x="1799900" y="558203"/>
                  <a:pt x="1817546" y="557030"/>
                  <a:pt x="1826076" y="558790"/>
                </a:cubicBezTo>
                <a:close/>
                <a:moveTo>
                  <a:pt x="1793806" y="506388"/>
                </a:moveTo>
                <a:cubicBezTo>
                  <a:pt x="1798140" y="504777"/>
                  <a:pt x="1804303" y="504508"/>
                  <a:pt x="1813034" y="506656"/>
                </a:cubicBezTo>
                <a:cubicBezTo>
                  <a:pt x="1813034" y="506656"/>
                  <a:pt x="1806871" y="534578"/>
                  <a:pt x="1784272" y="528134"/>
                </a:cubicBezTo>
                <a:cubicBezTo>
                  <a:pt x="1784272" y="528134"/>
                  <a:pt x="1780806" y="511221"/>
                  <a:pt x="1793806" y="506388"/>
                </a:cubicBezTo>
                <a:close/>
                <a:moveTo>
                  <a:pt x="1811879" y="451365"/>
                </a:moveTo>
                <a:cubicBezTo>
                  <a:pt x="1814828" y="450774"/>
                  <a:pt x="1818366" y="451958"/>
                  <a:pt x="1822559" y="456168"/>
                </a:cubicBezTo>
                <a:cubicBezTo>
                  <a:pt x="1822559" y="456168"/>
                  <a:pt x="1805786" y="536165"/>
                  <a:pt x="1719821" y="494061"/>
                </a:cubicBezTo>
                <a:cubicBezTo>
                  <a:pt x="1719821" y="494061"/>
                  <a:pt x="1711434" y="473009"/>
                  <a:pt x="1730305" y="479325"/>
                </a:cubicBezTo>
                <a:cubicBezTo>
                  <a:pt x="1730305" y="479325"/>
                  <a:pt x="1784819" y="496167"/>
                  <a:pt x="1799496" y="470904"/>
                </a:cubicBezTo>
                <a:cubicBezTo>
                  <a:pt x="1799496" y="470904"/>
                  <a:pt x="1803034" y="453142"/>
                  <a:pt x="1811879" y="451365"/>
                </a:cubicBezTo>
                <a:close/>
                <a:moveTo>
                  <a:pt x="1665863" y="309167"/>
                </a:moveTo>
                <a:cubicBezTo>
                  <a:pt x="1684133" y="310040"/>
                  <a:pt x="1692384" y="327512"/>
                  <a:pt x="1692384" y="327512"/>
                </a:cubicBezTo>
                <a:cubicBezTo>
                  <a:pt x="1686098" y="344077"/>
                  <a:pt x="1669334" y="325441"/>
                  <a:pt x="1669334" y="325441"/>
                </a:cubicBezTo>
                <a:cubicBezTo>
                  <a:pt x="1654665" y="315088"/>
                  <a:pt x="1646283" y="327512"/>
                  <a:pt x="1646283" y="327512"/>
                </a:cubicBezTo>
                <a:cubicBezTo>
                  <a:pt x="1639996" y="327512"/>
                  <a:pt x="1644187" y="315088"/>
                  <a:pt x="1644187" y="315088"/>
                </a:cubicBezTo>
                <a:cubicBezTo>
                  <a:pt x="1652569" y="310429"/>
                  <a:pt x="1659773" y="308876"/>
                  <a:pt x="1665863" y="309167"/>
                </a:cubicBezTo>
                <a:close/>
                <a:moveTo>
                  <a:pt x="1776576" y="292748"/>
                </a:moveTo>
                <a:cubicBezTo>
                  <a:pt x="1787177" y="291690"/>
                  <a:pt x="1796486" y="293806"/>
                  <a:pt x="1796486" y="293806"/>
                </a:cubicBezTo>
                <a:cubicBezTo>
                  <a:pt x="1813034" y="308623"/>
                  <a:pt x="1786143" y="302273"/>
                  <a:pt x="1786143" y="302273"/>
                </a:cubicBezTo>
                <a:cubicBezTo>
                  <a:pt x="1767526" y="295923"/>
                  <a:pt x="1757183" y="321323"/>
                  <a:pt x="1757183" y="321323"/>
                </a:cubicBezTo>
                <a:cubicBezTo>
                  <a:pt x="1744771" y="323439"/>
                  <a:pt x="1748908" y="310740"/>
                  <a:pt x="1748908" y="310740"/>
                </a:cubicBezTo>
                <a:cubicBezTo>
                  <a:pt x="1754080" y="298040"/>
                  <a:pt x="1765974" y="293806"/>
                  <a:pt x="1776576" y="292748"/>
                </a:cubicBezTo>
                <a:close/>
                <a:moveTo>
                  <a:pt x="1624031" y="271508"/>
                </a:moveTo>
                <a:cubicBezTo>
                  <a:pt x="1630831" y="271307"/>
                  <a:pt x="1637926" y="272778"/>
                  <a:pt x="1644759" y="277058"/>
                </a:cubicBezTo>
                <a:cubicBezTo>
                  <a:pt x="1644759" y="277058"/>
                  <a:pt x="1642657" y="287756"/>
                  <a:pt x="1634247" y="292035"/>
                </a:cubicBezTo>
                <a:cubicBezTo>
                  <a:pt x="1634247" y="292035"/>
                  <a:pt x="1566971" y="309153"/>
                  <a:pt x="1585893" y="287756"/>
                </a:cubicBezTo>
                <a:cubicBezTo>
                  <a:pt x="1585893" y="287756"/>
                  <a:pt x="1603631" y="272109"/>
                  <a:pt x="1624031" y="271508"/>
                </a:cubicBezTo>
                <a:close/>
                <a:moveTo>
                  <a:pt x="1774570" y="241258"/>
                </a:moveTo>
                <a:cubicBezTo>
                  <a:pt x="1780225" y="239409"/>
                  <a:pt x="1786576" y="239150"/>
                  <a:pt x="1793455" y="241745"/>
                </a:cubicBezTo>
                <a:cubicBezTo>
                  <a:pt x="1793455" y="241745"/>
                  <a:pt x="1801921" y="245896"/>
                  <a:pt x="1795571" y="252124"/>
                </a:cubicBezTo>
                <a:cubicBezTo>
                  <a:pt x="1795571" y="252124"/>
                  <a:pt x="1738421" y="285340"/>
                  <a:pt x="1746888" y="266656"/>
                </a:cubicBezTo>
                <a:cubicBezTo>
                  <a:pt x="1746888" y="266656"/>
                  <a:pt x="1757603" y="246805"/>
                  <a:pt x="1774570" y="241258"/>
                </a:cubicBezTo>
                <a:close/>
                <a:moveTo>
                  <a:pt x="1366827" y="80"/>
                </a:moveTo>
                <a:cubicBezTo>
                  <a:pt x="1385382" y="862"/>
                  <a:pt x="1400539" y="7107"/>
                  <a:pt x="1400539" y="7107"/>
                </a:cubicBezTo>
                <a:cubicBezTo>
                  <a:pt x="1408902" y="11270"/>
                  <a:pt x="1463260" y="61229"/>
                  <a:pt x="1463260" y="61229"/>
                </a:cubicBezTo>
                <a:cubicBezTo>
                  <a:pt x="1498801" y="98698"/>
                  <a:pt x="1513436" y="102861"/>
                  <a:pt x="1513436" y="102861"/>
                </a:cubicBezTo>
                <a:cubicBezTo>
                  <a:pt x="1565703" y="138248"/>
                  <a:pt x="1651421" y="134085"/>
                  <a:pt x="1651421" y="134085"/>
                </a:cubicBezTo>
                <a:cubicBezTo>
                  <a:pt x="1676509" y="148656"/>
                  <a:pt x="1663965" y="165309"/>
                  <a:pt x="1663965" y="165309"/>
                </a:cubicBezTo>
                <a:cubicBezTo>
                  <a:pt x="1525980" y="144493"/>
                  <a:pt x="1511345" y="179881"/>
                  <a:pt x="1511345" y="179881"/>
                </a:cubicBezTo>
                <a:cubicBezTo>
                  <a:pt x="1475804" y="202778"/>
                  <a:pt x="1482076" y="269390"/>
                  <a:pt x="1482076" y="269390"/>
                </a:cubicBezTo>
                <a:cubicBezTo>
                  <a:pt x="1502983" y="306860"/>
                  <a:pt x="1525980" y="346411"/>
                  <a:pt x="1525980" y="346411"/>
                </a:cubicBezTo>
                <a:cubicBezTo>
                  <a:pt x="1551068" y="371390"/>
                  <a:pt x="1582428" y="458818"/>
                  <a:pt x="1582428" y="458818"/>
                </a:cubicBezTo>
                <a:cubicBezTo>
                  <a:pt x="1597063" y="579552"/>
                  <a:pt x="1574066" y="581634"/>
                  <a:pt x="1574066" y="581634"/>
                </a:cubicBezTo>
                <a:cubicBezTo>
                  <a:pt x="1574066" y="558736"/>
                  <a:pt x="1525980" y="415104"/>
                  <a:pt x="1525980" y="415104"/>
                </a:cubicBezTo>
                <a:cubicBezTo>
                  <a:pt x="1477894" y="290207"/>
                  <a:pt x="1446534" y="375554"/>
                  <a:pt x="1446534" y="375554"/>
                </a:cubicBezTo>
                <a:cubicBezTo>
                  <a:pt x="1448625" y="410942"/>
                  <a:pt x="1469532" y="531675"/>
                  <a:pt x="1469532" y="531675"/>
                </a:cubicBezTo>
                <a:cubicBezTo>
                  <a:pt x="1440262" y="610776"/>
                  <a:pt x="1410992" y="525430"/>
                  <a:pt x="1410992" y="525430"/>
                </a:cubicBezTo>
                <a:cubicBezTo>
                  <a:pt x="1398448" y="462981"/>
                  <a:pt x="1377542" y="419268"/>
                  <a:pt x="1377542" y="419268"/>
                </a:cubicBezTo>
                <a:cubicBezTo>
                  <a:pt x="1319002" y="342248"/>
                  <a:pt x="1342000" y="252738"/>
                  <a:pt x="1342000" y="252738"/>
                </a:cubicBezTo>
                <a:cubicBezTo>
                  <a:pt x="1342000" y="213186"/>
                  <a:pt x="1331547" y="221513"/>
                  <a:pt x="1331547" y="221513"/>
                </a:cubicBezTo>
                <a:cubicBezTo>
                  <a:pt x="1314821" y="231921"/>
                  <a:pt x="1304368" y="240248"/>
                  <a:pt x="1304368" y="240248"/>
                </a:cubicBezTo>
                <a:cubicBezTo>
                  <a:pt x="1296005" y="223595"/>
                  <a:pt x="1312730" y="167391"/>
                  <a:pt x="1312730" y="167391"/>
                </a:cubicBezTo>
                <a:cubicBezTo>
                  <a:pt x="1302277" y="100779"/>
                  <a:pt x="1283461" y="132003"/>
                  <a:pt x="1283461" y="132003"/>
                </a:cubicBezTo>
                <a:cubicBezTo>
                  <a:pt x="1208196" y="179881"/>
                  <a:pt x="1212378" y="117432"/>
                  <a:pt x="1218650" y="96617"/>
                </a:cubicBezTo>
                <a:cubicBezTo>
                  <a:pt x="1222831" y="82046"/>
                  <a:pt x="1241647" y="71637"/>
                  <a:pt x="1241647" y="71637"/>
                </a:cubicBezTo>
                <a:lnTo>
                  <a:pt x="1264645" y="54984"/>
                </a:lnTo>
                <a:cubicBezTo>
                  <a:pt x="1273007" y="50821"/>
                  <a:pt x="1312730" y="25841"/>
                  <a:pt x="1312730" y="25841"/>
                </a:cubicBezTo>
                <a:cubicBezTo>
                  <a:pt x="1326320" y="3983"/>
                  <a:pt x="1348272" y="-700"/>
                  <a:pt x="1366827" y="80"/>
                </a:cubicBezTo>
                <a:close/>
              </a:path>
            </a:pathLst>
          </a:custGeom>
          <a:gradFill>
            <a:gsLst>
              <a:gs pos="0">
                <a:srgbClr val="9FBE51"/>
              </a:gs>
              <a:gs pos="100000">
                <a:srgbClr val="4FAEFC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" name="MH_Other_2"/>
          <p:cNvSpPr>
            <a:spLocks noEditPoints="1"/>
          </p:cNvSpPr>
          <p:nvPr/>
        </p:nvSpPr>
        <p:spPr bwMode="auto">
          <a:xfrm>
            <a:off x="6332538" y="982663"/>
            <a:ext cx="793750" cy="804862"/>
          </a:xfrm>
          <a:custGeom>
            <a:avLst/>
            <a:gdLst>
              <a:gd name="T0" fmla="*/ 2147483646 w 352"/>
              <a:gd name="T1" fmla="*/ 2147483646 h 356"/>
              <a:gd name="T2" fmla="*/ 2147483646 w 352"/>
              <a:gd name="T3" fmla="*/ 2147483646 h 356"/>
              <a:gd name="T4" fmla="*/ 2147483646 w 352"/>
              <a:gd name="T5" fmla="*/ 2147483646 h 356"/>
              <a:gd name="T6" fmla="*/ 2147483646 w 352"/>
              <a:gd name="T7" fmla="*/ 2147483646 h 356"/>
              <a:gd name="T8" fmla="*/ 2147483646 w 352"/>
              <a:gd name="T9" fmla="*/ 2147483646 h 356"/>
              <a:gd name="T10" fmla="*/ 2147483646 w 352"/>
              <a:gd name="T11" fmla="*/ 2147483646 h 356"/>
              <a:gd name="T12" fmla="*/ 2147483646 w 352"/>
              <a:gd name="T13" fmla="*/ 2147483646 h 356"/>
              <a:gd name="T14" fmla="*/ 2147483646 w 352"/>
              <a:gd name="T15" fmla="*/ 2147483646 h 356"/>
              <a:gd name="T16" fmla="*/ 2147483646 w 352"/>
              <a:gd name="T17" fmla="*/ 2147483646 h 356"/>
              <a:gd name="T18" fmla="*/ 2147483646 w 352"/>
              <a:gd name="T19" fmla="*/ 2147483646 h 356"/>
              <a:gd name="T20" fmla="*/ 2147483646 w 352"/>
              <a:gd name="T21" fmla="*/ 2147483646 h 356"/>
              <a:gd name="T22" fmla="*/ 2147483646 w 352"/>
              <a:gd name="T23" fmla="*/ 2147483646 h 356"/>
              <a:gd name="T24" fmla="*/ 2147483646 w 352"/>
              <a:gd name="T25" fmla="*/ 2147483646 h 356"/>
              <a:gd name="T26" fmla="*/ 2147483646 w 352"/>
              <a:gd name="T27" fmla="*/ 2147483646 h 356"/>
              <a:gd name="T28" fmla="*/ 2147483646 w 352"/>
              <a:gd name="T29" fmla="*/ 2147483646 h 356"/>
              <a:gd name="T30" fmla="*/ 2147483646 w 352"/>
              <a:gd name="T31" fmla="*/ 2147483646 h 356"/>
              <a:gd name="T32" fmla="*/ 2147483646 w 352"/>
              <a:gd name="T33" fmla="*/ 2147483646 h 356"/>
              <a:gd name="T34" fmla="*/ 2147483646 w 352"/>
              <a:gd name="T35" fmla="*/ 2147483646 h 356"/>
              <a:gd name="T36" fmla="*/ 2147483646 w 352"/>
              <a:gd name="T37" fmla="*/ 2147483646 h 356"/>
              <a:gd name="T38" fmla="*/ 2147483646 w 352"/>
              <a:gd name="T39" fmla="*/ 2147483646 h 356"/>
              <a:gd name="T40" fmla="*/ 2147483646 w 352"/>
              <a:gd name="T41" fmla="*/ 2147483646 h 356"/>
              <a:gd name="T42" fmla="*/ 2147483646 w 352"/>
              <a:gd name="T43" fmla="*/ 2147483646 h 356"/>
              <a:gd name="T44" fmla="*/ 2147483646 w 352"/>
              <a:gd name="T45" fmla="*/ 2147483646 h 356"/>
              <a:gd name="T46" fmla="*/ 2147483646 w 352"/>
              <a:gd name="T47" fmla="*/ 2147483646 h 356"/>
              <a:gd name="T48" fmla="*/ 2147483646 w 352"/>
              <a:gd name="T49" fmla="*/ 2147483646 h 356"/>
              <a:gd name="T50" fmla="*/ 2147483646 w 352"/>
              <a:gd name="T51" fmla="*/ 2147483646 h 356"/>
              <a:gd name="T52" fmla="*/ 2147483646 w 352"/>
              <a:gd name="T53" fmla="*/ 2147483646 h 356"/>
              <a:gd name="T54" fmla="*/ 2147483646 w 352"/>
              <a:gd name="T55" fmla="*/ 2147483646 h 356"/>
              <a:gd name="T56" fmla="*/ 2147483646 w 352"/>
              <a:gd name="T57" fmla="*/ 2147483646 h 356"/>
              <a:gd name="T58" fmla="*/ 2147483646 w 352"/>
              <a:gd name="T59" fmla="*/ 2147483646 h 356"/>
              <a:gd name="T60" fmla="*/ 2147483646 w 352"/>
              <a:gd name="T61" fmla="*/ 2147483646 h 356"/>
              <a:gd name="T62" fmla="*/ 2147483646 w 352"/>
              <a:gd name="T63" fmla="*/ 2147483646 h 356"/>
              <a:gd name="T64" fmla="*/ 2147483646 w 352"/>
              <a:gd name="T65" fmla="*/ 2147483646 h 356"/>
              <a:gd name="T66" fmla="*/ 2147483646 w 352"/>
              <a:gd name="T67" fmla="*/ 2147483646 h 356"/>
              <a:gd name="T68" fmla="*/ 2147483646 w 352"/>
              <a:gd name="T69" fmla="*/ 2147483646 h 356"/>
              <a:gd name="T70" fmla="*/ 2147483646 w 352"/>
              <a:gd name="T71" fmla="*/ 2147483646 h 356"/>
              <a:gd name="T72" fmla="*/ 2147483646 w 352"/>
              <a:gd name="T73" fmla="*/ 2147483646 h 356"/>
              <a:gd name="T74" fmla="*/ 2147483646 w 352"/>
              <a:gd name="T75" fmla="*/ 2147483646 h 356"/>
              <a:gd name="T76" fmla="*/ 2147483646 w 352"/>
              <a:gd name="T77" fmla="*/ 2147483646 h 356"/>
              <a:gd name="T78" fmla="*/ 2147483646 w 352"/>
              <a:gd name="T79" fmla="*/ 2147483646 h 356"/>
              <a:gd name="T80" fmla="*/ 2147483646 w 352"/>
              <a:gd name="T81" fmla="*/ 2147483646 h 356"/>
              <a:gd name="T82" fmla="*/ 2147483646 w 352"/>
              <a:gd name="T83" fmla="*/ 2147483646 h 356"/>
              <a:gd name="T84" fmla="*/ 2147483646 w 352"/>
              <a:gd name="T85" fmla="*/ 2147483646 h 356"/>
              <a:gd name="T86" fmla="*/ 2147483646 w 352"/>
              <a:gd name="T87" fmla="*/ 2147483646 h 356"/>
              <a:gd name="T88" fmla="*/ 2147483646 w 352"/>
              <a:gd name="T89" fmla="*/ 2147483646 h 356"/>
              <a:gd name="T90" fmla="*/ 2147483646 w 352"/>
              <a:gd name="T91" fmla="*/ 2147483646 h 35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52" h="356">
                <a:moveTo>
                  <a:pt x="154" y="16"/>
                </a:moveTo>
                <a:cubicBezTo>
                  <a:pt x="163" y="14"/>
                  <a:pt x="162" y="1"/>
                  <a:pt x="171" y="0"/>
                </a:cubicBezTo>
                <a:cubicBezTo>
                  <a:pt x="181" y="1"/>
                  <a:pt x="190" y="4"/>
                  <a:pt x="200" y="7"/>
                </a:cubicBezTo>
                <a:cubicBezTo>
                  <a:pt x="209" y="9"/>
                  <a:pt x="214" y="18"/>
                  <a:pt x="218" y="26"/>
                </a:cubicBezTo>
                <a:cubicBezTo>
                  <a:pt x="231" y="28"/>
                  <a:pt x="239" y="38"/>
                  <a:pt x="249" y="45"/>
                </a:cubicBezTo>
                <a:cubicBezTo>
                  <a:pt x="259" y="53"/>
                  <a:pt x="266" y="63"/>
                  <a:pt x="273" y="73"/>
                </a:cubicBezTo>
                <a:cubicBezTo>
                  <a:pt x="276" y="87"/>
                  <a:pt x="288" y="95"/>
                  <a:pt x="297" y="105"/>
                </a:cubicBezTo>
                <a:cubicBezTo>
                  <a:pt x="305" y="114"/>
                  <a:pt x="304" y="128"/>
                  <a:pt x="306" y="139"/>
                </a:cubicBezTo>
                <a:cubicBezTo>
                  <a:pt x="307" y="147"/>
                  <a:pt x="311" y="155"/>
                  <a:pt x="316" y="162"/>
                </a:cubicBezTo>
                <a:cubicBezTo>
                  <a:pt x="313" y="164"/>
                  <a:pt x="311" y="167"/>
                  <a:pt x="308" y="169"/>
                </a:cubicBezTo>
                <a:cubicBezTo>
                  <a:pt x="310" y="170"/>
                  <a:pt x="314" y="171"/>
                  <a:pt x="316" y="171"/>
                </a:cubicBezTo>
                <a:cubicBezTo>
                  <a:pt x="314" y="173"/>
                  <a:pt x="312" y="176"/>
                  <a:pt x="311" y="177"/>
                </a:cubicBezTo>
                <a:cubicBezTo>
                  <a:pt x="306" y="178"/>
                  <a:pt x="299" y="173"/>
                  <a:pt x="297" y="178"/>
                </a:cubicBezTo>
                <a:cubicBezTo>
                  <a:pt x="298" y="180"/>
                  <a:pt x="298" y="184"/>
                  <a:pt x="298" y="186"/>
                </a:cubicBezTo>
                <a:cubicBezTo>
                  <a:pt x="296" y="190"/>
                  <a:pt x="293" y="194"/>
                  <a:pt x="289" y="197"/>
                </a:cubicBezTo>
                <a:cubicBezTo>
                  <a:pt x="284" y="201"/>
                  <a:pt x="274" y="195"/>
                  <a:pt x="276" y="189"/>
                </a:cubicBezTo>
                <a:cubicBezTo>
                  <a:pt x="277" y="185"/>
                  <a:pt x="278" y="179"/>
                  <a:pt x="282" y="181"/>
                </a:cubicBezTo>
                <a:cubicBezTo>
                  <a:pt x="284" y="182"/>
                  <a:pt x="286" y="185"/>
                  <a:pt x="288" y="187"/>
                </a:cubicBezTo>
                <a:cubicBezTo>
                  <a:pt x="289" y="182"/>
                  <a:pt x="291" y="174"/>
                  <a:pt x="285" y="173"/>
                </a:cubicBezTo>
                <a:cubicBezTo>
                  <a:pt x="267" y="171"/>
                  <a:pt x="264" y="201"/>
                  <a:pt x="279" y="206"/>
                </a:cubicBezTo>
                <a:cubicBezTo>
                  <a:pt x="288" y="211"/>
                  <a:pt x="299" y="207"/>
                  <a:pt x="308" y="204"/>
                </a:cubicBezTo>
                <a:cubicBezTo>
                  <a:pt x="308" y="211"/>
                  <a:pt x="306" y="217"/>
                  <a:pt x="303" y="224"/>
                </a:cubicBezTo>
                <a:cubicBezTo>
                  <a:pt x="309" y="220"/>
                  <a:pt x="313" y="209"/>
                  <a:pt x="321" y="211"/>
                </a:cubicBezTo>
                <a:cubicBezTo>
                  <a:pt x="323" y="224"/>
                  <a:pt x="309" y="231"/>
                  <a:pt x="303" y="241"/>
                </a:cubicBezTo>
                <a:cubicBezTo>
                  <a:pt x="314" y="239"/>
                  <a:pt x="322" y="232"/>
                  <a:pt x="328" y="224"/>
                </a:cubicBezTo>
                <a:cubicBezTo>
                  <a:pt x="332" y="236"/>
                  <a:pt x="326" y="249"/>
                  <a:pt x="332" y="261"/>
                </a:cubicBezTo>
                <a:cubicBezTo>
                  <a:pt x="336" y="272"/>
                  <a:pt x="340" y="284"/>
                  <a:pt x="347" y="294"/>
                </a:cubicBezTo>
                <a:cubicBezTo>
                  <a:pt x="346" y="302"/>
                  <a:pt x="341" y="308"/>
                  <a:pt x="339" y="316"/>
                </a:cubicBezTo>
                <a:cubicBezTo>
                  <a:pt x="343" y="313"/>
                  <a:pt x="348" y="311"/>
                  <a:pt x="352" y="309"/>
                </a:cubicBezTo>
                <a:cubicBezTo>
                  <a:pt x="350" y="312"/>
                  <a:pt x="350" y="317"/>
                  <a:pt x="346" y="319"/>
                </a:cubicBezTo>
                <a:cubicBezTo>
                  <a:pt x="340" y="320"/>
                  <a:pt x="334" y="320"/>
                  <a:pt x="327" y="321"/>
                </a:cubicBezTo>
                <a:cubicBezTo>
                  <a:pt x="321" y="324"/>
                  <a:pt x="317" y="331"/>
                  <a:pt x="310" y="334"/>
                </a:cubicBezTo>
                <a:cubicBezTo>
                  <a:pt x="284" y="331"/>
                  <a:pt x="257" y="330"/>
                  <a:pt x="233" y="317"/>
                </a:cubicBezTo>
                <a:cubicBezTo>
                  <a:pt x="219" y="310"/>
                  <a:pt x="205" y="299"/>
                  <a:pt x="202" y="283"/>
                </a:cubicBezTo>
                <a:cubicBezTo>
                  <a:pt x="199" y="266"/>
                  <a:pt x="198" y="248"/>
                  <a:pt x="205" y="231"/>
                </a:cubicBezTo>
                <a:cubicBezTo>
                  <a:pt x="210" y="214"/>
                  <a:pt x="217" y="195"/>
                  <a:pt x="210" y="178"/>
                </a:cubicBezTo>
                <a:cubicBezTo>
                  <a:pt x="196" y="156"/>
                  <a:pt x="164" y="149"/>
                  <a:pt x="142" y="162"/>
                </a:cubicBezTo>
                <a:cubicBezTo>
                  <a:pt x="153" y="148"/>
                  <a:pt x="172" y="150"/>
                  <a:pt x="188" y="148"/>
                </a:cubicBezTo>
                <a:cubicBezTo>
                  <a:pt x="203" y="146"/>
                  <a:pt x="220" y="144"/>
                  <a:pt x="228" y="130"/>
                </a:cubicBezTo>
                <a:cubicBezTo>
                  <a:pt x="235" y="120"/>
                  <a:pt x="225" y="103"/>
                  <a:pt x="213" y="108"/>
                </a:cubicBezTo>
                <a:cubicBezTo>
                  <a:pt x="206" y="111"/>
                  <a:pt x="208" y="118"/>
                  <a:pt x="211" y="122"/>
                </a:cubicBezTo>
                <a:cubicBezTo>
                  <a:pt x="213" y="118"/>
                  <a:pt x="215" y="109"/>
                  <a:pt x="221" y="114"/>
                </a:cubicBezTo>
                <a:cubicBezTo>
                  <a:pt x="228" y="119"/>
                  <a:pt x="224" y="130"/>
                  <a:pt x="216" y="133"/>
                </a:cubicBezTo>
                <a:cubicBezTo>
                  <a:pt x="198" y="141"/>
                  <a:pt x="177" y="144"/>
                  <a:pt x="157" y="147"/>
                </a:cubicBezTo>
                <a:cubicBezTo>
                  <a:pt x="150" y="148"/>
                  <a:pt x="145" y="153"/>
                  <a:pt x="139" y="157"/>
                </a:cubicBezTo>
                <a:cubicBezTo>
                  <a:pt x="140" y="154"/>
                  <a:pt x="141" y="150"/>
                  <a:pt x="143" y="147"/>
                </a:cubicBezTo>
                <a:cubicBezTo>
                  <a:pt x="161" y="139"/>
                  <a:pt x="185" y="142"/>
                  <a:pt x="198" y="125"/>
                </a:cubicBezTo>
                <a:cubicBezTo>
                  <a:pt x="205" y="119"/>
                  <a:pt x="197" y="103"/>
                  <a:pt x="187" y="109"/>
                </a:cubicBezTo>
                <a:cubicBezTo>
                  <a:pt x="179" y="111"/>
                  <a:pt x="182" y="119"/>
                  <a:pt x="184" y="125"/>
                </a:cubicBezTo>
                <a:cubicBezTo>
                  <a:pt x="184" y="118"/>
                  <a:pt x="188" y="115"/>
                  <a:pt x="194" y="114"/>
                </a:cubicBezTo>
                <a:cubicBezTo>
                  <a:pt x="194" y="118"/>
                  <a:pt x="196" y="122"/>
                  <a:pt x="192" y="125"/>
                </a:cubicBezTo>
                <a:cubicBezTo>
                  <a:pt x="177" y="137"/>
                  <a:pt x="157" y="133"/>
                  <a:pt x="140" y="142"/>
                </a:cubicBezTo>
                <a:cubicBezTo>
                  <a:pt x="135" y="144"/>
                  <a:pt x="137" y="151"/>
                  <a:pt x="135" y="155"/>
                </a:cubicBezTo>
                <a:cubicBezTo>
                  <a:pt x="132" y="154"/>
                  <a:pt x="128" y="152"/>
                  <a:pt x="125" y="150"/>
                </a:cubicBezTo>
                <a:cubicBezTo>
                  <a:pt x="122" y="154"/>
                  <a:pt x="119" y="157"/>
                  <a:pt x="116" y="161"/>
                </a:cubicBezTo>
                <a:cubicBezTo>
                  <a:pt x="119" y="161"/>
                  <a:pt x="124" y="163"/>
                  <a:pt x="127" y="163"/>
                </a:cubicBezTo>
                <a:cubicBezTo>
                  <a:pt x="124" y="175"/>
                  <a:pt x="112" y="170"/>
                  <a:pt x="104" y="170"/>
                </a:cubicBezTo>
                <a:cubicBezTo>
                  <a:pt x="97" y="173"/>
                  <a:pt x="101" y="180"/>
                  <a:pt x="103" y="185"/>
                </a:cubicBezTo>
                <a:cubicBezTo>
                  <a:pt x="94" y="190"/>
                  <a:pt x="92" y="206"/>
                  <a:pt x="80" y="204"/>
                </a:cubicBezTo>
                <a:cubicBezTo>
                  <a:pt x="75" y="204"/>
                  <a:pt x="70" y="200"/>
                  <a:pt x="68" y="195"/>
                </a:cubicBezTo>
                <a:cubicBezTo>
                  <a:pt x="68" y="189"/>
                  <a:pt x="70" y="184"/>
                  <a:pt x="71" y="179"/>
                </a:cubicBezTo>
                <a:cubicBezTo>
                  <a:pt x="74" y="179"/>
                  <a:pt x="79" y="178"/>
                  <a:pt x="82" y="178"/>
                </a:cubicBezTo>
                <a:cubicBezTo>
                  <a:pt x="82" y="181"/>
                  <a:pt x="81" y="185"/>
                  <a:pt x="81" y="187"/>
                </a:cubicBezTo>
                <a:cubicBezTo>
                  <a:pt x="89" y="184"/>
                  <a:pt x="90" y="174"/>
                  <a:pt x="84" y="168"/>
                </a:cubicBezTo>
                <a:cubicBezTo>
                  <a:pt x="76" y="162"/>
                  <a:pt x="65" y="168"/>
                  <a:pt x="62" y="176"/>
                </a:cubicBezTo>
                <a:cubicBezTo>
                  <a:pt x="57" y="187"/>
                  <a:pt x="56" y="201"/>
                  <a:pt x="64" y="210"/>
                </a:cubicBezTo>
                <a:cubicBezTo>
                  <a:pt x="72" y="217"/>
                  <a:pt x="82" y="220"/>
                  <a:pt x="92" y="221"/>
                </a:cubicBezTo>
                <a:cubicBezTo>
                  <a:pt x="99" y="219"/>
                  <a:pt x="106" y="216"/>
                  <a:pt x="114" y="213"/>
                </a:cubicBezTo>
                <a:cubicBezTo>
                  <a:pt x="119" y="222"/>
                  <a:pt x="114" y="233"/>
                  <a:pt x="108" y="240"/>
                </a:cubicBezTo>
                <a:cubicBezTo>
                  <a:pt x="119" y="240"/>
                  <a:pt x="121" y="228"/>
                  <a:pt x="128" y="222"/>
                </a:cubicBezTo>
                <a:cubicBezTo>
                  <a:pt x="134" y="221"/>
                  <a:pt x="138" y="226"/>
                  <a:pt x="136" y="231"/>
                </a:cubicBezTo>
                <a:cubicBezTo>
                  <a:pt x="132" y="246"/>
                  <a:pt x="118" y="255"/>
                  <a:pt x="109" y="266"/>
                </a:cubicBezTo>
                <a:cubicBezTo>
                  <a:pt x="119" y="269"/>
                  <a:pt x="128" y="261"/>
                  <a:pt x="135" y="255"/>
                </a:cubicBezTo>
                <a:cubicBezTo>
                  <a:pt x="148" y="243"/>
                  <a:pt x="155" y="221"/>
                  <a:pt x="143" y="205"/>
                </a:cubicBezTo>
                <a:cubicBezTo>
                  <a:pt x="154" y="206"/>
                  <a:pt x="161" y="198"/>
                  <a:pt x="164" y="189"/>
                </a:cubicBezTo>
                <a:cubicBezTo>
                  <a:pt x="175" y="189"/>
                  <a:pt x="182" y="199"/>
                  <a:pt x="178" y="209"/>
                </a:cubicBezTo>
                <a:cubicBezTo>
                  <a:pt x="173" y="233"/>
                  <a:pt x="156" y="254"/>
                  <a:pt x="152" y="279"/>
                </a:cubicBezTo>
                <a:cubicBezTo>
                  <a:pt x="150" y="293"/>
                  <a:pt x="155" y="307"/>
                  <a:pt x="159" y="320"/>
                </a:cubicBezTo>
                <a:cubicBezTo>
                  <a:pt x="163" y="332"/>
                  <a:pt x="170" y="342"/>
                  <a:pt x="178" y="351"/>
                </a:cubicBezTo>
                <a:cubicBezTo>
                  <a:pt x="173" y="353"/>
                  <a:pt x="169" y="355"/>
                  <a:pt x="165" y="356"/>
                </a:cubicBezTo>
                <a:cubicBezTo>
                  <a:pt x="158" y="350"/>
                  <a:pt x="148" y="353"/>
                  <a:pt x="140" y="351"/>
                </a:cubicBezTo>
                <a:cubicBezTo>
                  <a:pt x="140" y="349"/>
                  <a:pt x="139" y="346"/>
                  <a:pt x="138" y="344"/>
                </a:cubicBezTo>
                <a:cubicBezTo>
                  <a:pt x="136" y="345"/>
                  <a:pt x="133" y="346"/>
                  <a:pt x="131" y="348"/>
                </a:cubicBezTo>
                <a:cubicBezTo>
                  <a:pt x="118" y="344"/>
                  <a:pt x="106" y="343"/>
                  <a:pt x="93" y="344"/>
                </a:cubicBezTo>
                <a:cubicBezTo>
                  <a:pt x="92" y="343"/>
                  <a:pt x="90" y="341"/>
                  <a:pt x="89" y="340"/>
                </a:cubicBezTo>
                <a:cubicBezTo>
                  <a:pt x="78" y="340"/>
                  <a:pt x="67" y="341"/>
                  <a:pt x="56" y="337"/>
                </a:cubicBezTo>
                <a:cubicBezTo>
                  <a:pt x="53" y="338"/>
                  <a:pt x="50" y="339"/>
                  <a:pt x="47" y="340"/>
                </a:cubicBezTo>
                <a:cubicBezTo>
                  <a:pt x="47" y="334"/>
                  <a:pt x="46" y="328"/>
                  <a:pt x="45" y="322"/>
                </a:cubicBezTo>
                <a:cubicBezTo>
                  <a:pt x="42" y="326"/>
                  <a:pt x="39" y="332"/>
                  <a:pt x="33" y="332"/>
                </a:cubicBezTo>
                <a:cubicBezTo>
                  <a:pt x="32" y="323"/>
                  <a:pt x="23" y="319"/>
                  <a:pt x="18" y="313"/>
                </a:cubicBezTo>
                <a:cubicBezTo>
                  <a:pt x="15" y="307"/>
                  <a:pt x="13" y="302"/>
                  <a:pt x="10" y="296"/>
                </a:cubicBezTo>
                <a:cubicBezTo>
                  <a:pt x="10" y="295"/>
                  <a:pt x="10" y="292"/>
                  <a:pt x="10" y="291"/>
                </a:cubicBezTo>
                <a:cubicBezTo>
                  <a:pt x="11" y="291"/>
                  <a:pt x="14" y="291"/>
                  <a:pt x="15" y="291"/>
                </a:cubicBezTo>
                <a:cubicBezTo>
                  <a:pt x="12" y="282"/>
                  <a:pt x="10" y="272"/>
                  <a:pt x="11" y="263"/>
                </a:cubicBezTo>
                <a:cubicBezTo>
                  <a:pt x="11" y="253"/>
                  <a:pt x="5" y="245"/>
                  <a:pt x="2" y="237"/>
                </a:cubicBezTo>
                <a:cubicBezTo>
                  <a:pt x="6" y="236"/>
                  <a:pt x="10" y="234"/>
                  <a:pt x="13" y="233"/>
                </a:cubicBezTo>
                <a:cubicBezTo>
                  <a:pt x="17" y="219"/>
                  <a:pt x="19" y="204"/>
                  <a:pt x="24" y="190"/>
                </a:cubicBezTo>
                <a:cubicBezTo>
                  <a:pt x="28" y="179"/>
                  <a:pt x="27" y="167"/>
                  <a:pt x="33" y="157"/>
                </a:cubicBezTo>
                <a:cubicBezTo>
                  <a:pt x="33" y="155"/>
                  <a:pt x="33" y="151"/>
                  <a:pt x="32" y="149"/>
                </a:cubicBezTo>
                <a:cubicBezTo>
                  <a:pt x="36" y="147"/>
                  <a:pt x="41" y="145"/>
                  <a:pt x="45" y="143"/>
                </a:cubicBezTo>
                <a:cubicBezTo>
                  <a:pt x="46" y="138"/>
                  <a:pt x="47" y="134"/>
                  <a:pt x="48" y="129"/>
                </a:cubicBezTo>
                <a:cubicBezTo>
                  <a:pt x="60" y="122"/>
                  <a:pt x="59" y="109"/>
                  <a:pt x="64" y="99"/>
                </a:cubicBezTo>
                <a:cubicBezTo>
                  <a:pt x="77" y="86"/>
                  <a:pt x="84" y="69"/>
                  <a:pt x="94" y="53"/>
                </a:cubicBezTo>
                <a:cubicBezTo>
                  <a:pt x="87" y="59"/>
                  <a:pt x="80" y="64"/>
                  <a:pt x="78" y="72"/>
                </a:cubicBezTo>
                <a:cubicBezTo>
                  <a:pt x="75" y="83"/>
                  <a:pt x="64" y="87"/>
                  <a:pt x="59" y="97"/>
                </a:cubicBezTo>
                <a:cubicBezTo>
                  <a:pt x="50" y="112"/>
                  <a:pt x="37" y="126"/>
                  <a:pt x="33" y="144"/>
                </a:cubicBezTo>
                <a:cubicBezTo>
                  <a:pt x="30" y="146"/>
                  <a:pt x="28" y="147"/>
                  <a:pt x="26" y="149"/>
                </a:cubicBezTo>
                <a:cubicBezTo>
                  <a:pt x="26" y="151"/>
                  <a:pt x="27" y="155"/>
                  <a:pt x="27" y="157"/>
                </a:cubicBezTo>
                <a:cubicBezTo>
                  <a:pt x="25" y="157"/>
                  <a:pt x="22" y="157"/>
                  <a:pt x="20" y="157"/>
                </a:cubicBezTo>
                <a:cubicBezTo>
                  <a:pt x="21" y="164"/>
                  <a:pt x="23" y="171"/>
                  <a:pt x="20" y="177"/>
                </a:cubicBezTo>
                <a:cubicBezTo>
                  <a:pt x="17" y="185"/>
                  <a:pt x="9" y="188"/>
                  <a:pt x="3" y="193"/>
                </a:cubicBezTo>
                <a:cubicBezTo>
                  <a:pt x="3" y="197"/>
                  <a:pt x="2" y="202"/>
                  <a:pt x="1" y="206"/>
                </a:cubicBezTo>
                <a:cubicBezTo>
                  <a:pt x="1" y="201"/>
                  <a:pt x="0" y="196"/>
                  <a:pt x="0" y="190"/>
                </a:cubicBezTo>
                <a:cubicBezTo>
                  <a:pt x="3" y="188"/>
                  <a:pt x="7" y="186"/>
                  <a:pt x="11" y="183"/>
                </a:cubicBezTo>
                <a:cubicBezTo>
                  <a:pt x="11" y="176"/>
                  <a:pt x="10" y="170"/>
                  <a:pt x="12" y="163"/>
                </a:cubicBezTo>
                <a:cubicBezTo>
                  <a:pt x="11" y="161"/>
                  <a:pt x="10" y="158"/>
                  <a:pt x="9" y="156"/>
                </a:cubicBezTo>
                <a:cubicBezTo>
                  <a:pt x="13" y="153"/>
                  <a:pt x="18" y="149"/>
                  <a:pt x="23" y="146"/>
                </a:cubicBezTo>
                <a:cubicBezTo>
                  <a:pt x="22" y="144"/>
                  <a:pt x="21" y="141"/>
                  <a:pt x="20" y="139"/>
                </a:cubicBezTo>
                <a:cubicBezTo>
                  <a:pt x="14" y="139"/>
                  <a:pt x="9" y="138"/>
                  <a:pt x="4" y="137"/>
                </a:cubicBezTo>
                <a:cubicBezTo>
                  <a:pt x="4" y="131"/>
                  <a:pt x="5" y="124"/>
                  <a:pt x="5" y="118"/>
                </a:cubicBezTo>
                <a:cubicBezTo>
                  <a:pt x="11" y="118"/>
                  <a:pt x="16" y="120"/>
                  <a:pt x="21" y="122"/>
                </a:cubicBezTo>
                <a:cubicBezTo>
                  <a:pt x="29" y="115"/>
                  <a:pt x="35" y="107"/>
                  <a:pt x="40" y="99"/>
                </a:cubicBezTo>
                <a:cubicBezTo>
                  <a:pt x="42" y="98"/>
                  <a:pt x="46" y="98"/>
                  <a:pt x="47" y="97"/>
                </a:cubicBezTo>
                <a:cubicBezTo>
                  <a:pt x="47" y="92"/>
                  <a:pt x="47" y="86"/>
                  <a:pt x="47" y="81"/>
                </a:cubicBezTo>
                <a:cubicBezTo>
                  <a:pt x="49" y="83"/>
                  <a:pt x="53" y="87"/>
                  <a:pt x="55" y="89"/>
                </a:cubicBezTo>
                <a:cubicBezTo>
                  <a:pt x="57" y="84"/>
                  <a:pt x="59" y="80"/>
                  <a:pt x="62" y="76"/>
                </a:cubicBezTo>
                <a:cubicBezTo>
                  <a:pt x="61" y="75"/>
                  <a:pt x="59" y="72"/>
                  <a:pt x="58" y="71"/>
                </a:cubicBezTo>
                <a:cubicBezTo>
                  <a:pt x="59" y="69"/>
                  <a:pt x="59" y="67"/>
                  <a:pt x="60" y="65"/>
                </a:cubicBezTo>
                <a:cubicBezTo>
                  <a:pt x="58" y="63"/>
                  <a:pt x="56" y="61"/>
                  <a:pt x="53" y="58"/>
                </a:cubicBezTo>
                <a:cubicBezTo>
                  <a:pt x="62" y="58"/>
                  <a:pt x="69" y="54"/>
                  <a:pt x="76" y="49"/>
                </a:cubicBezTo>
                <a:cubicBezTo>
                  <a:pt x="75" y="47"/>
                  <a:pt x="74" y="44"/>
                  <a:pt x="74" y="43"/>
                </a:cubicBezTo>
                <a:cubicBezTo>
                  <a:pt x="83" y="43"/>
                  <a:pt x="88" y="35"/>
                  <a:pt x="96" y="31"/>
                </a:cubicBezTo>
                <a:cubicBezTo>
                  <a:pt x="104" y="30"/>
                  <a:pt x="113" y="31"/>
                  <a:pt x="122" y="31"/>
                </a:cubicBezTo>
                <a:cubicBezTo>
                  <a:pt x="124" y="26"/>
                  <a:pt x="125" y="21"/>
                  <a:pt x="127" y="16"/>
                </a:cubicBezTo>
                <a:cubicBezTo>
                  <a:pt x="132" y="29"/>
                  <a:pt x="146" y="19"/>
                  <a:pt x="154" y="16"/>
                </a:cubicBezTo>
                <a:close/>
                <a:moveTo>
                  <a:pt x="99" y="53"/>
                </a:moveTo>
                <a:cubicBezTo>
                  <a:pt x="110" y="52"/>
                  <a:pt x="122" y="47"/>
                  <a:pt x="124" y="35"/>
                </a:cubicBezTo>
                <a:cubicBezTo>
                  <a:pt x="115" y="40"/>
                  <a:pt x="108" y="48"/>
                  <a:pt x="99" y="53"/>
                </a:cubicBezTo>
                <a:close/>
              </a:path>
            </a:pathLst>
          </a:custGeom>
          <a:gradFill>
            <a:gsLst>
              <a:gs pos="0">
                <a:srgbClr val="9FBE51"/>
              </a:gs>
              <a:gs pos="100000">
                <a:srgbClr val="4FAEFC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" name="MH_Other_3"/>
          <p:cNvSpPr/>
          <p:nvPr/>
        </p:nvSpPr>
        <p:spPr bwMode="auto">
          <a:xfrm>
            <a:off x="6945314" y="1074738"/>
            <a:ext cx="382587" cy="493712"/>
          </a:xfrm>
          <a:custGeom>
            <a:avLst/>
            <a:gdLst>
              <a:gd name="T0" fmla="*/ 2147483646 w 170"/>
              <a:gd name="T1" fmla="*/ 2147483646 h 218"/>
              <a:gd name="T2" fmla="*/ 2147483646 w 170"/>
              <a:gd name="T3" fmla="*/ 2147483646 h 218"/>
              <a:gd name="T4" fmla="*/ 2147483646 w 170"/>
              <a:gd name="T5" fmla="*/ 2147483646 h 218"/>
              <a:gd name="T6" fmla="*/ 2147483646 w 170"/>
              <a:gd name="T7" fmla="*/ 2147483646 h 218"/>
              <a:gd name="T8" fmla="*/ 2147483646 w 170"/>
              <a:gd name="T9" fmla="*/ 2147483646 h 218"/>
              <a:gd name="T10" fmla="*/ 2147483646 w 170"/>
              <a:gd name="T11" fmla="*/ 2147483646 h 218"/>
              <a:gd name="T12" fmla="*/ 2147483646 w 170"/>
              <a:gd name="T13" fmla="*/ 2147483646 h 218"/>
              <a:gd name="T14" fmla="*/ 2147483646 w 170"/>
              <a:gd name="T15" fmla="*/ 2147483646 h 218"/>
              <a:gd name="T16" fmla="*/ 2147483646 w 170"/>
              <a:gd name="T17" fmla="*/ 2147483646 h 218"/>
              <a:gd name="T18" fmla="*/ 2147483646 w 170"/>
              <a:gd name="T19" fmla="*/ 2147483646 h 218"/>
              <a:gd name="T20" fmla="*/ 2147483646 w 170"/>
              <a:gd name="T21" fmla="*/ 2147483646 h 218"/>
              <a:gd name="T22" fmla="*/ 2147483646 w 170"/>
              <a:gd name="T23" fmla="*/ 2147483646 h 218"/>
              <a:gd name="T24" fmla="*/ 2147483646 w 170"/>
              <a:gd name="T25" fmla="*/ 2147483646 h 218"/>
              <a:gd name="T26" fmla="*/ 2147483646 w 170"/>
              <a:gd name="T27" fmla="*/ 2147483646 h 218"/>
              <a:gd name="T28" fmla="*/ 2147483646 w 170"/>
              <a:gd name="T29" fmla="*/ 2147483646 h 218"/>
              <a:gd name="T30" fmla="*/ 2147483646 w 170"/>
              <a:gd name="T31" fmla="*/ 2147483646 h 218"/>
              <a:gd name="T32" fmla="*/ 2147483646 w 170"/>
              <a:gd name="T33" fmla="*/ 2147483646 h 218"/>
              <a:gd name="T34" fmla="*/ 2147483646 w 170"/>
              <a:gd name="T35" fmla="*/ 2147483646 h 218"/>
              <a:gd name="T36" fmla="*/ 2147483646 w 170"/>
              <a:gd name="T37" fmla="*/ 2147483646 h 218"/>
              <a:gd name="T38" fmla="*/ 2147483646 w 170"/>
              <a:gd name="T39" fmla="*/ 2147483646 h 218"/>
              <a:gd name="T40" fmla="*/ 2147483646 w 170"/>
              <a:gd name="T41" fmla="*/ 2147483646 h 218"/>
              <a:gd name="T42" fmla="*/ 2147483646 w 170"/>
              <a:gd name="T43" fmla="*/ 2147483646 h 218"/>
              <a:gd name="T44" fmla="*/ 2147483646 w 170"/>
              <a:gd name="T45" fmla="*/ 2147483646 h 218"/>
              <a:gd name="T46" fmla="*/ 2147483646 w 170"/>
              <a:gd name="T47" fmla="*/ 2147483646 h 218"/>
              <a:gd name="T48" fmla="*/ 2147483646 w 170"/>
              <a:gd name="T49" fmla="*/ 2147483646 h 218"/>
              <a:gd name="T50" fmla="*/ 2147483646 w 170"/>
              <a:gd name="T51" fmla="*/ 2147483646 h 218"/>
              <a:gd name="T52" fmla="*/ 2147483646 w 170"/>
              <a:gd name="T53" fmla="*/ 2147483646 h 218"/>
              <a:gd name="T54" fmla="*/ 2147483646 w 170"/>
              <a:gd name="T55" fmla="*/ 2147483646 h 218"/>
              <a:gd name="T56" fmla="*/ 2147483646 w 170"/>
              <a:gd name="T57" fmla="*/ 2147483646 h 218"/>
              <a:gd name="T58" fmla="*/ 2147483646 w 170"/>
              <a:gd name="T59" fmla="*/ 2147483646 h 218"/>
              <a:gd name="T60" fmla="*/ 2147483646 w 170"/>
              <a:gd name="T61" fmla="*/ 2147483646 h 218"/>
              <a:gd name="T62" fmla="*/ 2147483646 w 170"/>
              <a:gd name="T63" fmla="*/ 2147483646 h 218"/>
              <a:gd name="T64" fmla="*/ 2147483646 w 170"/>
              <a:gd name="T65" fmla="*/ 2147483646 h 218"/>
              <a:gd name="T66" fmla="*/ 2147483646 w 170"/>
              <a:gd name="T67" fmla="*/ 2147483646 h 218"/>
              <a:gd name="T68" fmla="*/ 2147483646 w 170"/>
              <a:gd name="T69" fmla="*/ 2147483646 h 218"/>
              <a:gd name="T70" fmla="*/ 2147483646 w 170"/>
              <a:gd name="T71" fmla="*/ 2147483646 h 218"/>
              <a:gd name="T72" fmla="*/ 2147483646 w 170"/>
              <a:gd name="T73" fmla="*/ 2147483646 h 218"/>
              <a:gd name="T74" fmla="*/ 2147483646 w 170"/>
              <a:gd name="T75" fmla="*/ 2147483646 h 218"/>
              <a:gd name="T76" fmla="*/ 2147483646 w 170"/>
              <a:gd name="T77" fmla="*/ 2147483646 h 218"/>
              <a:gd name="T78" fmla="*/ 2147483646 w 170"/>
              <a:gd name="T79" fmla="*/ 2147483646 h 218"/>
              <a:gd name="T80" fmla="*/ 0 w 170"/>
              <a:gd name="T81" fmla="*/ 2147483646 h 218"/>
              <a:gd name="T82" fmla="*/ 2147483646 w 170"/>
              <a:gd name="T83" fmla="*/ 2147483646 h 21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70" h="218">
                <a:moveTo>
                  <a:pt x="3" y="16"/>
                </a:moveTo>
                <a:cubicBezTo>
                  <a:pt x="15" y="20"/>
                  <a:pt x="24" y="10"/>
                  <a:pt x="29" y="1"/>
                </a:cubicBezTo>
                <a:cubicBezTo>
                  <a:pt x="42" y="0"/>
                  <a:pt x="57" y="1"/>
                  <a:pt x="64" y="13"/>
                </a:cubicBezTo>
                <a:cubicBezTo>
                  <a:pt x="80" y="17"/>
                  <a:pt x="92" y="28"/>
                  <a:pt x="104" y="38"/>
                </a:cubicBezTo>
                <a:cubicBezTo>
                  <a:pt x="107" y="52"/>
                  <a:pt x="126" y="54"/>
                  <a:pt x="128" y="68"/>
                </a:cubicBezTo>
                <a:cubicBezTo>
                  <a:pt x="129" y="78"/>
                  <a:pt x="133" y="88"/>
                  <a:pt x="141" y="94"/>
                </a:cubicBezTo>
                <a:cubicBezTo>
                  <a:pt x="146" y="109"/>
                  <a:pt x="150" y="124"/>
                  <a:pt x="155" y="139"/>
                </a:cubicBezTo>
                <a:cubicBezTo>
                  <a:pt x="154" y="141"/>
                  <a:pt x="154" y="146"/>
                  <a:pt x="153" y="148"/>
                </a:cubicBezTo>
                <a:cubicBezTo>
                  <a:pt x="158" y="148"/>
                  <a:pt x="162" y="149"/>
                  <a:pt x="167" y="150"/>
                </a:cubicBezTo>
                <a:cubicBezTo>
                  <a:pt x="165" y="153"/>
                  <a:pt x="164" y="156"/>
                  <a:pt x="162" y="158"/>
                </a:cubicBezTo>
                <a:cubicBezTo>
                  <a:pt x="165" y="164"/>
                  <a:pt x="168" y="170"/>
                  <a:pt x="170" y="176"/>
                </a:cubicBezTo>
                <a:cubicBezTo>
                  <a:pt x="166" y="179"/>
                  <a:pt x="162" y="183"/>
                  <a:pt x="158" y="186"/>
                </a:cubicBezTo>
                <a:cubicBezTo>
                  <a:pt x="160" y="186"/>
                  <a:pt x="165" y="187"/>
                  <a:pt x="167" y="187"/>
                </a:cubicBezTo>
                <a:cubicBezTo>
                  <a:pt x="166" y="188"/>
                  <a:pt x="164" y="191"/>
                  <a:pt x="162" y="192"/>
                </a:cubicBezTo>
                <a:cubicBezTo>
                  <a:pt x="158" y="192"/>
                  <a:pt x="154" y="192"/>
                  <a:pt x="150" y="193"/>
                </a:cubicBezTo>
                <a:cubicBezTo>
                  <a:pt x="150" y="197"/>
                  <a:pt x="152" y="204"/>
                  <a:pt x="146" y="205"/>
                </a:cubicBezTo>
                <a:cubicBezTo>
                  <a:pt x="136" y="208"/>
                  <a:pt x="125" y="208"/>
                  <a:pt x="114" y="207"/>
                </a:cubicBezTo>
                <a:cubicBezTo>
                  <a:pt x="107" y="209"/>
                  <a:pt x="102" y="215"/>
                  <a:pt x="96" y="218"/>
                </a:cubicBezTo>
                <a:cubicBezTo>
                  <a:pt x="91" y="206"/>
                  <a:pt x="89" y="191"/>
                  <a:pt x="94" y="178"/>
                </a:cubicBezTo>
                <a:cubicBezTo>
                  <a:pt x="98" y="166"/>
                  <a:pt x="102" y="153"/>
                  <a:pt x="98" y="141"/>
                </a:cubicBezTo>
                <a:cubicBezTo>
                  <a:pt x="95" y="134"/>
                  <a:pt x="87" y="130"/>
                  <a:pt x="80" y="127"/>
                </a:cubicBezTo>
                <a:cubicBezTo>
                  <a:pt x="71" y="124"/>
                  <a:pt x="62" y="127"/>
                  <a:pt x="53" y="130"/>
                </a:cubicBezTo>
                <a:cubicBezTo>
                  <a:pt x="67" y="114"/>
                  <a:pt x="92" y="126"/>
                  <a:pt x="107" y="112"/>
                </a:cubicBezTo>
                <a:cubicBezTo>
                  <a:pt x="113" y="108"/>
                  <a:pt x="113" y="97"/>
                  <a:pt x="106" y="94"/>
                </a:cubicBezTo>
                <a:cubicBezTo>
                  <a:pt x="102" y="92"/>
                  <a:pt x="99" y="96"/>
                  <a:pt x="96" y="98"/>
                </a:cubicBezTo>
                <a:cubicBezTo>
                  <a:pt x="96" y="99"/>
                  <a:pt x="98" y="101"/>
                  <a:pt x="99" y="102"/>
                </a:cubicBezTo>
                <a:cubicBezTo>
                  <a:pt x="100" y="101"/>
                  <a:pt x="101" y="98"/>
                  <a:pt x="102" y="97"/>
                </a:cubicBezTo>
                <a:cubicBezTo>
                  <a:pt x="109" y="96"/>
                  <a:pt x="109" y="107"/>
                  <a:pt x="104" y="109"/>
                </a:cubicBezTo>
                <a:cubicBezTo>
                  <a:pt x="87" y="118"/>
                  <a:pt x="67" y="116"/>
                  <a:pt x="50" y="125"/>
                </a:cubicBezTo>
                <a:cubicBezTo>
                  <a:pt x="58" y="112"/>
                  <a:pt x="78" y="118"/>
                  <a:pt x="88" y="107"/>
                </a:cubicBezTo>
                <a:cubicBezTo>
                  <a:pt x="93" y="104"/>
                  <a:pt x="92" y="98"/>
                  <a:pt x="89" y="94"/>
                </a:cubicBezTo>
                <a:cubicBezTo>
                  <a:pt x="83" y="92"/>
                  <a:pt x="80" y="97"/>
                  <a:pt x="77" y="102"/>
                </a:cubicBezTo>
                <a:cubicBezTo>
                  <a:pt x="82" y="101"/>
                  <a:pt x="86" y="100"/>
                  <a:pt x="90" y="101"/>
                </a:cubicBezTo>
                <a:cubicBezTo>
                  <a:pt x="80" y="113"/>
                  <a:pt x="63" y="110"/>
                  <a:pt x="51" y="116"/>
                </a:cubicBezTo>
                <a:cubicBezTo>
                  <a:pt x="50" y="119"/>
                  <a:pt x="48" y="124"/>
                  <a:pt x="47" y="126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39" y="114"/>
                  <a:pt x="35" y="106"/>
                  <a:pt x="34" y="98"/>
                </a:cubicBezTo>
                <a:cubicBezTo>
                  <a:pt x="32" y="87"/>
                  <a:pt x="33" y="73"/>
                  <a:pt x="25" y="64"/>
                </a:cubicBezTo>
                <a:cubicBezTo>
                  <a:pt x="16" y="54"/>
                  <a:pt x="4" y="46"/>
                  <a:pt x="1" y="32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5"/>
                  <a:pt x="1" y="24"/>
                  <a:pt x="0" y="23"/>
                </a:cubicBezTo>
                <a:cubicBezTo>
                  <a:pt x="1" y="21"/>
                  <a:pt x="2" y="17"/>
                  <a:pt x="3" y="16"/>
                </a:cubicBezTo>
                <a:close/>
              </a:path>
            </a:pathLst>
          </a:custGeom>
          <a:gradFill>
            <a:gsLst>
              <a:gs pos="0">
                <a:srgbClr val="9FBE51"/>
              </a:gs>
              <a:gs pos="100000">
                <a:srgbClr val="4FAEFC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7" name="MH_Other_14"/>
          <p:cNvSpPr/>
          <p:nvPr/>
        </p:nvSpPr>
        <p:spPr bwMode="auto">
          <a:xfrm>
            <a:off x="7067551" y="1406525"/>
            <a:ext cx="55563" cy="165100"/>
          </a:xfrm>
          <a:custGeom>
            <a:avLst/>
            <a:gdLst>
              <a:gd name="T0" fmla="*/ 2147483646 w 25"/>
              <a:gd name="T1" fmla="*/ 0 h 73"/>
              <a:gd name="T2" fmla="*/ 2147483646 w 25"/>
              <a:gd name="T3" fmla="*/ 2147483646 h 73"/>
              <a:gd name="T4" fmla="*/ 2147483646 w 25"/>
              <a:gd name="T5" fmla="*/ 2147483646 h 73"/>
              <a:gd name="T6" fmla="*/ 2147483646 w 25"/>
              <a:gd name="T7" fmla="*/ 2147483646 h 73"/>
              <a:gd name="T8" fmla="*/ 2147483646 w 25"/>
              <a:gd name="T9" fmla="*/ 2147483646 h 73"/>
              <a:gd name="T10" fmla="*/ 0 w 25"/>
              <a:gd name="T11" fmla="*/ 2147483646 h 73"/>
              <a:gd name="T12" fmla="*/ 2147483646 w 25"/>
              <a:gd name="T13" fmla="*/ 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" h="73">
                <a:moveTo>
                  <a:pt x="14" y="0"/>
                </a:moveTo>
                <a:cubicBezTo>
                  <a:pt x="20" y="1"/>
                  <a:pt x="25" y="6"/>
                  <a:pt x="23" y="12"/>
                </a:cubicBezTo>
                <a:cubicBezTo>
                  <a:pt x="19" y="33"/>
                  <a:pt x="2" y="50"/>
                  <a:pt x="6" y="73"/>
                </a:cubicBezTo>
                <a:cubicBezTo>
                  <a:pt x="0" y="61"/>
                  <a:pt x="6" y="48"/>
                  <a:pt x="2" y="36"/>
                </a:cubicBezTo>
                <a:cubicBezTo>
                  <a:pt x="2" y="30"/>
                  <a:pt x="3" y="25"/>
                  <a:pt x="4" y="20"/>
                </a:cubicBezTo>
                <a:cubicBezTo>
                  <a:pt x="3" y="17"/>
                  <a:pt x="1" y="15"/>
                  <a:pt x="0" y="12"/>
                </a:cubicBezTo>
                <a:cubicBezTo>
                  <a:pt x="7" y="10"/>
                  <a:pt x="12" y="6"/>
                  <a:pt x="14" y="0"/>
                </a:cubicBezTo>
                <a:close/>
              </a:path>
            </a:pathLst>
          </a:custGeom>
          <a:gradFill>
            <a:gsLst>
              <a:gs pos="0">
                <a:srgbClr val="9FBE51"/>
              </a:gs>
              <a:gs pos="100000">
                <a:srgbClr val="4FAEFC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9" name="MH_Other_16"/>
          <p:cNvSpPr/>
          <p:nvPr/>
        </p:nvSpPr>
        <p:spPr bwMode="auto">
          <a:xfrm>
            <a:off x="6303963" y="1411289"/>
            <a:ext cx="50800" cy="249237"/>
          </a:xfrm>
          <a:custGeom>
            <a:avLst/>
            <a:gdLst>
              <a:gd name="T0" fmla="*/ 0 w 23"/>
              <a:gd name="T1" fmla="*/ 2147483646 h 110"/>
              <a:gd name="T2" fmla="*/ 2147483646 w 23"/>
              <a:gd name="T3" fmla="*/ 0 h 110"/>
              <a:gd name="T4" fmla="*/ 2147483646 w 23"/>
              <a:gd name="T5" fmla="*/ 2147483646 h 110"/>
              <a:gd name="T6" fmla="*/ 2147483646 w 23"/>
              <a:gd name="T7" fmla="*/ 2147483646 h 110"/>
              <a:gd name="T8" fmla="*/ 2147483646 w 23"/>
              <a:gd name="T9" fmla="*/ 2147483646 h 110"/>
              <a:gd name="T10" fmla="*/ 2147483646 w 23"/>
              <a:gd name="T11" fmla="*/ 2147483646 h 110"/>
              <a:gd name="T12" fmla="*/ 2147483646 w 23"/>
              <a:gd name="T13" fmla="*/ 2147483646 h 110"/>
              <a:gd name="T14" fmla="*/ 2147483646 w 23"/>
              <a:gd name="T15" fmla="*/ 2147483646 h 110"/>
              <a:gd name="T16" fmla="*/ 2147483646 w 23"/>
              <a:gd name="T17" fmla="*/ 2147483646 h 110"/>
              <a:gd name="T18" fmla="*/ 2147483646 w 23"/>
              <a:gd name="T19" fmla="*/ 2147483646 h 110"/>
              <a:gd name="T20" fmla="*/ 2147483646 w 23"/>
              <a:gd name="T21" fmla="*/ 2147483646 h 110"/>
              <a:gd name="T22" fmla="*/ 2147483646 w 23"/>
              <a:gd name="T23" fmla="*/ 2147483646 h 110"/>
              <a:gd name="T24" fmla="*/ 2147483646 w 23"/>
              <a:gd name="T25" fmla="*/ 2147483646 h 110"/>
              <a:gd name="T26" fmla="*/ 2147483646 w 23"/>
              <a:gd name="T27" fmla="*/ 2147483646 h 110"/>
              <a:gd name="T28" fmla="*/ 0 w 23"/>
              <a:gd name="T29" fmla="*/ 2147483646 h 1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" h="110">
                <a:moveTo>
                  <a:pt x="0" y="36"/>
                </a:moveTo>
                <a:cubicBezTo>
                  <a:pt x="0" y="23"/>
                  <a:pt x="5" y="10"/>
                  <a:pt x="13" y="0"/>
                </a:cubicBezTo>
                <a:cubicBezTo>
                  <a:pt x="13" y="6"/>
                  <a:pt x="14" y="11"/>
                  <a:pt x="14" y="16"/>
                </a:cubicBezTo>
                <a:cubicBezTo>
                  <a:pt x="12" y="25"/>
                  <a:pt x="10" y="35"/>
                  <a:pt x="19" y="39"/>
                </a:cubicBezTo>
                <a:cubicBezTo>
                  <a:pt x="15" y="43"/>
                  <a:pt x="10" y="46"/>
                  <a:pt x="6" y="49"/>
                </a:cubicBezTo>
                <a:cubicBezTo>
                  <a:pt x="15" y="65"/>
                  <a:pt x="18" y="83"/>
                  <a:pt x="23" y="101"/>
                </a:cubicBezTo>
                <a:cubicBezTo>
                  <a:pt x="23" y="102"/>
                  <a:pt x="23" y="105"/>
                  <a:pt x="23" y="106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7" y="103"/>
                  <a:pt x="17" y="99"/>
                  <a:pt x="17" y="96"/>
                </a:cubicBezTo>
                <a:cubicBezTo>
                  <a:pt x="11" y="91"/>
                  <a:pt x="6" y="85"/>
                  <a:pt x="1" y="80"/>
                </a:cubicBezTo>
                <a:cubicBezTo>
                  <a:pt x="16" y="75"/>
                  <a:pt x="4" y="59"/>
                  <a:pt x="1" y="50"/>
                </a:cubicBezTo>
                <a:cubicBezTo>
                  <a:pt x="4" y="48"/>
                  <a:pt x="6" y="45"/>
                  <a:pt x="9" y="43"/>
                </a:cubicBezTo>
                <a:cubicBezTo>
                  <a:pt x="6" y="41"/>
                  <a:pt x="2" y="39"/>
                  <a:pt x="0" y="36"/>
                </a:cubicBezTo>
                <a:close/>
              </a:path>
            </a:pathLst>
          </a:custGeom>
          <a:gradFill>
            <a:gsLst>
              <a:gs pos="0">
                <a:srgbClr val="9FBE51"/>
              </a:gs>
              <a:gs pos="100000">
                <a:srgbClr val="4FAEFC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" name="MH_Desc_1"/>
          <p:cNvSpPr/>
          <p:nvPr/>
        </p:nvSpPr>
        <p:spPr>
          <a:xfrm>
            <a:off x="3736976" y="2139951"/>
            <a:ext cx="7673974" cy="395604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>
            <a:solidFill>
              <a:srgbClr val="008C33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>
            <a:noAutofit/>
          </a:bodyPr>
          <a:lstStyle/>
          <a:p>
            <a:pPr indent="647700" algn="just">
              <a:lnSpc>
                <a:spcPct val="125000"/>
              </a:lnSpc>
              <a:defRPr/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</a:t>
            </a:r>
            <a: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647700" algn="just">
              <a:lnSpc>
                <a:spcPct val="125000"/>
              </a:lnSpc>
              <a:defRPr/>
            </a:pPr>
            <a: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</a:t>
            </a: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企业对什么样的人开展什么样的培训，都是基于企业自身发展的要求提出来的，而很少考虑受训人自身发展的要求。</a:t>
            </a:r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647700" algn="just">
              <a:lnSpc>
                <a:spcPct val="125000"/>
              </a:lnSpc>
              <a:defRPr/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</a:t>
            </a:r>
            <a: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22596" y="1675551"/>
            <a:ext cx="11159832" cy="3918108"/>
            <a:chOff x="522596" y="1675551"/>
            <a:chExt cx="11159832" cy="3918108"/>
          </a:xfrm>
        </p:grpSpPr>
        <p:grpSp>
          <p:nvGrpSpPr>
            <p:cNvPr id="32" name="组合 31"/>
            <p:cNvGrpSpPr/>
            <p:nvPr/>
          </p:nvGrpSpPr>
          <p:grpSpPr>
            <a:xfrm>
              <a:off x="522596" y="1675551"/>
              <a:ext cx="2758156" cy="3918108"/>
              <a:chOff x="522596" y="1116432"/>
              <a:chExt cx="2758156" cy="391810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1055276" y="4583678"/>
                <a:ext cx="2225476" cy="4370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C0D34D"/>
                  </a:gs>
                  <a:gs pos="100000">
                    <a:srgbClr val="9FCF5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1159190" y="4122940"/>
                <a:ext cx="1866087" cy="4607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063" y="1512279"/>
                <a:ext cx="2226143" cy="2898694"/>
              </a:xfrm>
              <a:prstGeom prst="rect">
                <a:avLst/>
              </a:prstGeom>
            </p:spPr>
          </p:pic>
          <p:grpSp>
            <p:nvGrpSpPr>
              <p:cNvPr id="5" name="组合 4"/>
              <p:cNvGrpSpPr/>
              <p:nvPr/>
            </p:nvGrpSpPr>
            <p:grpSpPr>
              <a:xfrm rot="21077507">
                <a:off x="522596" y="1116432"/>
                <a:ext cx="902000" cy="795897"/>
                <a:chOff x="1718593" y="1626624"/>
                <a:chExt cx="1350494" cy="1191635"/>
              </a:xfrm>
              <a:solidFill>
                <a:srgbClr val="C0D34D"/>
              </a:solidFill>
            </p:grpSpPr>
            <p:sp>
              <p:nvSpPr>
                <p:cNvPr id="6" name="圆角矩形 5"/>
                <p:cNvSpPr/>
                <p:nvPr/>
              </p:nvSpPr>
              <p:spPr>
                <a:xfrm rot="1422816">
                  <a:off x="1718593" y="2533791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圆角矩形 6"/>
                <p:cNvSpPr/>
                <p:nvPr/>
              </p:nvSpPr>
              <p:spPr>
                <a:xfrm rot="3018627">
                  <a:off x="2043693" y="2068506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圆角矩形 7"/>
                <p:cNvSpPr/>
                <p:nvPr/>
              </p:nvSpPr>
              <p:spPr>
                <a:xfrm rot="4907537">
                  <a:off x="2576738" y="1834505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TextBox 48"/>
              <p:cNvSpPr txBox="1"/>
              <p:nvPr/>
            </p:nvSpPr>
            <p:spPr>
              <a:xfrm>
                <a:off x="1275398" y="1856573"/>
                <a:ext cx="160281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25000"/>
                  </a:lnSpc>
                  <a:defRPr/>
                </a:pPr>
                <a:r>
                  <a:rPr lang="zh-CN" altLang="en-US" sz="20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大多数企业对什么样的人开展什么样的培训</a:t>
                </a:r>
                <a:endParaRPr lang="en-US" altLang="zh-CN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51"/>
              <p:cNvSpPr txBox="1"/>
              <p:nvPr/>
            </p:nvSpPr>
            <p:spPr>
              <a:xfrm flipH="1">
                <a:off x="1187624" y="4646742"/>
                <a:ext cx="1881339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lvl="0" algn="ctr">
                  <a:defRPr/>
                </a:pPr>
                <a:r>
                  <a:rPr lang="zh-CN" altLang="en-US" sz="2400" dirty="0">
                    <a:solidFill>
                      <a:sysClr val="window" lastClr="FFFFFF"/>
                    </a:solidFill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添加文字</a:t>
                </a:r>
                <a:endPara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85315" y="1675551"/>
              <a:ext cx="2780860" cy="3918108"/>
              <a:chOff x="3068893" y="1116432"/>
              <a:chExt cx="2780860" cy="3918108"/>
            </a:xfrm>
          </p:grpSpPr>
          <p:sp>
            <p:nvSpPr>
              <p:cNvPr id="9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3705487" y="4122940"/>
                <a:ext cx="1866087" cy="4607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360" y="1512279"/>
                <a:ext cx="2226143" cy="2898694"/>
              </a:xfrm>
              <a:prstGeom prst="rect">
                <a:avLst/>
              </a:prstGeom>
            </p:spPr>
          </p:pic>
          <p:grpSp>
            <p:nvGrpSpPr>
              <p:cNvPr id="11" name="组合 10"/>
              <p:cNvGrpSpPr/>
              <p:nvPr/>
            </p:nvGrpSpPr>
            <p:grpSpPr>
              <a:xfrm rot="21077507">
                <a:off x="3068893" y="1116432"/>
                <a:ext cx="902000" cy="795897"/>
                <a:chOff x="1718593" y="1626624"/>
                <a:chExt cx="1350494" cy="1191635"/>
              </a:xfrm>
              <a:solidFill>
                <a:srgbClr val="C0D34D"/>
              </a:solidFill>
            </p:grpSpPr>
            <p:sp>
              <p:nvSpPr>
                <p:cNvPr id="12" name="圆角矩形 11"/>
                <p:cNvSpPr/>
                <p:nvPr/>
              </p:nvSpPr>
              <p:spPr>
                <a:xfrm rot="1422816">
                  <a:off x="1718593" y="2533791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 rot="3018627">
                  <a:off x="2043693" y="2068506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圆角矩形 13"/>
                <p:cNvSpPr/>
                <p:nvPr/>
              </p:nvSpPr>
              <p:spPr>
                <a:xfrm rot="4907537">
                  <a:off x="2576738" y="1834505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Box 49"/>
              <p:cNvSpPr txBox="1"/>
              <p:nvPr/>
            </p:nvSpPr>
            <p:spPr>
              <a:xfrm>
                <a:off x="3826119" y="1856573"/>
                <a:ext cx="1602814" cy="15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defRPr/>
                </a:pPr>
                <a:r>
                  <a:rPr lang="zh-CN" altLang="en-US" sz="20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大多数企业对什么样的人开展什么样的培训</a:t>
                </a:r>
                <a:endParaRPr lang="en-US" altLang="zh-CN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624277" y="4583678"/>
                <a:ext cx="2225476" cy="4370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C0D34D"/>
                  </a:gs>
                  <a:gs pos="100000">
                    <a:srgbClr val="9FCF5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53"/>
              <p:cNvSpPr txBox="1"/>
              <p:nvPr/>
            </p:nvSpPr>
            <p:spPr>
              <a:xfrm flipH="1">
                <a:off x="3756625" y="4646742"/>
                <a:ext cx="1881339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lvl="0" algn="ctr">
                  <a:defRPr/>
                </a:pPr>
                <a:r>
                  <a:rPr lang="zh-CN" altLang="en-US" sz="2400" dirty="0">
                    <a:solidFill>
                      <a:sysClr val="window" lastClr="FFFFFF"/>
                    </a:solidFill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添加文字</a:t>
                </a:r>
                <a:endPara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070738" y="1675551"/>
              <a:ext cx="2803564" cy="3918108"/>
              <a:chOff x="5615190" y="1116432"/>
              <a:chExt cx="2803564" cy="3918108"/>
            </a:xfrm>
          </p:grpSpPr>
          <p:sp>
            <p:nvSpPr>
              <p:cNvPr id="15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6251784" y="4122940"/>
                <a:ext cx="1866087" cy="4607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2657" y="1512279"/>
                <a:ext cx="2226143" cy="2898694"/>
              </a:xfrm>
              <a:prstGeom prst="rect">
                <a:avLst/>
              </a:prstGeom>
            </p:spPr>
          </p:pic>
          <p:grpSp>
            <p:nvGrpSpPr>
              <p:cNvPr id="17" name="组合 16"/>
              <p:cNvGrpSpPr/>
              <p:nvPr/>
            </p:nvGrpSpPr>
            <p:grpSpPr>
              <a:xfrm rot="21077507">
                <a:off x="5615190" y="1116432"/>
                <a:ext cx="902000" cy="795897"/>
                <a:chOff x="1718593" y="1626624"/>
                <a:chExt cx="1350494" cy="1191635"/>
              </a:xfrm>
              <a:solidFill>
                <a:srgbClr val="C0D34D"/>
              </a:solidFill>
            </p:grpSpPr>
            <p:sp>
              <p:nvSpPr>
                <p:cNvPr id="18" name="圆角矩形 17"/>
                <p:cNvSpPr/>
                <p:nvPr/>
              </p:nvSpPr>
              <p:spPr>
                <a:xfrm rot="1422816">
                  <a:off x="1718593" y="2533791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 rot="3018627">
                  <a:off x="2043693" y="2068506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 rot="4907537">
                  <a:off x="2576738" y="1834505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TextBox 50"/>
              <p:cNvSpPr txBox="1"/>
              <p:nvPr/>
            </p:nvSpPr>
            <p:spPr>
              <a:xfrm>
                <a:off x="6383420" y="1856573"/>
                <a:ext cx="1602814" cy="15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defRPr/>
                </a:pPr>
                <a:r>
                  <a:rPr lang="zh-CN" altLang="en-US" sz="20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大多数企业对什么样的人开展什么样的培训</a:t>
                </a:r>
                <a:endParaRPr lang="en-US" altLang="zh-CN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6193278" y="4583678"/>
                <a:ext cx="2225476" cy="4370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C0D34D"/>
                  </a:gs>
                  <a:gs pos="100000">
                    <a:srgbClr val="9FCF5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xtBox 55"/>
              <p:cNvSpPr txBox="1"/>
              <p:nvPr/>
            </p:nvSpPr>
            <p:spPr>
              <a:xfrm flipH="1">
                <a:off x="6325626" y="4646742"/>
                <a:ext cx="1881339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lvl="0" algn="ctr">
                  <a:defRPr/>
                </a:pPr>
                <a:r>
                  <a:rPr lang="zh-CN" altLang="en-US" sz="2400" dirty="0">
                    <a:solidFill>
                      <a:sysClr val="window" lastClr="FFFFFF"/>
                    </a:solidFill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添加文字</a:t>
                </a:r>
                <a:endPara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878864" y="1675551"/>
              <a:ext cx="2803564" cy="3918108"/>
              <a:chOff x="5615190" y="1116432"/>
              <a:chExt cx="2803564" cy="3918108"/>
            </a:xfrm>
          </p:grpSpPr>
          <p:sp>
            <p:nvSpPr>
              <p:cNvPr id="34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6251784" y="4122940"/>
                <a:ext cx="1866087" cy="460737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2657" y="1512279"/>
                <a:ext cx="2226143" cy="2898694"/>
              </a:xfrm>
              <a:prstGeom prst="rect">
                <a:avLst/>
              </a:prstGeom>
            </p:spPr>
          </p:pic>
          <p:grpSp>
            <p:nvGrpSpPr>
              <p:cNvPr id="36" name="组合 35"/>
              <p:cNvGrpSpPr/>
              <p:nvPr/>
            </p:nvGrpSpPr>
            <p:grpSpPr>
              <a:xfrm rot="21077507">
                <a:off x="5615190" y="1116432"/>
                <a:ext cx="902000" cy="795897"/>
                <a:chOff x="1718593" y="1626624"/>
                <a:chExt cx="1350494" cy="1191635"/>
              </a:xfrm>
              <a:solidFill>
                <a:srgbClr val="C0D34D"/>
              </a:solidFill>
            </p:grpSpPr>
            <p:sp>
              <p:nvSpPr>
                <p:cNvPr id="40" name="圆角矩形 39"/>
                <p:cNvSpPr/>
                <p:nvPr/>
              </p:nvSpPr>
              <p:spPr>
                <a:xfrm rot="1422816">
                  <a:off x="1718593" y="2533791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 rot="3018627">
                  <a:off x="2043693" y="2068506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 rot="4907537">
                  <a:off x="2576738" y="1834505"/>
                  <a:ext cx="700229" cy="28446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TextBox 50"/>
              <p:cNvSpPr txBox="1"/>
              <p:nvPr/>
            </p:nvSpPr>
            <p:spPr>
              <a:xfrm>
                <a:off x="6383420" y="1856573"/>
                <a:ext cx="160281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defRPr/>
                </a:pPr>
                <a:r>
                  <a:rPr lang="zh-CN" altLang="en-US" sz="20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大多数企业对什么样的人开展什么样的培训</a:t>
                </a:r>
                <a:endParaRPr lang="en-US" altLang="zh-CN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6193278" y="4583678"/>
                <a:ext cx="2225476" cy="4370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C0D34D"/>
                  </a:gs>
                  <a:gs pos="100000">
                    <a:srgbClr val="9FCF5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55"/>
              <p:cNvSpPr txBox="1"/>
              <p:nvPr/>
            </p:nvSpPr>
            <p:spPr>
              <a:xfrm flipH="1">
                <a:off x="6325626" y="4646742"/>
                <a:ext cx="1881339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lvl="0" algn="ctr">
                  <a:defRPr/>
                </a:pPr>
                <a:r>
                  <a:rPr lang="zh-CN" altLang="en-US" sz="2400" dirty="0">
                    <a:solidFill>
                      <a:sysClr val="window" lastClr="FFFFFF"/>
                    </a:solidFill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添加文字</a:t>
                </a:r>
                <a:endPara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4" name="圆角矩形 43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124902" y="935923"/>
            <a:ext cx="7942196" cy="6911609"/>
            <a:chOff x="1266851" y="351469"/>
            <a:chExt cx="6563798" cy="5712074"/>
          </a:xfrm>
        </p:grpSpPr>
        <p:sp>
          <p:nvSpPr>
            <p:cNvPr id="2" name="泪滴形 1"/>
            <p:cNvSpPr/>
            <p:nvPr/>
          </p:nvSpPr>
          <p:spPr>
            <a:xfrm rot="13203561">
              <a:off x="1678583" y="351469"/>
              <a:ext cx="5916150" cy="5712074"/>
            </a:xfrm>
            <a:custGeom>
              <a:avLst/>
              <a:gdLst/>
              <a:ahLst/>
              <a:cxnLst/>
              <a:rect l="l" t="t" r="r" b="b"/>
              <a:pathLst>
                <a:path w="5916150" h="5712074">
                  <a:moveTo>
                    <a:pt x="5625504" y="4088395"/>
                  </a:moveTo>
                  <a:cubicBezTo>
                    <a:pt x="5492644" y="4239965"/>
                    <a:pt x="5320449" y="4363558"/>
                    <a:pt x="5122117" y="4446494"/>
                  </a:cubicBezTo>
                  <a:cubicBezTo>
                    <a:pt x="4756131" y="4599538"/>
                    <a:pt x="4418492" y="4528004"/>
                    <a:pt x="4113128" y="4338912"/>
                  </a:cubicBezTo>
                  <a:cubicBezTo>
                    <a:pt x="4178152" y="4622889"/>
                    <a:pt x="4140779" y="4901373"/>
                    <a:pt x="3916685" y="5217540"/>
                  </a:cubicBezTo>
                  <a:cubicBezTo>
                    <a:pt x="3477490" y="5837182"/>
                    <a:pt x="2703265" y="5842101"/>
                    <a:pt x="2165988" y="5412495"/>
                  </a:cubicBezTo>
                  <a:cubicBezTo>
                    <a:pt x="2041550" y="5312995"/>
                    <a:pt x="1951093" y="5200131"/>
                    <a:pt x="1889805" y="5076844"/>
                  </a:cubicBezTo>
                  <a:cubicBezTo>
                    <a:pt x="1736173" y="5173047"/>
                    <a:pt x="1546229" y="5232487"/>
                    <a:pt x="1299206" y="5246187"/>
                  </a:cubicBezTo>
                  <a:cubicBezTo>
                    <a:pt x="508330" y="5290050"/>
                    <a:pt x="0" y="4689613"/>
                    <a:pt x="0" y="4003044"/>
                  </a:cubicBezTo>
                  <a:cubicBezTo>
                    <a:pt x="0" y="3316475"/>
                    <a:pt x="615573" y="2968435"/>
                    <a:pt x="1299206" y="2759901"/>
                  </a:cubicBezTo>
                  <a:cubicBezTo>
                    <a:pt x="1788325" y="2610700"/>
                    <a:pt x="2174681" y="2513463"/>
                    <a:pt x="2523669" y="2386903"/>
                  </a:cubicBezTo>
                  <a:lnTo>
                    <a:pt x="2628289" y="2482942"/>
                  </a:lnTo>
                  <a:lnTo>
                    <a:pt x="2843260" y="2454480"/>
                  </a:lnTo>
                  <a:lnTo>
                    <a:pt x="2873397" y="2376457"/>
                  </a:lnTo>
                  <a:lnTo>
                    <a:pt x="2641338" y="2051560"/>
                  </a:lnTo>
                  <a:cubicBezTo>
                    <a:pt x="2835655" y="1718172"/>
                    <a:pt x="3006339" y="1369664"/>
                    <a:pt x="3270006" y="1006643"/>
                  </a:cubicBezTo>
                  <a:cubicBezTo>
                    <a:pt x="3682215" y="384192"/>
                    <a:pt x="3971053" y="-84211"/>
                    <a:pt x="4724346" y="12741"/>
                  </a:cubicBezTo>
                  <a:cubicBezTo>
                    <a:pt x="5477639" y="109692"/>
                    <a:pt x="5845396" y="791017"/>
                    <a:pt x="5718249" y="1467081"/>
                  </a:cubicBezTo>
                  <a:cubicBezTo>
                    <a:pt x="5648818" y="1836259"/>
                    <a:pt x="5425130" y="2073509"/>
                    <a:pt x="5124798" y="2225782"/>
                  </a:cubicBezTo>
                  <a:cubicBezTo>
                    <a:pt x="5400131" y="2306445"/>
                    <a:pt x="5622959" y="2472976"/>
                    <a:pt x="5790730" y="2816800"/>
                  </a:cubicBezTo>
                  <a:cubicBezTo>
                    <a:pt x="5957265" y="3158089"/>
                    <a:pt x="5948776" y="3499164"/>
                    <a:pt x="5819322" y="3788090"/>
                  </a:cubicBezTo>
                  <a:cubicBezTo>
                    <a:pt x="5770777" y="3896438"/>
                    <a:pt x="5705221" y="3997452"/>
                    <a:pt x="5625504" y="4088395"/>
                  </a:cubicBezTo>
                  <a:close/>
                </a:path>
              </a:pathLst>
            </a:custGeom>
            <a:solidFill>
              <a:sysClr val="window" lastClr="FFFFFF"/>
            </a:solidFill>
            <a:ln w="177800" cap="flat" cmpd="sng" algn="ctr">
              <a:solidFill>
                <a:sysClr val="window" lastClr="FFFFFF"/>
              </a:solidFill>
              <a:prstDash val="solid"/>
            </a:ln>
            <a:effectLst>
              <a:outerShdw blurRad="292100" sx="104000" sy="104000" algn="ctr" rotWithShape="0">
                <a:prstClr val="black">
                  <a:alpha val="2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泪滴形 1"/>
            <p:cNvSpPr/>
            <p:nvPr/>
          </p:nvSpPr>
          <p:spPr>
            <a:xfrm rot="13192496">
              <a:off x="4914780" y="1965114"/>
              <a:ext cx="2915869" cy="2867159"/>
            </a:xfrm>
            <a:custGeom>
              <a:avLst/>
              <a:gdLst/>
              <a:ahLst/>
              <a:cxnLst/>
              <a:rect l="l" t="t" r="r" b="b"/>
              <a:pathLst>
                <a:path w="5141341" h="5055454">
                  <a:moveTo>
                    <a:pt x="4266139" y="0"/>
                  </a:moveTo>
                  <a:lnTo>
                    <a:pt x="5141341" y="839651"/>
                  </a:lnTo>
                  <a:cubicBezTo>
                    <a:pt x="4913270" y="1480691"/>
                    <a:pt x="4731076" y="2140225"/>
                    <a:pt x="4392488" y="2855214"/>
                  </a:cubicBezTo>
                  <a:cubicBezTo>
                    <a:pt x="3881044" y="4068165"/>
                    <a:pt x="3533182" y="4973967"/>
                    <a:pt x="2196244" y="5051458"/>
                  </a:cubicBezTo>
                  <a:cubicBezTo>
                    <a:pt x="859306" y="5128949"/>
                    <a:pt x="0" y="4068166"/>
                    <a:pt x="0" y="2855214"/>
                  </a:cubicBezTo>
                  <a:cubicBezTo>
                    <a:pt x="0" y="1642262"/>
                    <a:pt x="1040596" y="1027385"/>
                    <a:pt x="2196244" y="658970"/>
                  </a:cubicBezTo>
                  <a:cubicBezTo>
                    <a:pt x="3023077" y="395380"/>
                    <a:pt x="3676191" y="223591"/>
                    <a:pt x="4266139" y="0"/>
                  </a:cubicBezTo>
                  <a:close/>
                </a:path>
              </a:pathLst>
            </a:custGeom>
            <a:solidFill>
              <a:srgbClr val="9FBE5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泪滴形 1"/>
            <p:cNvSpPr/>
            <p:nvPr/>
          </p:nvSpPr>
          <p:spPr>
            <a:xfrm rot="10343435">
              <a:off x="4358298" y="1380900"/>
              <a:ext cx="2477265" cy="2290260"/>
            </a:xfrm>
            <a:custGeom>
              <a:avLst/>
              <a:gdLst/>
              <a:ahLst/>
              <a:cxnLst/>
              <a:rect l="l" t="t" r="r" b="b"/>
              <a:pathLst>
                <a:path w="5141341" h="5055454">
                  <a:moveTo>
                    <a:pt x="4266139" y="0"/>
                  </a:moveTo>
                  <a:lnTo>
                    <a:pt x="5141341" y="839651"/>
                  </a:lnTo>
                  <a:cubicBezTo>
                    <a:pt x="4913270" y="1480691"/>
                    <a:pt x="4731076" y="2140225"/>
                    <a:pt x="4392488" y="2855214"/>
                  </a:cubicBezTo>
                  <a:cubicBezTo>
                    <a:pt x="3881044" y="4068165"/>
                    <a:pt x="3533182" y="4973967"/>
                    <a:pt x="2196244" y="5051458"/>
                  </a:cubicBezTo>
                  <a:cubicBezTo>
                    <a:pt x="859306" y="5128949"/>
                    <a:pt x="0" y="4068166"/>
                    <a:pt x="0" y="2855214"/>
                  </a:cubicBezTo>
                  <a:cubicBezTo>
                    <a:pt x="0" y="1642262"/>
                    <a:pt x="1040596" y="1027385"/>
                    <a:pt x="2196244" y="658970"/>
                  </a:cubicBezTo>
                  <a:cubicBezTo>
                    <a:pt x="3023077" y="395380"/>
                    <a:pt x="3676191" y="223591"/>
                    <a:pt x="4266139" y="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泪滴形 1"/>
            <p:cNvSpPr/>
            <p:nvPr/>
          </p:nvSpPr>
          <p:spPr>
            <a:xfrm rot="10111243">
              <a:off x="4035622" y="767837"/>
              <a:ext cx="2915869" cy="2867159"/>
            </a:xfrm>
            <a:custGeom>
              <a:avLst/>
              <a:gdLst/>
              <a:ahLst/>
              <a:cxnLst/>
              <a:rect l="l" t="t" r="r" b="b"/>
              <a:pathLst>
                <a:path w="5141341" h="5055454">
                  <a:moveTo>
                    <a:pt x="4266139" y="0"/>
                  </a:moveTo>
                  <a:lnTo>
                    <a:pt x="5141341" y="839651"/>
                  </a:lnTo>
                  <a:cubicBezTo>
                    <a:pt x="4913270" y="1480691"/>
                    <a:pt x="4731076" y="2140225"/>
                    <a:pt x="4392488" y="2855214"/>
                  </a:cubicBezTo>
                  <a:cubicBezTo>
                    <a:pt x="3881044" y="4068165"/>
                    <a:pt x="3533182" y="4973967"/>
                    <a:pt x="2196244" y="5051458"/>
                  </a:cubicBezTo>
                  <a:cubicBezTo>
                    <a:pt x="859306" y="5128949"/>
                    <a:pt x="0" y="4068166"/>
                    <a:pt x="0" y="2855214"/>
                  </a:cubicBezTo>
                  <a:cubicBezTo>
                    <a:pt x="0" y="1642262"/>
                    <a:pt x="1040596" y="1027385"/>
                    <a:pt x="2196244" y="658970"/>
                  </a:cubicBezTo>
                  <a:cubicBezTo>
                    <a:pt x="3023077" y="395380"/>
                    <a:pt x="3676191" y="223591"/>
                    <a:pt x="4266139" y="0"/>
                  </a:cubicBezTo>
                  <a:close/>
                </a:path>
              </a:pathLst>
            </a:custGeom>
            <a:solidFill>
              <a:srgbClr val="3BC6F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泪滴形 1"/>
            <p:cNvSpPr/>
            <p:nvPr/>
          </p:nvSpPr>
          <p:spPr>
            <a:xfrm rot="6787574">
              <a:off x="2875924" y="1214649"/>
              <a:ext cx="2477265" cy="2290260"/>
            </a:xfrm>
            <a:custGeom>
              <a:avLst/>
              <a:gdLst/>
              <a:ahLst/>
              <a:cxnLst/>
              <a:rect l="l" t="t" r="r" b="b"/>
              <a:pathLst>
                <a:path w="5141341" h="5055454">
                  <a:moveTo>
                    <a:pt x="4266139" y="0"/>
                  </a:moveTo>
                  <a:lnTo>
                    <a:pt x="5141341" y="839651"/>
                  </a:lnTo>
                  <a:cubicBezTo>
                    <a:pt x="4913270" y="1480691"/>
                    <a:pt x="4731076" y="2140225"/>
                    <a:pt x="4392488" y="2855214"/>
                  </a:cubicBezTo>
                  <a:cubicBezTo>
                    <a:pt x="3881044" y="4068165"/>
                    <a:pt x="3533182" y="4973967"/>
                    <a:pt x="2196244" y="5051458"/>
                  </a:cubicBezTo>
                  <a:cubicBezTo>
                    <a:pt x="859306" y="5128949"/>
                    <a:pt x="0" y="4068166"/>
                    <a:pt x="0" y="2855214"/>
                  </a:cubicBezTo>
                  <a:cubicBezTo>
                    <a:pt x="0" y="1642262"/>
                    <a:pt x="1040596" y="1027385"/>
                    <a:pt x="2196244" y="658970"/>
                  </a:cubicBezTo>
                  <a:cubicBezTo>
                    <a:pt x="3023077" y="395380"/>
                    <a:pt x="3676191" y="223591"/>
                    <a:pt x="4266139" y="0"/>
                  </a:cubicBezTo>
                  <a:close/>
                </a:path>
              </a:pathLst>
            </a:custGeom>
            <a:solidFill>
              <a:srgbClr val="0060A8"/>
            </a:soli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泪滴形 1"/>
            <p:cNvSpPr/>
            <p:nvPr/>
          </p:nvSpPr>
          <p:spPr>
            <a:xfrm rot="6430905">
              <a:off x="2286208" y="589546"/>
              <a:ext cx="2915869" cy="2867159"/>
            </a:xfrm>
            <a:custGeom>
              <a:avLst/>
              <a:gdLst/>
              <a:ahLst/>
              <a:cxnLst/>
              <a:rect l="l" t="t" r="r" b="b"/>
              <a:pathLst>
                <a:path w="5141341" h="5055454">
                  <a:moveTo>
                    <a:pt x="4266139" y="0"/>
                  </a:moveTo>
                  <a:lnTo>
                    <a:pt x="5141341" y="839651"/>
                  </a:lnTo>
                  <a:cubicBezTo>
                    <a:pt x="4913270" y="1480691"/>
                    <a:pt x="4731076" y="2140225"/>
                    <a:pt x="4392488" y="2855214"/>
                  </a:cubicBezTo>
                  <a:cubicBezTo>
                    <a:pt x="3881044" y="4068165"/>
                    <a:pt x="3533182" y="4973967"/>
                    <a:pt x="2196244" y="5051458"/>
                  </a:cubicBezTo>
                  <a:cubicBezTo>
                    <a:pt x="859306" y="5128949"/>
                    <a:pt x="0" y="4068166"/>
                    <a:pt x="0" y="2855214"/>
                  </a:cubicBezTo>
                  <a:cubicBezTo>
                    <a:pt x="0" y="1642262"/>
                    <a:pt x="1040596" y="1027385"/>
                    <a:pt x="2196244" y="658970"/>
                  </a:cubicBezTo>
                  <a:cubicBezTo>
                    <a:pt x="3023077" y="395380"/>
                    <a:pt x="3676191" y="223591"/>
                    <a:pt x="4266139" y="0"/>
                  </a:cubicBezTo>
                  <a:close/>
                </a:path>
              </a:pathLst>
            </a:custGeom>
            <a:solidFill>
              <a:srgbClr val="9FBE5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泪滴形 1"/>
            <p:cNvSpPr/>
            <p:nvPr/>
          </p:nvSpPr>
          <p:spPr>
            <a:xfrm rot="3472831">
              <a:off x="1821934" y="2158606"/>
              <a:ext cx="2477265" cy="2290260"/>
            </a:xfrm>
            <a:custGeom>
              <a:avLst/>
              <a:gdLst/>
              <a:ahLst/>
              <a:cxnLst/>
              <a:rect l="l" t="t" r="r" b="b"/>
              <a:pathLst>
                <a:path w="5141341" h="5055454">
                  <a:moveTo>
                    <a:pt x="4266139" y="0"/>
                  </a:moveTo>
                  <a:lnTo>
                    <a:pt x="5141341" y="839651"/>
                  </a:lnTo>
                  <a:cubicBezTo>
                    <a:pt x="4913270" y="1480691"/>
                    <a:pt x="4731076" y="2140225"/>
                    <a:pt x="4392488" y="2855214"/>
                  </a:cubicBezTo>
                  <a:cubicBezTo>
                    <a:pt x="3881044" y="4068165"/>
                    <a:pt x="3533182" y="4973967"/>
                    <a:pt x="2196244" y="5051458"/>
                  </a:cubicBezTo>
                  <a:cubicBezTo>
                    <a:pt x="859306" y="5128949"/>
                    <a:pt x="0" y="4068166"/>
                    <a:pt x="0" y="2855214"/>
                  </a:cubicBezTo>
                  <a:cubicBezTo>
                    <a:pt x="0" y="1642262"/>
                    <a:pt x="1040596" y="1027385"/>
                    <a:pt x="2196244" y="658970"/>
                  </a:cubicBezTo>
                  <a:cubicBezTo>
                    <a:pt x="3023077" y="395380"/>
                    <a:pt x="3676191" y="223591"/>
                    <a:pt x="4266139" y="0"/>
                  </a:cubicBezTo>
                  <a:close/>
                </a:path>
              </a:pathLst>
            </a:custGeom>
            <a:solidFill>
              <a:srgbClr val="417A2A"/>
            </a:soli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泪滴形 1"/>
            <p:cNvSpPr/>
            <p:nvPr/>
          </p:nvSpPr>
          <p:spPr>
            <a:xfrm rot="3031563">
              <a:off x="1242496" y="2080777"/>
              <a:ext cx="2915869" cy="2867159"/>
            </a:xfrm>
            <a:custGeom>
              <a:avLst/>
              <a:gdLst/>
              <a:ahLst/>
              <a:cxnLst/>
              <a:rect l="l" t="t" r="r" b="b"/>
              <a:pathLst>
                <a:path w="5141341" h="5055454">
                  <a:moveTo>
                    <a:pt x="4266139" y="0"/>
                  </a:moveTo>
                  <a:lnTo>
                    <a:pt x="5141341" y="839651"/>
                  </a:lnTo>
                  <a:cubicBezTo>
                    <a:pt x="4913270" y="1480691"/>
                    <a:pt x="4731076" y="2140225"/>
                    <a:pt x="4392488" y="2855214"/>
                  </a:cubicBezTo>
                  <a:cubicBezTo>
                    <a:pt x="3881044" y="4068165"/>
                    <a:pt x="3533182" y="4973967"/>
                    <a:pt x="2196244" y="5051458"/>
                  </a:cubicBezTo>
                  <a:cubicBezTo>
                    <a:pt x="859306" y="5128949"/>
                    <a:pt x="0" y="4068166"/>
                    <a:pt x="0" y="2855214"/>
                  </a:cubicBezTo>
                  <a:cubicBezTo>
                    <a:pt x="0" y="1642262"/>
                    <a:pt x="1040596" y="1027385"/>
                    <a:pt x="2196244" y="658970"/>
                  </a:cubicBezTo>
                  <a:cubicBezTo>
                    <a:pt x="3023077" y="395380"/>
                    <a:pt x="3676191" y="223591"/>
                    <a:pt x="4266139" y="0"/>
                  </a:cubicBezTo>
                  <a:close/>
                </a:path>
              </a:pathLst>
            </a:custGeom>
            <a:solidFill>
              <a:srgbClr val="4FAEF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9870947">
              <a:off x="4312478" y="3319140"/>
              <a:ext cx="648361" cy="648361"/>
            </a:xfrm>
            <a:prstGeom prst="ellipse">
              <a:avLst/>
            </a:prstGeom>
            <a:solidFill>
              <a:srgbClr val="4BACC6">
                <a:lumMod val="50000"/>
              </a:srgbClr>
            </a:solidFill>
            <a:ln w="2952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31"/>
            <p:cNvSpPr txBox="1"/>
            <p:nvPr/>
          </p:nvSpPr>
          <p:spPr>
            <a:xfrm rot="21572269" flipH="1">
              <a:off x="3530520" y="3335928"/>
              <a:ext cx="750679" cy="68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kumimoji="0" lang="zh-CN" altLang="en-US" sz="6000" b="0" i="0" u="none" strike="noStrike" kern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32"/>
            <p:cNvSpPr txBox="1"/>
            <p:nvPr/>
          </p:nvSpPr>
          <p:spPr>
            <a:xfrm rot="21420000" flipH="1">
              <a:off x="4101212" y="2423125"/>
              <a:ext cx="750679" cy="68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en-US" altLang="zh-CN" sz="6000" b="0" dirty="0">
                  <a:ln>
                    <a:noFill/>
                  </a:ln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2</a:t>
              </a:r>
              <a:endParaRPr lang="zh-CN" altLang="en-US" sz="6000" b="0" dirty="0">
                <a:ln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33"/>
            <p:cNvSpPr txBox="1"/>
            <p:nvPr/>
          </p:nvSpPr>
          <p:spPr>
            <a:xfrm rot="21420000" flipH="1">
              <a:off x="4909996" y="2720954"/>
              <a:ext cx="750679" cy="68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en-US" altLang="zh-CN" sz="6000" b="0" dirty="0">
                  <a:ln>
                    <a:noFill/>
                  </a:ln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3</a:t>
              </a:r>
              <a:endParaRPr lang="zh-CN" altLang="en-US" sz="6000" b="0" dirty="0">
                <a:ln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34"/>
            <p:cNvSpPr txBox="1"/>
            <p:nvPr/>
          </p:nvSpPr>
          <p:spPr>
            <a:xfrm rot="21420000">
              <a:off x="1504804" y="2584089"/>
              <a:ext cx="2024245" cy="1793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大多数企业对什么样的人开展什么样的培训，都是基于企业自身发展的要求提出来的，而很少考虑受训人自身发展的要求。</a:t>
              </a:r>
              <a:endPara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35"/>
            <p:cNvSpPr txBox="1"/>
            <p:nvPr/>
          </p:nvSpPr>
          <p:spPr>
            <a:xfrm rot="21420000">
              <a:off x="5035867" y="983636"/>
              <a:ext cx="1612777" cy="1793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大多数企业对什么样的人开展什么样的培训，都是基于企业自身发展的要求提出来</a:t>
              </a:r>
              <a:r>
                <a:rPr lang="zh-CN" altLang="en-US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endPara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36"/>
            <p:cNvSpPr txBox="1"/>
            <p:nvPr/>
          </p:nvSpPr>
          <p:spPr>
            <a:xfrm rot="21420000">
              <a:off x="2623329" y="981804"/>
              <a:ext cx="1868600" cy="1220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</a:t>
              </a:r>
              <a:r>
                <a:rPr lang="zh-CN" altLang="en-US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来</a:t>
              </a:r>
              <a:endPara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TextBox 37"/>
            <p:cNvSpPr txBox="1"/>
            <p:nvPr/>
          </p:nvSpPr>
          <p:spPr>
            <a:xfrm flipH="1">
              <a:off x="5220072" y="3462099"/>
              <a:ext cx="750679" cy="68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en-US" altLang="zh-CN" sz="6000" b="0" dirty="0">
                  <a:ln>
                    <a:noFill/>
                  </a:ln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4</a:t>
              </a:r>
              <a:endParaRPr lang="zh-CN" altLang="en-US" sz="6000" b="0" dirty="0">
                <a:ln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38"/>
            <p:cNvSpPr txBox="1"/>
            <p:nvPr/>
          </p:nvSpPr>
          <p:spPr>
            <a:xfrm rot="21040081">
              <a:off x="5881795" y="3032855"/>
              <a:ext cx="1899353" cy="1220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</a:t>
              </a:r>
              <a:r>
                <a:rPr lang="zh-CN" altLang="en-US" kern="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来</a:t>
              </a:r>
              <a:endPara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19026" y="947347"/>
            <a:ext cx="11553949" cy="5581437"/>
            <a:chOff x="0" y="947347"/>
            <a:chExt cx="11553949" cy="5581437"/>
          </a:xfrm>
        </p:grpSpPr>
        <p:grpSp>
          <p:nvGrpSpPr>
            <p:cNvPr id="12" name="组合 11"/>
            <p:cNvGrpSpPr/>
            <p:nvPr/>
          </p:nvGrpSpPr>
          <p:grpSpPr>
            <a:xfrm>
              <a:off x="0" y="947347"/>
              <a:ext cx="8064896" cy="3051317"/>
              <a:chOff x="461040" y="116632"/>
              <a:chExt cx="8064896" cy="3051317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040" y="116632"/>
                <a:ext cx="8064896" cy="3051317"/>
              </a:xfrm>
              <a:prstGeom prst="rect">
                <a:avLst/>
              </a:prstGeom>
            </p:spPr>
          </p:pic>
          <p:sp>
            <p:nvSpPr>
              <p:cNvPr id="3" name="TextBox 13"/>
              <p:cNvSpPr txBox="1"/>
              <p:nvPr/>
            </p:nvSpPr>
            <p:spPr>
              <a:xfrm flipH="1">
                <a:off x="1259632" y="1121861"/>
                <a:ext cx="1229122" cy="972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lvl="0" algn="ctr">
                  <a:lnSpc>
                    <a:spcPct val="125000"/>
                  </a:lnSpc>
                  <a:defRPr/>
                </a:pPr>
                <a:r>
                  <a:rPr lang="zh-CN" altLang="en-US" sz="2400" dirty="0" smtClean="0">
                    <a:solidFill>
                      <a:srgbClr val="6BA42C"/>
                    </a:solidFill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添加</a:t>
                </a:r>
                <a:endParaRPr lang="en-US" altLang="zh-CN" sz="2400" dirty="0" smtClean="0">
                  <a:solidFill>
                    <a:srgbClr val="6BA42C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25000"/>
                  </a:lnSpc>
                  <a:defRPr/>
                </a:pPr>
                <a:r>
                  <a:rPr lang="zh-CN" altLang="en-US" sz="2400" dirty="0" smtClean="0">
                    <a:solidFill>
                      <a:srgbClr val="6BA42C"/>
                    </a:solidFill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文字</a:t>
                </a:r>
                <a:endPara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6BA42C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Box 15"/>
              <p:cNvSpPr txBox="1"/>
              <p:nvPr/>
            </p:nvSpPr>
            <p:spPr>
              <a:xfrm>
                <a:off x="3203848" y="783623"/>
                <a:ext cx="5322088" cy="1099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5000"/>
                  </a:lnSpc>
                  <a:defRPr/>
                </a:pPr>
                <a:r>
                  <a:rPr lang="zh-CN" altLang="en-US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大多数企业对什么样的人开展什么样的培训，都是基于企业自身发展的要求提出来的，而很少考虑受训人自身发展的要求。</a:t>
                </a:r>
                <a:endParaRPr lang="zh-CN" altLang="en-US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16"/>
              <p:cNvSpPr txBox="1"/>
              <p:nvPr/>
            </p:nvSpPr>
            <p:spPr>
              <a:xfrm>
                <a:off x="3131840" y="2056655"/>
                <a:ext cx="5184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</a:t>
                </a:r>
                <a:r>
                  <a:rPr lang="zh-CN" altLang="en-US" sz="2000" kern="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培训</a:t>
                </a:r>
                <a:endParaRPr lang="zh-CN" altLang="en-US" sz="2000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3489053" y="3477467"/>
              <a:ext cx="8064896" cy="3051317"/>
              <a:chOff x="461040" y="2537923"/>
              <a:chExt cx="8064896" cy="3051317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040" y="2537923"/>
                <a:ext cx="8064896" cy="3051317"/>
              </a:xfrm>
              <a:prstGeom prst="rect">
                <a:avLst/>
              </a:prstGeom>
            </p:spPr>
          </p:pic>
          <p:sp>
            <p:nvSpPr>
              <p:cNvPr id="8" name="TextBox 18"/>
              <p:cNvSpPr txBox="1"/>
              <p:nvPr/>
            </p:nvSpPr>
            <p:spPr>
              <a:xfrm flipH="1">
                <a:off x="1259632" y="3543152"/>
                <a:ext cx="1229122" cy="972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lvl="0" algn="ctr">
                  <a:lnSpc>
                    <a:spcPct val="125000"/>
                  </a:lnSpc>
                  <a:defRPr/>
                </a:pPr>
                <a:r>
                  <a:rPr lang="zh-CN" altLang="en-US" sz="2400" dirty="0" smtClean="0">
                    <a:solidFill>
                      <a:srgbClr val="6BA42C"/>
                    </a:solidFill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添加</a:t>
                </a:r>
                <a:endParaRPr lang="en-US" altLang="zh-CN" sz="2400" dirty="0" smtClean="0">
                  <a:solidFill>
                    <a:srgbClr val="6BA42C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25000"/>
                  </a:lnSpc>
                  <a:defRPr/>
                </a:pPr>
                <a:r>
                  <a:rPr lang="zh-CN" altLang="en-US" sz="2400" dirty="0" smtClean="0">
                    <a:solidFill>
                      <a:srgbClr val="6BA42C"/>
                    </a:solidFill>
                    <a:latin typeface="Arial Rounded MT Bold" panose="020F0704030504030204" pitchFamily="34" charset="0"/>
                    <a:cs typeface="Times New Roman" panose="02020603050405020304" pitchFamily="18" charset="0"/>
                  </a:rPr>
                  <a:t>文字</a:t>
                </a:r>
                <a:endPara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6BA42C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19"/>
              <p:cNvSpPr txBox="1"/>
              <p:nvPr/>
            </p:nvSpPr>
            <p:spPr>
              <a:xfrm>
                <a:off x="3203848" y="3129964"/>
                <a:ext cx="4968552" cy="1099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defRPr/>
                </a:pPr>
                <a:r>
                  <a:rPr lang="zh-CN" altLang="en-US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大多数企业对什么样的人开展什么样的培训，都是基于企业自身发展的要求提出来的，而很少考虑受训人自身发展的要求。</a:t>
                </a:r>
                <a:endParaRPr lang="zh-CN" altLang="en-US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20"/>
              <p:cNvSpPr txBox="1"/>
              <p:nvPr/>
            </p:nvSpPr>
            <p:spPr>
              <a:xfrm>
                <a:off x="3131840" y="4477946"/>
                <a:ext cx="5184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大多数企业对什么样的人开展什么样的培训</a:t>
                </a:r>
                <a:endParaRPr lang="zh-CN" altLang="en-US" sz="2000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圆角矩形 13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18413" y="1252736"/>
            <a:ext cx="2591889" cy="2328039"/>
            <a:chOff x="618413" y="1786136"/>
            <a:chExt cx="2591889" cy="2328039"/>
          </a:xfrm>
        </p:grpSpPr>
        <p:grpSp>
          <p:nvGrpSpPr>
            <p:cNvPr id="2" name="组合 1"/>
            <p:cNvGrpSpPr/>
            <p:nvPr/>
          </p:nvGrpSpPr>
          <p:grpSpPr>
            <a:xfrm>
              <a:off x="618413" y="1786136"/>
              <a:ext cx="2591889" cy="2328039"/>
              <a:chOff x="1133799" y="1509819"/>
              <a:chExt cx="1971503" cy="1770806"/>
            </a:xfrm>
            <a:effectLst>
              <a:reflection blurRad="6350" stA="34000" endPos="15000" dir="5400000" sy="-100000" algn="bl" rotWithShape="0"/>
            </a:effectLst>
          </p:grpSpPr>
          <p:sp>
            <p:nvSpPr>
              <p:cNvPr id="3" name="等腰三角形 47"/>
              <p:cNvSpPr/>
              <p:nvPr/>
            </p:nvSpPr>
            <p:spPr>
              <a:xfrm rot="7772360">
                <a:off x="1284238" y="1459560"/>
                <a:ext cx="1670626" cy="1971503"/>
              </a:xfrm>
              <a:custGeom>
                <a:avLst/>
                <a:gdLst/>
                <a:ahLst/>
                <a:cxnLst/>
                <a:rect l="l" t="t" r="r" b="b"/>
                <a:pathLst>
                  <a:path w="1670626" h="1971503">
                    <a:moveTo>
                      <a:pt x="191148" y="1667943"/>
                    </a:moveTo>
                    <a:cubicBezTo>
                      <a:pt x="-102531" y="1312180"/>
                      <a:pt x="-52202" y="785704"/>
                      <a:pt x="303561" y="492025"/>
                    </a:cubicBezTo>
                    <a:cubicBezTo>
                      <a:pt x="455486" y="366612"/>
                      <a:pt x="638544" y="303934"/>
                      <a:pt x="821369" y="304714"/>
                    </a:cubicBezTo>
                    <a:lnTo>
                      <a:pt x="920985" y="0"/>
                    </a:lnTo>
                    <a:lnTo>
                      <a:pt x="1027727" y="326510"/>
                    </a:lnTo>
                    <a:cubicBezTo>
                      <a:pt x="1199391" y="363974"/>
                      <a:pt x="1359018" y="458512"/>
                      <a:pt x="1479479" y="604438"/>
                    </a:cubicBezTo>
                    <a:cubicBezTo>
                      <a:pt x="1773157" y="960201"/>
                      <a:pt x="1722828" y="1486677"/>
                      <a:pt x="1367066" y="1780356"/>
                    </a:cubicBezTo>
                    <a:cubicBezTo>
                      <a:pt x="1011303" y="2074034"/>
                      <a:pt x="484827" y="2023705"/>
                      <a:pt x="191148" y="1667943"/>
                    </a:cubicBezTo>
                    <a:close/>
                  </a:path>
                </a:pathLst>
              </a:custGeom>
              <a:gradFill flip="none" rotWithShape="1">
                <a:gsLst>
                  <a:gs pos="2000">
                    <a:srgbClr val="4FAEFC"/>
                  </a:gs>
                  <a:gs pos="100000">
                    <a:srgbClr val="33CAFF"/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" name="椭圆 48"/>
              <p:cNvSpPr/>
              <p:nvPr/>
            </p:nvSpPr>
            <p:spPr>
              <a:xfrm>
                <a:off x="1295728" y="1630996"/>
                <a:ext cx="1440160" cy="1429374"/>
              </a:xfrm>
              <a:custGeom>
                <a:avLst/>
                <a:gdLst/>
                <a:ahLst/>
                <a:cxnLst/>
                <a:rect l="l" t="t" r="r" b="b"/>
                <a:pathLst>
                  <a:path w="1440160" h="1429374">
                    <a:moveTo>
                      <a:pt x="600143" y="0"/>
                    </a:moveTo>
                    <a:lnTo>
                      <a:pt x="1418911" y="542848"/>
                    </a:lnTo>
                    <a:cubicBezTo>
                      <a:pt x="1433434" y="595976"/>
                      <a:pt x="1440160" y="651849"/>
                      <a:pt x="1440160" y="709294"/>
                    </a:cubicBezTo>
                    <a:cubicBezTo>
                      <a:pt x="1440160" y="1106983"/>
                      <a:pt x="1117769" y="1429374"/>
                      <a:pt x="720080" y="1429374"/>
                    </a:cubicBezTo>
                    <a:cubicBezTo>
                      <a:pt x="322391" y="1429374"/>
                      <a:pt x="0" y="1106983"/>
                      <a:pt x="0" y="709294"/>
                    </a:cubicBezTo>
                    <a:cubicBezTo>
                      <a:pt x="0" y="352516"/>
                      <a:pt x="259472" y="56341"/>
                      <a:pt x="60014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" name="椭圆 48"/>
              <p:cNvSpPr/>
              <p:nvPr/>
            </p:nvSpPr>
            <p:spPr>
              <a:xfrm rot="20473898">
                <a:off x="1946476" y="1509819"/>
                <a:ext cx="646585" cy="763578"/>
              </a:xfrm>
              <a:custGeom>
                <a:avLst/>
                <a:gdLst/>
                <a:ahLst/>
                <a:cxnLst/>
                <a:rect l="l" t="t" r="r" b="b"/>
                <a:pathLst>
                  <a:path w="865829" h="1022492">
                    <a:moveTo>
                      <a:pt x="69377" y="0"/>
                    </a:moveTo>
                    <a:cubicBezTo>
                      <a:pt x="46542" y="68499"/>
                      <a:pt x="35912" y="141754"/>
                      <a:pt x="35912" y="217490"/>
                    </a:cubicBezTo>
                    <a:cubicBezTo>
                      <a:pt x="35912" y="654948"/>
                      <a:pt x="390542" y="1009578"/>
                      <a:pt x="828000" y="1009578"/>
                    </a:cubicBezTo>
                    <a:cubicBezTo>
                      <a:pt x="840698" y="1009578"/>
                      <a:pt x="853325" y="1009279"/>
                      <a:pt x="865829" y="1007668"/>
                    </a:cubicBezTo>
                    <a:cubicBezTo>
                      <a:pt x="818768" y="1017409"/>
                      <a:pt x="770018" y="1022492"/>
                      <a:pt x="720080" y="1022492"/>
                    </a:cubicBezTo>
                    <a:cubicBezTo>
                      <a:pt x="322391" y="1022492"/>
                      <a:pt x="0" y="700101"/>
                      <a:pt x="0" y="302412"/>
                    </a:cubicBezTo>
                    <a:cubicBezTo>
                      <a:pt x="0" y="193949"/>
                      <a:pt x="23981" y="91087"/>
                      <a:pt x="6937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TextBox 30"/>
            <p:cNvSpPr txBox="1"/>
            <p:nvPr/>
          </p:nvSpPr>
          <p:spPr>
            <a:xfrm>
              <a:off x="894522" y="2808541"/>
              <a:ext cx="1640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2400" dirty="0">
                  <a:solidFill>
                    <a:schemeClr val="tx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</a:rPr>
                <a:t>添加文字</a:t>
              </a:r>
              <a:endParaRPr lang="en-US" altLang="zh-CN" sz="2400" dirty="0">
                <a:solidFill>
                  <a:schemeClr val="tx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407803" y="1252736"/>
            <a:ext cx="2591889" cy="2328039"/>
            <a:chOff x="3167175" y="1788760"/>
            <a:chExt cx="2591889" cy="2328039"/>
          </a:xfrm>
        </p:grpSpPr>
        <p:grpSp>
          <p:nvGrpSpPr>
            <p:cNvPr id="7" name="组合 6"/>
            <p:cNvGrpSpPr/>
            <p:nvPr/>
          </p:nvGrpSpPr>
          <p:grpSpPr>
            <a:xfrm>
              <a:off x="3167175" y="1788760"/>
              <a:ext cx="2591889" cy="2328039"/>
              <a:chOff x="1133799" y="1509819"/>
              <a:chExt cx="1971503" cy="1770806"/>
            </a:xfrm>
            <a:effectLst>
              <a:reflection blurRad="6350" stA="34000" endPos="15000" dir="5400000" sy="-100000" algn="bl" rotWithShape="0"/>
            </a:effectLst>
          </p:grpSpPr>
          <p:sp>
            <p:nvSpPr>
              <p:cNvPr id="8" name="等腰三角形 47"/>
              <p:cNvSpPr/>
              <p:nvPr/>
            </p:nvSpPr>
            <p:spPr>
              <a:xfrm rot="7772360">
                <a:off x="1284238" y="1459560"/>
                <a:ext cx="1670626" cy="1971503"/>
              </a:xfrm>
              <a:custGeom>
                <a:avLst/>
                <a:gdLst/>
                <a:ahLst/>
                <a:cxnLst/>
                <a:rect l="l" t="t" r="r" b="b"/>
                <a:pathLst>
                  <a:path w="1670626" h="1971503">
                    <a:moveTo>
                      <a:pt x="191148" y="1667943"/>
                    </a:moveTo>
                    <a:cubicBezTo>
                      <a:pt x="-102531" y="1312180"/>
                      <a:pt x="-52202" y="785704"/>
                      <a:pt x="303561" y="492025"/>
                    </a:cubicBezTo>
                    <a:cubicBezTo>
                      <a:pt x="455486" y="366612"/>
                      <a:pt x="638544" y="303934"/>
                      <a:pt x="821369" y="304714"/>
                    </a:cubicBezTo>
                    <a:lnTo>
                      <a:pt x="920985" y="0"/>
                    </a:lnTo>
                    <a:lnTo>
                      <a:pt x="1027727" y="326510"/>
                    </a:lnTo>
                    <a:cubicBezTo>
                      <a:pt x="1199391" y="363974"/>
                      <a:pt x="1359018" y="458512"/>
                      <a:pt x="1479479" y="604438"/>
                    </a:cubicBezTo>
                    <a:cubicBezTo>
                      <a:pt x="1773157" y="960201"/>
                      <a:pt x="1722828" y="1486677"/>
                      <a:pt x="1367066" y="1780356"/>
                    </a:cubicBezTo>
                    <a:cubicBezTo>
                      <a:pt x="1011303" y="2074034"/>
                      <a:pt x="484827" y="2023705"/>
                      <a:pt x="191148" y="1667943"/>
                    </a:cubicBezTo>
                    <a:close/>
                  </a:path>
                </a:pathLst>
              </a:custGeom>
              <a:gradFill flip="none" rotWithShape="1">
                <a:gsLst>
                  <a:gs pos="2000">
                    <a:srgbClr val="4FAEFC"/>
                  </a:gs>
                  <a:gs pos="100000">
                    <a:srgbClr val="33CAFF"/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/>
              </a:sp3d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椭圆 48"/>
              <p:cNvSpPr/>
              <p:nvPr/>
            </p:nvSpPr>
            <p:spPr>
              <a:xfrm>
                <a:off x="1295728" y="1630996"/>
                <a:ext cx="1440160" cy="1429374"/>
              </a:xfrm>
              <a:custGeom>
                <a:avLst/>
                <a:gdLst/>
                <a:ahLst/>
                <a:cxnLst/>
                <a:rect l="l" t="t" r="r" b="b"/>
                <a:pathLst>
                  <a:path w="1440160" h="1429374">
                    <a:moveTo>
                      <a:pt x="600143" y="0"/>
                    </a:moveTo>
                    <a:lnTo>
                      <a:pt x="1418911" y="542848"/>
                    </a:lnTo>
                    <a:cubicBezTo>
                      <a:pt x="1433434" y="595976"/>
                      <a:pt x="1440160" y="651849"/>
                      <a:pt x="1440160" y="709294"/>
                    </a:cubicBezTo>
                    <a:cubicBezTo>
                      <a:pt x="1440160" y="1106983"/>
                      <a:pt x="1117769" y="1429374"/>
                      <a:pt x="720080" y="1429374"/>
                    </a:cubicBezTo>
                    <a:cubicBezTo>
                      <a:pt x="322391" y="1429374"/>
                      <a:pt x="0" y="1106983"/>
                      <a:pt x="0" y="709294"/>
                    </a:cubicBezTo>
                    <a:cubicBezTo>
                      <a:pt x="0" y="352516"/>
                      <a:pt x="259472" y="56341"/>
                      <a:pt x="60014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椭圆 48"/>
              <p:cNvSpPr/>
              <p:nvPr/>
            </p:nvSpPr>
            <p:spPr>
              <a:xfrm rot="20473898">
                <a:off x="1946476" y="1509819"/>
                <a:ext cx="646585" cy="763578"/>
              </a:xfrm>
              <a:custGeom>
                <a:avLst/>
                <a:gdLst/>
                <a:ahLst/>
                <a:cxnLst/>
                <a:rect l="l" t="t" r="r" b="b"/>
                <a:pathLst>
                  <a:path w="865829" h="1022492">
                    <a:moveTo>
                      <a:pt x="69377" y="0"/>
                    </a:moveTo>
                    <a:cubicBezTo>
                      <a:pt x="46542" y="68499"/>
                      <a:pt x="35912" y="141754"/>
                      <a:pt x="35912" y="217490"/>
                    </a:cubicBezTo>
                    <a:cubicBezTo>
                      <a:pt x="35912" y="654948"/>
                      <a:pt x="390542" y="1009578"/>
                      <a:pt x="828000" y="1009578"/>
                    </a:cubicBezTo>
                    <a:cubicBezTo>
                      <a:pt x="840698" y="1009578"/>
                      <a:pt x="853325" y="1009279"/>
                      <a:pt x="865829" y="1007668"/>
                    </a:cubicBezTo>
                    <a:cubicBezTo>
                      <a:pt x="818768" y="1017409"/>
                      <a:pt x="770018" y="1022492"/>
                      <a:pt x="720080" y="1022492"/>
                    </a:cubicBezTo>
                    <a:cubicBezTo>
                      <a:pt x="322391" y="1022492"/>
                      <a:pt x="0" y="700101"/>
                      <a:pt x="0" y="302412"/>
                    </a:cubicBezTo>
                    <a:cubicBezTo>
                      <a:pt x="0" y="193949"/>
                      <a:pt x="23981" y="91087"/>
                      <a:pt x="6937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TextBox 35"/>
            <p:cNvSpPr txBox="1"/>
            <p:nvPr/>
          </p:nvSpPr>
          <p:spPr>
            <a:xfrm>
              <a:off x="3398162" y="2811166"/>
              <a:ext cx="1640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2400" dirty="0">
                  <a:solidFill>
                    <a:schemeClr val="tx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</a:rPr>
                <a:t>添加文字</a:t>
              </a:r>
              <a:endParaRPr lang="en-US" altLang="zh-CN" sz="2400" dirty="0">
                <a:solidFill>
                  <a:schemeClr val="tx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97193" y="1252736"/>
            <a:ext cx="2591889" cy="2328039"/>
            <a:chOff x="5625693" y="1791385"/>
            <a:chExt cx="2591889" cy="2328039"/>
          </a:xfrm>
        </p:grpSpPr>
        <p:grpSp>
          <p:nvGrpSpPr>
            <p:cNvPr id="12" name="组合 11"/>
            <p:cNvGrpSpPr/>
            <p:nvPr/>
          </p:nvGrpSpPr>
          <p:grpSpPr>
            <a:xfrm>
              <a:off x="5625693" y="1791385"/>
              <a:ext cx="2591889" cy="2328039"/>
              <a:chOff x="1133799" y="1509819"/>
              <a:chExt cx="1971503" cy="1770806"/>
            </a:xfrm>
            <a:effectLst>
              <a:reflection blurRad="6350" stA="34000" endPos="15000" dir="5400000" sy="-100000" algn="bl" rotWithShape="0"/>
            </a:effectLst>
          </p:grpSpPr>
          <p:sp>
            <p:nvSpPr>
              <p:cNvPr id="13" name="等腰三角形 47"/>
              <p:cNvSpPr/>
              <p:nvPr/>
            </p:nvSpPr>
            <p:spPr>
              <a:xfrm rot="7772360">
                <a:off x="1284238" y="1459560"/>
                <a:ext cx="1670626" cy="1971503"/>
              </a:xfrm>
              <a:custGeom>
                <a:avLst/>
                <a:gdLst/>
                <a:ahLst/>
                <a:cxnLst/>
                <a:rect l="l" t="t" r="r" b="b"/>
                <a:pathLst>
                  <a:path w="1670626" h="1971503">
                    <a:moveTo>
                      <a:pt x="191148" y="1667943"/>
                    </a:moveTo>
                    <a:cubicBezTo>
                      <a:pt x="-102531" y="1312180"/>
                      <a:pt x="-52202" y="785704"/>
                      <a:pt x="303561" y="492025"/>
                    </a:cubicBezTo>
                    <a:cubicBezTo>
                      <a:pt x="455486" y="366612"/>
                      <a:pt x="638544" y="303934"/>
                      <a:pt x="821369" y="304714"/>
                    </a:cubicBezTo>
                    <a:lnTo>
                      <a:pt x="920985" y="0"/>
                    </a:lnTo>
                    <a:lnTo>
                      <a:pt x="1027727" y="326510"/>
                    </a:lnTo>
                    <a:cubicBezTo>
                      <a:pt x="1199391" y="363974"/>
                      <a:pt x="1359018" y="458512"/>
                      <a:pt x="1479479" y="604438"/>
                    </a:cubicBezTo>
                    <a:cubicBezTo>
                      <a:pt x="1773157" y="960201"/>
                      <a:pt x="1722828" y="1486677"/>
                      <a:pt x="1367066" y="1780356"/>
                    </a:cubicBezTo>
                    <a:cubicBezTo>
                      <a:pt x="1011303" y="2074034"/>
                      <a:pt x="484827" y="2023705"/>
                      <a:pt x="191148" y="1667943"/>
                    </a:cubicBezTo>
                    <a:close/>
                  </a:path>
                </a:pathLst>
              </a:custGeom>
              <a:gradFill flip="none" rotWithShape="1">
                <a:gsLst>
                  <a:gs pos="2000">
                    <a:srgbClr val="4FAEFC"/>
                  </a:gs>
                  <a:gs pos="100000">
                    <a:srgbClr val="33CAFF"/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/>
              </a:sp3d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椭圆 48"/>
              <p:cNvSpPr/>
              <p:nvPr/>
            </p:nvSpPr>
            <p:spPr>
              <a:xfrm>
                <a:off x="1295728" y="1630996"/>
                <a:ext cx="1440160" cy="1429374"/>
              </a:xfrm>
              <a:custGeom>
                <a:avLst/>
                <a:gdLst/>
                <a:ahLst/>
                <a:cxnLst/>
                <a:rect l="l" t="t" r="r" b="b"/>
                <a:pathLst>
                  <a:path w="1440160" h="1429374">
                    <a:moveTo>
                      <a:pt x="600143" y="0"/>
                    </a:moveTo>
                    <a:lnTo>
                      <a:pt x="1418911" y="542848"/>
                    </a:lnTo>
                    <a:cubicBezTo>
                      <a:pt x="1433434" y="595976"/>
                      <a:pt x="1440160" y="651849"/>
                      <a:pt x="1440160" y="709294"/>
                    </a:cubicBezTo>
                    <a:cubicBezTo>
                      <a:pt x="1440160" y="1106983"/>
                      <a:pt x="1117769" y="1429374"/>
                      <a:pt x="720080" y="1429374"/>
                    </a:cubicBezTo>
                    <a:cubicBezTo>
                      <a:pt x="322391" y="1429374"/>
                      <a:pt x="0" y="1106983"/>
                      <a:pt x="0" y="709294"/>
                    </a:cubicBezTo>
                    <a:cubicBezTo>
                      <a:pt x="0" y="352516"/>
                      <a:pt x="259472" y="56341"/>
                      <a:pt x="60014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椭圆 48"/>
              <p:cNvSpPr/>
              <p:nvPr/>
            </p:nvSpPr>
            <p:spPr>
              <a:xfrm rot="20473898">
                <a:off x="1946476" y="1509819"/>
                <a:ext cx="646585" cy="763578"/>
              </a:xfrm>
              <a:custGeom>
                <a:avLst/>
                <a:gdLst/>
                <a:ahLst/>
                <a:cxnLst/>
                <a:rect l="l" t="t" r="r" b="b"/>
                <a:pathLst>
                  <a:path w="865829" h="1022492">
                    <a:moveTo>
                      <a:pt x="69377" y="0"/>
                    </a:moveTo>
                    <a:cubicBezTo>
                      <a:pt x="46542" y="68499"/>
                      <a:pt x="35912" y="141754"/>
                      <a:pt x="35912" y="217490"/>
                    </a:cubicBezTo>
                    <a:cubicBezTo>
                      <a:pt x="35912" y="654948"/>
                      <a:pt x="390542" y="1009578"/>
                      <a:pt x="828000" y="1009578"/>
                    </a:cubicBezTo>
                    <a:cubicBezTo>
                      <a:pt x="840698" y="1009578"/>
                      <a:pt x="853325" y="1009279"/>
                      <a:pt x="865829" y="1007668"/>
                    </a:cubicBezTo>
                    <a:cubicBezTo>
                      <a:pt x="818768" y="1017409"/>
                      <a:pt x="770018" y="1022492"/>
                      <a:pt x="720080" y="1022492"/>
                    </a:cubicBezTo>
                    <a:cubicBezTo>
                      <a:pt x="322391" y="1022492"/>
                      <a:pt x="0" y="700101"/>
                      <a:pt x="0" y="302412"/>
                    </a:cubicBezTo>
                    <a:cubicBezTo>
                      <a:pt x="0" y="193949"/>
                      <a:pt x="23981" y="91087"/>
                      <a:pt x="6937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TextBox 40"/>
            <p:cNvSpPr txBox="1"/>
            <p:nvPr/>
          </p:nvSpPr>
          <p:spPr>
            <a:xfrm>
              <a:off x="5901802" y="2813790"/>
              <a:ext cx="1640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2400" dirty="0">
                  <a:solidFill>
                    <a:schemeClr val="tx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</a:rPr>
                <a:t>添加文字</a:t>
              </a:r>
              <a:endParaRPr lang="en-US" altLang="zh-CN" sz="2400" dirty="0">
                <a:solidFill>
                  <a:schemeClr val="tx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986583" y="1252736"/>
            <a:ext cx="2591889" cy="2328039"/>
            <a:chOff x="8129333" y="1794009"/>
            <a:chExt cx="2591889" cy="2328039"/>
          </a:xfrm>
        </p:grpSpPr>
        <p:grpSp>
          <p:nvGrpSpPr>
            <p:cNvPr id="17" name="组合 16"/>
            <p:cNvGrpSpPr/>
            <p:nvPr/>
          </p:nvGrpSpPr>
          <p:grpSpPr>
            <a:xfrm>
              <a:off x="8129333" y="1794009"/>
              <a:ext cx="2591889" cy="2328039"/>
              <a:chOff x="1133799" y="1509819"/>
              <a:chExt cx="1971503" cy="1770806"/>
            </a:xfrm>
            <a:effectLst>
              <a:reflection blurRad="6350" stA="34000" endPos="15000" dir="5400000" sy="-100000" algn="bl" rotWithShape="0"/>
            </a:effectLst>
          </p:grpSpPr>
          <p:sp>
            <p:nvSpPr>
              <p:cNvPr id="18" name="等腰三角形 47"/>
              <p:cNvSpPr/>
              <p:nvPr/>
            </p:nvSpPr>
            <p:spPr>
              <a:xfrm rot="7772360">
                <a:off x="1284238" y="1459560"/>
                <a:ext cx="1670626" cy="1971503"/>
              </a:xfrm>
              <a:custGeom>
                <a:avLst/>
                <a:gdLst/>
                <a:ahLst/>
                <a:cxnLst/>
                <a:rect l="l" t="t" r="r" b="b"/>
                <a:pathLst>
                  <a:path w="1670626" h="1971503">
                    <a:moveTo>
                      <a:pt x="191148" y="1667943"/>
                    </a:moveTo>
                    <a:cubicBezTo>
                      <a:pt x="-102531" y="1312180"/>
                      <a:pt x="-52202" y="785704"/>
                      <a:pt x="303561" y="492025"/>
                    </a:cubicBezTo>
                    <a:cubicBezTo>
                      <a:pt x="455486" y="366612"/>
                      <a:pt x="638544" y="303934"/>
                      <a:pt x="821369" y="304714"/>
                    </a:cubicBezTo>
                    <a:lnTo>
                      <a:pt x="920985" y="0"/>
                    </a:lnTo>
                    <a:lnTo>
                      <a:pt x="1027727" y="326510"/>
                    </a:lnTo>
                    <a:cubicBezTo>
                      <a:pt x="1199391" y="363974"/>
                      <a:pt x="1359018" y="458512"/>
                      <a:pt x="1479479" y="604438"/>
                    </a:cubicBezTo>
                    <a:cubicBezTo>
                      <a:pt x="1773157" y="960201"/>
                      <a:pt x="1722828" y="1486677"/>
                      <a:pt x="1367066" y="1780356"/>
                    </a:cubicBezTo>
                    <a:cubicBezTo>
                      <a:pt x="1011303" y="2074034"/>
                      <a:pt x="484827" y="2023705"/>
                      <a:pt x="191148" y="1667943"/>
                    </a:cubicBezTo>
                    <a:close/>
                  </a:path>
                </a:pathLst>
              </a:custGeom>
              <a:gradFill flip="none" rotWithShape="1">
                <a:gsLst>
                  <a:gs pos="2000">
                    <a:srgbClr val="4FAEFC"/>
                  </a:gs>
                  <a:gs pos="100000">
                    <a:srgbClr val="33CAFF"/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/>
              </a:sp3d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椭圆 48"/>
              <p:cNvSpPr/>
              <p:nvPr/>
            </p:nvSpPr>
            <p:spPr>
              <a:xfrm>
                <a:off x="1295728" y="1630996"/>
                <a:ext cx="1440160" cy="1429374"/>
              </a:xfrm>
              <a:custGeom>
                <a:avLst/>
                <a:gdLst/>
                <a:ahLst/>
                <a:cxnLst/>
                <a:rect l="l" t="t" r="r" b="b"/>
                <a:pathLst>
                  <a:path w="1440160" h="1429374">
                    <a:moveTo>
                      <a:pt x="600143" y="0"/>
                    </a:moveTo>
                    <a:lnTo>
                      <a:pt x="1418911" y="542848"/>
                    </a:lnTo>
                    <a:cubicBezTo>
                      <a:pt x="1433434" y="595976"/>
                      <a:pt x="1440160" y="651849"/>
                      <a:pt x="1440160" y="709294"/>
                    </a:cubicBezTo>
                    <a:cubicBezTo>
                      <a:pt x="1440160" y="1106983"/>
                      <a:pt x="1117769" y="1429374"/>
                      <a:pt x="720080" y="1429374"/>
                    </a:cubicBezTo>
                    <a:cubicBezTo>
                      <a:pt x="322391" y="1429374"/>
                      <a:pt x="0" y="1106983"/>
                      <a:pt x="0" y="709294"/>
                    </a:cubicBezTo>
                    <a:cubicBezTo>
                      <a:pt x="0" y="352516"/>
                      <a:pt x="259472" y="56341"/>
                      <a:pt x="60014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48"/>
              <p:cNvSpPr/>
              <p:nvPr/>
            </p:nvSpPr>
            <p:spPr>
              <a:xfrm rot="20473898">
                <a:off x="1946476" y="1509819"/>
                <a:ext cx="646585" cy="763578"/>
              </a:xfrm>
              <a:custGeom>
                <a:avLst/>
                <a:gdLst/>
                <a:ahLst/>
                <a:cxnLst/>
                <a:rect l="l" t="t" r="r" b="b"/>
                <a:pathLst>
                  <a:path w="865829" h="1022492">
                    <a:moveTo>
                      <a:pt x="69377" y="0"/>
                    </a:moveTo>
                    <a:cubicBezTo>
                      <a:pt x="46542" y="68499"/>
                      <a:pt x="35912" y="141754"/>
                      <a:pt x="35912" y="217490"/>
                    </a:cubicBezTo>
                    <a:cubicBezTo>
                      <a:pt x="35912" y="654948"/>
                      <a:pt x="390542" y="1009578"/>
                      <a:pt x="828000" y="1009578"/>
                    </a:cubicBezTo>
                    <a:cubicBezTo>
                      <a:pt x="840698" y="1009578"/>
                      <a:pt x="853325" y="1009279"/>
                      <a:pt x="865829" y="1007668"/>
                    </a:cubicBezTo>
                    <a:cubicBezTo>
                      <a:pt x="818768" y="1017409"/>
                      <a:pt x="770018" y="1022492"/>
                      <a:pt x="720080" y="1022492"/>
                    </a:cubicBezTo>
                    <a:cubicBezTo>
                      <a:pt x="322391" y="1022492"/>
                      <a:pt x="0" y="700101"/>
                      <a:pt x="0" y="302412"/>
                    </a:cubicBezTo>
                    <a:cubicBezTo>
                      <a:pt x="0" y="193949"/>
                      <a:pt x="23981" y="91087"/>
                      <a:pt x="6937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" name="TextBox 45"/>
            <p:cNvSpPr txBox="1"/>
            <p:nvPr/>
          </p:nvSpPr>
          <p:spPr>
            <a:xfrm>
              <a:off x="8405442" y="2816415"/>
              <a:ext cx="1640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zh-CN" altLang="en-US" sz="2400" dirty="0">
                  <a:solidFill>
                    <a:schemeClr val="tx1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</a:rPr>
                <a:t>添加文字</a:t>
              </a:r>
              <a:endParaRPr kumimoji="0" lang="en-US" altLang="zh-CN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377302" y="3858339"/>
            <a:ext cx="27186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大多数企业对什么样的人开展什么样的培训，都是基于企业自身发展的要求提出来的，而很少考虑受训人自身发展的要求。</a:t>
            </a:r>
            <a:endParaRPr lang="en-US" altLang="zh-CN" sz="2000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88777" y="3858339"/>
            <a:ext cx="27186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大多数企业对什么样的人开展什么样的培训，都是基于企业自身发展的要求提出来的，而很少考虑受训人自身发展的要求。</a:t>
            </a:r>
            <a:endParaRPr lang="en-US" altLang="zh-CN" sz="2000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200252" y="3858339"/>
            <a:ext cx="27186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大多数企业对什么样的人开展什么样的培训，都是基于企业自身发展的要求提出来的，而很少考虑受训人自身发展的要求。</a:t>
            </a:r>
            <a:endParaRPr lang="en-US" altLang="zh-CN" sz="2000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111727" y="3858339"/>
            <a:ext cx="27186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defRPr/>
            </a:pPr>
            <a:r>
              <a:rPr lang="zh-CN" altLang="en-US" sz="2000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大多数企业对什么样的人开展什么样的培训，都是基于企业自身发展的要求提出来的，而很少考虑受训人自身发展的要求。</a:t>
            </a:r>
            <a:endParaRPr lang="en-US" altLang="zh-CN" sz="2000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r="19510"/>
          <a:stretch>
            <a:fillRect/>
          </a:stretch>
        </p:blipFill>
        <p:spPr>
          <a:xfrm>
            <a:off x="0" y="0"/>
            <a:ext cx="70485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4" b="52487"/>
          <a:stretch>
            <a:fillRect/>
          </a:stretch>
        </p:blipFill>
        <p:spPr>
          <a:xfrm>
            <a:off x="9410700" y="0"/>
            <a:ext cx="2781300" cy="28130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29667" y="2354177"/>
            <a:ext cx="371127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5500" b="1" dirty="0" smtClean="0">
                <a:solidFill>
                  <a:srgbClr val="9FBE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谢谢聆听！</a:t>
            </a:r>
            <a:endParaRPr lang="zh-CN" altLang="en-US" sz="5500" b="1" dirty="0">
              <a:solidFill>
                <a:srgbClr val="9FBE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093320" y="3449084"/>
            <a:ext cx="6547619" cy="0"/>
          </a:xfrm>
          <a:prstGeom prst="line">
            <a:avLst/>
          </a:prstGeom>
          <a:ln w="28575">
            <a:solidFill>
              <a:srgbClr val="9FB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044261" y="3605272"/>
            <a:ext cx="6596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适用于教育教学、教师说课、学生作业、汇报总结等演示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19659" y="4161569"/>
            <a:ext cx="2621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讲解人：情缘素材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390650"/>
            <a:ext cx="12192000" cy="48196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338267" y="1889934"/>
            <a:ext cx="5515467" cy="3821082"/>
            <a:chOff x="4257675" y="1843088"/>
            <a:chExt cx="3767138" cy="2609850"/>
          </a:xfrm>
        </p:grpSpPr>
        <p:sp>
          <p:nvSpPr>
            <p:cNvPr id="5" name="圆角矩形 4"/>
            <p:cNvSpPr/>
            <p:nvPr/>
          </p:nvSpPr>
          <p:spPr>
            <a:xfrm>
              <a:off x="4257675" y="2979738"/>
              <a:ext cx="3767138" cy="1473200"/>
            </a:xfrm>
            <a:prstGeom prst="roundRect">
              <a:avLst>
                <a:gd name="adj" fmla="val 6212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381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anchor="ctr"/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sz="2200" b="1" kern="0" dirty="0">
                  <a:solidFill>
                    <a:srgbClr val="9FBE5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大多数企业对什么样的人开展什么样的培训，都是基于企业自身发展的要求提出来的，而很少考虑受训人自身发展的要求。</a:t>
              </a:r>
              <a:endParaRPr lang="en-US" altLang="zh-CN" sz="2200" b="1" kern="0" dirty="0">
                <a:solidFill>
                  <a:srgbClr val="9FBE5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14864" y="1843088"/>
              <a:ext cx="3144837" cy="963612"/>
            </a:xfrm>
            <a:prstGeom prst="rect">
              <a:avLst/>
            </a:prstGeom>
            <a:noFill/>
          </p:spPr>
          <p:txBody>
            <a:bodyPr/>
            <a:lstStyle/>
            <a:p>
              <a:pPr algn="ctr">
                <a:defRPr/>
              </a:pPr>
              <a:r>
                <a:rPr lang="zh-CN" altLang="en-US" sz="7200" spc="400" dirty="0">
                  <a:ln w="19050">
                    <a:noFill/>
                  </a:ln>
                  <a:solidFill>
                    <a:srgbClr val="9FBE5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第 一 章</a:t>
              </a:r>
              <a:endParaRPr lang="zh-CN" altLang="en-US" sz="7200" spc="400" dirty="0">
                <a:ln w="19050">
                  <a:noFill/>
                </a:ln>
                <a:solidFill>
                  <a:srgbClr val="9FBE5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 flipV="1">
              <a:off x="4916488" y="2855913"/>
              <a:ext cx="431800" cy="349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089525" y="2624138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9FBE5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86350" y="3041650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dist="25400" dir="2700000" algn="tl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6200000" flipV="1">
              <a:off x="6982619" y="2855119"/>
              <a:ext cx="431800" cy="36512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156450" y="2624138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9FBE5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156450" y="3041650"/>
              <a:ext cx="82550" cy="8255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dist="25400" dir="2700000" algn="tl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27" y="967467"/>
            <a:ext cx="4315412" cy="3338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85" y="2351976"/>
            <a:ext cx="4315412" cy="3338590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>
          <a:xfrm flipH="1">
            <a:off x="9495148" y="3317443"/>
            <a:ext cx="8446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kumimoji="0" lang="zh-CN" alt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rial Rounded MT Bold" panose="020F07040305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 flipH="1">
            <a:off x="4702141" y="4686646"/>
            <a:ext cx="8446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kumimoji="0" lang="zh-CN" alt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rial Rounded MT Bold" panose="020F07040305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7444007" y="2174180"/>
            <a:ext cx="2031709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大多数企业对什么样的人开展什么样的培训，都是基于企业自身发展的</a:t>
            </a:r>
            <a:endParaRPr lang="en-US" altLang="zh-CN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7444007" y="1800994"/>
            <a:ext cx="167166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24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添加文字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2659736" y="3369971"/>
            <a:ext cx="2031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大多数企业对什么样的人开展什么样的培训，都是基于企业自身发展</a:t>
            </a:r>
            <a:r>
              <a:rPr lang="zh-CN" altLang="en-US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2659736" y="2996785"/>
            <a:ext cx="167166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24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添加文字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572049" y="907741"/>
            <a:ext cx="9047903" cy="5335356"/>
            <a:chOff x="493713" y="521607"/>
            <a:chExt cx="8225366" cy="4850324"/>
          </a:xfrm>
        </p:grpSpPr>
        <p:grpSp>
          <p:nvGrpSpPr>
            <p:cNvPr id="2" name="Group 31"/>
            <p:cNvGrpSpPr/>
            <p:nvPr/>
          </p:nvGrpSpPr>
          <p:grpSpPr bwMode="auto">
            <a:xfrm>
              <a:off x="2000250" y="598319"/>
              <a:ext cx="1695450" cy="3416300"/>
              <a:chOff x="3929058" y="2589797"/>
              <a:chExt cx="2212526" cy="4460680"/>
            </a:xfrm>
          </p:grpSpPr>
          <p:sp>
            <p:nvSpPr>
              <p:cNvPr id="3" name="Freeform 23"/>
              <p:cNvSpPr/>
              <p:nvPr/>
            </p:nvSpPr>
            <p:spPr bwMode="auto">
              <a:xfrm>
                <a:off x="5323281" y="4527871"/>
                <a:ext cx="818303" cy="252260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7" y="158"/>
                  </a:cxn>
                  <a:cxn ang="0">
                    <a:pos x="136" y="322"/>
                  </a:cxn>
                  <a:cxn ang="0">
                    <a:pos x="210" y="492"/>
                  </a:cxn>
                  <a:cxn ang="0">
                    <a:pos x="284" y="671"/>
                  </a:cxn>
                  <a:cxn ang="0">
                    <a:pos x="359" y="854"/>
                  </a:cxn>
                  <a:cxn ang="0">
                    <a:pos x="435" y="1045"/>
                  </a:cxn>
                  <a:cxn ang="0">
                    <a:pos x="511" y="1241"/>
                  </a:cxn>
                  <a:cxn ang="0">
                    <a:pos x="582" y="1443"/>
                  </a:cxn>
                  <a:cxn ang="0">
                    <a:pos x="652" y="1649"/>
                  </a:cxn>
                  <a:cxn ang="0">
                    <a:pos x="715" y="1862"/>
                  </a:cxn>
                  <a:cxn ang="0">
                    <a:pos x="772" y="2080"/>
                  </a:cxn>
                  <a:cxn ang="0">
                    <a:pos x="822" y="2301"/>
                  </a:cxn>
                  <a:cxn ang="0">
                    <a:pos x="864" y="2531"/>
                  </a:cxn>
                  <a:cxn ang="0">
                    <a:pos x="896" y="2762"/>
                  </a:cxn>
                  <a:cxn ang="0">
                    <a:pos x="890" y="2762"/>
                  </a:cxn>
                  <a:cxn ang="0">
                    <a:pos x="858" y="2531"/>
                  </a:cxn>
                  <a:cxn ang="0">
                    <a:pos x="816" y="2303"/>
                  </a:cxn>
                  <a:cxn ang="0">
                    <a:pos x="765" y="2080"/>
                  </a:cxn>
                  <a:cxn ang="0">
                    <a:pos x="709" y="1864"/>
                  </a:cxn>
                  <a:cxn ang="0">
                    <a:pos x="646" y="1651"/>
                  </a:cxn>
                  <a:cxn ang="0">
                    <a:pos x="578" y="1445"/>
                  </a:cxn>
                  <a:cxn ang="0">
                    <a:pos x="505" y="1243"/>
                  </a:cxn>
                  <a:cxn ang="0">
                    <a:pos x="431" y="1048"/>
                  </a:cxn>
                  <a:cxn ang="0">
                    <a:pos x="355" y="858"/>
                  </a:cxn>
                  <a:cxn ang="0">
                    <a:pos x="279" y="673"/>
                  </a:cxn>
                  <a:cxn ang="0">
                    <a:pos x="206" y="496"/>
                  </a:cxn>
                  <a:cxn ang="0">
                    <a:pos x="132" y="324"/>
                  </a:cxn>
                  <a:cxn ang="0">
                    <a:pos x="63" y="16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896" h="2762">
                    <a:moveTo>
                      <a:pt x="4" y="0"/>
                    </a:moveTo>
                    <a:lnTo>
                      <a:pt x="67" y="158"/>
                    </a:lnTo>
                    <a:lnTo>
                      <a:pt x="136" y="322"/>
                    </a:lnTo>
                    <a:lnTo>
                      <a:pt x="210" y="492"/>
                    </a:lnTo>
                    <a:lnTo>
                      <a:pt x="284" y="671"/>
                    </a:lnTo>
                    <a:lnTo>
                      <a:pt x="359" y="854"/>
                    </a:lnTo>
                    <a:lnTo>
                      <a:pt x="435" y="1045"/>
                    </a:lnTo>
                    <a:lnTo>
                      <a:pt x="511" y="1241"/>
                    </a:lnTo>
                    <a:lnTo>
                      <a:pt x="582" y="1443"/>
                    </a:lnTo>
                    <a:lnTo>
                      <a:pt x="652" y="1649"/>
                    </a:lnTo>
                    <a:lnTo>
                      <a:pt x="715" y="1862"/>
                    </a:lnTo>
                    <a:lnTo>
                      <a:pt x="772" y="2080"/>
                    </a:lnTo>
                    <a:lnTo>
                      <a:pt x="822" y="2301"/>
                    </a:lnTo>
                    <a:lnTo>
                      <a:pt x="864" y="2531"/>
                    </a:lnTo>
                    <a:lnTo>
                      <a:pt x="896" y="2762"/>
                    </a:lnTo>
                    <a:lnTo>
                      <a:pt x="890" y="2762"/>
                    </a:lnTo>
                    <a:lnTo>
                      <a:pt x="858" y="2531"/>
                    </a:lnTo>
                    <a:lnTo>
                      <a:pt x="816" y="2303"/>
                    </a:lnTo>
                    <a:lnTo>
                      <a:pt x="765" y="2080"/>
                    </a:lnTo>
                    <a:lnTo>
                      <a:pt x="709" y="1864"/>
                    </a:lnTo>
                    <a:lnTo>
                      <a:pt x="646" y="1651"/>
                    </a:lnTo>
                    <a:lnTo>
                      <a:pt x="578" y="1445"/>
                    </a:lnTo>
                    <a:lnTo>
                      <a:pt x="505" y="1243"/>
                    </a:lnTo>
                    <a:lnTo>
                      <a:pt x="431" y="1048"/>
                    </a:lnTo>
                    <a:lnTo>
                      <a:pt x="355" y="858"/>
                    </a:lnTo>
                    <a:lnTo>
                      <a:pt x="279" y="673"/>
                    </a:lnTo>
                    <a:lnTo>
                      <a:pt x="206" y="496"/>
                    </a:lnTo>
                    <a:lnTo>
                      <a:pt x="132" y="324"/>
                    </a:lnTo>
                    <a:lnTo>
                      <a:pt x="63" y="16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4" name="Freeform 29"/>
              <p:cNvSpPr/>
              <p:nvPr/>
            </p:nvSpPr>
            <p:spPr bwMode="auto">
              <a:xfrm>
                <a:off x="3929058" y="2589797"/>
                <a:ext cx="1670814" cy="2073673"/>
              </a:xfrm>
              <a:custGeom>
                <a:avLst/>
                <a:gdLst/>
                <a:ahLst/>
                <a:cxnLst>
                  <a:cxn ang="0">
                    <a:pos x="955" y="0"/>
                  </a:cxn>
                  <a:cxn ang="0">
                    <a:pos x="1138" y="32"/>
                  </a:cxn>
                  <a:cxn ang="0">
                    <a:pos x="1313" y="101"/>
                  </a:cxn>
                  <a:cxn ang="0">
                    <a:pos x="1471" y="205"/>
                  </a:cxn>
                  <a:cxn ang="0">
                    <a:pos x="1608" y="341"/>
                  </a:cxn>
                  <a:cxn ang="0">
                    <a:pos x="1715" y="507"/>
                  </a:cxn>
                  <a:cxn ang="0">
                    <a:pos x="1778" y="672"/>
                  </a:cxn>
                  <a:cxn ang="0">
                    <a:pos x="1814" y="852"/>
                  </a:cxn>
                  <a:cxn ang="0">
                    <a:pos x="1829" y="1044"/>
                  </a:cxn>
                  <a:cxn ang="0">
                    <a:pos x="1822" y="1240"/>
                  </a:cxn>
                  <a:cxn ang="0">
                    <a:pos x="1803" y="1433"/>
                  </a:cxn>
                  <a:cxn ang="0">
                    <a:pos x="1772" y="1620"/>
                  </a:cxn>
                  <a:cxn ang="0">
                    <a:pos x="1734" y="1795"/>
                  </a:cxn>
                  <a:cxn ang="0">
                    <a:pos x="1694" y="1951"/>
                  </a:cxn>
                  <a:cxn ang="0">
                    <a:pos x="1656" y="2081"/>
                  </a:cxn>
                  <a:cxn ang="0">
                    <a:pos x="1624" y="2182"/>
                  </a:cxn>
                  <a:cxn ang="0">
                    <a:pos x="1601" y="2247"/>
                  </a:cxn>
                  <a:cxn ang="0">
                    <a:pos x="1593" y="2270"/>
                  </a:cxn>
                  <a:cxn ang="0">
                    <a:pos x="1570" y="2264"/>
                  </a:cxn>
                  <a:cxn ang="0">
                    <a:pos x="1502" y="2243"/>
                  </a:cxn>
                  <a:cxn ang="0">
                    <a:pos x="1401" y="2207"/>
                  </a:cxn>
                  <a:cxn ang="0">
                    <a:pos x="1273" y="2159"/>
                  </a:cxn>
                  <a:cxn ang="0">
                    <a:pos x="1124" y="2098"/>
                  </a:cxn>
                  <a:cxn ang="0">
                    <a:pos x="960" y="2024"/>
                  </a:cxn>
                  <a:cxn ang="0">
                    <a:pos x="791" y="1938"/>
                  </a:cxn>
                  <a:cxn ang="0">
                    <a:pos x="623" y="1839"/>
                  </a:cxn>
                  <a:cxn ang="0">
                    <a:pos x="461" y="1728"/>
                  </a:cxn>
                  <a:cxn ang="0">
                    <a:pos x="316" y="1606"/>
                  </a:cxn>
                  <a:cxn ang="0">
                    <a:pos x="192" y="1473"/>
                  </a:cxn>
                  <a:cxn ang="0">
                    <a:pos x="99" y="1328"/>
                  </a:cxn>
                  <a:cxn ang="0">
                    <a:pos x="27" y="1143"/>
                  </a:cxn>
                  <a:cxn ang="0">
                    <a:pos x="0" y="951"/>
                  </a:cxn>
                  <a:cxn ang="0">
                    <a:pos x="9" y="764"/>
                  </a:cxn>
                  <a:cxn ang="0">
                    <a:pos x="57" y="581"/>
                  </a:cxn>
                  <a:cxn ang="0">
                    <a:pos x="139" y="415"/>
                  </a:cxn>
                  <a:cxn ang="0">
                    <a:pos x="257" y="268"/>
                  </a:cxn>
                  <a:cxn ang="0">
                    <a:pos x="404" y="146"/>
                  </a:cxn>
                  <a:cxn ang="0">
                    <a:pos x="581" y="55"/>
                  </a:cxn>
                  <a:cxn ang="0">
                    <a:pos x="766" y="9"/>
                  </a:cxn>
                </a:cxnLst>
                <a:rect l="0" t="0" r="r" b="b"/>
                <a:pathLst>
                  <a:path w="1829" h="2270">
                    <a:moveTo>
                      <a:pt x="861" y="0"/>
                    </a:moveTo>
                    <a:lnTo>
                      <a:pt x="955" y="0"/>
                    </a:lnTo>
                    <a:lnTo>
                      <a:pt x="1048" y="13"/>
                    </a:lnTo>
                    <a:lnTo>
                      <a:pt x="1138" y="32"/>
                    </a:lnTo>
                    <a:lnTo>
                      <a:pt x="1229" y="61"/>
                    </a:lnTo>
                    <a:lnTo>
                      <a:pt x="1313" y="101"/>
                    </a:lnTo>
                    <a:lnTo>
                      <a:pt x="1395" y="148"/>
                    </a:lnTo>
                    <a:lnTo>
                      <a:pt x="1471" y="205"/>
                    </a:lnTo>
                    <a:lnTo>
                      <a:pt x="1542" y="268"/>
                    </a:lnTo>
                    <a:lnTo>
                      <a:pt x="1608" y="341"/>
                    </a:lnTo>
                    <a:lnTo>
                      <a:pt x="1664" y="421"/>
                    </a:lnTo>
                    <a:lnTo>
                      <a:pt x="1715" y="507"/>
                    </a:lnTo>
                    <a:lnTo>
                      <a:pt x="1751" y="587"/>
                    </a:lnTo>
                    <a:lnTo>
                      <a:pt x="1778" y="672"/>
                    </a:lnTo>
                    <a:lnTo>
                      <a:pt x="1799" y="760"/>
                    </a:lnTo>
                    <a:lnTo>
                      <a:pt x="1814" y="852"/>
                    </a:lnTo>
                    <a:lnTo>
                      <a:pt x="1824" y="947"/>
                    </a:lnTo>
                    <a:lnTo>
                      <a:pt x="1829" y="1044"/>
                    </a:lnTo>
                    <a:lnTo>
                      <a:pt x="1826" y="1141"/>
                    </a:lnTo>
                    <a:lnTo>
                      <a:pt x="1822" y="1240"/>
                    </a:lnTo>
                    <a:lnTo>
                      <a:pt x="1814" y="1336"/>
                    </a:lnTo>
                    <a:lnTo>
                      <a:pt x="1803" y="1433"/>
                    </a:lnTo>
                    <a:lnTo>
                      <a:pt x="1789" y="1528"/>
                    </a:lnTo>
                    <a:lnTo>
                      <a:pt x="1772" y="1620"/>
                    </a:lnTo>
                    <a:lnTo>
                      <a:pt x="1753" y="1711"/>
                    </a:lnTo>
                    <a:lnTo>
                      <a:pt x="1734" y="1795"/>
                    </a:lnTo>
                    <a:lnTo>
                      <a:pt x="1715" y="1875"/>
                    </a:lnTo>
                    <a:lnTo>
                      <a:pt x="1694" y="1951"/>
                    </a:lnTo>
                    <a:lnTo>
                      <a:pt x="1675" y="2020"/>
                    </a:lnTo>
                    <a:lnTo>
                      <a:pt x="1656" y="2081"/>
                    </a:lnTo>
                    <a:lnTo>
                      <a:pt x="1639" y="2136"/>
                    </a:lnTo>
                    <a:lnTo>
                      <a:pt x="1624" y="2182"/>
                    </a:lnTo>
                    <a:lnTo>
                      <a:pt x="1612" y="2220"/>
                    </a:lnTo>
                    <a:lnTo>
                      <a:pt x="1601" y="2247"/>
                    </a:lnTo>
                    <a:lnTo>
                      <a:pt x="1595" y="2264"/>
                    </a:lnTo>
                    <a:lnTo>
                      <a:pt x="1593" y="2270"/>
                    </a:lnTo>
                    <a:lnTo>
                      <a:pt x="1587" y="2268"/>
                    </a:lnTo>
                    <a:lnTo>
                      <a:pt x="1570" y="2264"/>
                    </a:lnTo>
                    <a:lnTo>
                      <a:pt x="1540" y="2253"/>
                    </a:lnTo>
                    <a:lnTo>
                      <a:pt x="1502" y="2243"/>
                    </a:lnTo>
                    <a:lnTo>
                      <a:pt x="1456" y="2226"/>
                    </a:lnTo>
                    <a:lnTo>
                      <a:pt x="1401" y="2207"/>
                    </a:lnTo>
                    <a:lnTo>
                      <a:pt x="1340" y="2184"/>
                    </a:lnTo>
                    <a:lnTo>
                      <a:pt x="1273" y="2159"/>
                    </a:lnTo>
                    <a:lnTo>
                      <a:pt x="1202" y="2129"/>
                    </a:lnTo>
                    <a:lnTo>
                      <a:pt x="1124" y="2098"/>
                    </a:lnTo>
                    <a:lnTo>
                      <a:pt x="1044" y="2062"/>
                    </a:lnTo>
                    <a:lnTo>
                      <a:pt x="960" y="2024"/>
                    </a:lnTo>
                    <a:lnTo>
                      <a:pt x="875" y="1982"/>
                    </a:lnTo>
                    <a:lnTo>
                      <a:pt x="791" y="1938"/>
                    </a:lnTo>
                    <a:lnTo>
                      <a:pt x="705" y="1890"/>
                    </a:lnTo>
                    <a:lnTo>
                      <a:pt x="623" y="1839"/>
                    </a:lnTo>
                    <a:lnTo>
                      <a:pt x="541" y="1784"/>
                    </a:lnTo>
                    <a:lnTo>
                      <a:pt x="461" y="1728"/>
                    </a:lnTo>
                    <a:lnTo>
                      <a:pt x="385" y="1669"/>
                    </a:lnTo>
                    <a:lnTo>
                      <a:pt x="316" y="1606"/>
                    </a:lnTo>
                    <a:lnTo>
                      <a:pt x="250" y="1540"/>
                    </a:lnTo>
                    <a:lnTo>
                      <a:pt x="192" y="1473"/>
                    </a:lnTo>
                    <a:lnTo>
                      <a:pt x="141" y="1401"/>
                    </a:lnTo>
                    <a:lnTo>
                      <a:pt x="99" y="1328"/>
                    </a:lnTo>
                    <a:lnTo>
                      <a:pt x="59" y="1235"/>
                    </a:lnTo>
                    <a:lnTo>
                      <a:pt x="27" y="1143"/>
                    </a:lnTo>
                    <a:lnTo>
                      <a:pt x="9" y="1046"/>
                    </a:lnTo>
                    <a:lnTo>
                      <a:pt x="0" y="951"/>
                    </a:lnTo>
                    <a:lnTo>
                      <a:pt x="0" y="857"/>
                    </a:lnTo>
                    <a:lnTo>
                      <a:pt x="9" y="764"/>
                    </a:lnTo>
                    <a:lnTo>
                      <a:pt x="27" y="672"/>
                    </a:lnTo>
                    <a:lnTo>
                      <a:pt x="57" y="581"/>
                    </a:lnTo>
                    <a:lnTo>
                      <a:pt x="95" y="497"/>
                    </a:lnTo>
                    <a:lnTo>
                      <a:pt x="139" y="415"/>
                    </a:lnTo>
                    <a:lnTo>
                      <a:pt x="194" y="337"/>
                    </a:lnTo>
                    <a:lnTo>
                      <a:pt x="257" y="268"/>
                    </a:lnTo>
                    <a:lnTo>
                      <a:pt x="326" y="202"/>
                    </a:lnTo>
                    <a:lnTo>
                      <a:pt x="404" y="146"/>
                    </a:lnTo>
                    <a:lnTo>
                      <a:pt x="490" y="95"/>
                    </a:lnTo>
                    <a:lnTo>
                      <a:pt x="581" y="55"/>
                    </a:lnTo>
                    <a:lnTo>
                      <a:pt x="673" y="26"/>
                    </a:lnTo>
                    <a:lnTo>
                      <a:pt x="766" y="9"/>
                    </a:lnTo>
                    <a:lnTo>
                      <a:pt x="861" y="0"/>
                    </a:lnTo>
                    <a:close/>
                  </a:path>
                </a:pathLst>
              </a:custGeom>
              <a:solidFill>
                <a:srgbClr val="4FAEFC"/>
              </a:solidFill>
              <a:ln w="9525" cap="flat" cmpd="sng" algn="ctr">
                <a:solidFill>
                  <a:srgbClr val="4FAEFC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32"/>
            <p:cNvGrpSpPr/>
            <p:nvPr/>
          </p:nvGrpSpPr>
          <p:grpSpPr bwMode="auto">
            <a:xfrm>
              <a:off x="493713" y="1942931"/>
              <a:ext cx="2006600" cy="2378075"/>
              <a:chOff x="4134598" y="4671691"/>
              <a:chExt cx="2006986" cy="2378786"/>
            </a:xfrm>
          </p:grpSpPr>
          <p:sp>
            <p:nvSpPr>
              <p:cNvPr id="6" name="Freeform 25"/>
              <p:cNvSpPr/>
              <p:nvPr/>
            </p:nvSpPr>
            <p:spPr bwMode="auto">
              <a:xfrm>
                <a:off x="5435010" y="5797566"/>
                <a:ext cx="706574" cy="12529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2" y="45"/>
                  </a:cxn>
                  <a:cxn ang="0">
                    <a:pos x="86" y="95"/>
                  </a:cxn>
                  <a:cxn ang="0">
                    <a:pos x="138" y="154"/>
                  </a:cxn>
                  <a:cxn ang="0">
                    <a:pos x="193" y="219"/>
                  </a:cxn>
                  <a:cxn ang="0">
                    <a:pos x="254" y="293"/>
                  </a:cxn>
                  <a:cxn ang="0">
                    <a:pos x="315" y="373"/>
                  </a:cxn>
                  <a:cxn ang="0">
                    <a:pos x="378" y="461"/>
                  </a:cxn>
                  <a:cxn ang="0">
                    <a:pos x="441" y="554"/>
                  </a:cxn>
                  <a:cxn ang="0">
                    <a:pos x="503" y="655"/>
                  </a:cxn>
                  <a:cxn ang="0">
                    <a:pos x="561" y="760"/>
                  </a:cxn>
                  <a:cxn ang="0">
                    <a:pos x="618" y="871"/>
                  </a:cxn>
                  <a:cxn ang="0">
                    <a:pos x="667" y="989"/>
                  </a:cxn>
                  <a:cxn ang="0">
                    <a:pos x="711" y="1111"/>
                  </a:cxn>
                  <a:cxn ang="0">
                    <a:pos x="747" y="1239"/>
                  </a:cxn>
                  <a:cxn ang="0">
                    <a:pos x="774" y="1372"/>
                  </a:cxn>
                  <a:cxn ang="0">
                    <a:pos x="768" y="1372"/>
                  </a:cxn>
                  <a:cxn ang="0">
                    <a:pos x="740" y="1239"/>
                  </a:cxn>
                  <a:cxn ang="0">
                    <a:pos x="704" y="1113"/>
                  </a:cxn>
                  <a:cxn ang="0">
                    <a:pos x="660" y="989"/>
                  </a:cxn>
                  <a:cxn ang="0">
                    <a:pos x="612" y="873"/>
                  </a:cxn>
                  <a:cxn ang="0">
                    <a:pos x="557" y="762"/>
                  </a:cxn>
                  <a:cxn ang="0">
                    <a:pos x="498" y="657"/>
                  </a:cxn>
                  <a:cxn ang="0">
                    <a:pos x="435" y="556"/>
                  </a:cxn>
                  <a:cxn ang="0">
                    <a:pos x="374" y="463"/>
                  </a:cxn>
                  <a:cxn ang="0">
                    <a:pos x="311" y="377"/>
                  </a:cxn>
                  <a:cxn ang="0">
                    <a:pos x="248" y="297"/>
                  </a:cxn>
                  <a:cxn ang="0">
                    <a:pos x="189" y="223"/>
                  </a:cxn>
                  <a:cxn ang="0">
                    <a:pos x="134" y="158"/>
                  </a:cxn>
                  <a:cxn ang="0">
                    <a:pos x="82" y="99"/>
                  </a:cxn>
                  <a:cxn ang="0">
                    <a:pos x="37" y="49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774" h="1372">
                    <a:moveTo>
                      <a:pt x="4" y="0"/>
                    </a:moveTo>
                    <a:lnTo>
                      <a:pt x="42" y="45"/>
                    </a:lnTo>
                    <a:lnTo>
                      <a:pt x="86" y="95"/>
                    </a:lnTo>
                    <a:lnTo>
                      <a:pt x="138" y="154"/>
                    </a:lnTo>
                    <a:lnTo>
                      <a:pt x="193" y="219"/>
                    </a:lnTo>
                    <a:lnTo>
                      <a:pt x="254" y="293"/>
                    </a:lnTo>
                    <a:lnTo>
                      <a:pt x="315" y="373"/>
                    </a:lnTo>
                    <a:lnTo>
                      <a:pt x="378" y="461"/>
                    </a:lnTo>
                    <a:lnTo>
                      <a:pt x="441" y="554"/>
                    </a:lnTo>
                    <a:lnTo>
                      <a:pt x="503" y="655"/>
                    </a:lnTo>
                    <a:lnTo>
                      <a:pt x="561" y="760"/>
                    </a:lnTo>
                    <a:lnTo>
                      <a:pt x="618" y="871"/>
                    </a:lnTo>
                    <a:lnTo>
                      <a:pt x="667" y="989"/>
                    </a:lnTo>
                    <a:lnTo>
                      <a:pt x="711" y="1111"/>
                    </a:lnTo>
                    <a:lnTo>
                      <a:pt x="747" y="1239"/>
                    </a:lnTo>
                    <a:lnTo>
                      <a:pt x="774" y="1372"/>
                    </a:lnTo>
                    <a:lnTo>
                      <a:pt x="768" y="1372"/>
                    </a:lnTo>
                    <a:lnTo>
                      <a:pt x="740" y="1239"/>
                    </a:lnTo>
                    <a:lnTo>
                      <a:pt x="704" y="1113"/>
                    </a:lnTo>
                    <a:lnTo>
                      <a:pt x="660" y="989"/>
                    </a:lnTo>
                    <a:lnTo>
                      <a:pt x="612" y="873"/>
                    </a:lnTo>
                    <a:lnTo>
                      <a:pt x="557" y="762"/>
                    </a:lnTo>
                    <a:lnTo>
                      <a:pt x="498" y="657"/>
                    </a:lnTo>
                    <a:lnTo>
                      <a:pt x="435" y="556"/>
                    </a:lnTo>
                    <a:lnTo>
                      <a:pt x="374" y="463"/>
                    </a:lnTo>
                    <a:lnTo>
                      <a:pt x="311" y="377"/>
                    </a:lnTo>
                    <a:lnTo>
                      <a:pt x="248" y="297"/>
                    </a:lnTo>
                    <a:lnTo>
                      <a:pt x="189" y="223"/>
                    </a:lnTo>
                    <a:lnTo>
                      <a:pt x="134" y="158"/>
                    </a:lnTo>
                    <a:lnTo>
                      <a:pt x="82" y="99"/>
                    </a:lnTo>
                    <a:lnTo>
                      <a:pt x="37" y="4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Freeform 30"/>
              <p:cNvSpPr/>
              <p:nvPr/>
            </p:nvSpPr>
            <p:spPr bwMode="auto">
              <a:xfrm>
                <a:off x="4134598" y="4671691"/>
                <a:ext cx="1422338" cy="1278004"/>
              </a:xfrm>
              <a:custGeom>
                <a:avLst/>
                <a:gdLst/>
                <a:ahLst/>
                <a:cxnLst>
                  <a:cxn ang="0">
                    <a:pos x="709" y="0"/>
                  </a:cxn>
                  <a:cxn ang="0">
                    <a:pos x="869" y="29"/>
                  </a:cxn>
                  <a:cxn ang="0">
                    <a:pos x="1019" y="99"/>
                  </a:cxn>
                  <a:cxn ang="0">
                    <a:pos x="1151" y="202"/>
                  </a:cxn>
                  <a:cxn ang="0">
                    <a:pos x="1256" y="334"/>
                  </a:cxn>
                  <a:cxn ang="0">
                    <a:pos x="1343" y="490"/>
                  </a:cxn>
                  <a:cxn ang="0">
                    <a:pos x="1410" y="660"/>
                  </a:cxn>
                  <a:cxn ang="0">
                    <a:pos x="1463" y="833"/>
                  </a:cxn>
                  <a:cxn ang="0">
                    <a:pos x="1503" y="997"/>
                  </a:cxn>
                  <a:cxn ang="0">
                    <a:pos x="1530" y="1142"/>
                  </a:cxn>
                  <a:cxn ang="0">
                    <a:pos x="1547" y="1260"/>
                  </a:cxn>
                  <a:cxn ang="0">
                    <a:pos x="1555" y="1338"/>
                  </a:cxn>
                  <a:cxn ang="0">
                    <a:pos x="1557" y="1365"/>
                  </a:cxn>
                  <a:cxn ang="0">
                    <a:pos x="1532" y="1369"/>
                  </a:cxn>
                  <a:cxn ang="0">
                    <a:pos x="1460" y="1378"/>
                  </a:cxn>
                  <a:cxn ang="0">
                    <a:pos x="1351" y="1388"/>
                  </a:cxn>
                  <a:cxn ang="0">
                    <a:pos x="1214" y="1397"/>
                  </a:cxn>
                  <a:cxn ang="0">
                    <a:pos x="1057" y="1399"/>
                  </a:cxn>
                  <a:cxn ang="0">
                    <a:pos x="888" y="1390"/>
                  </a:cxn>
                  <a:cxn ang="0">
                    <a:pos x="716" y="1371"/>
                  </a:cxn>
                  <a:cxn ang="0">
                    <a:pos x="547" y="1336"/>
                  </a:cxn>
                  <a:cxn ang="0">
                    <a:pos x="394" y="1279"/>
                  </a:cxn>
                  <a:cxn ang="0">
                    <a:pos x="263" y="1199"/>
                  </a:cxn>
                  <a:cxn ang="0">
                    <a:pos x="143" y="1079"/>
                  </a:cxn>
                  <a:cxn ang="0">
                    <a:pos x="59" y="940"/>
                  </a:cxn>
                  <a:cxn ang="0">
                    <a:pos x="11" y="789"/>
                  </a:cxn>
                  <a:cxn ang="0">
                    <a:pos x="0" y="629"/>
                  </a:cxn>
                  <a:cxn ang="0">
                    <a:pos x="28" y="471"/>
                  </a:cxn>
                  <a:cxn ang="0">
                    <a:pos x="93" y="322"/>
                  </a:cxn>
                  <a:cxn ang="0">
                    <a:pos x="198" y="189"/>
                  </a:cxn>
                  <a:cxn ang="0">
                    <a:pos x="326" y="90"/>
                  </a:cxn>
                  <a:cxn ang="0">
                    <a:pos x="474" y="27"/>
                  </a:cxn>
                  <a:cxn ang="0">
                    <a:pos x="629" y="0"/>
                  </a:cxn>
                </a:cxnLst>
                <a:rect l="0" t="0" r="r" b="b"/>
                <a:pathLst>
                  <a:path w="1557" h="1399">
                    <a:moveTo>
                      <a:pt x="629" y="0"/>
                    </a:moveTo>
                    <a:lnTo>
                      <a:pt x="709" y="0"/>
                    </a:lnTo>
                    <a:lnTo>
                      <a:pt x="789" y="10"/>
                    </a:lnTo>
                    <a:lnTo>
                      <a:pt x="869" y="29"/>
                    </a:lnTo>
                    <a:lnTo>
                      <a:pt x="945" y="59"/>
                    </a:lnTo>
                    <a:lnTo>
                      <a:pt x="1019" y="99"/>
                    </a:lnTo>
                    <a:lnTo>
                      <a:pt x="1090" y="147"/>
                    </a:lnTo>
                    <a:lnTo>
                      <a:pt x="1151" y="202"/>
                    </a:lnTo>
                    <a:lnTo>
                      <a:pt x="1206" y="265"/>
                    </a:lnTo>
                    <a:lnTo>
                      <a:pt x="1256" y="334"/>
                    </a:lnTo>
                    <a:lnTo>
                      <a:pt x="1303" y="410"/>
                    </a:lnTo>
                    <a:lnTo>
                      <a:pt x="1343" y="490"/>
                    </a:lnTo>
                    <a:lnTo>
                      <a:pt x="1378" y="574"/>
                    </a:lnTo>
                    <a:lnTo>
                      <a:pt x="1410" y="660"/>
                    </a:lnTo>
                    <a:lnTo>
                      <a:pt x="1439" y="746"/>
                    </a:lnTo>
                    <a:lnTo>
                      <a:pt x="1463" y="833"/>
                    </a:lnTo>
                    <a:lnTo>
                      <a:pt x="1484" y="915"/>
                    </a:lnTo>
                    <a:lnTo>
                      <a:pt x="1503" y="997"/>
                    </a:lnTo>
                    <a:lnTo>
                      <a:pt x="1517" y="1073"/>
                    </a:lnTo>
                    <a:lnTo>
                      <a:pt x="1530" y="1142"/>
                    </a:lnTo>
                    <a:lnTo>
                      <a:pt x="1538" y="1205"/>
                    </a:lnTo>
                    <a:lnTo>
                      <a:pt x="1547" y="1260"/>
                    </a:lnTo>
                    <a:lnTo>
                      <a:pt x="1551" y="1304"/>
                    </a:lnTo>
                    <a:lnTo>
                      <a:pt x="1555" y="1338"/>
                    </a:lnTo>
                    <a:lnTo>
                      <a:pt x="1557" y="1359"/>
                    </a:lnTo>
                    <a:lnTo>
                      <a:pt x="1557" y="1365"/>
                    </a:lnTo>
                    <a:lnTo>
                      <a:pt x="1551" y="1365"/>
                    </a:lnTo>
                    <a:lnTo>
                      <a:pt x="1532" y="1369"/>
                    </a:lnTo>
                    <a:lnTo>
                      <a:pt x="1500" y="1373"/>
                    </a:lnTo>
                    <a:lnTo>
                      <a:pt x="1460" y="1378"/>
                    </a:lnTo>
                    <a:lnTo>
                      <a:pt x="1410" y="1382"/>
                    </a:lnTo>
                    <a:lnTo>
                      <a:pt x="1351" y="1388"/>
                    </a:lnTo>
                    <a:lnTo>
                      <a:pt x="1286" y="1392"/>
                    </a:lnTo>
                    <a:lnTo>
                      <a:pt x="1214" y="1397"/>
                    </a:lnTo>
                    <a:lnTo>
                      <a:pt x="1139" y="1399"/>
                    </a:lnTo>
                    <a:lnTo>
                      <a:pt x="1057" y="1399"/>
                    </a:lnTo>
                    <a:lnTo>
                      <a:pt x="972" y="1397"/>
                    </a:lnTo>
                    <a:lnTo>
                      <a:pt x="888" y="1390"/>
                    </a:lnTo>
                    <a:lnTo>
                      <a:pt x="802" y="1382"/>
                    </a:lnTo>
                    <a:lnTo>
                      <a:pt x="716" y="1371"/>
                    </a:lnTo>
                    <a:lnTo>
                      <a:pt x="631" y="1354"/>
                    </a:lnTo>
                    <a:lnTo>
                      <a:pt x="547" y="1336"/>
                    </a:lnTo>
                    <a:lnTo>
                      <a:pt x="469" y="1310"/>
                    </a:lnTo>
                    <a:lnTo>
                      <a:pt x="394" y="1279"/>
                    </a:lnTo>
                    <a:lnTo>
                      <a:pt x="326" y="1241"/>
                    </a:lnTo>
                    <a:lnTo>
                      <a:pt x="263" y="1199"/>
                    </a:lnTo>
                    <a:lnTo>
                      <a:pt x="200" y="1142"/>
                    </a:lnTo>
                    <a:lnTo>
                      <a:pt x="143" y="1079"/>
                    </a:lnTo>
                    <a:lnTo>
                      <a:pt x="97" y="1012"/>
                    </a:lnTo>
                    <a:lnTo>
                      <a:pt x="59" y="940"/>
                    </a:lnTo>
                    <a:lnTo>
                      <a:pt x="30" y="864"/>
                    </a:lnTo>
                    <a:lnTo>
                      <a:pt x="11" y="789"/>
                    </a:lnTo>
                    <a:lnTo>
                      <a:pt x="0" y="709"/>
                    </a:lnTo>
                    <a:lnTo>
                      <a:pt x="0" y="629"/>
                    </a:lnTo>
                    <a:lnTo>
                      <a:pt x="9" y="549"/>
                    </a:lnTo>
                    <a:lnTo>
                      <a:pt x="28" y="471"/>
                    </a:lnTo>
                    <a:lnTo>
                      <a:pt x="55" y="395"/>
                    </a:lnTo>
                    <a:lnTo>
                      <a:pt x="93" y="322"/>
                    </a:lnTo>
                    <a:lnTo>
                      <a:pt x="141" y="252"/>
                    </a:lnTo>
                    <a:lnTo>
                      <a:pt x="198" y="189"/>
                    </a:lnTo>
                    <a:lnTo>
                      <a:pt x="259" y="136"/>
                    </a:lnTo>
                    <a:lnTo>
                      <a:pt x="326" y="90"/>
                    </a:lnTo>
                    <a:lnTo>
                      <a:pt x="398" y="54"/>
                    </a:lnTo>
                    <a:lnTo>
                      <a:pt x="474" y="27"/>
                    </a:lnTo>
                    <a:lnTo>
                      <a:pt x="549" y="8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3BC6F6"/>
              </a:solidFill>
              <a:ln w="0">
                <a:noFill/>
                <a:prstDash val="solid"/>
                <a:round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</p:grpSp>
        <p:grpSp>
          <p:nvGrpSpPr>
            <p:cNvPr id="8" name="Group 39"/>
            <p:cNvGrpSpPr/>
            <p:nvPr/>
          </p:nvGrpSpPr>
          <p:grpSpPr bwMode="auto">
            <a:xfrm>
              <a:off x="5259388" y="712619"/>
              <a:ext cx="1955800" cy="3233737"/>
              <a:chOff x="3972193" y="561975"/>
              <a:chExt cx="1955731" cy="3233700"/>
            </a:xfrm>
          </p:grpSpPr>
          <p:sp>
            <p:nvSpPr>
              <p:cNvPr id="9" name="Freeform 27"/>
              <p:cNvSpPr/>
              <p:nvPr/>
            </p:nvSpPr>
            <p:spPr bwMode="auto">
              <a:xfrm>
                <a:off x="4459267" y="561975"/>
                <a:ext cx="1468657" cy="1599543"/>
              </a:xfrm>
              <a:custGeom>
                <a:avLst/>
                <a:gdLst/>
                <a:ahLst/>
                <a:cxnLst>
                  <a:cxn ang="0">
                    <a:pos x="1012" y="6"/>
                  </a:cxn>
                  <a:cxn ang="0">
                    <a:pos x="1189" y="48"/>
                  </a:cxn>
                  <a:cxn ang="0">
                    <a:pos x="1355" y="130"/>
                  </a:cxn>
                  <a:cxn ang="0">
                    <a:pos x="1503" y="252"/>
                  </a:cxn>
                  <a:cxn ang="0">
                    <a:pos x="1616" y="399"/>
                  </a:cxn>
                  <a:cxn ang="0">
                    <a:pos x="1690" y="566"/>
                  </a:cxn>
                  <a:cxn ang="0">
                    <a:pos x="1724" y="742"/>
                  </a:cxn>
                  <a:cxn ang="0">
                    <a:pos x="1719" y="925"/>
                  </a:cxn>
                  <a:cxn ang="0">
                    <a:pos x="1675" y="1102"/>
                  </a:cxn>
                  <a:cxn ang="0">
                    <a:pos x="1591" y="1272"/>
                  </a:cxn>
                  <a:cxn ang="0">
                    <a:pos x="1471" y="1415"/>
                  </a:cxn>
                  <a:cxn ang="0">
                    <a:pos x="1324" y="1531"/>
                  </a:cxn>
                  <a:cxn ang="0">
                    <a:pos x="1151" y="1626"/>
                  </a:cxn>
                  <a:cxn ang="0">
                    <a:pos x="964" y="1702"/>
                  </a:cxn>
                  <a:cxn ang="0">
                    <a:pos x="770" y="1763"/>
                  </a:cxn>
                  <a:cxn ang="0">
                    <a:pos x="583" y="1807"/>
                  </a:cxn>
                  <a:cxn ang="0">
                    <a:pos x="406" y="1840"/>
                  </a:cxn>
                  <a:cxn ang="0">
                    <a:pos x="255" y="1861"/>
                  </a:cxn>
                  <a:cxn ang="0">
                    <a:pos x="133" y="1874"/>
                  </a:cxn>
                  <a:cxn ang="0">
                    <a:pos x="55" y="1880"/>
                  </a:cxn>
                  <a:cxn ang="0">
                    <a:pos x="26" y="1882"/>
                  </a:cxn>
                  <a:cxn ang="0">
                    <a:pos x="23" y="1857"/>
                  </a:cxn>
                  <a:cxn ang="0">
                    <a:pos x="15" y="1784"/>
                  </a:cxn>
                  <a:cxn ang="0">
                    <a:pos x="7" y="1670"/>
                  </a:cxn>
                  <a:cxn ang="0">
                    <a:pos x="0" y="1527"/>
                  </a:cxn>
                  <a:cxn ang="0">
                    <a:pos x="2" y="1270"/>
                  </a:cxn>
                  <a:cxn ang="0">
                    <a:pos x="15" y="1081"/>
                  </a:cxn>
                  <a:cxn ang="0">
                    <a:pos x="40" y="890"/>
                  </a:cxn>
                  <a:cxn ang="0">
                    <a:pos x="80" y="702"/>
                  </a:cxn>
                  <a:cxn ang="0">
                    <a:pos x="141" y="528"/>
                  </a:cxn>
                  <a:cxn ang="0">
                    <a:pos x="221" y="372"/>
                  </a:cxn>
                  <a:cxn ang="0">
                    <a:pos x="337" y="233"/>
                  </a:cxn>
                  <a:cxn ang="0">
                    <a:pos x="486" y="117"/>
                  </a:cxn>
                  <a:cxn ang="0">
                    <a:pos x="655" y="42"/>
                  </a:cxn>
                  <a:cxn ang="0">
                    <a:pos x="831" y="4"/>
                  </a:cxn>
                </a:cxnLst>
                <a:rect l="0" t="0" r="r" b="b"/>
                <a:pathLst>
                  <a:path w="1728" h="1882">
                    <a:moveTo>
                      <a:pt x="922" y="0"/>
                    </a:moveTo>
                    <a:lnTo>
                      <a:pt x="1012" y="6"/>
                    </a:lnTo>
                    <a:lnTo>
                      <a:pt x="1103" y="21"/>
                    </a:lnTo>
                    <a:lnTo>
                      <a:pt x="1189" y="48"/>
                    </a:lnTo>
                    <a:lnTo>
                      <a:pt x="1275" y="84"/>
                    </a:lnTo>
                    <a:lnTo>
                      <a:pt x="1355" y="130"/>
                    </a:lnTo>
                    <a:lnTo>
                      <a:pt x="1433" y="187"/>
                    </a:lnTo>
                    <a:lnTo>
                      <a:pt x="1503" y="252"/>
                    </a:lnTo>
                    <a:lnTo>
                      <a:pt x="1564" y="324"/>
                    </a:lnTo>
                    <a:lnTo>
                      <a:pt x="1616" y="399"/>
                    </a:lnTo>
                    <a:lnTo>
                      <a:pt x="1656" y="481"/>
                    </a:lnTo>
                    <a:lnTo>
                      <a:pt x="1690" y="566"/>
                    </a:lnTo>
                    <a:lnTo>
                      <a:pt x="1711" y="654"/>
                    </a:lnTo>
                    <a:lnTo>
                      <a:pt x="1724" y="742"/>
                    </a:lnTo>
                    <a:lnTo>
                      <a:pt x="1728" y="835"/>
                    </a:lnTo>
                    <a:lnTo>
                      <a:pt x="1719" y="925"/>
                    </a:lnTo>
                    <a:lnTo>
                      <a:pt x="1703" y="1014"/>
                    </a:lnTo>
                    <a:lnTo>
                      <a:pt x="1675" y="1102"/>
                    </a:lnTo>
                    <a:lnTo>
                      <a:pt x="1637" y="1188"/>
                    </a:lnTo>
                    <a:lnTo>
                      <a:pt x="1591" y="1272"/>
                    </a:lnTo>
                    <a:lnTo>
                      <a:pt x="1532" y="1350"/>
                    </a:lnTo>
                    <a:lnTo>
                      <a:pt x="1471" y="1415"/>
                    </a:lnTo>
                    <a:lnTo>
                      <a:pt x="1400" y="1476"/>
                    </a:lnTo>
                    <a:lnTo>
                      <a:pt x="1324" y="1531"/>
                    </a:lnTo>
                    <a:lnTo>
                      <a:pt x="1240" y="1582"/>
                    </a:lnTo>
                    <a:lnTo>
                      <a:pt x="1151" y="1626"/>
                    </a:lnTo>
                    <a:lnTo>
                      <a:pt x="1059" y="1666"/>
                    </a:lnTo>
                    <a:lnTo>
                      <a:pt x="964" y="1702"/>
                    </a:lnTo>
                    <a:lnTo>
                      <a:pt x="867" y="1733"/>
                    </a:lnTo>
                    <a:lnTo>
                      <a:pt x="770" y="1763"/>
                    </a:lnTo>
                    <a:lnTo>
                      <a:pt x="676" y="1786"/>
                    </a:lnTo>
                    <a:lnTo>
                      <a:pt x="583" y="1807"/>
                    </a:lnTo>
                    <a:lnTo>
                      <a:pt x="493" y="1826"/>
                    </a:lnTo>
                    <a:lnTo>
                      <a:pt x="406" y="1840"/>
                    </a:lnTo>
                    <a:lnTo>
                      <a:pt x="326" y="1851"/>
                    </a:lnTo>
                    <a:lnTo>
                      <a:pt x="255" y="1861"/>
                    </a:lnTo>
                    <a:lnTo>
                      <a:pt x="190" y="1868"/>
                    </a:lnTo>
                    <a:lnTo>
                      <a:pt x="133" y="1874"/>
                    </a:lnTo>
                    <a:lnTo>
                      <a:pt x="89" y="1878"/>
                    </a:lnTo>
                    <a:lnTo>
                      <a:pt x="55" y="1880"/>
                    </a:lnTo>
                    <a:lnTo>
                      <a:pt x="32" y="1882"/>
                    </a:lnTo>
                    <a:lnTo>
                      <a:pt x="26" y="1882"/>
                    </a:lnTo>
                    <a:lnTo>
                      <a:pt x="26" y="1876"/>
                    </a:lnTo>
                    <a:lnTo>
                      <a:pt x="23" y="1857"/>
                    </a:lnTo>
                    <a:lnTo>
                      <a:pt x="19" y="1826"/>
                    </a:lnTo>
                    <a:lnTo>
                      <a:pt x="15" y="1784"/>
                    </a:lnTo>
                    <a:lnTo>
                      <a:pt x="11" y="1731"/>
                    </a:lnTo>
                    <a:lnTo>
                      <a:pt x="7" y="1670"/>
                    </a:lnTo>
                    <a:lnTo>
                      <a:pt x="5" y="1603"/>
                    </a:lnTo>
                    <a:lnTo>
                      <a:pt x="0" y="1527"/>
                    </a:lnTo>
                    <a:lnTo>
                      <a:pt x="0" y="1359"/>
                    </a:lnTo>
                    <a:lnTo>
                      <a:pt x="2" y="1270"/>
                    </a:lnTo>
                    <a:lnTo>
                      <a:pt x="7" y="1176"/>
                    </a:lnTo>
                    <a:lnTo>
                      <a:pt x="15" y="1081"/>
                    </a:lnTo>
                    <a:lnTo>
                      <a:pt x="26" y="986"/>
                    </a:lnTo>
                    <a:lnTo>
                      <a:pt x="40" y="890"/>
                    </a:lnTo>
                    <a:lnTo>
                      <a:pt x="59" y="795"/>
                    </a:lnTo>
                    <a:lnTo>
                      <a:pt x="80" y="702"/>
                    </a:lnTo>
                    <a:lnTo>
                      <a:pt x="108" y="614"/>
                    </a:lnTo>
                    <a:lnTo>
                      <a:pt x="141" y="528"/>
                    </a:lnTo>
                    <a:lnTo>
                      <a:pt x="179" y="448"/>
                    </a:lnTo>
                    <a:lnTo>
                      <a:pt x="221" y="372"/>
                    </a:lnTo>
                    <a:lnTo>
                      <a:pt x="272" y="305"/>
                    </a:lnTo>
                    <a:lnTo>
                      <a:pt x="337" y="233"/>
                    </a:lnTo>
                    <a:lnTo>
                      <a:pt x="411" y="170"/>
                    </a:lnTo>
                    <a:lnTo>
                      <a:pt x="486" y="117"/>
                    </a:lnTo>
                    <a:lnTo>
                      <a:pt x="568" y="75"/>
                    </a:lnTo>
                    <a:lnTo>
                      <a:pt x="655" y="42"/>
                    </a:lnTo>
                    <a:lnTo>
                      <a:pt x="743" y="19"/>
                    </a:lnTo>
                    <a:lnTo>
                      <a:pt x="831" y="4"/>
                    </a:lnTo>
                    <a:lnTo>
                      <a:pt x="922" y="0"/>
                    </a:lnTo>
                    <a:close/>
                  </a:path>
                </a:pathLst>
              </a:custGeom>
              <a:solidFill>
                <a:srgbClr val="9FBE51"/>
              </a:solidFill>
              <a:ln w="9525" cap="flat" cmpd="sng" algn="ctr">
                <a:solidFill>
                  <a:srgbClr val="9FBE5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23"/>
              <p:cNvSpPr/>
              <p:nvPr/>
            </p:nvSpPr>
            <p:spPr bwMode="auto">
              <a:xfrm flipH="1">
                <a:off x="3972193" y="2166919"/>
                <a:ext cx="528618" cy="162875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7" y="158"/>
                  </a:cxn>
                  <a:cxn ang="0">
                    <a:pos x="136" y="322"/>
                  </a:cxn>
                  <a:cxn ang="0">
                    <a:pos x="210" y="492"/>
                  </a:cxn>
                  <a:cxn ang="0">
                    <a:pos x="284" y="671"/>
                  </a:cxn>
                  <a:cxn ang="0">
                    <a:pos x="359" y="854"/>
                  </a:cxn>
                  <a:cxn ang="0">
                    <a:pos x="435" y="1045"/>
                  </a:cxn>
                  <a:cxn ang="0">
                    <a:pos x="511" y="1241"/>
                  </a:cxn>
                  <a:cxn ang="0">
                    <a:pos x="582" y="1443"/>
                  </a:cxn>
                  <a:cxn ang="0">
                    <a:pos x="652" y="1649"/>
                  </a:cxn>
                  <a:cxn ang="0">
                    <a:pos x="715" y="1862"/>
                  </a:cxn>
                  <a:cxn ang="0">
                    <a:pos x="772" y="2080"/>
                  </a:cxn>
                  <a:cxn ang="0">
                    <a:pos x="822" y="2301"/>
                  </a:cxn>
                  <a:cxn ang="0">
                    <a:pos x="864" y="2531"/>
                  </a:cxn>
                  <a:cxn ang="0">
                    <a:pos x="896" y="2762"/>
                  </a:cxn>
                  <a:cxn ang="0">
                    <a:pos x="890" y="2762"/>
                  </a:cxn>
                  <a:cxn ang="0">
                    <a:pos x="858" y="2531"/>
                  </a:cxn>
                  <a:cxn ang="0">
                    <a:pos x="816" y="2303"/>
                  </a:cxn>
                  <a:cxn ang="0">
                    <a:pos x="765" y="2080"/>
                  </a:cxn>
                  <a:cxn ang="0">
                    <a:pos x="709" y="1864"/>
                  </a:cxn>
                  <a:cxn ang="0">
                    <a:pos x="646" y="1651"/>
                  </a:cxn>
                  <a:cxn ang="0">
                    <a:pos x="578" y="1445"/>
                  </a:cxn>
                  <a:cxn ang="0">
                    <a:pos x="505" y="1243"/>
                  </a:cxn>
                  <a:cxn ang="0">
                    <a:pos x="431" y="1048"/>
                  </a:cxn>
                  <a:cxn ang="0">
                    <a:pos x="355" y="858"/>
                  </a:cxn>
                  <a:cxn ang="0">
                    <a:pos x="279" y="673"/>
                  </a:cxn>
                  <a:cxn ang="0">
                    <a:pos x="206" y="496"/>
                  </a:cxn>
                  <a:cxn ang="0">
                    <a:pos x="132" y="324"/>
                  </a:cxn>
                  <a:cxn ang="0">
                    <a:pos x="63" y="16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896" h="2762">
                    <a:moveTo>
                      <a:pt x="4" y="0"/>
                    </a:moveTo>
                    <a:lnTo>
                      <a:pt x="67" y="158"/>
                    </a:lnTo>
                    <a:lnTo>
                      <a:pt x="136" y="322"/>
                    </a:lnTo>
                    <a:lnTo>
                      <a:pt x="210" y="492"/>
                    </a:lnTo>
                    <a:lnTo>
                      <a:pt x="284" y="671"/>
                    </a:lnTo>
                    <a:lnTo>
                      <a:pt x="359" y="854"/>
                    </a:lnTo>
                    <a:lnTo>
                      <a:pt x="435" y="1045"/>
                    </a:lnTo>
                    <a:lnTo>
                      <a:pt x="511" y="1241"/>
                    </a:lnTo>
                    <a:lnTo>
                      <a:pt x="582" y="1443"/>
                    </a:lnTo>
                    <a:lnTo>
                      <a:pt x="652" y="1649"/>
                    </a:lnTo>
                    <a:lnTo>
                      <a:pt x="715" y="1862"/>
                    </a:lnTo>
                    <a:lnTo>
                      <a:pt x="772" y="2080"/>
                    </a:lnTo>
                    <a:lnTo>
                      <a:pt x="822" y="2301"/>
                    </a:lnTo>
                    <a:lnTo>
                      <a:pt x="864" y="2531"/>
                    </a:lnTo>
                    <a:lnTo>
                      <a:pt x="896" y="2762"/>
                    </a:lnTo>
                    <a:lnTo>
                      <a:pt x="890" y="2762"/>
                    </a:lnTo>
                    <a:lnTo>
                      <a:pt x="858" y="2531"/>
                    </a:lnTo>
                    <a:lnTo>
                      <a:pt x="816" y="2303"/>
                    </a:lnTo>
                    <a:lnTo>
                      <a:pt x="765" y="2080"/>
                    </a:lnTo>
                    <a:lnTo>
                      <a:pt x="709" y="1864"/>
                    </a:lnTo>
                    <a:lnTo>
                      <a:pt x="646" y="1651"/>
                    </a:lnTo>
                    <a:lnTo>
                      <a:pt x="578" y="1445"/>
                    </a:lnTo>
                    <a:lnTo>
                      <a:pt x="505" y="1243"/>
                    </a:lnTo>
                    <a:lnTo>
                      <a:pt x="431" y="1048"/>
                    </a:lnTo>
                    <a:lnTo>
                      <a:pt x="355" y="858"/>
                    </a:lnTo>
                    <a:lnTo>
                      <a:pt x="279" y="673"/>
                    </a:lnTo>
                    <a:lnTo>
                      <a:pt x="206" y="496"/>
                    </a:lnTo>
                    <a:lnTo>
                      <a:pt x="132" y="324"/>
                    </a:lnTo>
                    <a:lnTo>
                      <a:pt x="63" y="16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" name="Group 43"/>
            <p:cNvGrpSpPr/>
            <p:nvPr/>
          </p:nvGrpSpPr>
          <p:grpSpPr bwMode="auto">
            <a:xfrm rot="591452">
              <a:off x="6818313" y="1639719"/>
              <a:ext cx="1735137" cy="3103562"/>
              <a:chOff x="5605470" y="1857364"/>
              <a:chExt cx="1878642" cy="3362308"/>
            </a:xfrm>
          </p:grpSpPr>
          <p:sp>
            <p:nvSpPr>
              <p:cNvPr id="12" name="Freeform 28"/>
              <p:cNvSpPr/>
              <p:nvPr/>
            </p:nvSpPr>
            <p:spPr bwMode="auto">
              <a:xfrm>
                <a:off x="6009704" y="1857364"/>
                <a:ext cx="1474408" cy="1773127"/>
              </a:xfrm>
              <a:custGeom>
                <a:avLst/>
                <a:gdLst/>
                <a:ahLst/>
                <a:cxnLst>
                  <a:cxn ang="0">
                    <a:pos x="888" y="0"/>
                  </a:cxn>
                  <a:cxn ang="0">
                    <a:pos x="1063" y="33"/>
                  </a:cxn>
                  <a:cxn ang="0">
                    <a:pos x="1231" y="109"/>
                  </a:cxn>
                  <a:cxn ang="0">
                    <a:pos x="1376" y="221"/>
                  </a:cxn>
                  <a:cxn ang="0">
                    <a:pos x="1488" y="359"/>
                  </a:cxn>
                  <a:cxn ang="0">
                    <a:pos x="1566" y="515"/>
                  </a:cxn>
                  <a:cxn ang="0">
                    <a:pos x="1608" y="685"/>
                  </a:cxn>
                  <a:cxn ang="0">
                    <a:pos x="1610" y="862"/>
                  </a:cxn>
                  <a:cxn ang="0">
                    <a:pos x="1574" y="1039"/>
                  </a:cxn>
                  <a:cxn ang="0">
                    <a:pos x="1498" y="1209"/>
                  </a:cxn>
                  <a:cxn ang="0">
                    <a:pos x="1395" y="1344"/>
                  </a:cxn>
                  <a:cxn ang="0">
                    <a:pos x="1265" y="1464"/>
                  </a:cxn>
                  <a:cxn ang="0">
                    <a:pos x="1113" y="1569"/>
                  </a:cxn>
                  <a:cxn ang="0">
                    <a:pos x="949" y="1659"/>
                  </a:cxn>
                  <a:cxn ang="0">
                    <a:pos x="781" y="1737"/>
                  </a:cxn>
                  <a:cxn ang="0">
                    <a:pos x="617" y="1803"/>
                  </a:cxn>
                  <a:cxn ang="0">
                    <a:pos x="463" y="1853"/>
                  </a:cxn>
                  <a:cxn ang="0">
                    <a:pos x="331" y="1893"/>
                  </a:cxn>
                  <a:cxn ang="0">
                    <a:pos x="225" y="1920"/>
                  </a:cxn>
                  <a:cxn ang="0">
                    <a:pos x="158" y="1935"/>
                  </a:cxn>
                  <a:cxn ang="0">
                    <a:pos x="133" y="1941"/>
                  </a:cxn>
                  <a:cxn ang="0">
                    <a:pos x="127" y="1916"/>
                  </a:cxn>
                  <a:cxn ang="0">
                    <a:pos x="108" y="1847"/>
                  </a:cxn>
                  <a:cxn ang="0">
                    <a:pos x="85" y="1742"/>
                  </a:cxn>
                  <a:cxn ang="0">
                    <a:pos x="57" y="1605"/>
                  </a:cxn>
                  <a:cxn ang="0">
                    <a:pos x="32" y="1445"/>
                  </a:cxn>
                  <a:cxn ang="0">
                    <a:pos x="11" y="1268"/>
                  </a:cxn>
                  <a:cxn ang="0">
                    <a:pos x="0" y="1083"/>
                  </a:cxn>
                  <a:cxn ang="0">
                    <a:pos x="5" y="896"/>
                  </a:cxn>
                  <a:cxn ang="0">
                    <a:pos x="24" y="715"/>
                  </a:cxn>
                  <a:cxn ang="0">
                    <a:pos x="68" y="545"/>
                  </a:cxn>
                  <a:cxn ang="0">
                    <a:pos x="135" y="395"/>
                  </a:cxn>
                  <a:cxn ang="0">
                    <a:pos x="249" y="248"/>
                  </a:cxn>
                  <a:cxn ang="0">
                    <a:pos x="388" y="132"/>
                  </a:cxn>
                  <a:cxn ang="0">
                    <a:pos x="543" y="50"/>
                  </a:cxn>
                  <a:cxn ang="0">
                    <a:pos x="714" y="6"/>
                  </a:cxn>
                </a:cxnLst>
                <a:rect l="0" t="0" r="r" b="b"/>
                <a:pathLst>
                  <a:path w="1614" h="1941">
                    <a:moveTo>
                      <a:pt x="802" y="0"/>
                    </a:moveTo>
                    <a:lnTo>
                      <a:pt x="888" y="0"/>
                    </a:lnTo>
                    <a:lnTo>
                      <a:pt x="977" y="12"/>
                    </a:lnTo>
                    <a:lnTo>
                      <a:pt x="1063" y="33"/>
                    </a:lnTo>
                    <a:lnTo>
                      <a:pt x="1149" y="67"/>
                    </a:lnTo>
                    <a:lnTo>
                      <a:pt x="1231" y="109"/>
                    </a:lnTo>
                    <a:lnTo>
                      <a:pt x="1307" y="162"/>
                    </a:lnTo>
                    <a:lnTo>
                      <a:pt x="1376" y="221"/>
                    </a:lnTo>
                    <a:lnTo>
                      <a:pt x="1437" y="288"/>
                    </a:lnTo>
                    <a:lnTo>
                      <a:pt x="1488" y="359"/>
                    </a:lnTo>
                    <a:lnTo>
                      <a:pt x="1532" y="435"/>
                    </a:lnTo>
                    <a:lnTo>
                      <a:pt x="1566" y="515"/>
                    </a:lnTo>
                    <a:lnTo>
                      <a:pt x="1591" y="599"/>
                    </a:lnTo>
                    <a:lnTo>
                      <a:pt x="1608" y="685"/>
                    </a:lnTo>
                    <a:lnTo>
                      <a:pt x="1614" y="774"/>
                    </a:lnTo>
                    <a:lnTo>
                      <a:pt x="1610" y="862"/>
                    </a:lnTo>
                    <a:lnTo>
                      <a:pt x="1597" y="953"/>
                    </a:lnTo>
                    <a:lnTo>
                      <a:pt x="1574" y="1039"/>
                    </a:lnTo>
                    <a:lnTo>
                      <a:pt x="1543" y="1125"/>
                    </a:lnTo>
                    <a:lnTo>
                      <a:pt x="1498" y="1209"/>
                    </a:lnTo>
                    <a:lnTo>
                      <a:pt x="1452" y="1279"/>
                    </a:lnTo>
                    <a:lnTo>
                      <a:pt x="1395" y="1344"/>
                    </a:lnTo>
                    <a:lnTo>
                      <a:pt x="1334" y="1405"/>
                    </a:lnTo>
                    <a:lnTo>
                      <a:pt x="1265" y="1464"/>
                    </a:lnTo>
                    <a:lnTo>
                      <a:pt x="1191" y="1519"/>
                    </a:lnTo>
                    <a:lnTo>
                      <a:pt x="1113" y="1569"/>
                    </a:lnTo>
                    <a:lnTo>
                      <a:pt x="1033" y="1615"/>
                    </a:lnTo>
                    <a:lnTo>
                      <a:pt x="949" y="1659"/>
                    </a:lnTo>
                    <a:lnTo>
                      <a:pt x="865" y="1699"/>
                    </a:lnTo>
                    <a:lnTo>
                      <a:pt x="781" y="1737"/>
                    </a:lnTo>
                    <a:lnTo>
                      <a:pt x="699" y="1771"/>
                    </a:lnTo>
                    <a:lnTo>
                      <a:pt x="617" y="1803"/>
                    </a:lnTo>
                    <a:lnTo>
                      <a:pt x="539" y="1830"/>
                    </a:lnTo>
                    <a:lnTo>
                      <a:pt x="463" y="1853"/>
                    </a:lnTo>
                    <a:lnTo>
                      <a:pt x="394" y="1874"/>
                    </a:lnTo>
                    <a:lnTo>
                      <a:pt x="331" y="1893"/>
                    </a:lnTo>
                    <a:lnTo>
                      <a:pt x="274" y="1908"/>
                    </a:lnTo>
                    <a:lnTo>
                      <a:pt x="225" y="1920"/>
                    </a:lnTo>
                    <a:lnTo>
                      <a:pt x="188" y="1929"/>
                    </a:lnTo>
                    <a:lnTo>
                      <a:pt x="158" y="1935"/>
                    </a:lnTo>
                    <a:lnTo>
                      <a:pt x="139" y="1939"/>
                    </a:lnTo>
                    <a:lnTo>
                      <a:pt x="133" y="1941"/>
                    </a:lnTo>
                    <a:lnTo>
                      <a:pt x="131" y="1935"/>
                    </a:lnTo>
                    <a:lnTo>
                      <a:pt x="127" y="1916"/>
                    </a:lnTo>
                    <a:lnTo>
                      <a:pt x="118" y="1887"/>
                    </a:lnTo>
                    <a:lnTo>
                      <a:pt x="108" y="1847"/>
                    </a:lnTo>
                    <a:lnTo>
                      <a:pt x="97" y="1798"/>
                    </a:lnTo>
                    <a:lnTo>
                      <a:pt x="85" y="1742"/>
                    </a:lnTo>
                    <a:lnTo>
                      <a:pt x="70" y="1676"/>
                    </a:lnTo>
                    <a:lnTo>
                      <a:pt x="57" y="1605"/>
                    </a:lnTo>
                    <a:lnTo>
                      <a:pt x="45" y="1527"/>
                    </a:lnTo>
                    <a:lnTo>
                      <a:pt x="32" y="1445"/>
                    </a:lnTo>
                    <a:lnTo>
                      <a:pt x="21" y="1359"/>
                    </a:lnTo>
                    <a:lnTo>
                      <a:pt x="11" y="1268"/>
                    </a:lnTo>
                    <a:lnTo>
                      <a:pt x="5" y="1176"/>
                    </a:lnTo>
                    <a:lnTo>
                      <a:pt x="0" y="1083"/>
                    </a:lnTo>
                    <a:lnTo>
                      <a:pt x="0" y="988"/>
                    </a:lnTo>
                    <a:lnTo>
                      <a:pt x="5" y="896"/>
                    </a:lnTo>
                    <a:lnTo>
                      <a:pt x="11" y="803"/>
                    </a:lnTo>
                    <a:lnTo>
                      <a:pt x="24" y="715"/>
                    </a:lnTo>
                    <a:lnTo>
                      <a:pt x="42" y="629"/>
                    </a:lnTo>
                    <a:lnTo>
                      <a:pt x="68" y="545"/>
                    </a:lnTo>
                    <a:lnTo>
                      <a:pt x="97" y="467"/>
                    </a:lnTo>
                    <a:lnTo>
                      <a:pt x="135" y="395"/>
                    </a:lnTo>
                    <a:lnTo>
                      <a:pt x="188" y="317"/>
                    </a:lnTo>
                    <a:lnTo>
                      <a:pt x="249" y="248"/>
                    </a:lnTo>
                    <a:lnTo>
                      <a:pt x="314" y="185"/>
                    </a:lnTo>
                    <a:lnTo>
                      <a:pt x="388" y="132"/>
                    </a:lnTo>
                    <a:lnTo>
                      <a:pt x="463" y="86"/>
                    </a:lnTo>
                    <a:lnTo>
                      <a:pt x="543" y="50"/>
                    </a:lnTo>
                    <a:lnTo>
                      <a:pt x="627" y="25"/>
                    </a:lnTo>
                    <a:lnTo>
                      <a:pt x="714" y="6"/>
                    </a:lnTo>
                    <a:lnTo>
                      <a:pt x="802" y="0"/>
                    </a:lnTo>
                    <a:close/>
                  </a:path>
                </a:pathLst>
              </a:custGeom>
              <a:solidFill>
                <a:srgbClr val="4FAEFC"/>
              </a:solidFill>
              <a:ln w="0">
                <a:noFill/>
                <a:prstDash val="solid"/>
                <a:round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13" name="Freeform 23"/>
              <p:cNvSpPr/>
              <p:nvPr/>
            </p:nvSpPr>
            <p:spPr bwMode="auto">
              <a:xfrm flipH="1">
                <a:off x="5604511" y="3590655"/>
                <a:ext cx="527670" cy="162869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7" y="158"/>
                  </a:cxn>
                  <a:cxn ang="0">
                    <a:pos x="136" y="322"/>
                  </a:cxn>
                  <a:cxn ang="0">
                    <a:pos x="210" y="492"/>
                  </a:cxn>
                  <a:cxn ang="0">
                    <a:pos x="284" y="671"/>
                  </a:cxn>
                  <a:cxn ang="0">
                    <a:pos x="359" y="854"/>
                  </a:cxn>
                  <a:cxn ang="0">
                    <a:pos x="435" y="1045"/>
                  </a:cxn>
                  <a:cxn ang="0">
                    <a:pos x="511" y="1241"/>
                  </a:cxn>
                  <a:cxn ang="0">
                    <a:pos x="582" y="1443"/>
                  </a:cxn>
                  <a:cxn ang="0">
                    <a:pos x="652" y="1649"/>
                  </a:cxn>
                  <a:cxn ang="0">
                    <a:pos x="715" y="1862"/>
                  </a:cxn>
                  <a:cxn ang="0">
                    <a:pos x="772" y="2080"/>
                  </a:cxn>
                  <a:cxn ang="0">
                    <a:pos x="822" y="2301"/>
                  </a:cxn>
                  <a:cxn ang="0">
                    <a:pos x="864" y="2531"/>
                  </a:cxn>
                  <a:cxn ang="0">
                    <a:pos x="896" y="2762"/>
                  </a:cxn>
                  <a:cxn ang="0">
                    <a:pos x="890" y="2762"/>
                  </a:cxn>
                  <a:cxn ang="0">
                    <a:pos x="858" y="2531"/>
                  </a:cxn>
                  <a:cxn ang="0">
                    <a:pos x="816" y="2303"/>
                  </a:cxn>
                  <a:cxn ang="0">
                    <a:pos x="765" y="2080"/>
                  </a:cxn>
                  <a:cxn ang="0">
                    <a:pos x="709" y="1864"/>
                  </a:cxn>
                  <a:cxn ang="0">
                    <a:pos x="646" y="1651"/>
                  </a:cxn>
                  <a:cxn ang="0">
                    <a:pos x="578" y="1445"/>
                  </a:cxn>
                  <a:cxn ang="0">
                    <a:pos x="505" y="1243"/>
                  </a:cxn>
                  <a:cxn ang="0">
                    <a:pos x="431" y="1048"/>
                  </a:cxn>
                  <a:cxn ang="0">
                    <a:pos x="355" y="858"/>
                  </a:cxn>
                  <a:cxn ang="0">
                    <a:pos x="279" y="673"/>
                  </a:cxn>
                  <a:cxn ang="0">
                    <a:pos x="206" y="496"/>
                  </a:cxn>
                  <a:cxn ang="0">
                    <a:pos x="132" y="324"/>
                  </a:cxn>
                  <a:cxn ang="0">
                    <a:pos x="63" y="16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896" h="2762">
                    <a:moveTo>
                      <a:pt x="4" y="0"/>
                    </a:moveTo>
                    <a:lnTo>
                      <a:pt x="67" y="158"/>
                    </a:lnTo>
                    <a:lnTo>
                      <a:pt x="136" y="322"/>
                    </a:lnTo>
                    <a:lnTo>
                      <a:pt x="210" y="492"/>
                    </a:lnTo>
                    <a:lnTo>
                      <a:pt x="284" y="671"/>
                    </a:lnTo>
                    <a:lnTo>
                      <a:pt x="359" y="854"/>
                    </a:lnTo>
                    <a:lnTo>
                      <a:pt x="435" y="1045"/>
                    </a:lnTo>
                    <a:lnTo>
                      <a:pt x="511" y="1241"/>
                    </a:lnTo>
                    <a:lnTo>
                      <a:pt x="582" y="1443"/>
                    </a:lnTo>
                    <a:lnTo>
                      <a:pt x="652" y="1649"/>
                    </a:lnTo>
                    <a:lnTo>
                      <a:pt x="715" y="1862"/>
                    </a:lnTo>
                    <a:lnTo>
                      <a:pt x="772" y="2080"/>
                    </a:lnTo>
                    <a:lnTo>
                      <a:pt x="822" y="2301"/>
                    </a:lnTo>
                    <a:lnTo>
                      <a:pt x="864" y="2531"/>
                    </a:lnTo>
                    <a:lnTo>
                      <a:pt x="896" y="2762"/>
                    </a:lnTo>
                    <a:lnTo>
                      <a:pt x="890" y="2762"/>
                    </a:lnTo>
                    <a:lnTo>
                      <a:pt x="858" y="2531"/>
                    </a:lnTo>
                    <a:lnTo>
                      <a:pt x="816" y="2303"/>
                    </a:lnTo>
                    <a:lnTo>
                      <a:pt x="765" y="2080"/>
                    </a:lnTo>
                    <a:lnTo>
                      <a:pt x="709" y="1864"/>
                    </a:lnTo>
                    <a:lnTo>
                      <a:pt x="646" y="1651"/>
                    </a:lnTo>
                    <a:lnTo>
                      <a:pt x="578" y="1445"/>
                    </a:lnTo>
                    <a:lnTo>
                      <a:pt x="505" y="1243"/>
                    </a:lnTo>
                    <a:lnTo>
                      <a:pt x="431" y="1048"/>
                    </a:lnTo>
                    <a:lnTo>
                      <a:pt x="355" y="858"/>
                    </a:lnTo>
                    <a:lnTo>
                      <a:pt x="279" y="673"/>
                    </a:lnTo>
                    <a:lnTo>
                      <a:pt x="206" y="496"/>
                    </a:lnTo>
                    <a:lnTo>
                      <a:pt x="132" y="324"/>
                    </a:lnTo>
                    <a:lnTo>
                      <a:pt x="63" y="16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 bwMode="auto">
            <a:xfrm>
              <a:off x="1984375" y="4117806"/>
              <a:ext cx="1285875" cy="1254125"/>
              <a:chOff x="2160185" y="3098894"/>
              <a:chExt cx="2054625" cy="2004832"/>
            </a:xfrm>
          </p:grpSpPr>
          <p:sp>
            <p:nvSpPr>
              <p:cNvPr id="15" name="Freeform 11"/>
              <p:cNvSpPr>
                <a:spLocks noEditPoints="1"/>
              </p:cNvSpPr>
              <p:nvPr/>
            </p:nvSpPr>
            <p:spPr bwMode="auto">
              <a:xfrm rot="21129250">
                <a:off x="2160185" y="3098894"/>
                <a:ext cx="2054625" cy="2004832"/>
              </a:xfrm>
              <a:custGeom>
                <a:avLst/>
                <a:gdLst/>
                <a:ahLst/>
                <a:cxnLst>
                  <a:cxn ang="0">
                    <a:pos x="1613" y="210"/>
                  </a:cxn>
                  <a:cxn ang="0">
                    <a:pos x="1360" y="674"/>
                  </a:cxn>
                  <a:cxn ang="0">
                    <a:pos x="732" y="749"/>
                  </a:cxn>
                  <a:cxn ang="0">
                    <a:pos x="468" y="1245"/>
                  </a:cxn>
                  <a:cxn ang="0">
                    <a:pos x="543" y="1681"/>
                  </a:cxn>
                  <a:cxn ang="0">
                    <a:pos x="50" y="2188"/>
                  </a:cxn>
                  <a:cxn ang="0">
                    <a:pos x="228" y="2752"/>
                  </a:cxn>
                  <a:cxn ang="0">
                    <a:pos x="343" y="3352"/>
                  </a:cxn>
                  <a:cxn ang="0">
                    <a:pos x="478" y="3841"/>
                  </a:cxn>
                  <a:cxn ang="0">
                    <a:pos x="1117" y="4048"/>
                  </a:cxn>
                  <a:cxn ang="0">
                    <a:pos x="1356" y="4540"/>
                  </a:cxn>
                  <a:cxn ang="0">
                    <a:pos x="1892" y="4755"/>
                  </a:cxn>
                  <a:cxn ang="0">
                    <a:pos x="2384" y="4530"/>
                  </a:cxn>
                  <a:cxn ang="0">
                    <a:pos x="2994" y="4837"/>
                  </a:cxn>
                  <a:cxn ang="0">
                    <a:pos x="3448" y="4573"/>
                  </a:cxn>
                  <a:cxn ang="0">
                    <a:pos x="3748" y="4208"/>
                  </a:cxn>
                  <a:cxn ang="0">
                    <a:pos x="4340" y="4066"/>
                  </a:cxn>
                  <a:cxn ang="0">
                    <a:pos x="4515" y="3494"/>
                  </a:cxn>
                  <a:cxn ang="0">
                    <a:pos x="4686" y="3041"/>
                  </a:cxn>
                  <a:cxn ang="0">
                    <a:pos x="4961" y="2570"/>
                  </a:cxn>
                  <a:cxn ang="0">
                    <a:pos x="4658" y="2013"/>
                  </a:cxn>
                  <a:cxn ang="0">
                    <a:pos x="4647" y="1517"/>
                  </a:cxn>
                  <a:cxn ang="0">
                    <a:pos x="4515" y="1031"/>
                  </a:cxn>
                  <a:cxn ang="0">
                    <a:pos x="3876" y="821"/>
                  </a:cxn>
                  <a:cxn ang="0">
                    <a:pos x="3637" y="328"/>
                  </a:cxn>
                  <a:cxn ang="0">
                    <a:pos x="3102" y="114"/>
                  </a:cxn>
                  <a:cxn ang="0">
                    <a:pos x="2609" y="342"/>
                  </a:cxn>
                  <a:cxn ang="0">
                    <a:pos x="1999" y="32"/>
                  </a:cxn>
                  <a:cxn ang="0">
                    <a:pos x="2520" y="217"/>
                  </a:cxn>
                  <a:cxn ang="0">
                    <a:pos x="3212" y="71"/>
                  </a:cxn>
                  <a:cxn ang="0">
                    <a:pos x="3633" y="274"/>
                  </a:cxn>
                  <a:cxn ang="0">
                    <a:pos x="3876" y="788"/>
                  </a:cxn>
                  <a:cxn ang="0">
                    <a:pos x="4483" y="956"/>
                  </a:cxn>
                  <a:cxn ang="0">
                    <a:pos x="4690" y="1403"/>
                  </a:cxn>
                  <a:cxn ang="0">
                    <a:pos x="4761" y="2070"/>
                  </a:cxn>
                  <a:cxn ang="0">
                    <a:pos x="4993" y="2584"/>
                  </a:cxn>
                  <a:cxn ang="0">
                    <a:pos x="4604" y="3137"/>
                  </a:cxn>
                  <a:cxn ang="0">
                    <a:pos x="4551" y="3737"/>
                  </a:cxn>
                  <a:cxn ang="0">
                    <a:pos x="4187" y="4191"/>
                  </a:cxn>
                  <a:cxn ang="0">
                    <a:pos x="3594" y="4365"/>
                  </a:cxn>
                  <a:cxn ang="0">
                    <a:pos x="3127" y="4855"/>
                  </a:cxn>
                  <a:cxn ang="0">
                    <a:pos x="2577" y="4730"/>
                  </a:cxn>
                  <a:cxn ang="0">
                    <a:pos x="1895" y="4787"/>
                  </a:cxn>
                  <a:cxn ang="0">
                    <a:pos x="1428" y="4665"/>
                  </a:cxn>
                  <a:cxn ang="0">
                    <a:pos x="1146" y="4080"/>
                  </a:cxn>
                  <a:cxn ang="0">
                    <a:pos x="589" y="3966"/>
                  </a:cxn>
                  <a:cxn ang="0">
                    <a:pos x="307" y="3552"/>
                  </a:cxn>
                  <a:cxn ang="0">
                    <a:pos x="325" y="2888"/>
                  </a:cxn>
                  <a:cxn ang="0">
                    <a:pos x="0" y="2316"/>
                  </a:cxn>
                  <a:cxn ang="0">
                    <a:pos x="282" y="1809"/>
                  </a:cxn>
                  <a:cxn ang="0">
                    <a:pos x="435" y="1245"/>
                  </a:cxn>
                  <a:cxn ang="0">
                    <a:pos x="632" y="778"/>
                  </a:cxn>
                  <a:cxn ang="0">
                    <a:pos x="1242" y="628"/>
                  </a:cxn>
                  <a:cxn ang="0">
                    <a:pos x="1624" y="153"/>
                  </a:cxn>
                </a:cxnLst>
                <a:rect l="0" t="0" r="r" b="b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3BC6F6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 rot="21129250">
                <a:off x="2274332" y="3210556"/>
                <a:ext cx="1826333" cy="1781509"/>
              </a:xfrm>
              <a:custGeom>
                <a:avLst/>
                <a:gdLst/>
                <a:ahLst/>
                <a:cxnLst>
                  <a:cxn ang="0">
                    <a:pos x="1942" y="25"/>
                  </a:cxn>
                  <a:cxn ang="0">
                    <a:pos x="2235" y="193"/>
                  </a:cxn>
                  <a:cxn ang="0">
                    <a:pos x="2542" y="146"/>
                  </a:cxn>
                  <a:cxn ang="0">
                    <a:pos x="2845" y="61"/>
                  </a:cxn>
                  <a:cxn ang="0">
                    <a:pos x="3113" y="136"/>
                  </a:cxn>
                  <a:cxn ang="0">
                    <a:pos x="3305" y="360"/>
                  </a:cxn>
                  <a:cxn ang="0">
                    <a:pos x="3416" y="707"/>
                  </a:cxn>
                  <a:cxn ang="0">
                    <a:pos x="3776" y="750"/>
                  </a:cxn>
                  <a:cxn ang="0">
                    <a:pos x="4033" y="892"/>
                  </a:cxn>
                  <a:cxn ang="0">
                    <a:pos x="4158" y="1142"/>
                  </a:cxn>
                  <a:cxn ang="0">
                    <a:pos x="4133" y="1453"/>
                  </a:cxn>
                  <a:cxn ang="0">
                    <a:pos x="4166" y="1781"/>
                  </a:cxn>
                  <a:cxn ang="0">
                    <a:pos x="4398" y="2081"/>
                  </a:cxn>
                  <a:cxn ang="0">
                    <a:pos x="4422" y="2388"/>
                  </a:cxn>
                  <a:cxn ang="0">
                    <a:pos x="4269" y="2642"/>
                  </a:cxn>
                  <a:cxn ang="0">
                    <a:pos x="3976" y="2852"/>
                  </a:cxn>
                  <a:cxn ang="0">
                    <a:pos x="4048" y="3209"/>
                  </a:cxn>
                  <a:cxn ang="0">
                    <a:pos x="3987" y="3495"/>
                  </a:cxn>
                  <a:cxn ang="0">
                    <a:pos x="3791" y="3691"/>
                  </a:cxn>
                  <a:cxn ang="0">
                    <a:pos x="3487" y="3770"/>
                  </a:cxn>
                  <a:cxn ang="0">
                    <a:pos x="3191" y="3877"/>
                  </a:cxn>
                  <a:cxn ang="0">
                    <a:pos x="3020" y="4166"/>
                  </a:cxn>
                  <a:cxn ang="0">
                    <a:pos x="2777" y="4316"/>
                  </a:cxn>
                  <a:cxn ang="0">
                    <a:pos x="2495" y="4302"/>
                  </a:cxn>
                  <a:cxn ang="0">
                    <a:pos x="2203" y="4134"/>
                  </a:cxn>
                  <a:cxn ang="0">
                    <a:pos x="1896" y="4180"/>
                  </a:cxn>
                  <a:cxn ang="0">
                    <a:pos x="1592" y="4266"/>
                  </a:cxn>
                  <a:cxn ang="0">
                    <a:pos x="1325" y="4191"/>
                  </a:cxn>
                  <a:cxn ang="0">
                    <a:pos x="1132" y="3970"/>
                  </a:cxn>
                  <a:cxn ang="0">
                    <a:pos x="1021" y="3623"/>
                  </a:cxn>
                  <a:cxn ang="0">
                    <a:pos x="661" y="3580"/>
                  </a:cxn>
                  <a:cxn ang="0">
                    <a:pos x="404" y="3434"/>
                  </a:cxn>
                  <a:cxn ang="0">
                    <a:pos x="279" y="3188"/>
                  </a:cxn>
                  <a:cxn ang="0">
                    <a:pos x="304" y="2874"/>
                  </a:cxn>
                  <a:cxn ang="0">
                    <a:pos x="272" y="2545"/>
                  </a:cxn>
                  <a:cxn ang="0">
                    <a:pos x="40" y="2245"/>
                  </a:cxn>
                  <a:cxn ang="0">
                    <a:pos x="15" y="1938"/>
                  </a:cxn>
                  <a:cxn ang="0">
                    <a:pos x="168" y="1685"/>
                  </a:cxn>
                  <a:cxn ang="0">
                    <a:pos x="461" y="1474"/>
                  </a:cxn>
                  <a:cxn ang="0">
                    <a:pos x="389" y="1117"/>
                  </a:cxn>
                  <a:cxn ang="0">
                    <a:pos x="450" y="832"/>
                  </a:cxn>
                  <a:cxn ang="0">
                    <a:pos x="646" y="635"/>
                  </a:cxn>
                  <a:cxn ang="0">
                    <a:pos x="950" y="560"/>
                  </a:cxn>
                  <a:cxn ang="0">
                    <a:pos x="1246" y="450"/>
                  </a:cxn>
                  <a:cxn ang="0">
                    <a:pos x="1417" y="161"/>
                  </a:cxn>
                  <a:cxn ang="0">
                    <a:pos x="1656" y="14"/>
                  </a:cxn>
                </a:cxnLst>
                <a:rect l="0" t="0" r="r" b="b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3BC6F6"/>
              </a:solidFill>
              <a:ln w="9525" cap="flat" cmpd="sng" algn="ctr">
                <a:solidFill>
                  <a:srgbClr val="3BC6F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5"/>
            <p:cNvGrpSpPr/>
            <p:nvPr/>
          </p:nvGrpSpPr>
          <p:grpSpPr bwMode="auto">
            <a:xfrm>
              <a:off x="3135313" y="3157369"/>
              <a:ext cx="1277937" cy="1247775"/>
              <a:chOff x="883578" y="924689"/>
              <a:chExt cx="2416287" cy="2357729"/>
            </a:xfrm>
          </p:grpSpPr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883578" y="924689"/>
                <a:ext cx="2416287" cy="2357729"/>
              </a:xfrm>
              <a:custGeom>
                <a:avLst/>
                <a:gdLst/>
                <a:ahLst/>
                <a:cxnLst>
                  <a:cxn ang="0">
                    <a:pos x="1613" y="210"/>
                  </a:cxn>
                  <a:cxn ang="0">
                    <a:pos x="1360" y="674"/>
                  </a:cxn>
                  <a:cxn ang="0">
                    <a:pos x="732" y="749"/>
                  </a:cxn>
                  <a:cxn ang="0">
                    <a:pos x="468" y="1245"/>
                  </a:cxn>
                  <a:cxn ang="0">
                    <a:pos x="543" y="1681"/>
                  </a:cxn>
                  <a:cxn ang="0">
                    <a:pos x="50" y="2188"/>
                  </a:cxn>
                  <a:cxn ang="0">
                    <a:pos x="228" y="2752"/>
                  </a:cxn>
                  <a:cxn ang="0">
                    <a:pos x="343" y="3352"/>
                  </a:cxn>
                  <a:cxn ang="0">
                    <a:pos x="478" y="3841"/>
                  </a:cxn>
                  <a:cxn ang="0">
                    <a:pos x="1117" y="4048"/>
                  </a:cxn>
                  <a:cxn ang="0">
                    <a:pos x="1356" y="4540"/>
                  </a:cxn>
                  <a:cxn ang="0">
                    <a:pos x="1892" y="4755"/>
                  </a:cxn>
                  <a:cxn ang="0">
                    <a:pos x="2384" y="4530"/>
                  </a:cxn>
                  <a:cxn ang="0">
                    <a:pos x="2994" y="4837"/>
                  </a:cxn>
                  <a:cxn ang="0">
                    <a:pos x="3448" y="4573"/>
                  </a:cxn>
                  <a:cxn ang="0">
                    <a:pos x="3748" y="4208"/>
                  </a:cxn>
                  <a:cxn ang="0">
                    <a:pos x="4340" y="4066"/>
                  </a:cxn>
                  <a:cxn ang="0">
                    <a:pos x="4515" y="3494"/>
                  </a:cxn>
                  <a:cxn ang="0">
                    <a:pos x="4686" y="3041"/>
                  </a:cxn>
                  <a:cxn ang="0">
                    <a:pos x="4961" y="2570"/>
                  </a:cxn>
                  <a:cxn ang="0">
                    <a:pos x="4658" y="2013"/>
                  </a:cxn>
                  <a:cxn ang="0">
                    <a:pos x="4647" y="1517"/>
                  </a:cxn>
                  <a:cxn ang="0">
                    <a:pos x="4515" y="1031"/>
                  </a:cxn>
                  <a:cxn ang="0">
                    <a:pos x="3876" y="821"/>
                  </a:cxn>
                  <a:cxn ang="0">
                    <a:pos x="3637" y="328"/>
                  </a:cxn>
                  <a:cxn ang="0">
                    <a:pos x="3102" y="114"/>
                  </a:cxn>
                  <a:cxn ang="0">
                    <a:pos x="2609" y="342"/>
                  </a:cxn>
                  <a:cxn ang="0">
                    <a:pos x="1999" y="32"/>
                  </a:cxn>
                  <a:cxn ang="0">
                    <a:pos x="2520" y="217"/>
                  </a:cxn>
                  <a:cxn ang="0">
                    <a:pos x="3212" y="71"/>
                  </a:cxn>
                  <a:cxn ang="0">
                    <a:pos x="3633" y="274"/>
                  </a:cxn>
                  <a:cxn ang="0">
                    <a:pos x="3876" y="788"/>
                  </a:cxn>
                  <a:cxn ang="0">
                    <a:pos x="4483" y="956"/>
                  </a:cxn>
                  <a:cxn ang="0">
                    <a:pos x="4690" y="1403"/>
                  </a:cxn>
                  <a:cxn ang="0">
                    <a:pos x="4761" y="2070"/>
                  </a:cxn>
                  <a:cxn ang="0">
                    <a:pos x="4993" y="2584"/>
                  </a:cxn>
                  <a:cxn ang="0">
                    <a:pos x="4604" y="3137"/>
                  </a:cxn>
                  <a:cxn ang="0">
                    <a:pos x="4551" y="3737"/>
                  </a:cxn>
                  <a:cxn ang="0">
                    <a:pos x="4187" y="4191"/>
                  </a:cxn>
                  <a:cxn ang="0">
                    <a:pos x="3594" y="4365"/>
                  </a:cxn>
                  <a:cxn ang="0">
                    <a:pos x="3127" y="4855"/>
                  </a:cxn>
                  <a:cxn ang="0">
                    <a:pos x="2577" y="4730"/>
                  </a:cxn>
                  <a:cxn ang="0">
                    <a:pos x="1895" y="4787"/>
                  </a:cxn>
                  <a:cxn ang="0">
                    <a:pos x="1428" y="4665"/>
                  </a:cxn>
                  <a:cxn ang="0">
                    <a:pos x="1146" y="4080"/>
                  </a:cxn>
                  <a:cxn ang="0">
                    <a:pos x="589" y="3966"/>
                  </a:cxn>
                  <a:cxn ang="0">
                    <a:pos x="307" y="3552"/>
                  </a:cxn>
                  <a:cxn ang="0">
                    <a:pos x="325" y="2888"/>
                  </a:cxn>
                  <a:cxn ang="0">
                    <a:pos x="0" y="2316"/>
                  </a:cxn>
                  <a:cxn ang="0">
                    <a:pos x="282" y="1809"/>
                  </a:cxn>
                  <a:cxn ang="0">
                    <a:pos x="435" y="1245"/>
                  </a:cxn>
                  <a:cxn ang="0">
                    <a:pos x="632" y="778"/>
                  </a:cxn>
                  <a:cxn ang="0">
                    <a:pos x="1242" y="628"/>
                  </a:cxn>
                  <a:cxn ang="0">
                    <a:pos x="1624" y="153"/>
                  </a:cxn>
                </a:cxnLst>
                <a:rect l="0" t="0" r="r" b="b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4FAEFC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Freeform 12"/>
              <p:cNvSpPr/>
              <p:nvPr/>
            </p:nvSpPr>
            <p:spPr bwMode="auto">
              <a:xfrm>
                <a:off x="1018649" y="1056674"/>
                <a:ext cx="2146145" cy="2093759"/>
              </a:xfrm>
              <a:custGeom>
                <a:avLst/>
                <a:gdLst/>
                <a:ahLst/>
                <a:cxnLst>
                  <a:cxn ang="0">
                    <a:pos x="1942" y="25"/>
                  </a:cxn>
                  <a:cxn ang="0">
                    <a:pos x="2235" y="193"/>
                  </a:cxn>
                  <a:cxn ang="0">
                    <a:pos x="2542" y="146"/>
                  </a:cxn>
                  <a:cxn ang="0">
                    <a:pos x="2845" y="61"/>
                  </a:cxn>
                  <a:cxn ang="0">
                    <a:pos x="3113" y="136"/>
                  </a:cxn>
                  <a:cxn ang="0">
                    <a:pos x="3305" y="360"/>
                  </a:cxn>
                  <a:cxn ang="0">
                    <a:pos x="3416" y="707"/>
                  </a:cxn>
                  <a:cxn ang="0">
                    <a:pos x="3776" y="750"/>
                  </a:cxn>
                  <a:cxn ang="0">
                    <a:pos x="4033" y="892"/>
                  </a:cxn>
                  <a:cxn ang="0">
                    <a:pos x="4158" y="1142"/>
                  </a:cxn>
                  <a:cxn ang="0">
                    <a:pos x="4133" y="1453"/>
                  </a:cxn>
                  <a:cxn ang="0">
                    <a:pos x="4166" y="1781"/>
                  </a:cxn>
                  <a:cxn ang="0">
                    <a:pos x="4398" y="2081"/>
                  </a:cxn>
                  <a:cxn ang="0">
                    <a:pos x="4422" y="2388"/>
                  </a:cxn>
                  <a:cxn ang="0">
                    <a:pos x="4269" y="2642"/>
                  </a:cxn>
                  <a:cxn ang="0">
                    <a:pos x="3976" y="2852"/>
                  </a:cxn>
                  <a:cxn ang="0">
                    <a:pos x="4048" y="3209"/>
                  </a:cxn>
                  <a:cxn ang="0">
                    <a:pos x="3987" y="3495"/>
                  </a:cxn>
                  <a:cxn ang="0">
                    <a:pos x="3791" y="3691"/>
                  </a:cxn>
                  <a:cxn ang="0">
                    <a:pos x="3487" y="3770"/>
                  </a:cxn>
                  <a:cxn ang="0">
                    <a:pos x="3191" y="3877"/>
                  </a:cxn>
                  <a:cxn ang="0">
                    <a:pos x="3020" y="4166"/>
                  </a:cxn>
                  <a:cxn ang="0">
                    <a:pos x="2777" y="4316"/>
                  </a:cxn>
                  <a:cxn ang="0">
                    <a:pos x="2495" y="4302"/>
                  </a:cxn>
                  <a:cxn ang="0">
                    <a:pos x="2203" y="4134"/>
                  </a:cxn>
                  <a:cxn ang="0">
                    <a:pos x="1896" y="4180"/>
                  </a:cxn>
                  <a:cxn ang="0">
                    <a:pos x="1592" y="4266"/>
                  </a:cxn>
                  <a:cxn ang="0">
                    <a:pos x="1325" y="4191"/>
                  </a:cxn>
                  <a:cxn ang="0">
                    <a:pos x="1132" y="3970"/>
                  </a:cxn>
                  <a:cxn ang="0">
                    <a:pos x="1021" y="3623"/>
                  </a:cxn>
                  <a:cxn ang="0">
                    <a:pos x="661" y="3580"/>
                  </a:cxn>
                  <a:cxn ang="0">
                    <a:pos x="404" y="3434"/>
                  </a:cxn>
                  <a:cxn ang="0">
                    <a:pos x="279" y="3188"/>
                  </a:cxn>
                  <a:cxn ang="0">
                    <a:pos x="304" y="2874"/>
                  </a:cxn>
                  <a:cxn ang="0">
                    <a:pos x="272" y="2545"/>
                  </a:cxn>
                  <a:cxn ang="0">
                    <a:pos x="40" y="2245"/>
                  </a:cxn>
                  <a:cxn ang="0">
                    <a:pos x="15" y="1938"/>
                  </a:cxn>
                  <a:cxn ang="0">
                    <a:pos x="168" y="1685"/>
                  </a:cxn>
                  <a:cxn ang="0">
                    <a:pos x="461" y="1474"/>
                  </a:cxn>
                  <a:cxn ang="0">
                    <a:pos x="389" y="1117"/>
                  </a:cxn>
                  <a:cxn ang="0">
                    <a:pos x="450" y="832"/>
                  </a:cxn>
                  <a:cxn ang="0">
                    <a:pos x="646" y="635"/>
                  </a:cxn>
                  <a:cxn ang="0">
                    <a:pos x="950" y="560"/>
                  </a:cxn>
                  <a:cxn ang="0">
                    <a:pos x="1246" y="450"/>
                  </a:cxn>
                  <a:cxn ang="0">
                    <a:pos x="1417" y="161"/>
                  </a:cxn>
                  <a:cxn ang="0">
                    <a:pos x="1656" y="14"/>
                  </a:cxn>
                </a:cxnLst>
                <a:rect l="0" t="0" r="r" b="b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4FAEFC"/>
              </a:solidFill>
              <a:ln w="9525" cap="flat" cmpd="sng" algn="ctr">
                <a:solidFill>
                  <a:srgbClr val="4FAEFC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5"/>
            <p:cNvGrpSpPr/>
            <p:nvPr/>
          </p:nvGrpSpPr>
          <p:grpSpPr bwMode="auto">
            <a:xfrm>
              <a:off x="4706938" y="3152606"/>
              <a:ext cx="1277937" cy="1247775"/>
              <a:chOff x="883578" y="924689"/>
              <a:chExt cx="2416287" cy="2357729"/>
            </a:xfrm>
          </p:grpSpPr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883578" y="924689"/>
                <a:ext cx="2416287" cy="2357729"/>
              </a:xfrm>
              <a:custGeom>
                <a:avLst/>
                <a:gdLst/>
                <a:ahLst/>
                <a:cxnLst>
                  <a:cxn ang="0">
                    <a:pos x="1613" y="210"/>
                  </a:cxn>
                  <a:cxn ang="0">
                    <a:pos x="1360" y="674"/>
                  </a:cxn>
                  <a:cxn ang="0">
                    <a:pos x="732" y="749"/>
                  </a:cxn>
                  <a:cxn ang="0">
                    <a:pos x="468" y="1245"/>
                  </a:cxn>
                  <a:cxn ang="0">
                    <a:pos x="543" y="1681"/>
                  </a:cxn>
                  <a:cxn ang="0">
                    <a:pos x="50" y="2188"/>
                  </a:cxn>
                  <a:cxn ang="0">
                    <a:pos x="228" y="2752"/>
                  </a:cxn>
                  <a:cxn ang="0">
                    <a:pos x="343" y="3352"/>
                  </a:cxn>
                  <a:cxn ang="0">
                    <a:pos x="478" y="3841"/>
                  </a:cxn>
                  <a:cxn ang="0">
                    <a:pos x="1117" y="4048"/>
                  </a:cxn>
                  <a:cxn ang="0">
                    <a:pos x="1356" y="4540"/>
                  </a:cxn>
                  <a:cxn ang="0">
                    <a:pos x="1892" y="4755"/>
                  </a:cxn>
                  <a:cxn ang="0">
                    <a:pos x="2384" y="4530"/>
                  </a:cxn>
                  <a:cxn ang="0">
                    <a:pos x="2994" y="4837"/>
                  </a:cxn>
                  <a:cxn ang="0">
                    <a:pos x="3448" y="4573"/>
                  </a:cxn>
                  <a:cxn ang="0">
                    <a:pos x="3748" y="4208"/>
                  </a:cxn>
                  <a:cxn ang="0">
                    <a:pos x="4340" y="4066"/>
                  </a:cxn>
                  <a:cxn ang="0">
                    <a:pos x="4515" y="3494"/>
                  </a:cxn>
                  <a:cxn ang="0">
                    <a:pos x="4686" y="3041"/>
                  </a:cxn>
                  <a:cxn ang="0">
                    <a:pos x="4961" y="2570"/>
                  </a:cxn>
                  <a:cxn ang="0">
                    <a:pos x="4658" y="2013"/>
                  </a:cxn>
                  <a:cxn ang="0">
                    <a:pos x="4647" y="1517"/>
                  </a:cxn>
                  <a:cxn ang="0">
                    <a:pos x="4515" y="1031"/>
                  </a:cxn>
                  <a:cxn ang="0">
                    <a:pos x="3876" y="821"/>
                  </a:cxn>
                  <a:cxn ang="0">
                    <a:pos x="3637" y="328"/>
                  </a:cxn>
                  <a:cxn ang="0">
                    <a:pos x="3102" y="114"/>
                  </a:cxn>
                  <a:cxn ang="0">
                    <a:pos x="2609" y="342"/>
                  </a:cxn>
                  <a:cxn ang="0">
                    <a:pos x="1999" y="32"/>
                  </a:cxn>
                  <a:cxn ang="0">
                    <a:pos x="2520" y="217"/>
                  </a:cxn>
                  <a:cxn ang="0">
                    <a:pos x="3212" y="71"/>
                  </a:cxn>
                  <a:cxn ang="0">
                    <a:pos x="3633" y="274"/>
                  </a:cxn>
                  <a:cxn ang="0">
                    <a:pos x="3876" y="788"/>
                  </a:cxn>
                  <a:cxn ang="0">
                    <a:pos x="4483" y="956"/>
                  </a:cxn>
                  <a:cxn ang="0">
                    <a:pos x="4690" y="1403"/>
                  </a:cxn>
                  <a:cxn ang="0">
                    <a:pos x="4761" y="2070"/>
                  </a:cxn>
                  <a:cxn ang="0">
                    <a:pos x="4993" y="2584"/>
                  </a:cxn>
                  <a:cxn ang="0">
                    <a:pos x="4604" y="3137"/>
                  </a:cxn>
                  <a:cxn ang="0">
                    <a:pos x="4551" y="3737"/>
                  </a:cxn>
                  <a:cxn ang="0">
                    <a:pos x="4187" y="4191"/>
                  </a:cxn>
                  <a:cxn ang="0">
                    <a:pos x="3594" y="4365"/>
                  </a:cxn>
                  <a:cxn ang="0">
                    <a:pos x="3127" y="4855"/>
                  </a:cxn>
                  <a:cxn ang="0">
                    <a:pos x="2577" y="4730"/>
                  </a:cxn>
                  <a:cxn ang="0">
                    <a:pos x="1895" y="4787"/>
                  </a:cxn>
                  <a:cxn ang="0">
                    <a:pos x="1428" y="4665"/>
                  </a:cxn>
                  <a:cxn ang="0">
                    <a:pos x="1146" y="4080"/>
                  </a:cxn>
                  <a:cxn ang="0">
                    <a:pos x="589" y="3966"/>
                  </a:cxn>
                  <a:cxn ang="0">
                    <a:pos x="307" y="3552"/>
                  </a:cxn>
                  <a:cxn ang="0">
                    <a:pos x="325" y="2888"/>
                  </a:cxn>
                  <a:cxn ang="0">
                    <a:pos x="0" y="2316"/>
                  </a:cxn>
                  <a:cxn ang="0">
                    <a:pos x="282" y="1809"/>
                  </a:cxn>
                  <a:cxn ang="0">
                    <a:pos x="435" y="1245"/>
                  </a:cxn>
                  <a:cxn ang="0">
                    <a:pos x="632" y="778"/>
                  </a:cxn>
                  <a:cxn ang="0">
                    <a:pos x="1242" y="628"/>
                  </a:cxn>
                  <a:cxn ang="0">
                    <a:pos x="1624" y="153"/>
                  </a:cxn>
                </a:cxnLst>
                <a:rect l="0" t="0" r="r" b="b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0">
                <a:solidFill>
                  <a:srgbClr val="9FBE51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1018649" y="1056674"/>
                <a:ext cx="2146145" cy="2093759"/>
              </a:xfrm>
              <a:custGeom>
                <a:avLst/>
                <a:gdLst/>
                <a:ahLst/>
                <a:cxnLst>
                  <a:cxn ang="0">
                    <a:pos x="1942" y="25"/>
                  </a:cxn>
                  <a:cxn ang="0">
                    <a:pos x="2235" y="193"/>
                  </a:cxn>
                  <a:cxn ang="0">
                    <a:pos x="2542" y="146"/>
                  </a:cxn>
                  <a:cxn ang="0">
                    <a:pos x="2845" y="61"/>
                  </a:cxn>
                  <a:cxn ang="0">
                    <a:pos x="3113" y="136"/>
                  </a:cxn>
                  <a:cxn ang="0">
                    <a:pos x="3305" y="360"/>
                  </a:cxn>
                  <a:cxn ang="0">
                    <a:pos x="3416" y="707"/>
                  </a:cxn>
                  <a:cxn ang="0">
                    <a:pos x="3776" y="750"/>
                  </a:cxn>
                  <a:cxn ang="0">
                    <a:pos x="4033" y="892"/>
                  </a:cxn>
                  <a:cxn ang="0">
                    <a:pos x="4158" y="1142"/>
                  </a:cxn>
                  <a:cxn ang="0">
                    <a:pos x="4133" y="1453"/>
                  </a:cxn>
                  <a:cxn ang="0">
                    <a:pos x="4166" y="1781"/>
                  </a:cxn>
                  <a:cxn ang="0">
                    <a:pos x="4398" y="2081"/>
                  </a:cxn>
                  <a:cxn ang="0">
                    <a:pos x="4422" y="2388"/>
                  </a:cxn>
                  <a:cxn ang="0">
                    <a:pos x="4269" y="2642"/>
                  </a:cxn>
                  <a:cxn ang="0">
                    <a:pos x="3976" y="2852"/>
                  </a:cxn>
                  <a:cxn ang="0">
                    <a:pos x="4048" y="3209"/>
                  </a:cxn>
                  <a:cxn ang="0">
                    <a:pos x="3987" y="3495"/>
                  </a:cxn>
                  <a:cxn ang="0">
                    <a:pos x="3791" y="3691"/>
                  </a:cxn>
                  <a:cxn ang="0">
                    <a:pos x="3487" y="3770"/>
                  </a:cxn>
                  <a:cxn ang="0">
                    <a:pos x="3191" y="3877"/>
                  </a:cxn>
                  <a:cxn ang="0">
                    <a:pos x="3020" y="4166"/>
                  </a:cxn>
                  <a:cxn ang="0">
                    <a:pos x="2777" y="4316"/>
                  </a:cxn>
                  <a:cxn ang="0">
                    <a:pos x="2495" y="4302"/>
                  </a:cxn>
                  <a:cxn ang="0">
                    <a:pos x="2203" y="4134"/>
                  </a:cxn>
                  <a:cxn ang="0">
                    <a:pos x="1896" y="4180"/>
                  </a:cxn>
                  <a:cxn ang="0">
                    <a:pos x="1592" y="4266"/>
                  </a:cxn>
                  <a:cxn ang="0">
                    <a:pos x="1325" y="4191"/>
                  </a:cxn>
                  <a:cxn ang="0">
                    <a:pos x="1132" y="3970"/>
                  </a:cxn>
                  <a:cxn ang="0">
                    <a:pos x="1021" y="3623"/>
                  </a:cxn>
                  <a:cxn ang="0">
                    <a:pos x="661" y="3580"/>
                  </a:cxn>
                  <a:cxn ang="0">
                    <a:pos x="404" y="3434"/>
                  </a:cxn>
                  <a:cxn ang="0">
                    <a:pos x="279" y="3188"/>
                  </a:cxn>
                  <a:cxn ang="0">
                    <a:pos x="304" y="2874"/>
                  </a:cxn>
                  <a:cxn ang="0">
                    <a:pos x="272" y="2545"/>
                  </a:cxn>
                  <a:cxn ang="0">
                    <a:pos x="40" y="2245"/>
                  </a:cxn>
                  <a:cxn ang="0">
                    <a:pos x="15" y="1938"/>
                  </a:cxn>
                  <a:cxn ang="0">
                    <a:pos x="168" y="1685"/>
                  </a:cxn>
                  <a:cxn ang="0">
                    <a:pos x="461" y="1474"/>
                  </a:cxn>
                  <a:cxn ang="0">
                    <a:pos x="389" y="1117"/>
                  </a:cxn>
                  <a:cxn ang="0">
                    <a:pos x="450" y="832"/>
                  </a:cxn>
                  <a:cxn ang="0">
                    <a:pos x="646" y="635"/>
                  </a:cxn>
                  <a:cxn ang="0">
                    <a:pos x="950" y="560"/>
                  </a:cxn>
                  <a:cxn ang="0">
                    <a:pos x="1246" y="450"/>
                  </a:cxn>
                  <a:cxn ang="0">
                    <a:pos x="1417" y="161"/>
                  </a:cxn>
                  <a:cxn ang="0">
                    <a:pos x="1656" y="14"/>
                  </a:cxn>
                </a:cxnLst>
                <a:rect l="0" t="0" r="r" b="b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9FBE51"/>
              </a:solidFill>
              <a:ln w="9525" cap="flat" cmpd="sng" algn="ctr">
                <a:solidFill>
                  <a:srgbClr val="9FBE5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13"/>
            <p:cNvGrpSpPr/>
            <p:nvPr/>
          </p:nvGrpSpPr>
          <p:grpSpPr bwMode="auto">
            <a:xfrm>
              <a:off x="5851525" y="4086056"/>
              <a:ext cx="1266825" cy="1236663"/>
              <a:chOff x="888578" y="4639736"/>
              <a:chExt cx="1731612" cy="1689647"/>
            </a:xfrm>
          </p:grpSpPr>
          <p:sp>
            <p:nvSpPr>
              <p:cNvPr id="24" name="Freeform 11"/>
              <p:cNvSpPr>
                <a:spLocks noEditPoints="1"/>
              </p:cNvSpPr>
              <p:nvPr/>
            </p:nvSpPr>
            <p:spPr bwMode="auto">
              <a:xfrm rot="943525">
                <a:off x="888578" y="4639736"/>
                <a:ext cx="1731612" cy="1689647"/>
              </a:xfrm>
              <a:custGeom>
                <a:avLst/>
                <a:gdLst/>
                <a:ahLst/>
                <a:cxnLst>
                  <a:cxn ang="0">
                    <a:pos x="1613" y="210"/>
                  </a:cxn>
                  <a:cxn ang="0">
                    <a:pos x="1360" y="674"/>
                  </a:cxn>
                  <a:cxn ang="0">
                    <a:pos x="732" y="749"/>
                  </a:cxn>
                  <a:cxn ang="0">
                    <a:pos x="468" y="1245"/>
                  </a:cxn>
                  <a:cxn ang="0">
                    <a:pos x="543" y="1681"/>
                  </a:cxn>
                  <a:cxn ang="0">
                    <a:pos x="50" y="2188"/>
                  </a:cxn>
                  <a:cxn ang="0">
                    <a:pos x="228" y="2752"/>
                  </a:cxn>
                  <a:cxn ang="0">
                    <a:pos x="343" y="3352"/>
                  </a:cxn>
                  <a:cxn ang="0">
                    <a:pos x="478" y="3841"/>
                  </a:cxn>
                  <a:cxn ang="0">
                    <a:pos x="1117" y="4048"/>
                  </a:cxn>
                  <a:cxn ang="0">
                    <a:pos x="1356" y="4540"/>
                  </a:cxn>
                  <a:cxn ang="0">
                    <a:pos x="1892" y="4755"/>
                  </a:cxn>
                  <a:cxn ang="0">
                    <a:pos x="2384" y="4530"/>
                  </a:cxn>
                  <a:cxn ang="0">
                    <a:pos x="2994" y="4837"/>
                  </a:cxn>
                  <a:cxn ang="0">
                    <a:pos x="3448" y="4573"/>
                  </a:cxn>
                  <a:cxn ang="0">
                    <a:pos x="3748" y="4208"/>
                  </a:cxn>
                  <a:cxn ang="0">
                    <a:pos x="4340" y="4066"/>
                  </a:cxn>
                  <a:cxn ang="0">
                    <a:pos x="4515" y="3494"/>
                  </a:cxn>
                  <a:cxn ang="0">
                    <a:pos x="4686" y="3041"/>
                  </a:cxn>
                  <a:cxn ang="0">
                    <a:pos x="4961" y="2570"/>
                  </a:cxn>
                  <a:cxn ang="0">
                    <a:pos x="4658" y="2013"/>
                  </a:cxn>
                  <a:cxn ang="0">
                    <a:pos x="4647" y="1517"/>
                  </a:cxn>
                  <a:cxn ang="0">
                    <a:pos x="4515" y="1031"/>
                  </a:cxn>
                  <a:cxn ang="0">
                    <a:pos x="3876" y="821"/>
                  </a:cxn>
                  <a:cxn ang="0">
                    <a:pos x="3637" y="328"/>
                  </a:cxn>
                  <a:cxn ang="0">
                    <a:pos x="3102" y="114"/>
                  </a:cxn>
                  <a:cxn ang="0">
                    <a:pos x="2609" y="342"/>
                  </a:cxn>
                  <a:cxn ang="0">
                    <a:pos x="1999" y="32"/>
                  </a:cxn>
                  <a:cxn ang="0">
                    <a:pos x="2520" y="217"/>
                  </a:cxn>
                  <a:cxn ang="0">
                    <a:pos x="3212" y="71"/>
                  </a:cxn>
                  <a:cxn ang="0">
                    <a:pos x="3633" y="274"/>
                  </a:cxn>
                  <a:cxn ang="0">
                    <a:pos x="3876" y="788"/>
                  </a:cxn>
                  <a:cxn ang="0">
                    <a:pos x="4483" y="956"/>
                  </a:cxn>
                  <a:cxn ang="0">
                    <a:pos x="4690" y="1403"/>
                  </a:cxn>
                  <a:cxn ang="0">
                    <a:pos x="4761" y="2070"/>
                  </a:cxn>
                  <a:cxn ang="0">
                    <a:pos x="4993" y="2584"/>
                  </a:cxn>
                  <a:cxn ang="0">
                    <a:pos x="4604" y="3137"/>
                  </a:cxn>
                  <a:cxn ang="0">
                    <a:pos x="4551" y="3737"/>
                  </a:cxn>
                  <a:cxn ang="0">
                    <a:pos x="4187" y="4191"/>
                  </a:cxn>
                  <a:cxn ang="0">
                    <a:pos x="3594" y="4365"/>
                  </a:cxn>
                  <a:cxn ang="0">
                    <a:pos x="3127" y="4855"/>
                  </a:cxn>
                  <a:cxn ang="0">
                    <a:pos x="2577" y="4730"/>
                  </a:cxn>
                  <a:cxn ang="0">
                    <a:pos x="1895" y="4787"/>
                  </a:cxn>
                  <a:cxn ang="0">
                    <a:pos x="1428" y="4665"/>
                  </a:cxn>
                  <a:cxn ang="0">
                    <a:pos x="1146" y="4080"/>
                  </a:cxn>
                  <a:cxn ang="0">
                    <a:pos x="589" y="3966"/>
                  </a:cxn>
                  <a:cxn ang="0">
                    <a:pos x="307" y="3552"/>
                  </a:cxn>
                  <a:cxn ang="0">
                    <a:pos x="325" y="2888"/>
                  </a:cxn>
                  <a:cxn ang="0">
                    <a:pos x="0" y="2316"/>
                  </a:cxn>
                  <a:cxn ang="0">
                    <a:pos x="282" y="1809"/>
                  </a:cxn>
                  <a:cxn ang="0">
                    <a:pos x="435" y="1245"/>
                  </a:cxn>
                  <a:cxn ang="0">
                    <a:pos x="632" y="778"/>
                  </a:cxn>
                  <a:cxn ang="0">
                    <a:pos x="1242" y="628"/>
                  </a:cxn>
                  <a:cxn ang="0">
                    <a:pos x="1624" y="153"/>
                  </a:cxn>
                </a:cxnLst>
                <a:rect l="0" t="0" r="r" b="b"/>
                <a:pathLst>
                  <a:path w="4993" h="4872">
                    <a:moveTo>
                      <a:pt x="1999" y="32"/>
                    </a:moveTo>
                    <a:lnTo>
                      <a:pt x="1934" y="35"/>
                    </a:lnTo>
                    <a:lnTo>
                      <a:pt x="1874" y="46"/>
                    </a:lnTo>
                    <a:lnTo>
                      <a:pt x="1781" y="82"/>
                    </a:lnTo>
                    <a:lnTo>
                      <a:pt x="1692" y="135"/>
                    </a:lnTo>
                    <a:lnTo>
                      <a:pt x="1613" y="210"/>
                    </a:lnTo>
                    <a:lnTo>
                      <a:pt x="1542" y="299"/>
                    </a:lnTo>
                    <a:lnTo>
                      <a:pt x="1481" y="407"/>
                    </a:lnTo>
                    <a:lnTo>
                      <a:pt x="1424" y="528"/>
                    </a:lnTo>
                    <a:lnTo>
                      <a:pt x="1378" y="664"/>
                    </a:lnTo>
                    <a:lnTo>
                      <a:pt x="1371" y="678"/>
                    </a:lnTo>
                    <a:lnTo>
                      <a:pt x="1360" y="674"/>
                    </a:lnTo>
                    <a:lnTo>
                      <a:pt x="1246" y="660"/>
                    </a:lnTo>
                    <a:lnTo>
                      <a:pt x="1142" y="656"/>
                    </a:lnTo>
                    <a:lnTo>
                      <a:pt x="1024" y="664"/>
                    </a:lnTo>
                    <a:lnTo>
                      <a:pt x="917" y="681"/>
                    </a:lnTo>
                    <a:lnTo>
                      <a:pt x="817" y="710"/>
                    </a:lnTo>
                    <a:lnTo>
                      <a:pt x="732" y="749"/>
                    </a:lnTo>
                    <a:lnTo>
                      <a:pt x="653" y="803"/>
                    </a:lnTo>
                    <a:lnTo>
                      <a:pt x="589" y="867"/>
                    </a:lnTo>
                    <a:lnTo>
                      <a:pt x="535" y="946"/>
                    </a:lnTo>
                    <a:lnTo>
                      <a:pt x="500" y="1038"/>
                    </a:lnTo>
                    <a:lnTo>
                      <a:pt x="475" y="1138"/>
                    </a:lnTo>
                    <a:lnTo>
                      <a:pt x="468" y="1245"/>
                    </a:lnTo>
                    <a:lnTo>
                      <a:pt x="471" y="1342"/>
                    </a:lnTo>
                    <a:lnTo>
                      <a:pt x="489" y="1442"/>
                    </a:lnTo>
                    <a:lnTo>
                      <a:pt x="514" y="1549"/>
                    </a:lnTo>
                    <a:lnTo>
                      <a:pt x="550" y="1660"/>
                    </a:lnTo>
                    <a:lnTo>
                      <a:pt x="553" y="1674"/>
                    </a:lnTo>
                    <a:lnTo>
                      <a:pt x="543" y="1681"/>
                    </a:lnTo>
                    <a:lnTo>
                      <a:pt x="418" y="1752"/>
                    </a:lnTo>
                    <a:lnTo>
                      <a:pt x="307" y="1831"/>
                    </a:lnTo>
                    <a:lnTo>
                      <a:pt x="214" y="1913"/>
                    </a:lnTo>
                    <a:lnTo>
                      <a:pt x="143" y="2002"/>
                    </a:lnTo>
                    <a:lnTo>
                      <a:pt x="86" y="2091"/>
                    </a:lnTo>
                    <a:lnTo>
                      <a:pt x="50" y="2188"/>
                    </a:lnTo>
                    <a:lnTo>
                      <a:pt x="32" y="2288"/>
                    </a:lnTo>
                    <a:lnTo>
                      <a:pt x="32" y="2316"/>
                    </a:lnTo>
                    <a:lnTo>
                      <a:pt x="46" y="2427"/>
                    </a:lnTo>
                    <a:lnTo>
                      <a:pt x="82" y="2538"/>
                    </a:lnTo>
                    <a:lnTo>
                      <a:pt x="146" y="2648"/>
                    </a:lnTo>
                    <a:lnTo>
                      <a:pt x="228" y="2752"/>
                    </a:lnTo>
                    <a:lnTo>
                      <a:pt x="335" y="2855"/>
                    </a:lnTo>
                    <a:lnTo>
                      <a:pt x="478" y="2963"/>
                    </a:lnTo>
                    <a:lnTo>
                      <a:pt x="471" y="2973"/>
                    </a:lnTo>
                    <a:lnTo>
                      <a:pt x="414" y="3105"/>
                    </a:lnTo>
                    <a:lnTo>
                      <a:pt x="371" y="3230"/>
                    </a:lnTo>
                    <a:lnTo>
                      <a:pt x="343" y="3352"/>
                    </a:lnTo>
                    <a:lnTo>
                      <a:pt x="335" y="3466"/>
                    </a:lnTo>
                    <a:lnTo>
                      <a:pt x="339" y="3548"/>
                    </a:lnTo>
                    <a:lnTo>
                      <a:pt x="357" y="3627"/>
                    </a:lnTo>
                    <a:lnTo>
                      <a:pt x="382" y="3698"/>
                    </a:lnTo>
                    <a:lnTo>
                      <a:pt x="418" y="3766"/>
                    </a:lnTo>
                    <a:lnTo>
                      <a:pt x="478" y="3841"/>
                    </a:lnTo>
                    <a:lnTo>
                      <a:pt x="553" y="3905"/>
                    </a:lnTo>
                    <a:lnTo>
                      <a:pt x="639" y="3955"/>
                    </a:lnTo>
                    <a:lnTo>
                      <a:pt x="742" y="3998"/>
                    </a:lnTo>
                    <a:lnTo>
                      <a:pt x="857" y="4026"/>
                    </a:lnTo>
                    <a:lnTo>
                      <a:pt x="982" y="4041"/>
                    </a:lnTo>
                    <a:lnTo>
                      <a:pt x="1117" y="4048"/>
                    </a:lnTo>
                    <a:lnTo>
                      <a:pt x="1171" y="4048"/>
                    </a:lnTo>
                    <a:lnTo>
                      <a:pt x="1174" y="4062"/>
                    </a:lnTo>
                    <a:lnTo>
                      <a:pt x="1206" y="4201"/>
                    </a:lnTo>
                    <a:lnTo>
                      <a:pt x="1246" y="4330"/>
                    </a:lnTo>
                    <a:lnTo>
                      <a:pt x="1296" y="4444"/>
                    </a:lnTo>
                    <a:lnTo>
                      <a:pt x="1356" y="4540"/>
                    </a:lnTo>
                    <a:lnTo>
                      <a:pt x="1428" y="4622"/>
                    </a:lnTo>
                    <a:lnTo>
                      <a:pt x="1506" y="4687"/>
                    </a:lnTo>
                    <a:lnTo>
                      <a:pt x="1595" y="4733"/>
                    </a:lnTo>
                    <a:lnTo>
                      <a:pt x="1688" y="4758"/>
                    </a:lnTo>
                    <a:lnTo>
                      <a:pt x="1781" y="4765"/>
                    </a:lnTo>
                    <a:lnTo>
                      <a:pt x="1892" y="4755"/>
                    </a:lnTo>
                    <a:lnTo>
                      <a:pt x="2006" y="4726"/>
                    </a:lnTo>
                    <a:lnTo>
                      <a:pt x="2120" y="4680"/>
                    </a:lnTo>
                    <a:lnTo>
                      <a:pt x="2241" y="4612"/>
                    </a:lnTo>
                    <a:lnTo>
                      <a:pt x="2363" y="4526"/>
                    </a:lnTo>
                    <a:lnTo>
                      <a:pt x="2373" y="4519"/>
                    </a:lnTo>
                    <a:lnTo>
                      <a:pt x="2384" y="4530"/>
                    </a:lnTo>
                    <a:lnTo>
                      <a:pt x="2488" y="4622"/>
                    </a:lnTo>
                    <a:lnTo>
                      <a:pt x="2588" y="4697"/>
                    </a:lnTo>
                    <a:lnTo>
                      <a:pt x="2691" y="4758"/>
                    </a:lnTo>
                    <a:lnTo>
                      <a:pt x="2795" y="4801"/>
                    </a:lnTo>
                    <a:lnTo>
                      <a:pt x="2895" y="4830"/>
                    </a:lnTo>
                    <a:lnTo>
                      <a:pt x="2994" y="4837"/>
                    </a:lnTo>
                    <a:lnTo>
                      <a:pt x="3055" y="4833"/>
                    </a:lnTo>
                    <a:lnTo>
                      <a:pt x="3119" y="4822"/>
                    </a:lnTo>
                    <a:lnTo>
                      <a:pt x="3212" y="4787"/>
                    </a:lnTo>
                    <a:lnTo>
                      <a:pt x="3298" y="4733"/>
                    </a:lnTo>
                    <a:lnTo>
                      <a:pt x="3376" y="4662"/>
                    </a:lnTo>
                    <a:lnTo>
                      <a:pt x="3448" y="4573"/>
                    </a:lnTo>
                    <a:lnTo>
                      <a:pt x="3512" y="4465"/>
                    </a:lnTo>
                    <a:lnTo>
                      <a:pt x="3569" y="4344"/>
                    </a:lnTo>
                    <a:lnTo>
                      <a:pt x="3615" y="4208"/>
                    </a:lnTo>
                    <a:lnTo>
                      <a:pt x="3619" y="4194"/>
                    </a:lnTo>
                    <a:lnTo>
                      <a:pt x="3633" y="4194"/>
                    </a:lnTo>
                    <a:lnTo>
                      <a:pt x="3748" y="4208"/>
                    </a:lnTo>
                    <a:lnTo>
                      <a:pt x="3851" y="4212"/>
                    </a:lnTo>
                    <a:lnTo>
                      <a:pt x="3969" y="4205"/>
                    </a:lnTo>
                    <a:lnTo>
                      <a:pt x="4076" y="4191"/>
                    </a:lnTo>
                    <a:lnTo>
                      <a:pt x="4176" y="4162"/>
                    </a:lnTo>
                    <a:lnTo>
                      <a:pt x="4261" y="4119"/>
                    </a:lnTo>
                    <a:lnTo>
                      <a:pt x="4340" y="4066"/>
                    </a:lnTo>
                    <a:lnTo>
                      <a:pt x="4404" y="4001"/>
                    </a:lnTo>
                    <a:lnTo>
                      <a:pt x="4454" y="3923"/>
                    </a:lnTo>
                    <a:lnTo>
                      <a:pt x="4493" y="3830"/>
                    </a:lnTo>
                    <a:lnTo>
                      <a:pt x="4515" y="3730"/>
                    </a:lnTo>
                    <a:lnTo>
                      <a:pt x="4522" y="3623"/>
                    </a:lnTo>
                    <a:lnTo>
                      <a:pt x="4515" y="3494"/>
                    </a:lnTo>
                    <a:lnTo>
                      <a:pt x="4486" y="3355"/>
                    </a:lnTo>
                    <a:lnTo>
                      <a:pt x="4444" y="3209"/>
                    </a:lnTo>
                    <a:lnTo>
                      <a:pt x="4440" y="3195"/>
                    </a:lnTo>
                    <a:lnTo>
                      <a:pt x="4451" y="3191"/>
                    </a:lnTo>
                    <a:lnTo>
                      <a:pt x="4576" y="3120"/>
                    </a:lnTo>
                    <a:lnTo>
                      <a:pt x="4686" y="3041"/>
                    </a:lnTo>
                    <a:lnTo>
                      <a:pt x="4775" y="2955"/>
                    </a:lnTo>
                    <a:lnTo>
                      <a:pt x="4850" y="2870"/>
                    </a:lnTo>
                    <a:lnTo>
                      <a:pt x="4908" y="2777"/>
                    </a:lnTo>
                    <a:lnTo>
                      <a:pt x="4943" y="2681"/>
                    </a:lnTo>
                    <a:lnTo>
                      <a:pt x="4957" y="2581"/>
                    </a:lnTo>
                    <a:lnTo>
                      <a:pt x="4961" y="2570"/>
                    </a:lnTo>
                    <a:lnTo>
                      <a:pt x="4961" y="2552"/>
                    </a:lnTo>
                    <a:lnTo>
                      <a:pt x="4947" y="2441"/>
                    </a:lnTo>
                    <a:lnTo>
                      <a:pt x="4911" y="2331"/>
                    </a:lnTo>
                    <a:lnTo>
                      <a:pt x="4847" y="2220"/>
                    </a:lnTo>
                    <a:lnTo>
                      <a:pt x="4765" y="2116"/>
                    </a:lnTo>
                    <a:lnTo>
                      <a:pt x="4658" y="2013"/>
                    </a:lnTo>
                    <a:lnTo>
                      <a:pt x="4529" y="1917"/>
                    </a:lnTo>
                    <a:lnTo>
                      <a:pt x="4515" y="1909"/>
                    </a:lnTo>
                    <a:lnTo>
                      <a:pt x="4522" y="1895"/>
                    </a:lnTo>
                    <a:lnTo>
                      <a:pt x="4579" y="1763"/>
                    </a:lnTo>
                    <a:lnTo>
                      <a:pt x="4622" y="1638"/>
                    </a:lnTo>
                    <a:lnTo>
                      <a:pt x="4647" y="1517"/>
                    </a:lnTo>
                    <a:lnTo>
                      <a:pt x="4654" y="1403"/>
                    </a:lnTo>
                    <a:lnTo>
                      <a:pt x="4651" y="1320"/>
                    </a:lnTo>
                    <a:lnTo>
                      <a:pt x="4636" y="1245"/>
                    </a:lnTo>
                    <a:lnTo>
                      <a:pt x="4611" y="1174"/>
                    </a:lnTo>
                    <a:lnTo>
                      <a:pt x="4576" y="1106"/>
                    </a:lnTo>
                    <a:lnTo>
                      <a:pt x="4515" y="1031"/>
                    </a:lnTo>
                    <a:lnTo>
                      <a:pt x="4440" y="967"/>
                    </a:lnTo>
                    <a:lnTo>
                      <a:pt x="4354" y="913"/>
                    </a:lnTo>
                    <a:lnTo>
                      <a:pt x="4251" y="871"/>
                    </a:lnTo>
                    <a:lnTo>
                      <a:pt x="4137" y="842"/>
                    </a:lnTo>
                    <a:lnTo>
                      <a:pt x="4012" y="828"/>
                    </a:lnTo>
                    <a:lnTo>
                      <a:pt x="3876" y="821"/>
                    </a:lnTo>
                    <a:lnTo>
                      <a:pt x="3822" y="821"/>
                    </a:lnTo>
                    <a:lnTo>
                      <a:pt x="3819" y="806"/>
                    </a:lnTo>
                    <a:lnTo>
                      <a:pt x="3787" y="667"/>
                    </a:lnTo>
                    <a:lnTo>
                      <a:pt x="3748" y="539"/>
                    </a:lnTo>
                    <a:lnTo>
                      <a:pt x="3698" y="428"/>
                    </a:lnTo>
                    <a:lnTo>
                      <a:pt x="3637" y="328"/>
                    </a:lnTo>
                    <a:lnTo>
                      <a:pt x="3566" y="249"/>
                    </a:lnTo>
                    <a:lnTo>
                      <a:pt x="3487" y="185"/>
                    </a:lnTo>
                    <a:lnTo>
                      <a:pt x="3398" y="139"/>
                    </a:lnTo>
                    <a:lnTo>
                      <a:pt x="3305" y="110"/>
                    </a:lnTo>
                    <a:lnTo>
                      <a:pt x="3212" y="103"/>
                    </a:lnTo>
                    <a:lnTo>
                      <a:pt x="3102" y="114"/>
                    </a:lnTo>
                    <a:lnTo>
                      <a:pt x="2987" y="142"/>
                    </a:lnTo>
                    <a:lnTo>
                      <a:pt x="2873" y="192"/>
                    </a:lnTo>
                    <a:lnTo>
                      <a:pt x="2752" y="260"/>
                    </a:lnTo>
                    <a:lnTo>
                      <a:pt x="2630" y="342"/>
                    </a:lnTo>
                    <a:lnTo>
                      <a:pt x="2620" y="349"/>
                    </a:lnTo>
                    <a:lnTo>
                      <a:pt x="2609" y="342"/>
                    </a:lnTo>
                    <a:lnTo>
                      <a:pt x="2506" y="249"/>
                    </a:lnTo>
                    <a:lnTo>
                      <a:pt x="2402" y="174"/>
                    </a:lnTo>
                    <a:lnTo>
                      <a:pt x="2298" y="110"/>
                    </a:lnTo>
                    <a:lnTo>
                      <a:pt x="2199" y="67"/>
                    </a:lnTo>
                    <a:lnTo>
                      <a:pt x="2095" y="42"/>
                    </a:lnTo>
                    <a:lnTo>
                      <a:pt x="1999" y="32"/>
                    </a:lnTo>
                    <a:close/>
                    <a:moveTo>
                      <a:pt x="1999" y="0"/>
                    </a:moveTo>
                    <a:lnTo>
                      <a:pt x="2102" y="10"/>
                    </a:lnTo>
                    <a:lnTo>
                      <a:pt x="2206" y="35"/>
                    </a:lnTo>
                    <a:lnTo>
                      <a:pt x="2309" y="78"/>
                    </a:lnTo>
                    <a:lnTo>
                      <a:pt x="2416" y="139"/>
                    </a:lnTo>
                    <a:lnTo>
                      <a:pt x="2520" y="217"/>
                    </a:lnTo>
                    <a:lnTo>
                      <a:pt x="2623" y="307"/>
                    </a:lnTo>
                    <a:lnTo>
                      <a:pt x="2745" y="224"/>
                    </a:lnTo>
                    <a:lnTo>
                      <a:pt x="2866" y="160"/>
                    </a:lnTo>
                    <a:lnTo>
                      <a:pt x="2984" y="110"/>
                    </a:lnTo>
                    <a:lnTo>
                      <a:pt x="3098" y="82"/>
                    </a:lnTo>
                    <a:lnTo>
                      <a:pt x="3212" y="71"/>
                    </a:lnTo>
                    <a:lnTo>
                      <a:pt x="3280" y="75"/>
                    </a:lnTo>
                    <a:lnTo>
                      <a:pt x="3344" y="85"/>
                    </a:lnTo>
                    <a:lnTo>
                      <a:pt x="3408" y="107"/>
                    </a:lnTo>
                    <a:lnTo>
                      <a:pt x="3491" y="150"/>
                    </a:lnTo>
                    <a:lnTo>
                      <a:pt x="3566" y="203"/>
                    </a:lnTo>
                    <a:lnTo>
                      <a:pt x="3633" y="274"/>
                    </a:lnTo>
                    <a:lnTo>
                      <a:pt x="3690" y="353"/>
                    </a:lnTo>
                    <a:lnTo>
                      <a:pt x="3744" y="446"/>
                    </a:lnTo>
                    <a:lnTo>
                      <a:pt x="3787" y="549"/>
                    </a:lnTo>
                    <a:lnTo>
                      <a:pt x="3819" y="664"/>
                    </a:lnTo>
                    <a:lnTo>
                      <a:pt x="3847" y="788"/>
                    </a:lnTo>
                    <a:lnTo>
                      <a:pt x="3876" y="788"/>
                    </a:lnTo>
                    <a:lnTo>
                      <a:pt x="3997" y="792"/>
                    </a:lnTo>
                    <a:lnTo>
                      <a:pt x="4112" y="806"/>
                    </a:lnTo>
                    <a:lnTo>
                      <a:pt x="4219" y="831"/>
                    </a:lnTo>
                    <a:lnTo>
                      <a:pt x="4315" y="863"/>
                    </a:lnTo>
                    <a:lnTo>
                      <a:pt x="4404" y="903"/>
                    </a:lnTo>
                    <a:lnTo>
                      <a:pt x="4483" y="956"/>
                    </a:lnTo>
                    <a:lnTo>
                      <a:pt x="4547" y="1017"/>
                    </a:lnTo>
                    <a:lnTo>
                      <a:pt x="4604" y="1088"/>
                    </a:lnTo>
                    <a:lnTo>
                      <a:pt x="4640" y="1160"/>
                    </a:lnTo>
                    <a:lnTo>
                      <a:pt x="4668" y="1235"/>
                    </a:lnTo>
                    <a:lnTo>
                      <a:pt x="4683" y="1317"/>
                    </a:lnTo>
                    <a:lnTo>
                      <a:pt x="4690" y="1403"/>
                    </a:lnTo>
                    <a:lnTo>
                      <a:pt x="4683" y="1517"/>
                    </a:lnTo>
                    <a:lnTo>
                      <a:pt x="4654" y="1638"/>
                    </a:lnTo>
                    <a:lnTo>
                      <a:pt x="4615" y="1767"/>
                    </a:lnTo>
                    <a:lnTo>
                      <a:pt x="4558" y="1899"/>
                    </a:lnTo>
                    <a:lnTo>
                      <a:pt x="4668" y="1981"/>
                    </a:lnTo>
                    <a:lnTo>
                      <a:pt x="4761" y="2070"/>
                    </a:lnTo>
                    <a:lnTo>
                      <a:pt x="4843" y="2159"/>
                    </a:lnTo>
                    <a:lnTo>
                      <a:pt x="4908" y="2256"/>
                    </a:lnTo>
                    <a:lnTo>
                      <a:pt x="4954" y="2352"/>
                    </a:lnTo>
                    <a:lnTo>
                      <a:pt x="4982" y="2452"/>
                    </a:lnTo>
                    <a:lnTo>
                      <a:pt x="4993" y="2552"/>
                    </a:lnTo>
                    <a:lnTo>
                      <a:pt x="4993" y="2584"/>
                    </a:lnTo>
                    <a:lnTo>
                      <a:pt x="4975" y="2688"/>
                    </a:lnTo>
                    <a:lnTo>
                      <a:pt x="4936" y="2788"/>
                    </a:lnTo>
                    <a:lnTo>
                      <a:pt x="4879" y="2884"/>
                    </a:lnTo>
                    <a:lnTo>
                      <a:pt x="4804" y="2973"/>
                    </a:lnTo>
                    <a:lnTo>
                      <a:pt x="4711" y="3059"/>
                    </a:lnTo>
                    <a:lnTo>
                      <a:pt x="4604" y="3137"/>
                    </a:lnTo>
                    <a:lnTo>
                      <a:pt x="4479" y="3212"/>
                    </a:lnTo>
                    <a:lnTo>
                      <a:pt x="4511" y="3319"/>
                    </a:lnTo>
                    <a:lnTo>
                      <a:pt x="4536" y="3427"/>
                    </a:lnTo>
                    <a:lnTo>
                      <a:pt x="4554" y="3527"/>
                    </a:lnTo>
                    <a:lnTo>
                      <a:pt x="4558" y="3623"/>
                    </a:lnTo>
                    <a:lnTo>
                      <a:pt x="4551" y="3737"/>
                    </a:lnTo>
                    <a:lnTo>
                      <a:pt x="4526" y="3841"/>
                    </a:lnTo>
                    <a:lnTo>
                      <a:pt x="4486" y="3937"/>
                    </a:lnTo>
                    <a:lnTo>
                      <a:pt x="4429" y="4023"/>
                    </a:lnTo>
                    <a:lnTo>
                      <a:pt x="4361" y="4091"/>
                    </a:lnTo>
                    <a:lnTo>
                      <a:pt x="4279" y="4148"/>
                    </a:lnTo>
                    <a:lnTo>
                      <a:pt x="4187" y="4191"/>
                    </a:lnTo>
                    <a:lnTo>
                      <a:pt x="4083" y="4219"/>
                    </a:lnTo>
                    <a:lnTo>
                      <a:pt x="3972" y="4237"/>
                    </a:lnTo>
                    <a:lnTo>
                      <a:pt x="3851" y="4244"/>
                    </a:lnTo>
                    <a:lnTo>
                      <a:pt x="3751" y="4241"/>
                    </a:lnTo>
                    <a:lnTo>
                      <a:pt x="3644" y="4230"/>
                    </a:lnTo>
                    <a:lnTo>
                      <a:pt x="3594" y="4365"/>
                    </a:lnTo>
                    <a:lnTo>
                      <a:pt x="3537" y="4487"/>
                    </a:lnTo>
                    <a:lnTo>
                      <a:pt x="3473" y="4594"/>
                    </a:lnTo>
                    <a:lnTo>
                      <a:pt x="3398" y="4687"/>
                    </a:lnTo>
                    <a:lnTo>
                      <a:pt x="3316" y="4762"/>
                    </a:lnTo>
                    <a:lnTo>
                      <a:pt x="3226" y="4819"/>
                    </a:lnTo>
                    <a:lnTo>
                      <a:pt x="3127" y="4855"/>
                    </a:lnTo>
                    <a:lnTo>
                      <a:pt x="3059" y="4869"/>
                    </a:lnTo>
                    <a:lnTo>
                      <a:pt x="2994" y="4872"/>
                    </a:lnTo>
                    <a:lnTo>
                      <a:pt x="2891" y="4862"/>
                    </a:lnTo>
                    <a:lnTo>
                      <a:pt x="2787" y="4837"/>
                    </a:lnTo>
                    <a:lnTo>
                      <a:pt x="2684" y="4790"/>
                    </a:lnTo>
                    <a:lnTo>
                      <a:pt x="2577" y="4730"/>
                    </a:lnTo>
                    <a:lnTo>
                      <a:pt x="2473" y="4655"/>
                    </a:lnTo>
                    <a:lnTo>
                      <a:pt x="2370" y="4562"/>
                    </a:lnTo>
                    <a:lnTo>
                      <a:pt x="2249" y="4644"/>
                    </a:lnTo>
                    <a:lnTo>
                      <a:pt x="2127" y="4708"/>
                    </a:lnTo>
                    <a:lnTo>
                      <a:pt x="2009" y="4758"/>
                    </a:lnTo>
                    <a:lnTo>
                      <a:pt x="1895" y="4787"/>
                    </a:lnTo>
                    <a:lnTo>
                      <a:pt x="1781" y="4797"/>
                    </a:lnTo>
                    <a:lnTo>
                      <a:pt x="1713" y="4794"/>
                    </a:lnTo>
                    <a:lnTo>
                      <a:pt x="1649" y="4783"/>
                    </a:lnTo>
                    <a:lnTo>
                      <a:pt x="1585" y="4762"/>
                    </a:lnTo>
                    <a:lnTo>
                      <a:pt x="1503" y="4722"/>
                    </a:lnTo>
                    <a:lnTo>
                      <a:pt x="1428" y="4665"/>
                    </a:lnTo>
                    <a:lnTo>
                      <a:pt x="1360" y="4597"/>
                    </a:lnTo>
                    <a:lnTo>
                      <a:pt x="1299" y="4515"/>
                    </a:lnTo>
                    <a:lnTo>
                      <a:pt x="1249" y="4423"/>
                    </a:lnTo>
                    <a:lnTo>
                      <a:pt x="1206" y="4319"/>
                    </a:lnTo>
                    <a:lnTo>
                      <a:pt x="1171" y="4205"/>
                    </a:lnTo>
                    <a:lnTo>
                      <a:pt x="1146" y="4080"/>
                    </a:lnTo>
                    <a:lnTo>
                      <a:pt x="1117" y="4080"/>
                    </a:lnTo>
                    <a:lnTo>
                      <a:pt x="996" y="4076"/>
                    </a:lnTo>
                    <a:lnTo>
                      <a:pt x="882" y="4062"/>
                    </a:lnTo>
                    <a:lnTo>
                      <a:pt x="774" y="4041"/>
                    </a:lnTo>
                    <a:lnTo>
                      <a:pt x="678" y="4008"/>
                    </a:lnTo>
                    <a:lnTo>
                      <a:pt x="589" y="3966"/>
                    </a:lnTo>
                    <a:lnTo>
                      <a:pt x="510" y="3916"/>
                    </a:lnTo>
                    <a:lnTo>
                      <a:pt x="446" y="3855"/>
                    </a:lnTo>
                    <a:lnTo>
                      <a:pt x="389" y="3784"/>
                    </a:lnTo>
                    <a:lnTo>
                      <a:pt x="350" y="3712"/>
                    </a:lnTo>
                    <a:lnTo>
                      <a:pt x="325" y="3634"/>
                    </a:lnTo>
                    <a:lnTo>
                      <a:pt x="307" y="3552"/>
                    </a:lnTo>
                    <a:lnTo>
                      <a:pt x="303" y="3466"/>
                    </a:lnTo>
                    <a:lnTo>
                      <a:pt x="311" y="3352"/>
                    </a:lnTo>
                    <a:lnTo>
                      <a:pt x="335" y="3230"/>
                    </a:lnTo>
                    <a:lnTo>
                      <a:pt x="378" y="3102"/>
                    </a:lnTo>
                    <a:lnTo>
                      <a:pt x="435" y="2973"/>
                    </a:lnTo>
                    <a:lnTo>
                      <a:pt x="325" y="2888"/>
                    </a:lnTo>
                    <a:lnTo>
                      <a:pt x="232" y="2802"/>
                    </a:lnTo>
                    <a:lnTo>
                      <a:pt x="150" y="2709"/>
                    </a:lnTo>
                    <a:lnTo>
                      <a:pt x="86" y="2616"/>
                    </a:lnTo>
                    <a:lnTo>
                      <a:pt x="39" y="2516"/>
                    </a:lnTo>
                    <a:lnTo>
                      <a:pt x="11" y="2416"/>
                    </a:lnTo>
                    <a:lnTo>
                      <a:pt x="0" y="2316"/>
                    </a:lnTo>
                    <a:lnTo>
                      <a:pt x="0" y="2288"/>
                    </a:lnTo>
                    <a:lnTo>
                      <a:pt x="18" y="2184"/>
                    </a:lnTo>
                    <a:lnTo>
                      <a:pt x="54" y="2084"/>
                    </a:lnTo>
                    <a:lnTo>
                      <a:pt x="111" y="1988"/>
                    </a:lnTo>
                    <a:lnTo>
                      <a:pt x="186" y="1895"/>
                    </a:lnTo>
                    <a:lnTo>
                      <a:pt x="282" y="1809"/>
                    </a:lnTo>
                    <a:lnTo>
                      <a:pt x="389" y="1731"/>
                    </a:lnTo>
                    <a:lnTo>
                      <a:pt x="514" y="1656"/>
                    </a:lnTo>
                    <a:lnTo>
                      <a:pt x="482" y="1549"/>
                    </a:lnTo>
                    <a:lnTo>
                      <a:pt x="457" y="1442"/>
                    </a:lnTo>
                    <a:lnTo>
                      <a:pt x="439" y="1342"/>
                    </a:lnTo>
                    <a:lnTo>
                      <a:pt x="435" y="1245"/>
                    </a:lnTo>
                    <a:lnTo>
                      <a:pt x="439" y="1156"/>
                    </a:lnTo>
                    <a:lnTo>
                      <a:pt x="457" y="1071"/>
                    </a:lnTo>
                    <a:lnTo>
                      <a:pt x="482" y="988"/>
                    </a:lnTo>
                    <a:lnTo>
                      <a:pt x="518" y="917"/>
                    </a:lnTo>
                    <a:lnTo>
                      <a:pt x="564" y="849"/>
                    </a:lnTo>
                    <a:lnTo>
                      <a:pt x="632" y="778"/>
                    </a:lnTo>
                    <a:lnTo>
                      <a:pt x="714" y="724"/>
                    </a:lnTo>
                    <a:lnTo>
                      <a:pt x="807" y="678"/>
                    </a:lnTo>
                    <a:lnTo>
                      <a:pt x="910" y="649"/>
                    </a:lnTo>
                    <a:lnTo>
                      <a:pt x="1021" y="631"/>
                    </a:lnTo>
                    <a:lnTo>
                      <a:pt x="1142" y="624"/>
                    </a:lnTo>
                    <a:lnTo>
                      <a:pt x="1242" y="628"/>
                    </a:lnTo>
                    <a:lnTo>
                      <a:pt x="1349" y="639"/>
                    </a:lnTo>
                    <a:lnTo>
                      <a:pt x="1392" y="521"/>
                    </a:lnTo>
                    <a:lnTo>
                      <a:pt x="1438" y="410"/>
                    </a:lnTo>
                    <a:lnTo>
                      <a:pt x="1495" y="314"/>
                    </a:lnTo>
                    <a:lnTo>
                      <a:pt x="1556" y="224"/>
                    </a:lnTo>
                    <a:lnTo>
                      <a:pt x="1624" y="153"/>
                    </a:lnTo>
                    <a:lnTo>
                      <a:pt x="1699" y="92"/>
                    </a:lnTo>
                    <a:lnTo>
                      <a:pt x="1777" y="46"/>
                    </a:lnTo>
                    <a:lnTo>
                      <a:pt x="1867" y="14"/>
                    </a:lnTo>
                    <a:lnTo>
                      <a:pt x="1931" y="3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rgbClr val="4FAEFC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Freeform 12"/>
              <p:cNvSpPr/>
              <p:nvPr/>
            </p:nvSpPr>
            <p:spPr bwMode="auto">
              <a:xfrm rot="943525">
                <a:off x="984055" y="4733003"/>
                <a:ext cx="1540657" cy="1503112"/>
              </a:xfrm>
              <a:custGeom>
                <a:avLst/>
                <a:gdLst/>
                <a:ahLst/>
                <a:cxnLst>
                  <a:cxn ang="0">
                    <a:pos x="1942" y="25"/>
                  </a:cxn>
                  <a:cxn ang="0">
                    <a:pos x="2235" y="193"/>
                  </a:cxn>
                  <a:cxn ang="0">
                    <a:pos x="2542" y="146"/>
                  </a:cxn>
                  <a:cxn ang="0">
                    <a:pos x="2845" y="61"/>
                  </a:cxn>
                  <a:cxn ang="0">
                    <a:pos x="3113" y="136"/>
                  </a:cxn>
                  <a:cxn ang="0">
                    <a:pos x="3305" y="360"/>
                  </a:cxn>
                  <a:cxn ang="0">
                    <a:pos x="3416" y="707"/>
                  </a:cxn>
                  <a:cxn ang="0">
                    <a:pos x="3776" y="750"/>
                  </a:cxn>
                  <a:cxn ang="0">
                    <a:pos x="4033" y="892"/>
                  </a:cxn>
                  <a:cxn ang="0">
                    <a:pos x="4158" y="1142"/>
                  </a:cxn>
                  <a:cxn ang="0">
                    <a:pos x="4133" y="1453"/>
                  </a:cxn>
                  <a:cxn ang="0">
                    <a:pos x="4166" y="1781"/>
                  </a:cxn>
                  <a:cxn ang="0">
                    <a:pos x="4398" y="2081"/>
                  </a:cxn>
                  <a:cxn ang="0">
                    <a:pos x="4422" y="2388"/>
                  </a:cxn>
                  <a:cxn ang="0">
                    <a:pos x="4269" y="2642"/>
                  </a:cxn>
                  <a:cxn ang="0">
                    <a:pos x="3976" y="2852"/>
                  </a:cxn>
                  <a:cxn ang="0">
                    <a:pos x="4048" y="3209"/>
                  </a:cxn>
                  <a:cxn ang="0">
                    <a:pos x="3987" y="3495"/>
                  </a:cxn>
                  <a:cxn ang="0">
                    <a:pos x="3791" y="3691"/>
                  </a:cxn>
                  <a:cxn ang="0">
                    <a:pos x="3487" y="3770"/>
                  </a:cxn>
                  <a:cxn ang="0">
                    <a:pos x="3191" y="3877"/>
                  </a:cxn>
                  <a:cxn ang="0">
                    <a:pos x="3020" y="4166"/>
                  </a:cxn>
                  <a:cxn ang="0">
                    <a:pos x="2777" y="4316"/>
                  </a:cxn>
                  <a:cxn ang="0">
                    <a:pos x="2495" y="4302"/>
                  </a:cxn>
                  <a:cxn ang="0">
                    <a:pos x="2203" y="4134"/>
                  </a:cxn>
                  <a:cxn ang="0">
                    <a:pos x="1896" y="4180"/>
                  </a:cxn>
                  <a:cxn ang="0">
                    <a:pos x="1592" y="4266"/>
                  </a:cxn>
                  <a:cxn ang="0">
                    <a:pos x="1325" y="4191"/>
                  </a:cxn>
                  <a:cxn ang="0">
                    <a:pos x="1132" y="3970"/>
                  </a:cxn>
                  <a:cxn ang="0">
                    <a:pos x="1021" y="3623"/>
                  </a:cxn>
                  <a:cxn ang="0">
                    <a:pos x="661" y="3580"/>
                  </a:cxn>
                  <a:cxn ang="0">
                    <a:pos x="404" y="3434"/>
                  </a:cxn>
                  <a:cxn ang="0">
                    <a:pos x="279" y="3188"/>
                  </a:cxn>
                  <a:cxn ang="0">
                    <a:pos x="304" y="2874"/>
                  </a:cxn>
                  <a:cxn ang="0">
                    <a:pos x="272" y="2545"/>
                  </a:cxn>
                  <a:cxn ang="0">
                    <a:pos x="40" y="2245"/>
                  </a:cxn>
                  <a:cxn ang="0">
                    <a:pos x="15" y="1938"/>
                  </a:cxn>
                  <a:cxn ang="0">
                    <a:pos x="168" y="1685"/>
                  </a:cxn>
                  <a:cxn ang="0">
                    <a:pos x="461" y="1474"/>
                  </a:cxn>
                  <a:cxn ang="0">
                    <a:pos x="389" y="1117"/>
                  </a:cxn>
                  <a:cxn ang="0">
                    <a:pos x="450" y="832"/>
                  </a:cxn>
                  <a:cxn ang="0">
                    <a:pos x="646" y="635"/>
                  </a:cxn>
                  <a:cxn ang="0">
                    <a:pos x="950" y="560"/>
                  </a:cxn>
                  <a:cxn ang="0">
                    <a:pos x="1246" y="450"/>
                  </a:cxn>
                  <a:cxn ang="0">
                    <a:pos x="1417" y="161"/>
                  </a:cxn>
                  <a:cxn ang="0">
                    <a:pos x="1656" y="14"/>
                  </a:cxn>
                </a:cxnLst>
                <a:rect l="0" t="0" r="r" b="b"/>
                <a:pathLst>
                  <a:path w="4437" h="4330">
                    <a:moveTo>
                      <a:pt x="1749" y="0"/>
                    </a:moveTo>
                    <a:lnTo>
                      <a:pt x="1846" y="3"/>
                    </a:lnTo>
                    <a:lnTo>
                      <a:pt x="1942" y="25"/>
                    </a:lnTo>
                    <a:lnTo>
                      <a:pt x="2038" y="64"/>
                    </a:lnTo>
                    <a:lnTo>
                      <a:pt x="2135" y="121"/>
                    </a:lnTo>
                    <a:lnTo>
                      <a:pt x="2235" y="193"/>
                    </a:lnTo>
                    <a:lnTo>
                      <a:pt x="2331" y="278"/>
                    </a:lnTo>
                    <a:lnTo>
                      <a:pt x="2438" y="203"/>
                    </a:lnTo>
                    <a:lnTo>
                      <a:pt x="2542" y="146"/>
                    </a:lnTo>
                    <a:lnTo>
                      <a:pt x="2649" y="100"/>
                    </a:lnTo>
                    <a:lnTo>
                      <a:pt x="2749" y="75"/>
                    </a:lnTo>
                    <a:lnTo>
                      <a:pt x="2845" y="61"/>
                    </a:lnTo>
                    <a:lnTo>
                      <a:pt x="2941" y="68"/>
                    </a:lnTo>
                    <a:lnTo>
                      <a:pt x="3031" y="93"/>
                    </a:lnTo>
                    <a:lnTo>
                      <a:pt x="3113" y="136"/>
                    </a:lnTo>
                    <a:lnTo>
                      <a:pt x="3188" y="196"/>
                    </a:lnTo>
                    <a:lnTo>
                      <a:pt x="3252" y="271"/>
                    </a:lnTo>
                    <a:lnTo>
                      <a:pt x="3305" y="360"/>
                    </a:lnTo>
                    <a:lnTo>
                      <a:pt x="3352" y="464"/>
                    </a:lnTo>
                    <a:lnTo>
                      <a:pt x="3387" y="578"/>
                    </a:lnTo>
                    <a:lnTo>
                      <a:pt x="3416" y="707"/>
                    </a:lnTo>
                    <a:lnTo>
                      <a:pt x="3544" y="710"/>
                    </a:lnTo>
                    <a:lnTo>
                      <a:pt x="3666" y="725"/>
                    </a:lnTo>
                    <a:lnTo>
                      <a:pt x="3776" y="750"/>
                    </a:lnTo>
                    <a:lnTo>
                      <a:pt x="3873" y="785"/>
                    </a:lnTo>
                    <a:lnTo>
                      <a:pt x="3959" y="832"/>
                    </a:lnTo>
                    <a:lnTo>
                      <a:pt x="4033" y="892"/>
                    </a:lnTo>
                    <a:lnTo>
                      <a:pt x="4091" y="967"/>
                    </a:lnTo>
                    <a:lnTo>
                      <a:pt x="4133" y="1049"/>
                    </a:lnTo>
                    <a:lnTo>
                      <a:pt x="4158" y="1142"/>
                    </a:lnTo>
                    <a:lnTo>
                      <a:pt x="4166" y="1239"/>
                    </a:lnTo>
                    <a:lnTo>
                      <a:pt x="4158" y="1342"/>
                    </a:lnTo>
                    <a:lnTo>
                      <a:pt x="4133" y="1453"/>
                    </a:lnTo>
                    <a:lnTo>
                      <a:pt x="4098" y="1571"/>
                    </a:lnTo>
                    <a:lnTo>
                      <a:pt x="4044" y="1688"/>
                    </a:lnTo>
                    <a:lnTo>
                      <a:pt x="4166" y="1781"/>
                    </a:lnTo>
                    <a:lnTo>
                      <a:pt x="4265" y="1878"/>
                    </a:lnTo>
                    <a:lnTo>
                      <a:pt x="4344" y="1978"/>
                    </a:lnTo>
                    <a:lnTo>
                      <a:pt x="4398" y="2081"/>
                    </a:lnTo>
                    <a:lnTo>
                      <a:pt x="4430" y="2188"/>
                    </a:lnTo>
                    <a:lnTo>
                      <a:pt x="4437" y="2295"/>
                    </a:lnTo>
                    <a:lnTo>
                      <a:pt x="4422" y="2388"/>
                    </a:lnTo>
                    <a:lnTo>
                      <a:pt x="4387" y="2474"/>
                    </a:lnTo>
                    <a:lnTo>
                      <a:pt x="4337" y="2559"/>
                    </a:lnTo>
                    <a:lnTo>
                      <a:pt x="4269" y="2642"/>
                    </a:lnTo>
                    <a:lnTo>
                      <a:pt x="4187" y="2717"/>
                    </a:lnTo>
                    <a:lnTo>
                      <a:pt x="4087" y="2788"/>
                    </a:lnTo>
                    <a:lnTo>
                      <a:pt x="3976" y="2852"/>
                    </a:lnTo>
                    <a:lnTo>
                      <a:pt x="4016" y="2977"/>
                    </a:lnTo>
                    <a:lnTo>
                      <a:pt x="4037" y="3095"/>
                    </a:lnTo>
                    <a:lnTo>
                      <a:pt x="4048" y="3209"/>
                    </a:lnTo>
                    <a:lnTo>
                      <a:pt x="4041" y="3313"/>
                    </a:lnTo>
                    <a:lnTo>
                      <a:pt x="4023" y="3409"/>
                    </a:lnTo>
                    <a:lnTo>
                      <a:pt x="3987" y="3495"/>
                    </a:lnTo>
                    <a:lnTo>
                      <a:pt x="3937" y="3573"/>
                    </a:lnTo>
                    <a:lnTo>
                      <a:pt x="3869" y="3641"/>
                    </a:lnTo>
                    <a:lnTo>
                      <a:pt x="3791" y="3691"/>
                    </a:lnTo>
                    <a:lnTo>
                      <a:pt x="3702" y="3730"/>
                    </a:lnTo>
                    <a:lnTo>
                      <a:pt x="3598" y="3755"/>
                    </a:lnTo>
                    <a:lnTo>
                      <a:pt x="3487" y="3770"/>
                    </a:lnTo>
                    <a:lnTo>
                      <a:pt x="3366" y="3766"/>
                    </a:lnTo>
                    <a:lnTo>
                      <a:pt x="3234" y="3755"/>
                    </a:lnTo>
                    <a:lnTo>
                      <a:pt x="3191" y="3877"/>
                    </a:lnTo>
                    <a:lnTo>
                      <a:pt x="3141" y="3987"/>
                    </a:lnTo>
                    <a:lnTo>
                      <a:pt x="3084" y="4084"/>
                    </a:lnTo>
                    <a:lnTo>
                      <a:pt x="3020" y="4166"/>
                    </a:lnTo>
                    <a:lnTo>
                      <a:pt x="2945" y="4234"/>
                    </a:lnTo>
                    <a:lnTo>
                      <a:pt x="2866" y="4284"/>
                    </a:lnTo>
                    <a:lnTo>
                      <a:pt x="2777" y="4316"/>
                    </a:lnTo>
                    <a:lnTo>
                      <a:pt x="2684" y="4330"/>
                    </a:lnTo>
                    <a:lnTo>
                      <a:pt x="2592" y="4323"/>
                    </a:lnTo>
                    <a:lnTo>
                      <a:pt x="2495" y="4302"/>
                    </a:lnTo>
                    <a:lnTo>
                      <a:pt x="2399" y="4262"/>
                    </a:lnTo>
                    <a:lnTo>
                      <a:pt x="2302" y="4205"/>
                    </a:lnTo>
                    <a:lnTo>
                      <a:pt x="2203" y="4134"/>
                    </a:lnTo>
                    <a:lnTo>
                      <a:pt x="2106" y="4048"/>
                    </a:lnTo>
                    <a:lnTo>
                      <a:pt x="1999" y="4123"/>
                    </a:lnTo>
                    <a:lnTo>
                      <a:pt x="1896" y="4180"/>
                    </a:lnTo>
                    <a:lnTo>
                      <a:pt x="1789" y="4227"/>
                    </a:lnTo>
                    <a:lnTo>
                      <a:pt x="1689" y="4252"/>
                    </a:lnTo>
                    <a:lnTo>
                      <a:pt x="1592" y="4266"/>
                    </a:lnTo>
                    <a:lnTo>
                      <a:pt x="1496" y="4259"/>
                    </a:lnTo>
                    <a:lnTo>
                      <a:pt x="1407" y="4234"/>
                    </a:lnTo>
                    <a:lnTo>
                      <a:pt x="1325" y="4191"/>
                    </a:lnTo>
                    <a:lnTo>
                      <a:pt x="1250" y="4134"/>
                    </a:lnTo>
                    <a:lnTo>
                      <a:pt x="1185" y="4059"/>
                    </a:lnTo>
                    <a:lnTo>
                      <a:pt x="1132" y="3970"/>
                    </a:lnTo>
                    <a:lnTo>
                      <a:pt x="1085" y="3866"/>
                    </a:lnTo>
                    <a:lnTo>
                      <a:pt x="1050" y="3752"/>
                    </a:lnTo>
                    <a:lnTo>
                      <a:pt x="1021" y="3623"/>
                    </a:lnTo>
                    <a:lnTo>
                      <a:pt x="893" y="3620"/>
                    </a:lnTo>
                    <a:lnTo>
                      <a:pt x="771" y="3605"/>
                    </a:lnTo>
                    <a:lnTo>
                      <a:pt x="661" y="3580"/>
                    </a:lnTo>
                    <a:lnTo>
                      <a:pt x="564" y="3545"/>
                    </a:lnTo>
                    <a:lnTo>
                      <a:pt x="479" y="3495"/>
                    </a:lnTo>
                    <a:lnTo>
                      <a:pt x="404" y="3434"/>
                    </a:lnTo>
                    <a:lnTo>
                      <a:pt x="347" y="3363"/>
                    </a:lnTo>
                    <a:lnTo>
                      <a:pt x="304" y="3281"/>
                    </a:lnTo>
                    <a:lnTo>
                      <a:pt x="279" y="3188"/>
                    </a:lnTo>
                    <a:lnTo>
                      <a:pt x="272" y="3088"/>
                    </a:lnTo>
                    <a:lnTo>
                      <a:pt x="279" y="2984"/>
                    </a:lnTo>
                    <a:lnTo>
                      <a:pt x="304" y="2874"/>
                    </a:lnTo>
                    <a:lnTo>
                      <a:pt x="339" y="2759"/>
                    </a:lnTo>
                    <a:lnTo>
                      <a:pt x="393" y="2638"/>
                    </a:lnTo>
                    <a:lnTo>
                      <a:pt x="272" y="2545"/>
                    </a:lnTo>
                    <a:lnTo>
                      <a:pt x="172" y="2449"/>
                    </a:lnTo>
                    <a:lnTo>
                      <a:pt x="93" y="2349"/>
                    </a:lnTo>
                    <a:lnTo>
                      <a:pt x="40" y="2245"/>
                    </a:lnTo>
                    <a:lnTo>
                      <a:pt x="8" y="2138"/>
                    </a:lnTo>
                    <a:lnTo>
                      <a:pt x="0" y="2031"/>
                    </a:lnTo>
                    <a:lnTo>
                      <a:pt x="15" y="1938"/>
                    </a:lnTo>
                    <a:lnTo>
                      <a:pt x="50" y="1853"/>
                    </a:lnTo>
                    <a:lnTo>
                      <a:pt x="100" y="1767"/>
                    </a:lnTo>
                    <a:lnTo>
                      <a:pt x="168" y="1685"/>
                    </a:lnTo>
                    <a:lnTo>
                      <a:pt x="250" y="1610"/>
                    </a:lnTo>
                    <a:lnTo>
                      <a:pt x="350" y="1538"/>
                    </a:lnTo>
                    <a:lnTo>
                      <a:pt x="461" y="1474"/>
                    </a:lnTo>
                    <a:lnTo>
                      <a:pt x="422" y="1349"/>
                    </a:lnTo>
                    <a:lnTo>
                      <a:pt x="400" y="1231"/>
                    </a:lnTo>
                    <a:lnTo>
                      <a:pt x="389" y="1117"/>
                    </a:lnTo>
                    <a:lnTo>
                      <a:pt x="397" y="1014"/>
                    </a:lnTo>
                    <a:lnTo>
                      <a:pt x="414" y="917"/>
                    </a:lnTo>
                    <a:lnTo>
                      <a:pt x="450" y="832"/>
                    </a:lnTo>
                    <a:lnTo>
                      <a:pt x="500" y="753"/>
                    </a:lnTo>
                    <a:lnTo>
                      <a:pt x="568" y="689"/>
                    </a:lnTo>
                    <a:lnTo>
                      <a:pt x="646" y="635"/>
                    </a:lnTo>
                    <a:lnTo>
                      <a:pt x="736" y="596"/>
                    </a:lnTo>
                    <a:lnTo>
                      <a:pt x="839" y="571"/>
                    </a:lnTo>
                    <a:lnTo>
                      <a:pt x="950" y="560"/>
                    </a:lnTo>
                    <a:lnTo>
                      <a:pt x="1071" y="560"/>
                    </a:lnTo>
                    <a:lnTo>
                      <a:pt x="1203" y="575"/>
                    </a:lnTo>
                    <a:lnTo>
                      <a:pt x="1246" y="450"/>
                    </a:lnTo>
                    <a:lnTo>
                      <a:pt x="1296" y="339"/>
                    </a:lnTo>
                    <a:lnTo>
                      <a:pt x="1353" y="243"/>
                    </a:lnTo>
                    <a:lnTo>
                      <a:pt x="1417" y="161"/>
                    </a:lnTo>
                    <a:lnTo>
                      <a:pt x="1489" y="96"/>
                    </a:lnTo>
                    <a:lnTo>
                      <a:pt x="1571" y="46"/>
                    </a:lnTo>
                    <a:lnTo>
                      <a:pt x="1656" y="14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4FAEFC"/>
              </a:solidFill>
              <a:ln w="9525" cap="flat" cmpd="sng" algn="ctr">
                <a:solidFill>
                  <a:srgbClr val="4FAEFC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Freeform 30"/>
            <p:cNvSpPr/>
            <p:nvPr/>
          </p:nvSpPr>
          <p:spPr bwMode="auto">
            <a:xfrm>
              <a:off x="493713" y="1942931"/>
              <a:ext cx="1102817" cy="1231225"/>
            </a:xfrm>
            <a:custGeom>
              <a:avLst/>
              <a:gdLst/>
              <a:ahLst/>
              <a:cxnLst/>
              <a:rect l="l" t="t" r="r" b="b"/>
              <a:pathLst>
                <a:path w="1102817" h="1231225">
                  <a:moveTo>
                    <a:pt x="574488" y="0"/>
                  </a:moveTo>
                  <a:lnTo>
                    <a:pt x="647555" y="0"/>
                  </a:lnTo>
                  <a:lnTo>
                    <a:pt x="720622" y="9132"/>
                  </a:lnTo>
                  <a:lnTo>
                    <a:pt x="793689" y="26484"/>
                  </a:lnTo>
                  <a:lnTo>
                    <a:pt x="863102" y="53881"/>
                  </a:lnTo>
                  <a:lnTo>
                    <a:pt x="930689" y="90411"/>
                  </a:lnTo>
                  <a:lnTo>
                    <a:pt x="995536" y="134246"/>
                  </a:lnTo>
                  <a:lnTo>
                    <a:pt x="1051250" y="184474"/>
                  </a:lnTo>
                  <a:lnTo>
                    <a:pt x="1101483" y="242008"/>
                  </a:lnTo>
                  <a:lnTo>
                    <a:pt x="1102817" y="243850"/>
                  </a:lnTo>
                  <a:cubicBezTo>
                    <a:pt x="689897" y="327876"/>
                    <a:pt x="392041" y="579109"/>
                    <a:pt x="392041" y="875432"/>
                  </a:cubicBezTo>
                  <a:cubicBezTo>
                    <a:pt x="392041" y="1006483"/>
                    <a:pt x="450299" y="1128714"/>
                    <a:pt x="551573" y="1231225"/>
                  </a:cubicBezTo>
                  <a:lnTo>
                    <a:pt x="499595" y="1220088"/>
                  </a:lnTo>
                  <a:lnTo>
                    <a:pt x="428355" y="1196344"/>
                  </a:lnTo>
                  <a:lnTo>
                    <a:pt x="359854" y="1168033"/>
                  </a:lnTo>
                  <a:lnTo>
                    <a:pt x="297747" y="1133330"/>
                  </a:lnTo>
                  <a:lnTo>
                    <a:pt x="240207" y="1094974"/>
                  </a:lnTo>
                  <a:lnTo>
                    <a:pt x="182667" y="1042920"/>
                  </a:lnTo>
                  <a:lnTo>
                    <a:pt x="130607" y="985385"/>
                  </a:lnTo>
                  <a:lnTo>
                    <a:pt x="88594" y="924198"/>
                  </a:lnTo>
                  <a:lnTo>
                    <a:pt x="53887" y="858445"/>
                  </a:lnTo>
                  <a:lnTo>
                    <a:pt x="27400" y="789039"/>
                  </a:lnTo>
                  <a:lnTo>
                    <a:pt x="10047" y="720546"/>
                  </a:lnTo>
                  <a:lnTo>
                    <a:pt x="0" y="647487"/>
                  </a:lnTo>
                  <a:lnTo>
                    <a:pt x="0" y="574428"/>
                  </a:lnTo>
                  <a:lnTo>
                    <a:pt x="8220" y="501368"/>
                  </a:lnTo>
                  <a:lnTo>
                    <a:pt x="25573" y="430136"/>
                  </a:lnTo>
                  <a:lnTo>
                    <a:pt x="50233" y="360730"/>
                  </a:lnTo>
                  <a:lnTo>
                    <a:pt x="84940" y="294063"/>
                  </a:lnTo>
                  <a:lnTo>
                    <a:pt x="128780" y="230136"/>
                  </a:lnTo>
                  <a:lnTo>
                    <a:pt x="180841" y="172602"/>
                  </a:lnTo>
                  <a:lnTo>
                    <a:pt x="236554" y="124201"/>
                  </a:lnTo>
                  <a:lnTo>
                    <a:pt x="297747" y="82192"/>
                  </a:lnTo>
                  <a:lnTo>
                    <a:pt x="363508" y="49315"/>
                  </a:lnTo>
                  <a:lnTo>
                    <a:pt x="432921" y="24657"/>
                  </a:lnTo>
                  <a:lnTo>
                    <a:pt x="501421" y="730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0">
              <a:noFill/>
              <a:prstDash val="solid"/>
              <a:round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530975" y="2019643"/>
              <a:ext cx="1411167" cy="1194199"/>
            </a:xfrm>
            <a:custGeom>
              <a:avLst/>
              <a:gdLst/>
              <a:ahLst/>
              <a:cxnLst/>
              <a:rect l="l" t="t" r="r" b="b"/>
              <a:pathLst>
                <a:path w="1411167" h="1194199">
                  <a:moveTo>
                    <a:pt x="295954" y="0"/>
                  </a:moveTo>
                  <a:lnTo>
                    <a:pt x="247069" y="55403"/>
                  </a:lnTo>
                  <a:lnTo>
                    <a:pt x="204517" y="117356"/>
                  </a:lnTo>
                  <a:lnTo>
                    <a:pt x="171603" y="183250"/>
                  </a:lnTo>
                  <a:lnTo>
                    <a:pt x="145720" y="251846"/>
                  </a:lnTo>
                  <a:lnTo>
                    <a:pt x="128680" y="323364"/>
                  </a:lnTo>
                  <a:lnTo>
                    <a:pt x="119800" y="395881"/>
                  </a:lnTo>
                  <a:lnTo>
                    <a:pt x="120891" y="469620"/>
                  </a:lnTo>
                  <a:lnTo>
                    <a:pt x="129791" y="539714"/>
                  </a:lnTo>
                  <a:lnTo>
                    <a:pt x="147645" y="611825"/>
                  </a:lnTo>
                  <a:lnTo>
                    <a:pt x="174102" y="681310"/>
                  </a:lnTo>
                  <a:lnTo>
                    <a:pt x="208366" y="747150"/>
                  </a:lnTo>
                  <a:lnTo>
                    <a:pt x="253047" y="810585"/>
                  </a:lnTo>
                  <a:lnTo>
                    <a:pt x="303833" y="869248"/>
                  </a:lnTo>
                  <a:lnTo>
                    <a:pt x="356284" y="914314"/>
                  </a:lnTo>
                  <a:lnTo>
                    <a:pt x="413712" y="956309"/>
                  </a:lnTo>
                  <a:lnTo>
                    <a:pt x="478264" y="992736"/>
                  </a:lnTo>
                  <a:lnTo>
                    <a:pt x="546089" y="1024963"/>
                  </a:lnTo>
                  <a:lnTo>
                    <a:pt x="620243" y="1050605"/>
                  </a:lnTo>
                  <a:lnTo>
                    <a:pt x="695413" y="1075452"/>
                  </a:lnTo>
                  <a:lnTo>
                    <a:pt x="772157" y="1094970"/>
                  </a:lnTo>
                  <a:lnTo>
                    <a:pt x="849233" y="1111770"/>
                  </a:lnTo>
                  <a:lnTo>
                    <a:pt x="924608" y="1127440"/>
                  </a:lnTo>
                  <a:lnTo>
                    <a:pt x="1001443" y="1138690"/>
                  </a:lnTo>
                  <a:lnTo>
                    <a:pt x="1075782" y="1147793"/>
                  </a:lnTo>
                  <a:lnTo>
                    <a:pt x="1143996" y="1154307"/>
                  </a:lnTo>
                  <a:lnTo>
                    <a:pt x="1209824" y="1157767"/>
                  </a:lnTo>
                  <a:lnTo>
                    <a:pt x="1269194" y="1161358"/>
                  </a:lnTo>
                  <a:lnTo>
                    <a:pt x="1323348" y="1162469"/>
                  </a:lnTo>
                  <a:lnTo>
                    <a:pt x="1369120" y="1164394"/>
                  </a:lnTo>
                  <a:lnTo>
                    <a:pt x="1405937" y="1164302"/>
                  </a:lnTo>
                  <a:lnTo>
                    <a:pt x="1411167" y="1164289"/>
                  </a:lnTo>
                  <a:lnTo>
                    <a:pt x="1399231" y="1166802"/>
                  </a:lnTo>
                  <a:lnTo>
                    <a:pt x="1370004" y="1170455"/>
                  </a:lnTo>
                  <a:lnTo>
                    <a:pt x="1333471" y="1175021"/>
                  </a:lnTo>
                  <a:lnTo>
                    <a:pt x="1287804" y="1178674"/>
                  </a:lnTo>
                  <a:lnTo>
                    <a:pt x="1233917" y="1184153"/>
                  </a:lnTo>
                  <a:lnTo>
                    <a:pt x="1174550" y="1187806"/>
                  </a:lnTo>
                  <a:lnTo>
                    <a:pt x="1108790" y="1192373"/>
                  </a:lnTo>
                  <a:lnTo>
                    <a:pt x="1040290" y="1194199"/>
                  </a:lnTo>
                  <a:lnTo>
                    <a:pt x="965396" y="1194199"/>
                  </a:lnTo>
                  <a:lnTo>
                    <a:pt x="887763" y="1192373"/>
                  </a:lnTo>
                  <a:lnTo>
                    <a:pt x="811042" y="1185980"/>
                  </a:lnTo>
                  <a:lnTo>
                    <a:pt x="732496" y="1178674"/>
                  </a:lnTo>
                  <a:lnTo>
                    <a:pt x="653949" y="1168628"/>
                  </a:lnTo>
                  <a:lnTo>
                    <a:pt x="576315" y="1153103"/>
                  </a:lnTo>
                  <a:lnTo>
                    <a:pt x="499595" y="1136665"/>
                  </a:lnTo>
                  <a:lnTo>
                    <a:pt x="428355" y="1112921"/>
                  </a:lnTo>
                  <a:lnTo>
                    <a:pt x="359854" y="1084610"/>
                  </a:lnTo>
                  <a:lnTo>
                    <a:pt x="297748" y="1049907"/>
                  </a:lnTo>
                  <a:lnTo>
                    <a:pt x="240207" y="1011551"/>
                  </a:lnTo>
                  <a:lnTo>
                    <a:pt x="182667" y="959497"/>
                  </a:lnTo>
                  <a:lnTo>
                    <a:pt x="130607" y="901962"/>
                  </a:lnTo>
                  <a:lnTo>
                    <a:pt x="88594" y="840775"/>
                  </a:lnTo>
                  <a:lnTo>
                    <a:pt x="53887" y="775022"/>
                  </a:lnTo>
                  <a:lnTo>
                    <a:pt x="27400" y="705616"/>
                  </a:lnTo>
                  <a:lnTo>
                    <a:pt x="10047" y="637123"/>
                  </a:lnTo>
                  <a:lnTo>
                    <a:pt x="0" y="564064"/>
                  </a:lnTo>
                  <a:lnTo>
                    <a:pt x="0" y="491005"/>
                  </a:lnTo>
                  <a:lnTo>
                    <a:pt x="8220" y="417945"/>
                  </a:lnTo>
                  <a:lnTo>
                    <a:pt x="25574" y="346713"/>
                  </a:lnTo>
                  <a:lnTo>
                    <a:pt x="50234" y="277307"/>
                  </a:lnTo>
                  <a:lnTo>
                    <a:pt x="84940" y="210640"/>
                  </a:lnTo>
                  <a:lnTo>
                    <a:pt x="128780" y="146713"/>
                  </a:lnTo>
                  <a:lnTo>
                    <a:pt x="180841" y="89179"/>
                  </a:lnTo>
                  <a:lnTo>
                    <a:pt x="236554" y="4077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0">
              <a:noFill/>
              <a:prstDash val="solid"/>
              <a:round/>
            </a:ln>
            <a:effectLst/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 rot="1718020">
              <a:off x="1973647" y="521607"/>
              <a:ext cx="1102817" cy="1231225"/>
            </a:xfrm>
            <a:custGeom>
              <a:avLst/>
              <a:gdLst/>
              <a:ahLst/>
              <a:cxnLst/>
              <a:rect l="l" t="t" r="r" b="b"/>
              <a:pathLst>
                <a:path w="1102817" h="1231225">
                  <a:moveTo>
                    <a:pt x="574488" y="0"/>
                  </a:moveTo>
                  <a:lnTo>
                    <a:pt x="647555" y="0"/>
                  </a:lnTo>
                  <a:lnTo>
                    <a:pt x="720622" y="9132"/>
                  </a:lnTo>
                  <a:lnTo>
                    <a:pt x="793689" y="26484"/>
                  </a:lnTo>
                  <a:lnTo>
                    <a:pt x="863102" y="53881"/>
                  </a:lnTo>
                  <a:lnTo>
                    <a:pt x="930689" y="90411"/>
                  </a:lnTo>
                  <a:lnTo>
                    <a:pt x="995536" y="134246"/>
                  </a:lnTo>
                  <a:lnTo>
                    <a:pt x="1051250" y="184474"/>
                  </a:lnTo>
                  <a:lnTo>
                    <a:pt x="1101483" y="242008"/>
                  </a:lnTo>
                  <a:lnTo>
                    <a:pt x="1102817" y="243850"/>
                  </a:lnTo>
                  <a:cubicBezTo>
                    <a:pt x="689897" y="327876"/>
                    <a:pt x="392041" y="579109"/>
                    <a:pt x="392041" y="875432"/>
                  </a:cubicBezTo>
                  <a:cubicBezTo>
                    <a:pt x="392041" y="1006483"/>
                    <a:pt x="450299" y="1128714"/>
                    <a:pt x="551573" y="1231225"/>
                  </a:cubicBezTo>
                  <a:lnTo>
                    <a:pt x="499595" y="1220088"/>
                  </a:lnTo>
                  <a:lnTo>
                    <a:pt x="428355" y="1196344"/>
                  </a:lnTo>
                  <a:lnTo>
                    <a:pt x="359854" y="1168033"/>
                  </a:lnTo>
                  <a:lnTo>
                    <a:pt x="297747" y="1133330"/>
                  </a:lnTo>
                  <a:lnTo>
                    <a:pt x="240207" y="1094974"/>
                  </a:lnTo>
                  <a:lnTo>
                    <a:pt x="182667" y="1042920"/>
                  </a:lnTo>
                  <a:lnTo>
                    <a:pt x="130607" y="985385"/>
                  </a:lnTo>
                  <a:lnTo>
                    <a:pt x="88594" y="924198"/>
                  </a:lnTo>
                  <a:lnTo>
                    <a:pt x="53887" y="858445"/>
                  </a:lnTo>
                  <a:lnTo>
                    <a:pt x="27400" y="789039"/>
                  </a:lnTo>
                  <a:lnTo>
                    <a:pt x="10047" y="720546"/>
                  </a:lnTo>
                  <a:lnTo>
                    <a:pt x="0" y="647487"/>
                  </a:lnTo>
                  <a:lnTo>
                    <a:pt x="0" y="574428"/>
                  </a:lnTo>
                  <a:lnTo>
                    <a:pt x="8220" y="501368"/>
                  </a:lnTo>
                  <a:lnTo>
                    <a:pt x="25573" y="430136"/>
                  </a:lnTo>
                  <a:lnTo>
                    <a:pt x="50233" y="360730"/>
                  </a:lnTo>
                  <a:lnTo>
                    <a:pt x="84940" y="294063"/>
                  </a:lnTo>
                  <a:lnTo>
                    <a:pt x="128780" y="230136"/>
                  </a:lnTo>
                  <a:lnTo>
                    <a:pt x="180841" y="172602"/>
                  </a:lnTo>
                  <a:lnTo>
                    <a:pt x="236554" y="124201"/>
                  </a:lnTo>
                  <a:lnTo>
                    <a:pt x="297747" y="82192"/>
                  </a:lnTo>
                  <a:lnTo>
                    <a:pt x="363508" y="49315"/>
                  </a:lnTo>
                  <a:lnTo>
                    <a:pt x="432921" y="24657"/>
                  </a:lnTo>
                  <a:lnTo>
                    <a:pt x="501421" y="730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0">
              <a:noFill/>
              <a:prstDash val="solid"/>
              <a:round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 rot="1718020">
              <a:off x="1952878" y="708064"/>
              <a:ext cx="1411167" cy="1194199"/>
            </a:xfrm>
            <a:custGeom>
              <a:avLst/>
              <a:gdLst/>
              <a:ahLst/>
              <a:cxnLst/>
              <a:rect l="l" t="t" r="r" b="b"/>
              <a:pathLst>
                <a:path w="1411167" h="1194199">
                  <a:moveTo>
                    <a:pt x="295954" y="0"/>
                  </a:moveTo>
                  <a:lnTo>
                    <a:pt x="247069" y="55403"/>
                  </a:lnTo>
                  <a:lnTo>
                    <a:pt x="204517" y="117356"/>
                  </a:lnTo>
                  <a:lnTo>
                    <a:pt x="171603" y="183250"/>
                  </a:lnTo>
                  <a:lnTo>
                    <a:pt x="145720" y="251846"/>
                  </a:lnTo>
                  <a:lnTo>
                    <a:pt x="128680" y="323364"/>
                  </a:lnTo>
                  <a:lnTo>
                    <a:pt x="119800" y="395881"/>
                  </a:lnTo>
                  <a:lnTo>
                    <a:pt x="120891" y="469620"/>
                  </a:lnTo>
                  <a:lnTo>
                    <a:pt x="129791" y="539714"/>
                  </a:lnTo>
                  <a:lnTo>
                    <a:pt x="147645" y="611825"/>
                  </a:lnTo>
                  <a:lnTo>
                    <a:pt x="174102" y="681310"/>
                  </a:lnTo>
                  <a:lnTo>
                    <a:pt x="208366" y="747150"/>
                  </a:lnTo>
                  <a:lnTo>
                    <a:pt x="253047" y="810585"/>
                  </a:lnTo>
                  <a:lnTo>
                    <a:pt x="303833" y="869248"/>
                  </a:lnTo>
                  <a:lnTo>
                    <a:pt x="356284" y="914314"/>
                  </a:lnTo>
                  <a:lnTo>
                    <a:pt x="413712" y="956309"/>
                  </a:lnTo>
                  <a:lnTo>
                    <a:pt x="478264" y="992736"/>
                  </a:lnTo>
                  <a:lnTo>
                    <a:pt x="546089" y="1024963"/>
                  </a:lnTo>
                  <a:lnTo>
                    <a:pt x="620243" y="1050605"/>
                  </a:lnTo>
                  <a:lnTo>
                    <a:pt x="695413" y="1075452"/>
                  </a:lnTo>
                  <a:lnTo>
                    <a:pt x="772157" y="1094970"/>
                  </a:lnTo>
                  <a:lnTo>
                    <a:pt x="849233" y="1111770"/>
                  </a:lnTo>
                  <a:lnTo>
                    <a:pt x="924608" y="1127440"/>
                  </a:lnTo>
                  <a:lnTo>
                    <a:pt x="1001443" y="1138690"/>
                  </a:lnTo>
                  <a:lnTo>
                    <a:pt x="1075782" y="1147793"/>
                  </a:lnTo>
                  <a:lnTo>
                    <a:pt x="1143996" y="1154307"/>
                  </a:lnTo>
                  <a:lnTo>
                    <a:pt x="1209824" y="1157767"/>
                  </a:lnTo>
                  <a:lnTo>
                    <a:pt x="1269194" y="1161358"/>
                  </a:lnTo>
                  <a:lnTo>
                    <a:pt x="1323348" y="1162469"/>
                  </a:lnTo>
                  <a:lnTo>
                    <a:pt x="1369120" y="1164394"/>
                  </a:lnTo>
                  <a:lnTo>
                    <a:pt x="1405937" y="1164302"/>
                  </a:lnTo>
                  <a:lnTo>
                    <a:pt x="1411167" y="1164289"/>
                  </a:lnTo>
                  <a:lnTo>
                    <a:pt x="1399231" y="1166802"/>
                  </a:lnTo>
                  <a:lnTo>
                    <a:pt x="1370004" y="1170455"/>
                  </a:lnTo>
                  <a:lnTo>
                    <a:pt x="1333471" y="1175021"/>
                  </a:lnTo>
                  <a:lnTo>
                    <a:pt x="1287804" y="1178674"/>
                  </a:lnTo>
                  <a:lnTo>
                    <a:pt x="1233917" y="1184153"/>
                  </a:lnTo>
                  <a:lnTo>
                    <a:pt x="1174550" y="1187806"/>
                  </a:lnTo>
                  <a:lnTo>
                    <a:pt x="1108790" y="1192373"/>
                  </a:lnTo>
                  <a:lnTo>
                    <a:pt x="1040290" y="1194199"/>
                  </a:lnTo>
                  <a:lnTo>
                    <a:pt x="965396" y="1194199"/>
                  </a:lnTo>
                  <a:lnTo>
                    <a:pt x="887763" y="1192373"/>
                  </a:lnTo>
                  <a:lnTo>
                    <a:pt x="811042" y="1185980"/>
                  </a:lnTo>
                  <a:lnTo>
                    <a:pt x="732496" y="1178674"/>
                  </a:lnTo>
                  <a:lnTo>
                    <a:pt x="653949" y="1168628"/>
                  </a:lnTo>
                  <a:lnTo>
                    <a:pt x="576315" y="1153103"/>
                  </a:lnTo>
                  <a:lnTo>
                    <a:pt x="499595" y="1136665"/>
                  </a:lnTo>
                  <a:lnTo>
                    <a:pt x="428355" y="1112921"/>
                  </a:lnTo>
                  <a:lnTo>
                    <a:pt x="359854" y="1084610"/>
                  </a:lnTo>
                  <a:lnTo>
                    <a:pt x="297748" y="1049907"/>
                  </a:lnTo>
                  <a:lnTo>
                    <a:pt x="240207" y="1011551"/>
                  </a:lnTo>
                  <a:lnTo>
                    <a:pt x="182667" y="959497"/>
                  </a:lnTo>
                  <a:lnTo>
                    <a:pt x="130607" y="901962"/>
                  </a:lnTo>
                  <a:lnTo>
                    <a:pt x="88594" y="840775"/>
                  </a:lnTo>
                  <a:lnTo>
                    <a:pt x="53887" y="775022"/>
                  </a:lnTo>
                  <a:lnTo>
                    <a:pt x="27400" y="705616"/>
                  </a:lnTo>
                  <a:lnTo>
                    <a:pt x="10047" y="637123"/>
                  </a:lnTo>
                  <a:lnTo>
                    <a:pt x="0" y="564064"/>
                  </a:lnTo>
                  <a:lnTo>
                    <a:pt x="0" y="491005"/>
                  </a:lnTo>
                  <a:lnTo>
                    <a:pt x="8220" y="417945"/>
                  </a:lnTo>
                  <a:lnTo>
                    <a:pt x="25574" y="346713"/>
                  </a:lnTo>
                  <a:lnTo>
                    <a:pt x="50234" y="277307"/>
                  </a:lnTo>
                  <a:lnTo>
                    <a:pt x="84940" y="210640"/>
                  </a:lnTo>
                  <a:lnTo>
                    <a:pt x="128780" y="146713"/>
                  </a:lnTo>
                  <a:lnTo>
                    <a:pt x="180841" y="89179"/>
                  </a:lnTo>
                  <a:lnTo>
                    <a:pt x="236554" y="4077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0">
              <a:noFill/>
              <a:prstDash val="solid"/>
              <a:round/>
            </a:ln>
            <a:effectLst/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 rot="5182892">
              <a:off x="5872030" y="665544"/>
              <a:ext cx="1284902" cy="1427073"/>
            </a:xfrm>
            <a:custGeom>
              <a:avLst/>
              <a:gdLst/>
              <a:ahLst/>
              <a:cxnLst/>
              <a:rect l="l" t="t" r="r" b="b"/>
              <a:pathLst>
                <a:path w="1102817" h="1231225">
                  <a:moveTo>
                    <a:pt x="574488" y="0"/>
                  </a:moveTo>
                  <a:lnTo>
                    <a:pt x="647555" y="0"/>
                  </a:lnTo>
                  <a:lnTo>
                    <a:pt x="720622" y="9132"/>
                  </a:lnTo>
                  <a:lnTo>
                    <a:pt x="793689" y="26484"/>
                  </a:lnTo>
                  <a:lnTo>
                    <a:pt x="863102" y="53881"/>
                  </a:lnTo>
                  <a:lnTo>
                    <a:pt x="930689" y="90411"/>
                  </a:lnTo>
                  <a:lnTo>
                    <a:pt x="995536" y="134246"/>
                  </a:lnTo>
                  <a:lnTo>
                    <a:pt x="1051250" y="184474"/>
                  </a:lnTo>
                  <a:lnTo>
                    <a:pt x="1101483" y="242008"/>
                  </a:lnTo>
                  <a:lnTo>
                    <a:pt x="1102817" y="243850"/>
                  </a:lnTo>
                  <a:cubicBezTo>
                    <a:pt x="689897" y="327876"/>
                    <a:pt x="392041" y="579109"/>
                    <a:pt x="392041" y="875432"/>
                  </a:cubicBezTo>
                  <a:cubicBezTo>
                    <a:pt x="392041" y="1006483"/>
                    <a:pt x="450299" y="1128714"/>
                    <a:pt x="551573" y="1231225"/>
                  </a:cubicBezTo>
                  <a:lnTo>
                    <a:pt x="499595" y="1220088"/>
                  </a:lnTo>
                  <a:lnTo>
                    <a:pt x="428355" y="1196344"/>
                  </a:lnTo>
                  <a:lnTo>
                    <a:pt x="359854" y="1168033"/>
                  </a:lnTo>
                  <a:lnTo>
                    <a:pt x="297747" y="1133330"/>
                  </a:lnTo>
                  <a:lnTo>
                    <a:pt x="240207" y="1094974"/>
                  </a:lnTo>
                  <a:lnTo>
                    <a:pt x="182667" y="1042920"/>
                  </a:lnTo>
                  <a:lnTo>
                    <a:pt x="130607" y="985385"/>
                  </a:lnTo>
                  <a:lnTo>
                    <a:pt x="88594" y="924198"/>
                  </a:lnTo>
                  <a:lnTo>
                    <a:pt x="53887" y="858445"/>
                  </a:lnTo>
                  <a:lnTo>
                    <a:pt x="27400" y="789039"/>
                  </a:lnTo>
                  <a:lnTo>
                    <a:pt x="10047" y="720546"/>
                  </a:lnTo>
                  <a:lnTo>
                    <a:pt x="0" y="647487"/>
                  </a:lnTo>
                  <a:lnTo>
                    <a:pt x="0" y="574428"/>
                  </a:lnTo>
                  <a:lnTo>
                    <a:pt x="8220" y="501368"/>
                  </a:lnTo>
                  <a:lnTo>
                    <a:pt x="25573" y="430136"/>
                  </a:lnTo>
                  <a:lnTo>
                    <a:pt x="50233" y="360730"/>
                  </a:lnTo>
                  <a:lnTo>
                    <a:pt x="84940" y="294063"/>
                  </a:lnTo>
                  <a:lnTo>
                    <a:pt x="128780" y="230136"/>
                  </a:lnTo>
                  <a:lnTo>
                    <a:pt x="180841" y="172602"/>
                  </a:lnTo>
                  <a:lnTo>
                    <a:pt x="236554" y="124201"/>
                  </a:lnTo>
                  <a:lnTo>
                    <a:pt x="297747" y="82192"/>
                  </a:lnTo>
                  <a:lnTo>
                    <a:pt x="363508" y="49315"/>
                  </a:lnTo>
                  <a:lnTo>
                    <a:pt x="432921" y="24657"/>
                  </a:lnTo>
                  <a:lnTo>
                    <a:pt x="501421" y="730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0">
              <a:noFill/>
              <a:prstDash val="solid"/>
              <a:round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 rot="5182892">
              <a:off x="5649889" y="862572"/>
              <a:ext cx="1608180" cy="1360921"/>
            </a:xfrm>
            <a:custGeom>
              <a:avLst/>
              <a:gdLst/>
              <a:ahLst/>
              <a:cxnLst/>
              <a:rect l="l" t="t" r="r" b="b"/>
              <a:pathLst>
                <a:path w="1411167" h="1194199">
                  <a:moveTo>
                    <a:pt x="295954" y="0"/>
                  </a:moveTo>
                  <a:lnTo>
                    <a:pt x="247069" y="55403"/>
                  </a:lnTo>
                  <a:lnTo>
                    <a:pt x="204517" y="117356"/>
                  </a:lnTo>
                  <a:lnTo>
                    <a:pt x="171603" y="183250"/>
                  </a:lnTo>
                  <a:lnTo>
                    <a:pt x="145720" y="251846"/>
                  </a:lnTo>
                  <a:lnTo>
                    <a:pt x="128680" y="323364"/>
                  </a:lnTo>
                  <a:lnTo>
                    <a:pt x="119800" y="395881"/>
                  </a:lnTo>
                  <a:lnTo>
                    <a:pt x="120891" y="469620"/>
                  </a:lnTo>
                  <a:lnTo>
                    <a:pt x="129791" y="539714"/>
                  </a:lnTo>
                  <a:lnTo>
                    <a:pt x="147645" y="611825"/>
                  </a:lnTo>
                  <a:lnTo>
                    <a:pt x="174102" y="681310"/>
                  </a:lnTo>
                  <a:lnTo>
                    <a:pt x="208366" y="747150"/>
                  </a:lnTo>
                  <a:lnTo>
                    <a:pt x="253047" y="810585"/>
                  </a:lnTo>
                  <a:lnTo>
                    <a:pt x="303833" y="869248"/>
                  </a:lnTo>
                  <a:lnTo>
                    <a:pt x="356284" y="914314"/>
                  </a:lnTo>
                  <a:lnTo>
                    <a:pt x="413712" y="956309"/>
                  </a:lnTo>
                  <a:lnTo>
                    <a:pt x="478264" y="992736"/>
                  </a:lnTo>
                  <a:lnTo>
                    <a:pt x="546089" y="1024963"/>
                  </a:lnTo>
                  <a:lnTo>
                    <a:pt x="620243" y="1050605"/>
                  </a:lnTo>
                  <a:lnTo>
                    <a:pt x="695413" y="1075452"/>
                  </a:lnTo>
                  <a:lnTo>
                    <a:pt x="772157" y="1094970"/>
                  </a:lnTo>
                  <a:lnTo>
                    <a:pt x="849233" y="1111770"/>
                  </a:lnTo>
                  <a:lnTo>
                    <a:pt x="924608" y="1127440"/>
                  </a:lnTo>
                  <a:lnTo>
                    <a:pt x="1001443" y="1138690"/>
                  </a:lnTo>
                  <a:lnTo>
                    <a:pt x="1075782" y="1147793"/>
                  </a:lnTo>
                  <a:lnTo>
                    <a:pt x="1143996" y="1154307"/>
                  </a:lnTo>
                  <a:lnTo>
                    <a:pt x="1209824" y="1157767"/>
                  </a:lnTo>
                  <a:lnTo>
                    <a:pt x="1269194" y="1161358"/>
                  </a:lnTo>
                  <a:lnTo>
                    <a:pt x="1323348" y="1162469"/>
                  </a:lnTo>
                  <a:lnTo>
                    <a:pt x="1369120" y="1164394"/>
                  </a:lnTo>
                  <a:lnTo>
                    <a:pt x="1405937" y="1164302"/>
                  </a:lnTo>
                  <a:lnTo>
                    <a:pt x="1411167" y="1164289"/>
                  </a:lnTo>
                  <a:lnTo>
                    <a:pt x="1399231" y="1166802"/>
                  </a:lnTo>
                  <a:lnTo>
                    <a:pt x="1370004" y="1170455"/>
                  </a:lnTo>
                  <a:lnTo>
                    <a:pt x="1333471" y="1175021"/>
                  </a:lnTo>
                  <a:lnTo>
                    <a:pt x="1287804" y="1178674"/>
                  </a:lnTo>
                  <a:lnTo>
                    <a:pt x="1233917" y="1184153"/>
                  </a:lnTo>
                  <a:lnTo>
                    <a:pt x="1174550" y="1187806"/>
                  </a:lnTo>
                  <a:lnTo>
                    <a:pt x="1108790" y="1192373"/>
                  </a:lnTo>
                  <a:lnTo>
                    <a:pt x="1040290" y="1194199"/>
                  </a:lnTo>
                  <a:lnTo>
                    <a:pt x="965396" y="1194199"/>
                  </a:lnTo>
                  <a:lnTo>
                    <a:pt x="887763" y="1192373"/>
                  </a:lnTo>
                  <a:lnTo>
                    <a:pt x="811042" y="1185980"/>
                  </a:lnTo>
                  <a:lnTo>
                    <a:pt x="732496" y="1178674"/>
                  </a:lnTo>
                  <a:lnTo>
                    <a:pt x="653949" y="1168628"/>
                  </a:lnTo>
                  <a:lnTo>
                    <a:pt x="576315" y="1153103"/>
                  </a:lnTo>
                  <a:lnTo>
                    <a:pt x="499595" y="1136665"/>
                  </a:lnTo>
                  <a:lnTo>
                    <a:pt x="428355" y="1112921"/>
                  </a:lnTo>
                  <a:lnTo>
                    <a:pt x="359854" y="1084610"/>
                  </a:lnTo>
                  <a:lnTo>
                    <a:pt x="297748" y="1049907"/>
                  </a:lnTo>
                  <a:lnTo>
                    <a:pt x="240207" y="1011551"/>
                  </a:lnTo>
                  <a:lnTo>
                    <a:pt x="182667" y="959497"/>
                  </a:lnTo>
                  <a:lnTo>
                    <a:pt x="130607" y="901962"/>
                  </a:lnTo>
                  <a:lnTo>
                    <a:pt x="88594" y="840775"/>
                  </a:lnTo>
                  <a:lnTo>
                    <a:pt x="53887" y="775022"/>
                  </a:lnTo>
                  <a:lnTo>
                    <a:pt x="27400" y="705616"/>
                  </a:lnTo>
                  <a:lnTo>
                    <a:pt x="10047" y="637123"/>
                  </a:lnTo>
                  <a:lnTo>
                    <a:pt x="0" y="564064"/>
                  </a:lnTo>
                  <a:lnTo>
                    <a:pt x="0" y="491005"/>
                  </a:lnTo>
                  <a:lnTo>
                    <a:pt x="8220" y="417945"/>
                  </a:lnTo>
                  <a:lnTo>
                    <a:pt x="25574" y="346713"/>
                  </a:lnTo>
                  <a:lnTo>
                    <a:pt x="50234" y="277307"/>
                  </a:lnTo>
                  <a:lnTo>
                    <a:pt x="84940" y="210640"/>
                  </a:lnTo>
                  <a:lnTo>
                    <a:pt x="128780" y="146713"/>
                  </a:lnTo>
                  <a:lnTo>
                    <a:pt x="180841" y="89179"/>
                  </a:lnTo>
                  <a:lnTo>
                    <a:pt x="236554" y="4077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0">
              <a:noFill/>
              <a:prstDash val="solid"/>
              <a:round/>
            </a:ln>
            <a:effectLst/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 rot="5182892">
              <a:off x="7363092" y="1623355"/>
              <a:ext cx="1284902" cy="1427073"/>
            </a:xfrm>
            <a:custGeom>
              <a:avLst/>
              <a:gdLst/>
              <a:ahLst/>
              <a:cxnLst/>
              <a:rect l="l" t="t" r="r" b="b"/>
              <a:pathLst>
                <a:path w="1102817" h="1231225">
                  <a:moveTo>
                    <a:pt x="574488" y="0"/>
                  </a:moveTo>
                  <a:lnTo>
                    <a:pt x="647555" y="0"/>
                  </a:lnTo>
                  <a:lnTo>
                    <a:pt x="720622" y="9132"/>
                  </a:lnTo>
                  <a:lnTo>
                    <a:pt x="793689" y="26484"/>
                  </a:lnTo>
                  <a:lnTo>
                    <a:pt x="863102" y="53881"/>
                  </a:lnTo>
                  <a:lnTo>
                    <a:pt x="930689" y="90411"/>
                  </a:lnTo>
                  <a:lnTo>
                    <a:pt x="995536" y="134246"/>
                  </a:lnTo>
                  <a:lnTo>
                    <a:pt x="1051250" y="184474"/>
                  </a:lnTo>
                  <a:lnTo>
                    <a:pt x="1101483" y="242008"/>
                  </a:lnTo>
                  <a:lnTo>
                    <a:pt x="1102817" y="243850"/>
                  </a:lnTo>
                  <a:cubicBezTo>
                    <a:pt x="689897" y="327876"/>
                    <a:pt x="392041" y="579109"/>
                    <a:pt x="392041" y="875432"/>
                  </a:cubicBezTo>
                  <a:cubicBezTo>
                    <a:pt x="392041" y="1006483"/>
                    <a:pt x="450299" y="1128714"/>
                    <a:pt x="551573" y="1231225"/>
                  </a:cubicBezTo>
                  <a:lnTo>
                    <a:pt x="499595" y="1220088"/>
                  </a:lnTo>
                  <a:lnTo>
                    <a:pt x="428355" y="1196344"/>
                  </a:lnTo>
                  <a:lnTo>
                    <a:pt x="359854" y="1168033"/>
                  </a:lnTo>
                  <a:lnTo>
                    <a:pt x="297747" y="1133330"/>
                  </a:lnTo>
                  <a:lnTo>
                    <a:pt x="240207" y="1094974"/>
                  </a:lnTo>
                  <a:lnTo>
                    <a:pt x="182667" y="1042920"/>
                  </a:lnTo>
                  <a:lnTo>
                    <a:pt x="130607" y="985385"/>
                  </a:lnTo>
                  <a:lnTo>
                    <a:pt x="88594" y="924198"/>
                  </a:lnTo>
                  <a:lnTo>
                    <a:pt x="53887" y="858445"/>
                  </a:lnTo>
                  <a:lnTo>
                    <a:pt x="27400" y="789039"/>
                  </a:lnTo>
                  <a:lnTo>
                    <a:pt x="10047" y="720546"/>
                  </a:lnTo>
                  <a:lnTo>
                    <a:pt x="0" y="647487"/>
                  </a:lnTo>
                  <a:lnTo>
                    <a:pt x="0" y="574428"/>
                  </a:lnTo>
                  <a:lnTo>
                    <a:pt x="8220" y="501368"/>
                  </a:lnTo>
                  <a:lnTo>
                    <a:pt x="25573" y="430136"/>
                  </a:lnTo>
                  <a:lnTo>
                    <a:pt x="50233" y="360730"/>
                  </a:lnTo>
                  <a:lnTo>
                    <a:pt x="84940" y="294063"/>
                  </a:lnTo>
                  <a:lnTo>
                    <a:pt x="128780" y="230136"/>
                  </a:lnTo>
                  <a:lnTo>
                    <a:pt x="180841" y="172602"/>
                  </a:lnTo>
                  <a:lnTo>
                    <a:pt x="236554" y="124201"/>
                  </a:lnTo>
                  <a:lnTo>
                    <a:pt x="297747" y="82192"/>
                  </a:lnTo>
                  <a:lnTo>
                    <a:pt x="363508" y="49315"/>
                  </a:lnTo>
                  <a:lnTo>
                    <a:pt x="432921" y="24657"/>
                  </a:lnTo>
                  <a:lnTo>
                    <a:pt x="501421" y="730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0">
              <a:noFill/>
              <a:prstDash val="solid"/>
              <a:round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 rot="5182892">
              <a:off x="7140951" y="1820383"/>
              <a:ext cx="1608180" cy="1360921"/>
            </a:xfrm>
            <a:custGeom>
              <a:avLst/>
              <a:gdLst/>
              <a:ahLst/>
              <a:cxnLst/>
              <a:rect l="l" t="t" r="r" b="b"/>
              <a:pathLst>
                <a:path w="1411167" h="1194199">
                  <a:moveTo>
                    <a:pt x="295954" y="0"/>
                  </a:moveTo>
                  <a:lnTo>
                    <a:pt x="247069" y="55403"/>
                  </a:lnTo>
                  <a:lnTo>
                    <a:pt x="204517" y="117356"/>
                  </a:lnTo>
                  <a:lnTo>
                    <a:pt x="171603" y="183250"/>
                  </a:lnTo>
                  <a:lnTo>
                    <a:pt x="145720" y="251846"/>
                  </a:lnTo>
                  <a:lnTo>
                    <a:pt x="128680" y="323364"/>
                  </a:lnTo>
                  <a:lnTo>
                    <a:pt x="119800" y="395881"/>
                  </a:lnTo>
                  <a:lnTo>
                    <a:pt x="120891" y="469620"/>
                  </a:lnTo>
                  <a:lnTo>
                    <a:pt x="129791" y="539714"/>
                  </a:lnTo>
                  <a:lnTo>
                    <a:pt x="147645" y="611825"/>
                  </a:lnTo>
                  <a:lnTo>
                    <a:pt x="174102" y="681310"/>
                  </a:lnTo>
                  <a:lnTo>
                    <a:pt x="208366" y="747150"/>
                  </a:lnTo>
                  <a:lnTo>
                    <a:pt x="253047" y="810585"/>
                  </a:lnTo>
                  <a:lnTo>
                    <a:pt x="303833" y="869248"/>
                  </a:lnTo>
                  <a:lnTo>
                    <a:pt x="356284" y="914314"/>
                  </a:lnTo>
                  <a:lnTo>
                    <a:pt x="413712" y="956309"/>
                  </a:lnTo>
                  <a:lnTo>
                    <a:pt x="478264" y="992736"/>
                  </a:lnTo>
                  <a:lnTo>
                    <a:pt x="546089" y="1024963"/>
                  </a:lnTo>
                  <a:lnTo>
                    <a:pt x="620243" y="1050605"/>
                  </a:lnTo>
                  <a:lnTo>
                    <a:pt x="695413" y="1075452"/>
                  </a:lnTo>
                  <a:lnTo>
                    <a:pt x="772157" y="1094970"/>
                  </a:lnTo>
                  <a:lnTo>
                    <a:pt x="849233" y="1111770"/>
                  </a:lnTo>
                  <a:lnTo>
                    <a:pt x="924608" y="1127440"/>
                  </a:lnTo>
                  <a:lnTo>
                    <a:pt x="1001443" y="1138690"/>
                  </a:lnTo>
                  <a:lnTo>
                    <a:pt x="1075782" y="1147793"/>
                  </a:lnTo>
                  <a:lnTo>
                    <a:pt x="1143996" y="1154307"/>
                  </a:lnTo>
                  <a:lnTo>
                    <a:pt x="1209824" y="1157767"/>
                  </a:lnTo>
                  <a:lnTo>
                    <a:pt x="1269194" y="1161358"/>
                  </a:lnTo>
                  <a:lnTo>
                    <a:pt x="1323348" y="1162469"/>
                  </a:lnTo>
                  <a:lnTo>
                    <a:pt x="1369120" y="1164394"/>
                  </a:lnTo>
                  <a:lnTo>
                    <a:pt x="1405937" y="1164302"/>
                  </a:lnTo>
                  <a:lnTo>
                    <a:pt x="1411167" y="1164289"/>
                  </a:lnTo>
                  <a:lnTo>
                    <a:pt x="1399231" y="1166802"/>
                  </a:lnTo>
                  <a:lnTo>
                    <a:pt x="1370004" y="1170455"/>
                  </a:lnTo>
                  <a:lnTo>
                    <a:pt x="1333471" y="1175021"/>
                  </a:lnTo>
                  <a:lnTo>
                    <a:pt x="1287804" y="1178674"/>
                  </a:lnTo>
                  <a:lnTo>
                    <a:pt x="1233917" y="1184153"/>
                  </a:lnTo>
                  <a:lnTo>
                    <a:pt x="1174550" y="1187806"/>
                  </a:lnTo>
                  <a:lnTo>
                    <a:pt x="1108790" y="1192373"/>
                  </a:lnTo>
                  <a:lnTo>
                    <a:pt x="1040290" y="1194199"/>
                  </a:lnTo>
                  <a:lnTo>
                    <a:pt x="965396" y="1194199"/>
                  </a:lnTo>
                  <a:lnTo>
                    <a:pt x="887763" y="1192373"/>
                  </a:lnTo>
                  <a:lnTo>
                    <a:pt x="811042" y="1185980"/>
                  </a:lnTo>
                  <a:lnTo>
                    <a:pt x="732496" y="1178674"/>
                  </a:lnTo>
                  <a:lnTo>
                    <a:pt x="653949" y="1168628"/>
                  </a:lnTo>
                  <a:lnTo>
                    <a:pt x="576315" y="1153103"/>
                  </a:lnTo>
                  <a:lnTo>
                    <a:pt x="499595" y="1136665"/>
                  </a:lnTo>
                  <a:lnTo>
                    <a:pt x="428355" y="1112921"/>
                  </a:lnTo>
                  <a:lnTo>
                    <a:pt x="359854" y="1084610"/>
                  </a:lnTo>
                  <a:lnTo>
                    <a:pt x="297748" y="1049907"/>
                  </a:lnTo>
                  <a:lnTo>
                    <a:pt x="240207" y="1011551"/>
                  </a:lnTo>
                  <a:lnTo>
                    <a:pt x="182667" y="959497"/>
                  </a:lnTo>
                  <a:lnTo>
                    <a:pt x="130607" y="901962"/>
                  </a:lnTo>
                  <a:lnTo>
                    <a:pt x="88594" y="840775"/>
                  </a:lnTo>
                  <a:lnTo>
                    <a:pt x="53887" y="775022"/>
                  </a:lnTo>
                  <a:lnTo>
                    <a:pt x="27400" y="705616"/>
                  </a:lnTo>
                  <a:lnTo>
                    <a:pt x="10047" y="637123"/>
                  </a:lnTo>
                  <a:lnTo>
                    <a:pt x="0" y="564064"/>
                  </a:lnTo>
                  <a:lnTo>
                    <a:pt x="0" y="491005"/>
                  </a:lnTo>
                  <a:lnTo>
                    <a:pt x="8220" y="417945"/>
                  </a:lnTo>
                  <a:lnTo>
                    <a:pt x="25574" y="346713"/>
                  </a:lnTo>
                  <a:lnTo>
                    <a:pt x="50234" y="277307"/>
                  </a:lnTo>
                  <a:lnTo>
                    <a:pt x="84940" y="210640"/>
                  </a:lnTo>
                  <a:lnTo>
                    <a:pt x="128780" y="146713"/>
                  </a:lnTo>
                  <a:lnTo>
                    <a:pt x="180841" y="89179"/>
                  </a:lnTo>
                  <a:lnTo>
                    <a:pt x="236554" y="4077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0">
              <a:noFill/>
              <a:prstDash val="solid"/>
              <a:round/>
            </a:ln>
            <a:effectLst/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  <p:sp>
          <p:nvSpPr>
            <p:cNvPr id="34" name="TextBox 79"/>
            <p:cNvSpPr txBox="1"/>
            <p:nvPr/>
          </p:nvSpPr>
          <p:spPr>
            <a:xfrm flipH="1">
              <a:off x="2150731" y="4241747"/>
              <a:ext cx="922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01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80"/>
            <p:cNvSpPr txBox="1"/>
            <p:nvPr/>
          </p:nvSpPr>
          <p:spPr>
            <a:xfrm flipH="1">
              <a:off x="2190990" y="4619431"/>
              <a:ext cx="868842" cy="58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zh-CN" altLang="en-US" sz="1800" dirty="0" smtClean="0">
                  <a:latin typeface="Arial Rounded MT Bold" panose="020F0704030504030204" pitchFamily="34" charset="0"/>
                </a:rPr>
                <a:t>添加</a:t>
              </a:r>
              <a:endParaRPr lang="en-US" altLang="zh-CN" sz="1800" dirty="0" smtClean="0">
                <a:latin typeface="Arial Rounded MT Bold" panose="020F0704030504030204" pitchFamily="34" charset="0"/>
              </a:endParaRPr>
            </a:p>
            <a:p>
              <a:pPr lvl="0">
                <a:lnSpc>
                  <a:spcPct val="100000"/>
                </a:lnSpc>
                <a:defRPr/>
              </a:pPr>
              <a:r>
                <a:rPr lang="zh-CN" altLang="en-US" sz="1800" dirty="0" smtClean="0">
                  <a:latin typeface="Arial Rounded MT Bold" panose="020F0704030504030204" pitchFamily="34" charset="0"/>
                </a:rPr>
                <a:t>文字</a:t>
              </a:r>
              <a:endParaRPr kumimoji="0" lang="zh-CN" altLang="en-US" sz="1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uLnTx/>
                <a:uFillTx/>
                <a:latin typeface="Arial Rounded MT Bold" panose="020F0704030504030204" pitchFamily="34" charset="0"/>
              </a:endParaRPr>
            </a:p>
          </p:txBody>
        </p:sp>
        <p:sp>
          <p:nvSpPr>
            <p:cNvPr id="36" name="TextBox 81"/>
            <p:cNvSpPr txBox="1"/>
            <p:nvPr/>
          </p:nvSpPr>
          <p:spPr>
            <a:xfrm>
              <a:off x="654959" y="2203383"/>
              <a:ext cx="1065555" cy="83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CN" altLang="en-US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添加文字添加文字添加文字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TextBox 82"/>
            <p:cNvSpPr txBox="1"/>
            <p:nvPr/>
          </p:nvSpPr>
          <p:spPr>
            <a:xfrm>
              <a:off x="2126685" y="916747"/>
              <a:ext cx="1065555" cy="83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添加文字添加文字添加文字</a:t>
              </a:r>
              <a:endParaRPr lang="en-US" altLang="zh-CN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TextBox 83"/>
            <p:cNvSpPr txBox="1"/>
            <p:nvPr/>
          </p:nvSpPr>
          <p:spPr>
            <a:xfrm>
              <a:off x="5940152" y="1137219"/>
              <a:ext cx="1065555" cy="83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添加文字添加文字添加文字</a:t>
              </a:r>
              <a:endParaRPr lang="en-US" altLang="zh-CN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TextBox 84"/>
            <p:cNvSpPr txBox="1"/>
            <p:nvPr/>
          </p:nvSpPr>
          <p:spPr>
            <a:xfrm>
              <a:off x="7448962" y="2082631"/>
              <a:ext cx="1065555" cy="83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添加文字添加文字添加文字</a:t>
              </a:r>
              <a:endParaRPr lang="en-US" altLang="zh-CN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TextBox 85"/>
            <p:cNvSpPr txBox="1"/>
            <p:nvPr/>
          </p:nvSpPr>
          <p:spPr>
            <a:xfrm flipH="1">
              <a:off x="3304034" y="3311080"/>
              <a:ext cx="922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02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86"/>
            <p:cNvSpPr txBox="1"/>
            <p:nvPr/>
          </p:nvSpPr>
          <p:spPr>
            <a:xfrm flipH="1">
              <a:off x="3344293" y="3688764"/>
              <a:ext cx="868842" cy="58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1800" dirty="0">
                  <a:latin typeface="Arial Rounded MT Bold" panose="020F0704030504030204" pitchFamily="34" charset="0"/>
                </a:rPr>
                <a:t>添加</a:t>
              </a:r>
              <a:endParaRPr lang="en-US" altLang="zh-CN" sz="1800" dirty="0">
                <a:latin typeface="Arial Rounded MT Bold" panose="020F0704030504030204" pitchFamily="34" charset="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CN" altLang="en-US" sz="1800" dirty="0">
                  <a:latin typeface="Arial Rounded MT Bold" panose="020F0704030504030204" pitchFamily="34" charset="0"/>
                </a:rPr>
                <a:t>文字</a:t>
              </a:r>
              <a:endParaRPr lang="zh-CN" altLang="en-US" sz="1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2" name="TextBox 87"/>
            <p:cNvSpPr txBox="1"/>
            <p:nvPr/>
          </p:nvSpPr>
          <p:spPr>
            <a:xfrm flipH="1">
              <a:off x="4860032" y="3341390"/>
              <a:ext cx="922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03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88"/>
            <p:cNvSpPr txBox="1"/>
            <p:nvPr/>
          </p:nvSpPr>
          <p:spPr>
            <a:xfrm flipH="1">
              <a:off x="4900291" y="3719074"/>
              <a:ext cx="868842" cy="58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1800" dirty="0">
                  <a:latin typeface="Arial Rounded MT Bold" panose="020F0704030504030204" pitchFamily="34" charset="0"/>
                </a:rPr>
                <a:t>添加</a:t>
              </a:r>
              <a:endParaRPr lang="en-US" altLang="zh-CN" sz="1800" dirty="0">
                <a:latin typeface="Arial Rounded MT Bold" panose="020F0704030504030204" pitchFamily="34" charset="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CN" altLang="en-US" sz="1800" dirty="0">
                  <a:latin typeface="Arial Rounded MT Bold" panose="020F0704030504030204" pitchFamily="34" charset="0"/>
                </a:rPr>
                <a:t>文字</a:t>
              </a:r>
              <a:endParaRPr lang="zh-CN" altLang="en-US" sz="1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4" name="TextBox 89"/>
            <p:cNvSpPr txBox="1"/>
            <p:nvPr/>
          </p:nvSpPr>
          <p:spPr>
            <a:xfrm flipH="1">
              <a:off x="6012160" y="4259391"/>
              <a:ext cx="922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04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uLnTx/>
                <a:uFillTx/>
                <a:latin typeface="Arial Rounded MT Bold" panose="020F07040305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90"/>
            <p:cNvSpPr txBox="1"/>
            <p:nvPr/>
          </p:nvSpPr>
          <p:spPr>
            <a:xfrm flipH="1">
              <a:off x="6052419" y="4637075"/>
              <a:ext cx="868842" cy="58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zh-CN" altLang="en-US" sz="1800" dirty="0">
                  <a:latin typeface="Arial Rounded MT Bold" panose="020F0704030504030204" pitchFamily="34" charset="0"/>
                </a:rPr>
                <a:t>添加</a:t>
              </a:r>
              <a:endParaRPr lang="en-US" altLang="zh-CN" sz="1800" dirty="0">
                <a:latin typeface="Arial Rounded MT Bold" panose="020F0704030504030204" pitchFamily="34" charset="0"/>
              </a:endParaRPr>
            </a:p>
            <a:p>
              <a:pPr lvl="0">
                <a:lnSpc>
                  <a:spcPct val="100000"/>
                </a:lnSpc>
                <a:defRPr/>
              </a:pPr>
              <a:r>
                <a:rPr lang="zh-CN" altLang="en-US" sz="1800" dirty="0">
                  <a:latin typeface="Arial Rounded MT Bold" panose="020F0704030504030204" pitchFamily="34" charset="0"/>
                </a:rPr>
                <a:t>文字</a:t>
              </a:r>
              <a:endParaRPr lang="zh-CN" altLang="en-US" sz="18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88508" y="1159830"/>
            <a:ext cx="10888551" cy="4926790"/>
            <a:chOff x="688508" y="1159830"/>
            <a:chExt cx="10888551" cy="4926790"/>
          </a:xfrm>
        </p:grpSpPr>
        <p:grpSp>
          <p:nvGrpSpPr>
            <p:cNvPr id="15" name="组合 14"/>
            <p:cNvGrpSpPr/>
            <p:nvPr/>
          </p:nvGrpSpPr>
          <p:grpSpPr>
            <a:xfrm>
              <a:off x="688508" y="1159830"/>
              <a:ext cx="4176464" cy="1999721"/>
              <a:chOff x="2195736" y="332656"/>
              <a:chExt cx="4176464" cy="1999721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736" y="332656"/>
                <a:ext cx="4176464" cy="1999721"/>
              </a:xfrm>
              <a:prstGeom prst="rect">
                <a:avLst/>
              </a:prstGeom>
            </p:spPr>
          </p:pic>
          <p:sp>
            <p:nvSpPr>
              <p:cNvPr id="3" name="TextBox 15"/>
              <p:cNvSpPr txBox="1"/>
              <p:nvPr/>
            </p:nvSpPr>
            <p:spPr>
              <a:xfrm flipH="1">
                <a:off x="2596720" y="1312758"/>
                <a:ext cx="788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01</a:t>
                </a:r>
                <a:endParaRPr kumimoji="0" lang="zh-CN" altLang="en-US" sz="4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Box 17"/>
              <p:cNvSpPr txBox="1"/>
              <p:nvPr/>
            </p:nvSpPr>
            <p:spPr>
              <a:xfrm>
                <a:off x="3779349" y="551734"/>
                <a:ext cx="12919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defTabSz="-63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lvl="0" algn="ctr">
                  <a:lnSpc>
                    <a:spcPct val="100000"/>
                  </a:lnSpc>
                  <a:defRPr/>
                </a:pPr>
                <a:r>
                  <a:rPr lang="zh-CN" altLang="en-US" sz="2000" dirty="0">
                    <a:solidFill>
                      <a:sysClr val="window" lastClr="FFFFFF"/>
                    </a:solidFill>
                  </a:rPr>
                  <a:t>添加文字</a:t>
                </a:r>
                <a:endPara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18"/>
              <p:cNvSpPr txBox="1"/>
              <p:nvPr/>
            </p:nvSpPr>
            <p:spPr>
              <a:xfrm>
                <a:off x="3959932" y="926117"/>
                <a:ext cx="2124236" cy="1099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5000"/>
                  </a:lnSpc>
                  <a:defRPr/>
                </a:pPr>
                <a:r>
                  <a:rPr lang="zh-CN" altLang="en-US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大多数企业对什么样的人开展什么样的培训，都是基于</a:t>
                </a:r>
                <a:endParaRPr lang="en-US" altLang="zh-CN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400595" y="2072109"/>
              <a:ext cx="4176464" cy="1999721"/>
              <a:chOff x="4788024" y="2420888"/>
              <a:chExt cx="4176464" cy="1999721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2420888"/>
                <a:ext cx="4176464" cy="1999721"/>
              </a:xfrm>
              <a:prstGeom prst="rect">
                <a:avLst/>
              </a:prstGeom>
            </p:spPr>
          </p:pic>
          <p:sp>
            <p:nvSpPr>
              <p:cNvPr id="8" name="TextBox 20"/>
              <p:cNvSpPr txBox="1"/>
              <p:nvPr/>
            </p:nvSpPr>
            <p:spPr>
              <a:xfrm flipH="1">
                <a:off x="5189008" y="3400990"/>
                <a:ext cx="788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-63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40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02</a:t>
                </a:r>
                <a:endParaRPr kumimoji="0" lang="zh-CN" altLang="en-US" sz="4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21"/>
              <p:cNvSpPr txBox="1"/>
              <p:nvPr/>
            </p:nvSpPr>
            <p:spPr>
              <a:xfrm>
                <a:off x="6371637" y="2639966"/>
                <a:ext cx="12919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defTabSz="-63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lvl="0" algn="ctr">
                  <a:lnSpc>
                    <a:spcPct val="100000"/>
                  </a:lnSpc>
                  <a:defRPr/>
                </a:pPr>
                <a:r>
                  <a:rPr lang="zh-CN" altLang="en-US" sz="2000" dirty="0">
                    <a:solidFill>
                      <a:sysClr val="window" lastClr="FFFFFF"/>
                    </a:solidFill>
                  </a:rPr>
                  <a:t>添加文字</a:t>
                </a:r>
                <a:endPara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22"/>
              <p:cNvSpPr txBox="1"/>
              <p:nvPr/>
            </p:nvSpPr>
            <p:spPr>
              <a:xfrm>
                <a:off x="6552220" y="3014349"/>
                <a:ext cx="2124236" cy="1131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5000"/>
                  </a:lnSpc>
                  <a:defRPr/>
                </a:pPr>
                <a:r>
                  <a:rPr lang="zh-CN" altLang="en-US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大多数企业对什么样的人开展什么样的培训，都是</a:t>
                </a:r>
                <a:r>
                  <a:rPr lang="zh-CN" altLang="en-US" kern="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基于</a:t>
                </a:r>
                <a:endPara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012348" y="4086899"/>
              <a:ext cx="4176464" cy="1999721"/>
              <a:chOff x="2375756" y="4525623"/>
              <a:chExt cx="4176464" cy="1999721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756" y="4525623"/>
                <a:ext cx="4176464" cy="1999721"/>
              </a:xfrm>
              <a:prstGeom prst="rect">
                <a:avLst/>
              </a:prstGeom>
            </p:spPr>
          </p:pic>
          <p:sp>
            <p:nvSpPr>
              <p:cNvPr id="12" name="TextBox 24"/>
              <p:cNvSpPr txBox="1"/>
              <p:nvPr/>
            </p:nvSpPr>
            <p:spPr>
              <a:xfrm flipH="1">
                <a:off x="2776740" y="5505725"/>
                <a:ext cx="788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-63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40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03</a:t>
                </a:r>
                <a:endParaRPr kumimoji="0" lang="zh-CN" altLang="en-US" sz="4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25"/>
              <p:cNvSpPr txBox="1"/>
              <p:nvPr/>
            </p:nvSpPr>
            <p:spPr>
              <a:xfrm>
                <a:off x="3959369" y="4744701"/>
                <a:ext cx="12919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defTabSz="-635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kern="0" cap="none" spc="0" normalizeH="0" baseline="0">
                    <a:ln w="18415" cmpd="sng">
                      <a:noFill/>
                      <a:prstDash val="solid"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</a:lstStyle>
              <a:p>
                <a:pPr lvl="0" algn="ctr">
                  <a:lnSpc>
                    <a:spcPct val="100000"/>
                  </a:lnSpc>
                  <a:defRPr/>
                </a:pPr>
                <a:r>
                  <a:rPr lang="zh-CN" altLang="en-US" sz="2000" dirty="0">
                    <a:solidFill>
                      <a:sysClr val="window" lastClr="FFFFFF"/>
                    </a:solidFill>
                  </a:rPr>
                  <a:t>添加文字</a:t>
                </a:r>
                <a:endParaRPr lang="en-US" altLang="zh-CN" sz="200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4" name="TextBox 26"/>
              <p:cNvSpPr txBox="1"/>
              <p:nvPr/>
            </p:nvSpPr>
            <p:spPr>
              <a:xfrm>
                <a:off x="4139952" y="5119084"/>
                <a:ext cx="2124236" cy="1099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5000"/>
                  </a:lnSpc>
                  <a:defRPr/>
                </a:pPr>
                <a:r>
                  <a:rPr lang="zh-CN" altLang="en-US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大多数企业对什么样的人开展什么样的培训，都是基于</a:t>
                </a:r>
                <a:endParaRPr lang="en-US" altLang="zh-CN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" name="圆角矩形 18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12429" y="1397546"/>
            <a:ext cx="2773164" cy="3512730"/>
            <a:chOff x="3154187" y="2093753"/>
            <a:chExt cx="2773164" cy="3512730"/>
          </a:xfrm>
        </p:grpSpPr>
        <p:grpSp>
          <p:nvGrpSpPr>
            <p:cNvPr id="3" name="组合 2"/>
            <p:cNvGrpSpPr/>
            <p:nvPr/>
          </p:nvGrpSpPr>
          <p:grpSpPr>
            <a:xfrm flipH="1">
              <a:off x="3154187" y="2267771"/>
              <a:ext cx="126414" cy="3155243"/>
              <a:chOff x="5925280" y="1916832"/>
              <a:chExt cx="173622" cy="4333548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16200000" flipV="1">
                <a:off x="3928147" y="4079625"/>
                <a:ext cx="4189533" cy="151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矩形 30"/>
              <p:cNvSpPr/>
              <p:nvPr/>
            </p:nvSpPr>
            <p:spPr>
              <a:xfrm rot="16200000" flipV="1">
                <a:off x="3978590" y="3863522"/>
                <a:ext cx="3922180" cy="28800"/>
              </a:xfrm>
              <a:prstGeom prst="rect">
                <a:avLst/>
              </a:prstGeom>
              <a:gradFill>
                <a:gsLst>
                  <a:gs pos="49628">
                    <a:sysClr val="windowText" lastClr="000000">
                      <a:lumMod val="75000"/>
                      <a:lumOff val="25000"/>
                    </a:sysClr>
                  </a:gs>
                  <a:gs pos="2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800937" y="2251039"/>
              <a:ext cx="126414" cy="3155243"/>
              <a:chOff x="5925280" y="1916832"/>
              <a:chExt cx="173622" cy="4333548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16200000" flipV="1">
                <a:off x="3928147" y="4079625"/>
                <a:ext cx="4189533" cy="151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矩形 28"/>
              <p:cNvSpPr/>
              <p:nvPr/>
            </p:nvSpPr>
            <p:spPr>
              <a:xfrm rot="16200000" flipV="1">
                <a:off x="3978590" y="3863522"/>
                <a:ext cx="3922180" cy="28800"/>
              </a:xfrm>
              <a:prstGeom prst="rect">
                <a:avLst/>
              </a:prstGeom>
              <a:gradFill>
                <a:gsLst>
                  <a:gs pos="49628">
                    <a:sysClr val="windowText" lastClr="000000">
                      <a:lumMod val="75000"/>
                      <a:lumOff val="25000"/>
                    </a:sysClr>
                  </a:gs>
                  <a:gs pos="2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矩形 62"/>
            <p:cNvSpPr/>
            <p:nvPr/>
          </p:nvSpPr>
          <p:spPr>
            <a:xfrm>
              <a:off x="3243647" y="2093753"/>
              <a:ext cx="2569011" cy="3512730"/>
            </a:xfrm>
            <a:custGeom>
              <a:avLst/>
              <a:gdLst/>
              <a:ahLst/>
              <a:cxnLst/>
              <a:rect l="l" t="t" r="r" b="b"/>
              <a:pathLst>
                <a:path w="2569011" h="3512730">
                  <a:moveTo>
                    <a:pt x="0" y="0"/>
                  </a:moveTo>
                  <a:lnTo>
                    <a:pt x="2569011" y="0"/>
                  </a:lnTo>
                  <a:lnTo>
                    <a:pt x="2569011" y="2777082"/>
                  </a:lnTo>
                  <a:lnTo>
                    <a:pt x="2183786" y="3512730"/>
                  </a:lnTo>
                  <a:lnTo>
                    <a:pt x="0" y="351273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296075" y="2198610"/>
              <a:ext cx="2464153" cy="104858"/>
              <a:chOff x="1907704" y="1772816"/>
              <a:chExt cx="3384376" cy="14401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90770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12372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33975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55577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77180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98782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20384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41987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63589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85192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06794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428396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449999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71601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93204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14806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3419872" y="3009177"/>
              <a:ext cx="2226941" cy="2484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kern="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大多数企业对什么样的人开展什么样的培训，都是基于企业自身发展的要求提出来的，而很少考虑受训人自身发展的要求。</a:t>
              </a:r>
              <a:endParaRPr lang="en-US" altLang="zh-CN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7834442">
              <a:off x="4997911" y="4924735"/>
              <a:ext cx="856882" cy="450700"/>
            </a:xfrm>
            <a:prstGeom prst="triangl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30000">
                  <a:sysClr val="window" lastClr="FFFFFF">
                    <a:lumMod val="95000"/>
                  </a:sysClr>
                </a:gs>
                <a:gs pos="57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243893" y="2561358"/>
              <a:ext cx="2557065" cy="435594"/>
            </a:xfrm>
            <a:prstGeom prst="rect">
              <a:avLst/>
            </a:prstGeom>
            <a:solidFill>
              <a:srgbClr val="4FAEF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1" name="TextBox 101"/>
            <p:cNvSpPr txBox="1"/>
            <p:nvPr/>
          </p:nvSpPr>
          <p:spPr>
            <a:xfrm>
              <a:off x="3419872" y="2532031"/>
              <a:ext cx="2010917" cy="45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添加文字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96313" y="2395422"/>
            <a:ext cx="2773164" cy="3512730"/>
            <a:chOff x="3154187" y="2093753"/>
            <a:chExt cx="2773164" cy="3512730"/>
          </a:xfrm>
        </p:grpSpPr>
        <p:grpSp>
          <p:nvGrpSpPr>
            <p:cNvPr id="34" name="组合 33"/>
            <p:cNvGrpSpPr/>
            <p:nvPr/>
          </p:nvGrpSpPr>
          <p:grpSpPr>
            <a:xfrm flipH="1">
              <a:off x="3154187" y="2267771"/>
              <a:ext cx="126414" cy="3155243"/>
              <a:chOff x="5925280" y="1916832"/>
              <a:chExt cx="173622" cy="4333548"/>
            </a:xfrm>
          </p:grpSpPr>
          <p:pic>
            <p:nvPicPr>
              <p:cNvPr id="61" name="Picture 3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16200000" flipV="1">
                <a:off x="3928147" y="4079625"/>
                <a:ext cx="4189533" cy="151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矩形 61"/>
              <p:cNvSpPr/>
              <p:nvPr/>
            </p:nvSpPr>
            <p:spPr>
              <a:xfrm rot="16200000" flipV="1">
                <a:off x="3978590" y="3863522"/>
                <a:ext cx="3922180" cy="28800"/>
              </a:xfrm>
              <a:prstGeom prst="rect">
                <a:avLst/>
              </a:prstGeom>
              <a:gradFill>
                <a:gsLst>
                  <a:gs pos="49628">
                    <a:sysClr val="windowText" lastClr="000000">
                      <a:lumMod val="75000"/>
                      <a:lumOff val="25000"/>
                    </a:sysClr>
                  </a:gs>
                  <a:gs pos="2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5800937" y="2251039"/>
              <a:ext cx="126414" cy="3155243"/>
              <a:chOff x="5925280" y="1916832"/>
              <a:chExt cx="173622" cy="4333548"/>
            </a:xfrm>
          </p:grpSpPr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16200000" flipV="1">
                <a:off x="3928147" y="4079625"/>
                <a:ext cx="4189533" cy="151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0" name="矩形 59"/>
              <p:cNvSpPr/>
              <p:nvPr/>
            </p:nvSpPr>
            <p:spPr>
              <a:xfrm rot="16200000" flipV="1">
                <a:off x="3978590" y="3863522"/>
                <a:ext cx="3922180" cy="28800"/>
              </a:xfrm>
              <a:prstGeom prst="rect">
                <a:avLst/>
              </a:prstGeom>
              <a:gradFill>
                <a:gsLst>
                  <a:gs pos="49628">
                    <a:sysClr val="windowText" lastClr="000000">
                      <a:lumMod val="75000"/>
                      <a:lumOff val="25000"/>
                    </a:sysClr>
                  </a:gs>
                  <a:gs pos="2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6" name="矩形 62"/>
            <p:cNvSpPr/>
            <p:nvPr/>
          </p:nvSpPr>
          <p:spPr>
            <a:xfrm>
              <a:off x="3243647" y="2093753"/>
              <a:ext cx="2569011" cy="3512730"/>
            </a:xfrm>
            <a:custGeom>
              <a:avLst/>
              <a:gdLst/>
              <a:ahLst/>
              <a:cxnLst/>
              <a:rect l="l" t="t" r="r" b="b"/>
              <a:pathLst>
                <a:path w="2569011" h="3512730">
                  <a:moveTo>
                    <a:pt x="0" y="0"/>
                  </a:moveTo>
                  <a:lnTo>
                    <a:pt x="2569011" y="0"/>
                  </a:lnTo>
                  <a:lnTo>
                    <a:pt x="2569011" y="2777082"/>
                  </a:lnTo>
                  <a:lnTo>
                    <a:pt x="2183786" y="3512730"/>
                  </a:lnTo>
                  <a:lnTo>
                    <a:pt x="0" y="351273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296075" y="2198610"/>
              <a:ext cx="2464153" cy="104858"/>
              <a:chOff x="1907704" y="1772816"/>
              <a:chExt cx="3384376" cy="144016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90770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12372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33975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55577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77180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98782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320384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41987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63589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85192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06794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8396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49999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471601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93204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514806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128"/>
            <p:cNvSpPr txBox="1"/>
            <p:nvPr/>
          </p:nvSpPr>
          <p:spPr>
            <a:xfrm>
              <a:off x="3419872" y="3009177"/>
              <a:ext cx="2226941" cy="2484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kern="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大多数企业对什么样的人开展什么样的培训，都是基于企业自身发展的要求提出来的，而很少考虑受训人自身发展的要求。</a:t>
              </a:r>
              <a:endParaRPr lang="en-US" altLang="zh-CN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7834442">
              <a:off x="4997911" y="4924735"/>
              <a:ext cx="856882" cy="450700"/>
            </a:xfrm>
            <a:prstGeom prst="triangl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30000">
                  <a:sysClr val="window" lastClr="FFFFFF">
                    <a:lumMod val="95000"/>
                  </a:sysClr>
                </a:gs>
                <a:gs pos="57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243893" y="2561358"/>
              <a:ext cx="2557065" cy="435594"/>
            </a:xfrm>
            <a:prstGeom prst="rect">
              <a:avLst/>
            </a:prstGeom>
            <a:solidFill>
              <a:srgbClr val="9FBE5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2" name="TextBox 132"/>
            <p:cNvSpPr txBox="1"/>
            <p:nvPr/>
          </p:nvSpPr>
          <p:spPr>
            <a:xfrm>
              <a:off x="3419872" y="2532031"/>
              <a:ext cx="2010917" cy="45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indent="0" algn="ctr" defTabSz="-63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添加文字</a:t>
              </a:r>
              <a:endParaRPr lang="zh-CN" altLang="en-US" sz="2000" b="1" kern="0" dirty="0">
                <a:solidFill>
                  <a:sysClr val="window" lastClr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80197" y="1397546"/>
            <a:ext cx="2773164" cy="3512730"/>
            <a:chOff x="3154187" y="2093753"/>
            <a:chExt cx="2773164" cy="3512730"/>
          </a:xfrm>
        </p:grpSpPr>
        <p:grpSp>
          <p:nvGrpSpPr>
            <p:cNvPr id="64" name="组合 63"/>
            <p:cNvGrpSpPr/>
            <p:nvPr/>
          </p:nvGrpSpPr>
          <p:grpSpPr>
            <a:xfrm flipH="1">
              <a:off x="3154187" y="2267771"/>
              <a:ext cx="126414" cy="3155243"/>
              <a:chOff x="5925280" y="1916832"/>
              <a:chExt cx="173622" cy="4333548"/>
            </a:xfrm>
          </p:grpSpPr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16200000" flipV="1">
                <a:off x="3928147" y="4079625"/>
                <a:ext cx="4189533" cy="151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" name="矩形 91"/>
              <p:cNvSpPr/>
              <p:nvPr/>
            </p:nvSpPr>
            <p:spPr>
              <a:xfrm rot="16200000" flipV="1">
                <a:off x="3978590" y="3863522"/>
                <a:ext cx="3922180" cy="28800"/>
              </a:xfrm>
              <a:prstGeom prst="rect">
                <a:avLst/>
              </a:prstGeom>
              <a:gradFill>
                <a:gsLst>
                  <a:gs pos="49628">
                    <a:sysClr val="windowText" lastClr="000000">
                      <a:lumMod val="75000"/>
                      <a:lumOff val="25000"/>
                    </a:sysClr>
                  </a:gs>
                  <a:gs pos="2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5800937" y="2251039"/>
              <a:ext cx="126414" cy="3155243"/>
              <a:chOff x="5925280" y="1916832"/>
              <a:chExt cx="173622" cy="4333548"/>
            </a:xfrm>
          </p:grpSpPr>
          <p:pic>
            <p:nvPicPr>
              <p:cNvPr id="89" name="Picture 3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16200000" flipV="1">
                <a:off x="3928147" y="4079625"/>
                <a:ext cx="4189533" cy="151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0" name="矩形 89"/>
              <p:cNvSpPr/>
              <p:nvPr/>
            </p:nvSpPr>
            <p:spPr>
              <a:xfrm rot="16200000" flipV="1">
                <a:off x="3978590" y="3863522"/>
                <a:ext cx="3922180" cy="28800"/>
              </a:xfrm>
              <a:prstGeom prst="rect">
                <a:avLst/>
              </a:prstGeom>
              <a:gradFill>
                <a:gsLst>
                  <a:gs pos="49628">
                    <a:sysClr val="windowText" lastClr="000000">
                      <a:lumMod val="75000"/>
                      <a:lumOff val="25000"/>
                    </a:sysClr>
                  </a:gs>
                  <a:gs pos="2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6" name="矩形 62"/>
            <p:cNvSpPr/>
            <p:nvPr/>
          </p:nvSpPr>
          <p:spPr>
            <a:xfrm>
              <a:off x="3243647" y="2093753"/>
              <a:ext cx="2569011" cy="3512730"/>
            </a:xfrm>
            <a:custGeom>
              <a:avLst/>
              <a:gdLst/>
              <a:ahLst/>
              <a:cxnLst/>
              <a:rect l="l" t="t" r="r" b="b"/>
              <a:pathLst>
                <a:path w="2569011" h="3512730">
                  <a:moveTo>
                    <a:pt x="0" y="0"/>
                  </a:moveTo>
                  <a:lnTo>
                    <a:pt x="2569011" y="0"/>
                  </a:lnTo>
                  <a:lnTo>
                    <a:pt x="2569011" y="2777082"/>
                  </a:lnTo>
                  <a:lnTo>
                    <a:pt x="2183786" y="3512730"/>
                  </a:lnTo>
                  <a:lnTo>
                    <a:pt x="0" y="351273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3296075" y="2198610"/>
              <a:ext cx="2464153" cy="104858"/>
              <a:chOff x="1907704" y="1772816"/>
              <a:chExt cx="3384376" cy="144016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190770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12372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233975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55577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277180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298782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20384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41987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363589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85192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406794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428396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449999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71601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493204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514806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TextBox 158"/>
            <p:cNvSpPr txBox="1"/>
            <p:nvPr/>
          </p:nvSpPr>
          <p:spPr>
            <a:xfrm>
              <a:off x="3419872" y="3009177"/>
              <a:ext cx="2226941" cy="251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25000"/>
                </a:lnSpc>
                <a:defRPr/>
              </a:pPr>
              <a:r>
                <a:rPr lang="zh-CN" altLang="en-US" kern="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大多数企业对什么样的人开展什么样的培训，都是基于企业自身发展的要求提出来的，而很少考虑受训人自身发展的要求。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17834442">
              <a:off x="4997911" y="4924735"/>
              <a:ext cx="856882" cy="450700"/>
            </a:xfrm>
            <a:prstGeom prst="triangl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30000">
                  <a:sysClr val="window" lastClr="FFFFFF">
                    <a:lumMod val="95000"/>
                  </a:sysClr>
                </a:gs>
                <a:gs pos="57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243893" y="2561358"/>
              <a:ext cx="2557065" cy="435594"/>
            </a:xfrm>
            <a:prstGeom prst="rect">
              <a:avLst/>
            </a:prstGeom>
            <a:solidFill>
              <a:srgbClr val="4FAEF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TextBox 162"/>
            <p:cNvSpPr txBox="1"/>
            <p:nvPr/>
          </p:nvSpPr>
          <p:spPr>
            <a:xfrm>
              <a:off x="3419872" y="2532031"/>
              <a:ext cx="2010917" cy="45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添加文字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8828544" y="2395422"/>
            <a:ext cx="2773164" cy="3512730"/>
            <a:chOff x="3154187" y="2093753"/>
            <a:chExt cx="2773164" cy="3512730"/>
          </a:xfrm>
        </p:grpSpPr>
        <p:grpSp>
          <p:nvGrpSpPr>
            <p:cNvPr id="135" name="组合 134"/>
            <p:cNvGrpSpPr/>
            <p:nvPr/>
          </p:nvGrpSpPr>
          <p:grpSpPr>
            <a:xfrm flipH="1">
              <a:off x="3154187" y="2267771"/>
              <a:ext cx="126414" cy="3155243"/>
              <a:chOff x="5925280" y="1916832"/>
              <a:chExt cx="173622" cy="4333548"/>
            </a:xfrm>
          </p:grpSpPr>
          <p:pic>
            <p:nvPicPr>
              <p:cNvPr id="162" name="Picture 3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16200000" flipV="1">
                <a:off x="3928147" y="4079625"/>
                <a:ext cx="4189533" cy="151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" name="矩形 162"/>
              <p:cNvSpPr/>
              <p:nvPr/>
            </p:nvSpPr>
            <p:spPr>
              <a:xfrm rot="16200000" flipV="1">
                <a:off x="3978590" y="3863522"/>
                <a:ext cx="3922180" cy="28800"/>
              </a:xfrm>
              <a:prstGeom prst="rect">
                <a:avLst/>
              </a:prstGeom>
              <a:gradFill>
                <a:gsLst>
                  <a:gs pos="49628">
                    <a:sysClr val="windowText" lastClr="000000">
                      <a:lumMod val="75000"/>
                      <a:lumOff val="25000"/>
                    </a:sysClr>
                  </a:gs>
                  <a:gs pos="2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5800937" y="2251039"/>
              <a:ext cx="126414" cy="3155243"/>
              <a:chOff x="5925280" y="1916832"/>
              <a:chExt cx="173622" cy="4333548"/>
            </a:xfrm>
          </p:grpSpPr>
          <p:pic>
            <p:nvPicPr>
              <p:cNvPr id="160" name="Picture 3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16200000" flipV="1">
                <a:off x="3928147" y="4079625"/>
                <a:ext cx="4189533" cy="151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1" name="矩形 160"/>
              <p:cNvSpPr/>
              <p:nvPr/>
            </p:nvSpPr>
            <p:spPr>
              <a:xfrm rot="16200000" flipV="1">
                <a:off x="3978590" y="3863522"/>
                <a:ext cx="3922180" cy="28800"/>
              </a:xfrm>
              <a:prstGeom prst="rect">
                <a:avLst/>
              </a:prstGeom>
              <a:gradFill>
                <a:gsLst>
                  <a:gs pos="49628">
                    <a:sysClr val="windowText" lastClr="000000">
                      <a:lumMod val="75000"/>
                      <a:lumOff val="25000"/>
                    </a:sysClr>
                  </a:gs>
                  <a:gs pos="2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7" name="矩形 62"/>
            <p:cNvSpPr/>
            <p:nvPr/>
          </p:nvSpPr>
          <p:spPr>
            <a:xfrm>
              <a:off x="3243647" y="2093753"/>
              <a:ext cx="2569011" cy="3512730"/>
            </a:xfrm>
            <a:custGeom>
              <a:avLst/>
              <a:gdLst/>
              <a:ahLst/>
              <a:cxnLst/>
              <a:rect l="l" t="t" r="r" b="b"/>
              <a:pathLst>
                <a:path w="2569011" h="3512730">
                  <a:moveTo>
                    <a:pt x="0" y="0"/>
                  </a:moveTo>
                  <a:lnTo>
                    <a:pt x="2569011" y="0"/>
                  </a:lnTo>
                  <a:lnTo>
                    <a:pt x="2569011" y="2777082"/>
                  </a:lnTo>
                  <a:lnTo>
                    <a:pt x="2183786" y="3512730"/>
                  </a:lnTo>
                  <a:lnTo>
                    <a:pt x="0" y="351273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组合 137"/>
            <p:cNvGrpSpPr/>
            <p:nvPr/>
          </p:nvGrpSpPr>
          <p:grpSpPr>
            <a:xfrm>
              <a:off x="3296075" y="2198610"/>
              <a:ext cx="2464153" cy="104858"/>
              <a:chOff x="1907704" y="1772816"/>
              <a:chExt cx="3384376" cy="144016"/>
            </a:xfrm>
          </p:grpSpPr>
          <p:sp>
            <p:nvSpPr>
              <p:cNvPr id="144" name="椭圆 143"/>
              <p:cNvSpPr/>
              <p:nvPr/>
            </p:nvSpPr>
            <p:spPr>
              <a:xfrm>
                <a:off x="190770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212372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233975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255577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277180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298782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320384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341987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363589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385192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406794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4283968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4499992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4716016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4932040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5148064" y="1772816"/>
                <a:ext cx="144016" cy="1440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9" name="TextBox 128"/>
            <p:cNvSpPr txBox="1"/>
            <p:nvPr/>
          </p:nvSpPr>
          <p:spPr>
            <a:xfrm>
              <a:off x="3419872" y="3009177"/>
              <a:ext cx="2226941" cy="2484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kern="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大多数企业对什么样的人开展什么样的培训，都是基于企业自身发展的要求提出来的，而很少考虑受训人自身发展的要求。</a:t>
              </a:r>
              <a:endParaRPr lang="en-US" altLang="zh-CN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1" name="等腰三角形 140"/>
            <p:cNvSpPr/>
            <p:nvPr/>
          </p:nvSpPr>
          <p:spPr>
            <a:xfrm rot="17834442">
              <a:off x="4997911" y="4924735"/>
              <a:ext cx="856882" cy="450700"/>
            </a:xfrm>
            <a:prstGeom prst="triangl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30000">
                  <a:sysClr val="window" lastClr="FFFFFF">
                    <a:lumMod val="95000"/>
                  </a:sysClr>
                </a:gs>
                <a:gs pos="57000">
                  <a:sysClr val="window" lastClr="FFFFFF">
                    <a:lumMod val="75000"/>
                    <a:shade val="100000"/>
                    <a:satMod val="115000"/>
                  </a:sysClr>
                </a:gs>
              </a:gsLst>
              <a:lin ang="162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3243893" y="2561358"/>
              <a:ext cx="2557065" cy="435594"/>
            </a:xfrm>
            <a:prstGeom prst="rect">
              <a:avLst/>
            </a:prstGeom>
            <a:solidFill>
              <a:srgbClr val="9FBE5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TextBox 132"/>
            <p:cNvSpPr txBox="1"/>
            <p:nvPr/>
          </p:nvSpPr>
          <p:spPr>
            <a:xfrm>
              <a:off x="3419872" y="2532031"/>
              <a:ext cx="2010917" cy="45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b="1" kern="0" dirty="0">
                  <a:solidFill>
                    <a:sysClr val="window" lastClr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添加文字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6" name="圆角矩形 165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138135" y="1374705"/>
            <a:ext cx="9915731" cy="5189907"/>
            <a:chOff x="553645" y="1823819"/>
            <a:chExt cx="8194819" cy="42891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45" y="1831666"/>
              <a:ext cx="4056955" cy="364864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518" y="1823819"/>
              <a:ext cx="4145946" cy="363817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978" y="2337988"/>
              <a:ext cx="3208920" cy="362770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34" y="2328846"/>
              <a:ext cx="3303146" cy="362770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977" y="2421041"/>
              <a:ext cx="2648799" cy="3680051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 rot="500955">
              <a:off x="1699872" y="3262608"/>
              <a:ext cx="1490871" cy="259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22"/>
            <p:cNvSpPr txBox="1"/>
            <p:nvPr/>
          </p:nvSpPr>
          <p:spPr>
            <a:xfrm>
              <a:off x="4225608" y="2567872"/>
              <a:ext cx="864096" cy="442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zh-CN" sz="3600" b="1" kern="0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didas Unity" pitchFamily="2" charset="0"/>
                  <a:ea typeface="Gungsuh" panose="02030600000101010101" pitchFamily="18" charset="-127"/>
                </a:rPr>
                <a:t>02</a:t>
              </a:r>
              <a:endParaRPr lang="zh-CN" altLang="en-US" sz="3600" b="1" kern="0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idas Unity" pitchFamily="2" charset="0"/>
                <a:ea typeface="Gungsuh" panose="02030600000101010101" pitchFamily="18" charset="-127"/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1921352" y="2451573"/>
              <a:ext cx="864096" cy="442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didas Unity" pitchFamily="2" charset="0"/>
                  <a:ea typeface="Gungsuh" panose="02030600000101010101" pitchFamily="18" charset="-127"/>
                </a:rPr>
                <a:t>01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didas Unity" pitchFamily="2" charset="0"/>
                <a:ea typeface="Gungsuh" panose="02030600000101010101" pitchFamily="18" charset="-127"/>
              </a:endParaRPr>
            </a:p>
          </p:txBody>
        </p:sp>
        <p:sp>
          <p:nvSpPr>
            <p:cNvPr id="10" name="TextBox 24"/>
            <p:cNvSpPr txBox="1"/>
            <p:nvPr/>
          </p:nvSpPr>
          <p:spPr>
            <a:xfrm>
              <a:off x="6523267" y="2439812"/>
              <a:ext cx="864096" cy="442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zh-CN" sz="3600" b="1" kern="0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didas Unity" pitchFamily="2" charset="0"/>
                  <a:ea typeface="Gungsuh" panose="02030600000101010101" pitchFamily="18" charset="-127"/>
                </a:rPr>
                <a:t>03</a:t>
              </a:r>
              <a:endParaRPr lang="zh-CN" altLang="en-US" sz="3600" b="1" kern="0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idas Unity" pitchFamily="2" charset="0"/>
                <a:ea typeface="Gungsuh" panose="02030600000101010101" pitchFamily="18" charset="-127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3857082" y="3403100"/>
              <a:ext cx="1490871" cy="259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26"/>
            <p:cNvSpPr txBox="1"/>
            <p:nvPr/>
          </p:nvSpPr>
          <p:spPr>
            <a:xfrm rot="21093608">
              <a:off x="6171142" y="3203911"/>
              <a:ext cx="1490871" cy="259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27"/>
            <p:cNvSpPr txBox="1"/>
            <p:nvPr/>
          </p:nvSpPr>
          <p:spPr>
            <a:xfrm rot="21352984">
              <a:off x="2193536" y="3582788"/>
              <a:ext cx="585430" cy="2079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25000"/>
                </a:lnSpc>
                <a:defRPr/>
              </a:pPr>
              <a:r>
                <a:rPr lang="zh-CN" altLang="en-US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</a:t>
              </a:r>
              <a:r>
                <a:rPr lang="zh-CN" altLang="en-US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开展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28"/>
            <p:cNvSpPr txBox="1"/>
            <p:nvPr/>
          </p:nvSpPr>
          <p:spPr>
            <a:xfrm>
              <a:off x="4189165" y="3773939"/>
              <a:ext cx="958899" cy="23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大多数企业对什么样的人开展大多数企业对什么样的人</a:t>
              </a:r>
              <a:r>
                <a:rPr lang="zh-CN" altLang="en-US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开展大多数企业</a:t>
              </a:r>
              <a:endParaRPr lang="en-US" altLang="zh-CN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TextBox 29"/>
            <p:cNvSpPr txBox="1"/>
            <p:nvPr/>
          </p:nvSpPr>
          <p:spPr>
            <a:xfrm>
              <a:off x="6588224" y="3573016"/>
              <a:ext cx="585430" cy="205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zh-CN" altLang="en-US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大多数企业对什么样的人开展</a:t>
              </a:r>
              <a:endParaRPr lang="en-US" altLang="zh-CN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1"/>
          <p:cNvSpPr/>
          <p:nvPr/>
        </p:nvSpPr>
        <p:spPr>
          <a:xfrm>
            <a:off x="2095500" y="1478757"/>
            <a:ext cx="8020050" cy="9322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Other_1"/>
          <p:cNvSpPr/>
          <p:nvPr/>
        </p:nvSpPr>
        <p:spPr bwMode="auto">
          <a:xfrm>
            <a:off x="1041400" y="1482897"/>
            <a:ext cx="782638" cy="92392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gradFill>
            <a:gsLst>
              <a:gs pos="0">
                <a:srgbClr val="9FBE51"/>
              </a:gs>
              <a:gs pos="100000">
                <a:srgbClr val="4FAEFC"/>
              </a:gs>
            </a:gsLst>
            <a:lin ang="54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MH_SubTitle_2"/>
          <p:cNvSpPr/>
          <p:nvPr/>
        </p:nvSpPr>
        <p:spPr>
          <a:xfrm flipH="1">
            <a:off x="2095499" y="2728177"/>
            <a:ext cx="8020049" cy="9322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2"/>
          <p:cNvSpPr/>
          <p:nvPr/>
        </p:nvSpPr>
        <p:spPr bwMode="auto">
          <a:xfrm flipH="1">
            <a:off x="10429876" y="2732317"/>
            <a:ext cx="784225" cy="92392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gradFill>
            <a:gsLst>
              <a:gs pos="0">
                <a:srgbClr val="9FBE51"/>
              </a:gs>
              <a:gs pos="100000">
                <a:srgbClr val="4FAEFC"/>
              </a:gs>
            </a:gsLst>
            <a:lin ang="54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MH_SubTitle_3"/>
          <p:cNvSpPr/>
          <p:nvPr/>
        </p:nvSpPr>
        <p:spPr>
          <a:xfrm>
            <a:off x="2095499" y="3977597"/>
            <a:ext cx="8020049" cy="9322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3"/>
          <p:cNvSpPr/>
          <p:nvPr/>
        </p:nvSpPr>
        <p:spPr bwMode="auto">
          <a:xfrm>
            <a:off x="1041400" y="3981737"/>
            <a:ext cx="782638" cy="92392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gradFill>
            <a:gsLst>
              <a:gs pos="0">
                <a:srgbClr val="9FBE51"/>
              </a:gs>
              <a:gs pos="100000">
                <a:srgbClr val="4FAEFC"/>
              </a:gs>
            </a:gsLst>
            <a:lin ang="54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SubTitle_4"/>
          <p:cNvSpPr/>
          <p:nvPr/>
        </p:nvSpPr>
        <p:spPr>
          <a:xfrm flipH="1">
            <a:off x="2095497" y="5227016"/>
            <a:ext cx="8020050" cy="9322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大多数企业对什么样的人开展什么样的培训，都是基于企业自身发展的要求提出来的，而很少考虑受训人自身发展的要求。</a:t>
            </a:r>
            <a:endParaRPr lang="en-US" altLang="zh-CN" sz="2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4"/>
          <p:cNvSpPr/>
          <p:nvPr/>
        </p:nvSpPr>
        <p:spPr bwMode="auto">
          <a:xfrm flipH="1">
            <a:off x="10429876" y="5231156"/>
            <a:ext cx="784225" cy="92392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gradFill>
            <a:gsLst>
              <a:gs pos="0">
                <a:srgbClr val="9FBE51"/>
              </a:gs>
              <a:gs pos="100000">
                <a:srgbClr val="4FAEFC"/>
              </a:gs>
            </a:gsLst>
            <a:lin ang="540000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07988" y="370609"/>
            <a:ext cx="3427412" cy="554182"/>
          </a:xfrm>
          <a:prstGeom prst="roundRect">
            <a:avLst/>
          </a:prstGeom>
          <a:noFill/>
          <a:ln>
            <a:solidFill>
              <a:srgbClr val="4FA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4FAE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单击此处推荐文章标题</a:t>
            </a:r>
            <a:endParaRPr lang="zh-CN" altLang="en-US" sz="2400" b="1" dirty="0">
              <a:solidFill>
                <a:srgbClr val="4FAE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</p:tagLst>
</file>

<file path=ppt/tags/tag2.xml><?xml version="1.0" encoding="utf-8"?>
<p:tagLst xmlns:p="http://schemas.openxmlformats.org/presentationml/2006/main">
  <p:tag name="MH_TYPE" val="#NeiR#"/>
  <p:tag name="MH_NUMBER" val="3"/>
  <p:tag name="MH_CATEGORY" val="#BingLLB#"/>
  <p:tag name="MH_LAYOUT" val="SubTitleDesc"/>
</p:tagLst>
</file>

<file path=ppt/tags/tag3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Text"/>
</p:tagLst>
</file>

<file path=ppt/tags/tag4.xml><?xml version="1.0" encoding="utf-8"?>
<p:tagLst xmlns:p="http://schemas.openxmlformats.org/presentationml/2006/main">
  <p:tag name="MH_TYPE" val="#NeiR#"/>
  <p:tag name="MH_NUMBER" val="3"/>
  <p:tag name="MH_CATEGORY" val="#BingLLB#"/>
  <p:tag name="MH_LAYOUT" val="SubTitleDesc"/>
</p:tagLst>
</file>

<file path=ppt/tags/tag5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</p:tagLst>
</file>

<file path=ppt/tags/tag6.xml><?xml version="1.0" encoding="utf-8"?>
<p:tagLst xmlns:p="http://schemas.openxmlformats.org/presentationml/2006/main">
  <p:tag name="MH_TYPE" val="#NeiR#"/>
  <p:tag name="MH_NUMBER" val="1"/>
  <p:tag name="MH_CATEGORY" val="#QiTTB#"/>
  <p:tag name="MH_LAYOUT" val="Desc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3999</Words>
  <Application>WPS 演示</Application>
  <PresentationFormat>宽屏</PresentationFormat>
  <Paragraphs>440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汉真广标</vt:lpstr>
      <vt:lpstr>华文琥珀</vt:lpstr>
      <vt:lpstr>Agency FB</vt:lpstr>
      <vt:lpstr>Arial Rounded MT Bold</vt:lpstr>
      <vt:lpstr>Times New Roman</vt:lpstr>
      <vt:lpstr>Calibri</vt:lpstr>
      <vt:lpstr>Calibri</vt:lpstr>
      <vt:lpstr>Arial Black</vt:lpstr>
      <vt:lpstr>Adidas Unity</vt:lpstr>
      <vt:lpstr>Gungsuh</vt:lpstr>
      <vt:lpstr>Calligraphic</vt:lpstr>
      <vt:lpstr>幼圆</vt:lpstr>
      <vt:lpstr>Arial Narrow</vt:lpstr>
      <vt:lpstr>Wingdings</vt:lpstr>
      <vt:lpstr>GoodVibrationsROB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29</cp:revision>
  <dcterms:created xsi:type="dcterms:W3CDTF">2016-09-09T01:53:00Z</dcterms:created>
  <dcterms:modified xsi:type="dcterms:W3CDTF">2017-05-04T07:04:25Z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