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15"/>
    <a:srgbClr val="64C6B7"/>
    <a:srgbClr val="70B4E2"/>
    <a:srgbClr val="EA7CA8"/>
    <a:srgbClr val="F6FBFE"/>
    <a:srgbClr val="E0F4FB"/>
    <a:srgbClr val="E7F4FA"/>
    <a:srgbClr val="F6D147"/>
    <a:srgbClr val="F6F0A9"/>
    <a:srgbClr val="DE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0FE7-6E00-4069-AC73-4D44357D3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DB44-3960-4DA3-AD51-1DC91A7879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6" Type="http://schemas.openxmlformats.org/officeDocument/2006/relationships/slideLayout" Target="../slideLayouts/slideLayout2.xml"/><Relationship Id="rId45" Type="http://schemas.openxmlformats.org/officeDocument/2006/relationships/image" Target="../media/image70.png"/><Relationship Id="rId44" Type="http://schemas.openxmlformats.org/officeDocument/2006/relationships/image" Target="../media/image69.png"/><Relationship Id="rId43" Type="http://schemas.openxmlformats.org/officeDocument/2006/relationships/image" Target="../media/image68.png"/><Relationship Id="rId42" Type="http://schemas.openxmlformats.org/officeDocument/2006/relationships/image" Target="../media/image67.png"/><Relationship Id="rId41" Type="http://schemas.openxmlformats.org/officeDocument/2006/relationships/image" Target="../media/image66.png"/><Relationship Id="rId40" Type="http://schemas.openxmlformats.org/officeDocument/2006/relationships/image" Target="../media/image65.png"/><Relationship Id="rId4" Type="http://schemas.openxmlformats.org/officeDocument/2006/relationships/image" Target="../media/image29.png"/><Relationship Id="rId39" Type="http://schemas.openxmlformats.org/officeDocument/2006/relationships/image" Target="../media/image64.png"/><Relationship Id="rId38" Type="http://schemas.openxmlformats.org/officeDocument/2006/relationships/image" Target="../media/image63.png"/><Relationship Id="rId37" Type="http://schemas.openxmlformats.org/officeDocument/2006/relationships/image" Target="../media/image62.png"/><Relationship Id="rId36" Type="http://schemas.openxmlformats.org/officeDocument/2006/relationships/image" Target="../media/image61.png"/><Relationship Id="rId35" Type="http://schemas.openxmlformats.org/officeDocument/2006/relationships/image" Target="../media/image60.png"/><Relationship Id="rId34" Type="http://schemas.openxmlformats.org/officeDocument/2006/relationships/image" Target="../media/image59.png"/><Relationship Id="rId33" Type="http://schemas.openxmlformats.org/officeDocument/2006/relationships/image" Target="../media/image58.png"/><Relationship Id="rId32" Type="http://schemas.openxmlformats.org/officeDocument/2006/relationships/image" Target="../media/image57.png"/><Relationship Id="rId31" Type="http://schemas.openxmlformats.org/officeDocument/2006/relationships/image" Target="../media/image56.png"/><Relationship Id="rId30" Type="http://schemas.openxmlformats.org/officeDocument/2006/relationships/image" Target="../media/image55.png"/><Relationship Id="rId3" Type="http://schemas.openxmlformats.org/officeDocument/2006/relationships/image" Target="../media/image28.png"/><Relationship Id="rId29" Type="http://schemas.openxmlformats.org/officeDocument/2006/relationships/image" Target="../media/image54.png"/><Relationship Id="rId28" Type="http://schemas.openxmlformats.org/officeDocument/2006/relationships/image" Target="../media/image53.png"/><Relationship Id="rId27" Type="http://schemas.openxmlformats.org/officeDocument/2006/relationships/image" Target="../media/image52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4" Type="http://schemas.openxmlformats.org/officeDocument/2006/relationships/image" Target="../media/image49.png"/><Relationship Id="rId23" Type="http://schemas.openxmlformats.org/officeDocument/2006/relationships/image" Target="../media/image48.png"/><Relationship Id="rId22" Type="http://schemas.openxmlformats.org/officeDocument/2006/relationships/image" Target="../media/image47.png"/><Relationship Id="rId21" Type="http://schemas.openxmlformats.org/officeDocument/2006/relationships/image" Target="../media/image46.png"/><Relationship Id="rId20" Type="http://schemas.openxmlformats.org/officeDocument/2006/relationships/image" Target="../media/image45.png"/><Relationship Id="rId2" Type="http://schemas.openxmlformats.org/officeDocument/2006/relationships/image" Target="../media/image2.png"/><Relationship Id="rId19" Type="http://schemas.openxmlformats.org/officeDocument/2006/relationships/image" Target="../media/image44.png"/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41.png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13661" y="1837855"/>
            <a:ext cx="73785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B3A21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小学教育通用模板</a:t>
            </a:r>
            <a:endParaRPr lang="zh-CN" altLang="en-US" sz="6600" b="1" dirty="0">
              <a:ln w="17780" cmpd="sng">
                <a:noFill/>
                <a:prstDash val="solid"/>
                <a:miter lim="800000"/>
              </a:ln>
              <a:solidFill>
                <a:srgbClr val="B3A21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308631" y="3083758"/>
            <a:ext cx="7088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dist"/>
            <a:r>
              <a:rPr lang="en-US" altLang="zh-CN" sz="2000" b="1" dirty="0" smtClean="0">
                <a:solidFill>
                  <a:srgbClr val="B3A21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 PROFESSIONAL EDUCATION TEMPLATE</a:t>
            </a:r>
            <a:endParaRPr lang="zh-CN" altLang="en-US" sz="2000" b="1" dirty="0">
              <a:solidFill>
                <a:srgbClr val="B3A21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08221" y="3083758"/>
            <a:ext cx="6989276" cy="0"/>
          </a:xfrm>
          <a:prstGeom prst="line">
            <a:avLst/>
          </a:prstGeom>
          <a:ln>
            <a:solidFill>
              <a:srgbClr val="B3A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5"/>
          <p:cNvSpPr txBox="1">
            <a:spLocks noChangeArrowheads="1"/>
          </p:cNvSpPr>
          <p:nvPr/>
        </p:nvSpPr>
        <p:spPr bwMode="auto">
          <a:xfrm>
            <a:off x="2911458" y="3710675"/>
            <a:ext cx="2547782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任课教师</a:t>
            </a:r>
            <a:r>
              <a:rPr lang="zh-CN" altLang="en-US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b="1" dirty="0" smtClean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6"/>
          <p:cNvSpPr txBox="1">
            <a:spLocks noChangeArrowheads="1"/>
          </p:cNvSpPr>
          <p:nvPr/>
        </p:nvSpPr>
        <p:spPr bwMode="auto">
          <a:xfrm>
            <a:off x="6780179" y="3735179"/>
            <a:ext cx="3070544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授课时间 </a:t>
            </a:r>
            <a:r>
              <a:rPr lang="zh-CN" altLang="en-US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2017.10.20</a:t>
            </a:r>
            <a:endParaRPr lang="zh-CN" altLang="en-US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58" y="3483868"/>
            <a:ext cx="769900" cy="7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40" y="3621775"/>
            <a:ext cx="551039" cy="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20"/>
          <p:cNvGrpSpPr/>
          <p:nvPr/>
        </p:nvGrpSpPr>
        <p:grpSpPr bwMode="auto">
          <a:xfrm rot="5400000">
            <a:off x="-787400" y="1309688"/>
            <a:ext cx="5778500" cy="4699000"/>
            <a:chOff x="-1366841" y="1619249"/>
            <a:chExt cx="5778501" cy="4699002"/>
          </a:xfrm>
        </p:grpSpPr>
        <p:sp>
          <p:nvSpPr>
            <p:cNvPr id="5" name="AutoShape 45@|1FFC:16777215|FBC:16777215|LFC:0|LBC:16777215"/>
            <p:cNvSpPr>
              <a:spLocks noChangeAspect="1" noChangeArrowheads="1" noTextEdit="1"/>
            </p:cNvSpPr>
            <p:nvPr/>
          </p:nvSpPr>
          <p:spPr bwMode="auto">
            <a:xfrm>
              <a:off x="-1366841" y="1619249"/>
              <a:ext cx="5778501" cy="469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47@|5FFC:4209464|FBC:16777215|LFC:0|LBC:16777215"/>
            <p:cNvSpPr/>
            <p:nvPr/>
          </p:nvSpPr>
          <p:spPr bwMode="auto">
            <a:xfrm>
              <a:off x="-134940" y="2184399"/>
              <a:ext cx="3341688" cy="2387600"/>
            </a:xfrm>
            <a:custGeom>
              <a:avLst/>
              <a:gdLst>
                <a:gd name="T0" fmla="*/ 3341688 w 8120"/>
                <a:gd name="T1" fmla="*/ 2203590 h 5800"/>
                <a:gd name="T2" fmla="*/ 3158554 w 8120"/>
                <a:gd name="T3" fmla="*/ 2387600 h 5800"/>
                <a:gd name="T4" fmla="*/ 183546 w 8120"/>
                <a:gd name="T5" fmla="*/ 2387600 h 5800"/>
                <a:gd name="T6" fmla="*/ 0 w 8120"/>
                <a:gd name="T7" fmla="*/ 2203590 h 5800"/>
                <a:gd name="T8" fmla="*/ 0 w 8120"/>
                <a:gd name="T9" fmla="*/ 182363 h 5800"/>
                <a:gd name="T10" fmla="*/ 183546 w 8120"/>
                <a:gd name="T11" fmla="*/ 0 h 5800"/>
                <a:gd name="T12" fmla="*/ 3158554 w 8120"/>
                <a:gd name="T13" fmla="*/ 0 h 5800"/>
                <a:gd name="T14" fmla="*/ 3341688 w 8120"/>
                <a:gd name="T15" fmla="*/ 182363 h 5800"/>
                <a:gd name="T16" fmla="*/ 3341688 w 8120"/>
                <a:gd name="T17" fmla="*/ 2203590 h 5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20" h="5800">
                  <a:moveTo>
                    <a:pt x="8120" y="5353"/>
                  </a:moveTo>
                  <a:cubicBezTo>
                    <a:pt x="8120" y="5641"/>
                    <a:pt x="7962" y="5800"/>
                    <a:pt x="7675" y="5800"/>
                  </a:cubicBezTo>
                  <a:cubicBezTo>
                    <a:pt x="446" y="5800"/>
                    <a:pt x="446" y="5800"/>
                    <a:pt x="446" y="5800"/>
                  </a:cubicBezTo>
                  <a:cubicBezTo>
                    <a:pt x="159" y="5800"/>
                    <a:pt x="0" y="5641"/>
                    <a:pt x="0" y="535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155"/>
                    <a:pt x="159" y="0"/>
                    <a:pt x="446" y="0"/>
                  </a:cubicBezTo>
                  <a:cubicBezTo>
                    <a:pt x="7675" y="0"/>
                    <a:pt x="7675" y="0"/>
                    <a:pt x="7675" y="0"/>
                  </a:cubicBezTo>
                  <a:cubicBezTo>
                    <a:pt x="7962" y="0"/>
                    <a:pt x="8120" y="155"/>
                    <a:pt x="8120" y="443"/>
                  </a:cubicBezTo>
                  <a:lnTo>
                    <a:pt x="8120" y="5353"/>
                  </a:lnTo>
                  <a:close/>
                </a:path>
              </a:pathLst>
            </a:custGeom>
            <a:solidFill>
              <a:srgbClr val="38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Oval 48@|1FFC:5722959|FBC:16777215|LFC:0|LBC:16777215"/>
            <p:cNvSpPr>
              <a:spLocks noChangeArrowheads="1"/>
            </p:cNvSpPr>
            <p:nvPr/>
          </p:nvSpPr>
          <p:spPr bwMode="auto">
            <a:xfrm>
              <a:off x="2987672" y="3289300"/>
              <a:ext cx="169863" cy="171450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Oval 49@|1FFC:5722959|FBC:16777215|LFC:0|LBC:16777215"/>
            <p:cNvSpPr>
              <a:spLocks noChangeArrowheads="1"/>
            </p:cNvSpPr>
            <p:nvPr/>
          </p:nvSpPr>
          <p:spPr bwMode="auto">
            <a:xfrm>
              <a:off x="-19052" y="3367087"/>
              <a:ext cx="23813" cy="23813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50@|5FFC:15136767|FBC:16777215|LFC:0|LBC:16777215"/>
            <p:cNvSpPr/>
            <p:nvPr/>
          </p:nvSpPr>
          <p:spPr bwMode="auto">
            <a:xfrm>
              <a:off x="125410" y="2444750"/>
              <a:ext cx="2811463" cy="1862138"/>
            </a:xfrm>
            <a:custGeom>
              <a:avLst/>
              <a:gdLst>
                <a:gd name="T0" fmla="*/ 2811463 w 6832"/>
                <a:gd name="T1" fmla="*/ 1850201 h 4524"/>
                <a:gd name="T2" fmla="*/ 2799941 w 6832"/>
                <a:gd name="T3" fmla="*/ 1862138 h 4524"/>
                <a:gd name="T4" fmla="*/ 11522 w 6832"/>
                <a:gd name="T5" fmla="*/ 1862138 h 4524"/>
                <a:gd name="T6" fmla="*/ 0 w 6832"/>
                <a:gd name="T7" fmla="*/ 1850201 h 4524"/>
                <a:gd name="T8" fmla="*/ 0 w 6832"/>
                <a:gd name="T9" fmla="*/ 11937 h 4524"/>
                <a:gd name="T10" fmla="*/ 11522 w 6832"/>
                <a:gd name="T11" fmla="*/ 0 h 4524"/>
                <a:gd name="T12" fmla="*/ 2799941 w 6832"/>
                <a:gd name="T13" fmla="*/ 0 h 4524"/>
                <a:gd name="T14" fmla="*/ 2811463 w 6832"/>
                <a:gd name="T15" fmla="*/ 11937 h 4524"/>
                <a:gd name="T16" fmla="*/ 2811463 w 6832"/>
                <a:gd name="T17" fmla="*/ 1850201 h 4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32" h="4524">
                  <a:moveTo>
                    <a:pt x="6832" y="4495"/>
                  </a:moveTo>
                  <a:cubicBezTo>
                    <a:pt x="6832" y="4512"/>
                    <a:pt x="6820" y="4524"/>
                    <a:pt x="6804" y="4524"/>
                  </a:cubicBezTo>
                  <a:cubicBezTo>
                    <a:pt x="28" y="4524"/>
                    <a:pt x="28" y="4524"/>
                    <a:pt x="28" y="4524"/>
                  </a:cubicBezTo>
                  <a:cubicBezTo>
                    <a:pt x="12" y="4524"/>
                    <a:pt x="0" y="4512"/>
                    <a:pt x="0" y="449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6804" y="0"/>
                    <a:pt x="6804" y="0"/>
                    <a:pt x="6804" y="0"/>
                  </a:cubicBezTo>
                  <a:cubicBezTo>
                    <a:pt x="6820" y="0"/>
                    <a:pt x="6832" y="12"/>
                    <a:pt x="6832" y="29"/>
                  </a:cubicBezTo>
                  <a:lnTo>
                    <a:pt x="6832" y="4495"/>
                  </a:ln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51@|5FFC:10668277|FBC:16777215|LFC:0|LBC:16777215"/>
            <p:cNvSpPr/>
            <p:nvPr/>
          </p:nvSpPr>
          <p:spPr bwMode="auto">
            <a:xfrm>
              <a:off x="-755651" y="3294063"/>
              <a:ext cx="801688" cy="2470150"/>
            </a:xfrm>
            <a:custGeom>
              <a:avLst/>
              <a:gdLst>
                <a:gd name="T0" fmla="*/ 0 w 1947"/>
                <a:gd name="T1" fmla="*/ 2470150 h 6000"/>
                <a:gd name="T2" fmla="*/ 128468 w 1947"/>
                <a:gd name="T3" fmla="*/ 1856729 h 6000"/>
                <a:gd name="T4" fmla="*/ 201760 w 1947"/>
                <a:gd name="T5" fmla="*/ 1371757 h 6000"/>
                <a:gd name="T6" fmla="*/ 207937 w 1947"/>
                <a:gd name="T7" fmla="*/ 936187 h 6000"/>
                <a:gd name="T8" fmla="*/ 212466 w 1947"/>
                <a:gd name="T9" fmla="*/ 641004 h 6000"/>
                <a:gd name="T10" fmla="*/ 216172 w 1947"/>
                <a:gd name="T11" fmla="*/ 529847 h 6000"/>
                <a:gd name="T12" fmla="*/ 238818 w 1947"/>
                <a:gd name="T13" fmla="*/ 435158 h 6000"/>
                <a:gd name="T14" fmla="*/ 363992 w 1947"/>
                <a:gd name="T15" fmla="*/ 281185 h 6000"/>
                <a:gd name="T16" fmla="*/ 522106 w 1947"/>
                <a:gd name="T17" fmla="*/ 119802 h 6000"/>
                <a:gd name="T18" fmla="*/ 542282 w 1947"/>
                <a:gd name="T19" fmla="*/ 30877 h 6000"/>
                <a:gd name="T20" fmla="*/ 641515 w 1947"/>
                <a:gd name="T21" fmla="*/ 9469 h 6000"/>
                <a:gd name="T22" fmla="*/ 725925 w 1947"/>
                <a:gd name="T23" fmla="*/ 81103 h 6000"/>
                <a:gd name="T24" fmla="*/ 761748 w 1947"/>
                <a:gd name="T25" fmla="*/ 207493 h 6000"/>
                <a:gd name="T26" fmla="*/ 763395 w 1947"/>
                <a:gd name="T27" fmla="*/ 325236 h 6000"/>
                <a:gd name="T28" fmla="*/ 734984 w 1947"/>
                <a:gd name="T29" fmla="*/ 456566 h 6000"/>
                <a:gd name="T30" fmla="*/ 751042 w 1947"/>
                <a:gd name="T31" fmla="*/ 610950 h 6000"/>
                <a:gd name="T32" fmla="*/ 786041 w 1947"/>
                <a:gd name="T33" fmla="*/ 803210 h 6000"/>
                <a:gd name="T34" fmla="*/ 797570 w 1947"/>
                <a:gd name="T35" fmla="*/ 969122 h 6000"/>
                <a:gd name="T36" fmla="*/ 773277 w 1947"/>
                <a:gd name="T37" fmla="*/ 1128859 h 6000"/>
                <a:gd name="T38" fmla="*/ 763395 w 1947"/>
                <a:gd name="T39" fmla="*/ 1167969 h 6000"/>
                <a:gd name="T40" fmla="*/ 760101 w 1947"/>
                <a:gd name="T41" fmla="*/ 1207492 h 6000"/>
                <a:gd name="T42" fmla="*/ 751042 w 1947"/>
                <a:gd name="T43" fmla="*/ 1234252 h 6000"/>
                <a:gd name="T44" fmla="*/ 760101 w 1947"/>
                <a:gd name="T45" fmla="*/ 1284066 h 6000"/>
                <a:gd name="T46" fmla="*/ 756395 w 1947"/>
                <a:gd name="T47" fmla="*/ 1423218 h 6000"/>
                <a:gd name="T48" fmla="*/ 705749 w 1947"/>
                <a:gd name="T49" fmla="*/ 1523259 h 6000"/>
                <a:gd name="T50" fmla="*/ 682279 w 1947"/>
                <a:gd name="T51" fmla="*/ 1579249 h 6000"/>
                <a:gd name="T52" fmla="*/ 667867 w 1947"/>
                <a:gd name="T53" fmla="*/ 1645120 h 6000"/>
                <a:gd name="T54" fmla="*/ 654691 w 1947"/>
                <a:gd name="T55" fmla="*/ 1792506 h 6000"/>
                <a:gd name="T56" fmla="*/ 665397 w 1947"/>
                <a:gd name="T57" fmla="*/ 2152736 h 6000"/>
                <a:gd name="T58" fmla="*/ 663750 w 1947"/>
                <a:gd name="T59" fmla="*/ 2466856 h 6000"/>
                <a:gd name="T60" fmla="*/ 0 w 1947"/>
                <a:gd name="T61" fmla="*/ 2470150 h 6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47" h="6000">
                  <a:moveTo>
                    <a:pt x="0" y="6000"/>
                  </a:moveTo>
                  <a:cubicBezTo>
                    <a:pt x="0" y="6000"/>
                    <a:pt x="245" y="4800"/>
                    <a:pt x="312" y="4510"/>
                  </a:cubicBezTo>
                  <a:cubicBezTo>
                    <a:pt x="379" y="4220"/>
                    <a:pt x="461" y="3808"/>
                    <a:pt x="490" y="3332"/>
                  </a:cubicBezTo>
                  <a:cubicBezTo>
                    <a:pt x="501" y="3162"/>
                    <a:pt x="494" y="2638"/>
                    <a:pt x="505" y="2274"/>
                  </a:cubicBezTo>
                  <a:cubicBezTo>
                    <a:pt x="516" y="1910"/>
                    <a:pt x="484" y="1785"/>
                    <a:pt x="516" y="1557"/>
                  </a:cubicBezTo>
                  <a:cubicBezTo>
                    <a:pt x="542" y="1375"/>
                    <a:pt x="521" y="1356"/>
                    <a:pt x="525" y="1287"/>
                  </a:cubicBezTo>
                  <a:cubicBezTo>
                    <a:pt x="530" y="1210"/>
                    <a:pt x="540" y="1119"/>
                    <a:pt x="580" y="1057"/>
                  </a:cubicBezTo>
                  <a:cubicBezTo>
                    <a:pt x="619" y="995"/>
                    <a:pt x="795" y="772"/>
                    <a:pt x="884" y="683"/>
                  </a:cubicBezTo>
                  <a:cubicBezTo>
                    <a:pt x="973" y="594"/>
                    <a:pt x="1268" y="291"/>
                    <a:pt x="1268" y="291"/>
                  </a:cubicBezTo>
                  <a:cubicBezTo>
                    <a:pt x="1268" y="291"/>
                    <a:pt x="1266" y="128"/>
                    <a:pt x="1317" y="75"/>
                  </a:cubicBezTo>
                  <a:cubicBezTo>
                    <a:pt x="1371" y="19"/>
                    <a:pt x="1460" y="0"/>
                    <a:pt x="1558" y="23"/>
                  </a:cubicBezTo>
                  <a:cubicBezTo>
                    <a:pt x="1657" y="45"/>
                    <a:pt x="1718" y="108"/>
                    <a:pt x="1763" y="197"/>
                  </a:cubicBezTo>
                  <a:cubicBezTo>
                    <a:pt x="1763" y="197"/>
                    <a:pt x="1830" y="387"/>
                    <a:pt x="1850" y="504"/>
                  </a:cubicBezTo>
                  <a:cubicBezTo>
                    <a:pt x="1870" y="621"/>
                    <a:pt x="1880" y="652"/>
                    <a:pt x="1854" y="790"/>
                  </a:cubicBezTo>
                  <a:cubicBezTo>
                    <a:pt x="1828" y="927"/>
                    <a:pt x="1787" y="1014"/>
                    <a:pt x="1785" y="1109"/>
                  </a:cubicBezTo>
                  <a:cubicBezTo>
                    <a:pt x="1783" y="1204"/>
                    <a:pt x="1776" y="1293"/>
                    <a:pt x="1824" y="1484"/>
                  </a:cubicBezTo>
                  <a:cubicBezTo>
                    <a:pt x="1872" y="1676"/>
                    <a:pt x="1906" y="1908"/>
                    <a:pt x="1909" y="1951"/>
                  </a:cubicBezTo>
                  <a:cubicBezTo>
                    <a:pt x="1913" y="1993"/>
                    <a:pt x="1947" y="2188"/>
                    <a:pt x="1937" y="2354"/>
                  </a:cubicBezTo>
                  <a:cubicBezTo>
                    <a:pt x="1928" y="2519"/>
                    <a:pt x="1898" y="2681"/>
                    <a:pt x="1878" y="2742"/>
                  </a:cubicBezTo>
                  <a:cubicBezTo>
                    <a:pt x="1857" y="2803"/>
                    <a:pt x="1854" y="2827"/>
                    <a:pt x="1854" y="2837"/>
                  </a:cubicBezTo>
                  <a:cubicBezTo>
                    <a:pt x="1854" y="2846"/>
                    <a:pt x="1856" y="2903"/>
                    <a:pt x="1846" y="2933"/>
                  </a:cubicBezTo>
                  <a:cubicBezTo>
                    <a:pt x="1837" y="2963"/>
                    <a:pt x="1824" y="2998"/>
                    <a:pt x="1824" y="2998"/>
                  </a:cubicBezTo>
                  <a:cubicBezTo>
                    <a:pt x="1824" y="2998"/>
                    <a:pt x="1843" y="3065"/>
                    <a:pt x="1846" y="3119"/>
                  </a:cubicBezTo>
                  <a:cubicBezTo>
                    <a:pt x="1850" y="3173"/>
                    <a:pt x="1872" y="3345"/>
                    <a:pt x="1837" y="3457"/>
                  </a:cubicBezTo>
                  <a:cubicBezTo>
                    <a:pt x="1802" y="3568"/>
                    <a:pt x="1744" y="3657"/>
                    <a:pt x="1714" y="3700"/>
                  </a:cubicBezTo>
                  <a:cubicBezTo>
                    <a:pt x="1685" y="3743"/>
                    <a:pt x="1674" y="3780"/>
                    <a:pt x="1657" y="3836"/>
                  </a:cubicBezTo>
                  <a:cubicBezTo>
                    <a:pt x="1640" y="3891"/>
                    <a:pt x="1635" y="3897"/>
                    <a:pt x="1622" y="3996"/>
                  </a:cubicBezTo>
                  <a:cubicBezTo>
                    <a:pt x="1609" y="4094"/>
                    <a:pt x="1584" y="4276"/>
                    <a:pt x="1590" y="4354"/>
                  </a:cubicBezTo>
                  <a:cubicBezTo>
                    <a:pt x="1596" y="4432"/>
                    <a:pt x="1612" y="5121"/>
                    <a:pt x="1616" y="5229"/>
                  </a:cubicBezTo>
                  <a:cubicBezTo>
                    <a:pt x="1620" y="5336"/>
                    <a:pt x="1612" y="5992"/>
                    <a:pt x="1612" y="5992"/>
                  </a:cubicBezTo>
                  <a:lnTo>
                    <a:pt x="0" y="6000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52@|5FFC:9090019|FBC:16777215|LFC:0|LBC:16777215"/>
            <p:cNvSpPr/>
            <p:nvPr/>
          </p:nvSpPr>
          <p:spPr bwMode="auto">
            <a:xfrm>
              <a:off x="-381001" y="3467100"/>
              <a:ext cx="146050" cy="615950"/>
            </a:xfrm>
            <a:custGeom>
              <a:avLst/>
              <a:gdLst>
                <a:gd name="T0" fmla="*/ 141525 w 355"/>
                <a:gd name="T1" fmla="*/ 53489 h 1497"/>
                <a:gd name="T2" fmla="*/ 139056 w 355"/>
                <a:gd name="T3" fmla="*/ 132077 h 1497"/>
                <a:gd name="T4" fmla="*/ 138233 w 355"/>
                <a:gd name="T5" fmla="*/ 206962 h 1497"/>
                <a:gd name="T6" fmla="*/ 135353 w 355"/>
                <a:gd name="T7" fmla="*/ 302832 h 1497"/>
                <a:gd name="T8" fmla="*/ 98738 w 355"/>
                <a:gd name="T9" fmla="*/ 441081 h 1497"/>
                <a:gd name="T10" fmla="*/ 0 w 355"/>
                <a:gd name="T11" fmla="*/ 615950 h 1497"/>
                <a:gd name="T12" fmla="*/ 74876 w 355"/>
                <a:gd name="T13" fmla="*/ 431206 h 1497"/>
                <a:gd name="T14" fmla="*/ 103264 w 355"/>
                <a:gd name="T15" fmla="*/ 197910 h 1497"/>
                <a:gd name="T16" fmla="*/ 131651 w 355"/>
                <a:gd name="T17" fmla="*/ 64187 h 1497"/>
                <a:gd name="T18" fmla="*/ 146050 w 355"/>
                <a:gd name="T19" fmla="*/ 0 h 1497"/>
                <a:gd name="T20" fmla="*/ 141525 w 355"/>
                <a:gd name="T21" fmla="*/ 53489 h 1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5" h="1497">
                  <a:moveTo>
                    <a:pt x="344" y="130"/>
                  </a:moveTo>
                  <a:cubicBezTo>
                    <a:pt x="344" y="130"/>
                    <a:pt x="333" y="290"/>
                    <a:pt x="338" y="321"/>
                  </a:cubicBezTo>
                  <a:cubicBezTo>
                    <a:pt x="344" y="353"/>
                    <a:pt x="333" y="466"/>
                    <a:pt x="336" y="503"/>
                  </a:cubicBezTo>
                  <a:cubicBezTo>
                    <a:pt x="340" y="541"/>
                    <a:pt x="336" y="678"/>
                    <a:pt x="329" y="736"/>
                  </a:cubicBezTo>
                  <a:cubicBezTo>
                    <a:pt x="321" y="793"/>
                    <a:pt x="301" y="929"/>
                    <a:pt x="240" y="1072"/>
                  </a:cubicBezTo>
                  <a:cubicBezTo>
                    <a:pt x="178" y="1215"/>
                    <a:pt x="0" y="1497"/>
                    <a:pt x="0" y="1497"/>
                  </a:cubicBezTo>
                  <a:cubicBezTo>
                    <a:pt x="0" y="1497"/>
                    <a:pt x="158" y="1137"/>
                    <a:pt x="182" y="1048"/>
                  </a:cubicBezTo>
                  <a:cubicBezTo>
                    <a:pt x="206" y="959"/>
                    <a:pt x="247" y="587"/>
                    <a:pt x="251" y="481"/>
                  </a:cubicBezTo>
                  <a:cubicBezTo>
                    <a:pt x="255" y="375"/>
                    <a:pt x="314" y="177"/>
                    <a:pt x="320" y="156"/>
                  </a:cubicBezTo>
                  <a:cubicBezTo>
                    <a:pt x="325" y="136"/>
                    <a:pt x="355" y="0"/>
                    <a:pt x="355" y="0"/>
                  </a:cubicBezTo>
                  <a:lnTo>
                    <a:pt x="344" y="130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53@|5FFC:12574709|FBC:16777215|LFC:0|LBC:16777215"/>
            <p:cNvSpPr/>
            <p:nvPr/>
          </p:nvSpPr>
          <p:spPr bwMode="auto">
            <a:xfrm>
              <a:off x="-217489" y="3305175"/>
              <a:ext cx="165100" cy="165100"/>
            </a:xfrm>
            <a:custGeom>
              <a:avLst/>
              <a:gdLst>
                <a:gd name="T0" fmla="*/ 1643 w 402"/>
                <a:gd name="T1" fmla="*/ 101217 h 398"/>
                <a:gd name="T2" fmla="*/ 37784 w 402"/>
                <a:gd name="T3" fmla="*/ 162196 h 398"/>
                <a:gd name="T4" fmla="*/ 147440 w 402"/>
                <a:gd name="T5" fmla="*/ 148922 h 398"/>
                <a:gd name="T6" fmla="*/ 158118 w 402"/>
                <a:gd name="T7" fmla="*/ 88358 h 398"/>
                <a:gd name="T8" fmla="*/ 109245 w 402"/>
                <a:gd name="T9" fmla="*/ 12030 h 398"/>
                <a:gd name="T10" fmla="*/ 23820 w 402"/>
                <a:gd name="T11" fmla="*/ 19497 h 398"/>
                <a:gd name="T12" fmla="*/ 821 w 402"/>
                <a:gd name="T13" fmla="*/ 75498 h 398"/>
                <a:gd name="T14" fmla="*/ 1643 w 402"/>
                <a:gd name="T15" fmla="*/ 101217 h 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2" h="398">
                  <a:moveTo>
                    <a:pt x="4" y="244"/>
                  </a:moveTo>
                  <a:cubicBezTo>
                    <a:pt x="9" y="275"/>
                    <a:pt x="21" y="383"/>
                    <a:pt x="92" y="391"/>
                  </a:cubicBezTo>
                  <a:cubicBezTo>
                    <a:pt x="162" y="398"/>
                    <a:pt x="304" y="388"/>
                    <a:pt x="359" y="359"/>
                  </a:cubicBezTo>
                  <a:cubicBezTo>
                    <a:pt x="391" y="341"/>
                    <a:pt x="402" y="288"/>
                    <a:pt x="385" y="213"/>
                  </a:cubicBezTo>
                  <a:cubicBezTo>
                    <a:pt x="363" y="118"/>
                    <a:pt x="316" y="50"/>
                    <a:pt x="266" y="29"/>
                  </a:cubicBezTo>
                  <a:cubicBezTo>
                    <a:pt x="197" y="0"/>
                    <a:pt x="96" y="13"/>
                    <a:pt x="58" y="47"/>
                  </a:cubicBezTo>
                  <a:cubicBezTo>
                    <a:pt x="20" y="80"/>
                    <a:pt x="5" y="147"/>
                    <a:pt x="2" y="182"/>
                  </a:cubicBezTo>
                  <a:cubicBezTo>
                    <a:pt x="0" y="216"/>
                    <a:pt x="4" y="244"/>
                    <a:pt x="4" y="244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54@|5FFC:10271464|FBC:16777215|LFC:0|LBC:16777215"/>
            <p:cNvSpPr/>
            <p:nvPr/>
          </p:nvSpPr>
          <p:spPr bwMode="auto">
            <a:xfrm>
              <a:off x="-211140" y="3660776"/>
              <a:ext cx="133350" cy="28575"/>
            </a:xfrm>
            <a:custGeom>
              <a:avLst/>
              <a:gdLst>
                <a:gd name="T0" fmla="*/ 5350 w 324"/>
                <a:gd name="T1" fmla="*/ 10614 h 70"/>
                <a:gd name="T2" fmla="*/ 127588 w 324"/>
                <a:gd name="T3" fmla="*/ 16329 h 70"/>
                <a:gd name="T4" fmla="*/ 125119 w 324"/>
                <a:gd name="T5" fmla="*/ 7348 h 70"/>
                <a:gd name="T6" fmla="*/ 10289 w 324"/>
                <a:gd name="T7" fmla="*/ 2449 h 70"/>
                <a:gd name="T8" fmla="*/ 5350 w 324"/>
                <a:gd name="T9" fmla="*/ 10614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70">
                  <a:moveTo>
                    <a:pt x="13" y="26"/>
                  </a:moveTo>
                  <a:cubicBezTo>
                    <a:pt x="105" y="70"/>
                    <a:pt x="213" y="56"/>
                    <a:pt x="310" y="40"/>
                  </a:cubicBezTo>
                  <a:cubicBezTo>
                    <a:pt x="324" y="37"/>
                    <a:pt x="318" y="16"/>
                    <a:pt x="304" y="18"/>
                  </a:cubicBezTo>
                  <a:cubicBezTo>
                    <a:pt x="214" y="34"/>
                    <a:pt x="110" y="48"/>
                    <a:pt x="25" y="6"/>
                  </a:cubicBezTo>
                  <a:cubicBezTo>
                    <a:pt x="12" y="0"/>
                    <a:pt x="0" y="19"/>
                    <a:pt x="13" y="26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55@|5FFC:10271464|FBC:16777215|LFC:0|LBC:16777215"/>
            <p:cNvSpPr/>
            <p:nvPr/>
          </p:nvSpPr>
          <p:spPr bwMode="auto">
            <a:xfrm>
              <a:off x="-198440" y="3622676"/>
              <a:ext cx="115888" cy="15875"/>
            </a:xfrm>
            <a:custGeom>
              <a:avLst/>
              <a:gdLst>
                <a:gd name="T0" fmla="*/ 6253 w 278"/>
                <a:gd name="T1" fmla="*/ 14968 h 35"/>
                <a:gd name="T2" fmla="*/ 110052 w 278"/>
                <a:gd name="T3" fmla="*/ 10886 h 35"/>
                <a:gd name="T4" fmla="*/ 110052 w 278"/>
                <a:gd name="T5" fmla="*/ 907 h 35"/>
                <a:gd name="T6" fmla="*/ 6253 w 278"/>
                <a:gd name="T7" fmla="*/ 4989 h 35"/>
                <a:gd name="T8" fmla="*/ 6253 w 278"/>
                <a:gd name="T9" fmla="*/ 1496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35">
                  <a:moveTo>
                    <a:pt x="15" y="33"/>
                  </a:moveTo>
                  <a:cubicBezTo>
                    <a:pt x="98" y="34"/>
                    <a:pt x="181" y="35"/>
                    <a:pt x="264" y="24"/>
                  </a:cubicBezTo>
                  <a:cubicBezTo>
                    <a:pt x="278" y="22"/>
                    <a:pt x="278" y="0"/>
                    <a:pt x="264" y="2"/>
                  </a:cubicBezTo>
                  <a:cubicBezTo>
                    <a:pt x="181" y="12"/>
                    <a:pt x="98" y="11"/>
                    <a:pt x="15" y="11"/>
                  </a:cubicBezTo>
                  <a:cubicBezTo>
                    <a:pt x="0" y="11"/>
                    <a:pt x="0" y="33"/>
                    <a:pt x="15" y="3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56@|5FFC:10271464|FBC:16777215|LFC:0|LBC:16777215"/>
            <p:cNvSpPr/>
            <p:nvPr/>
          </p:nvSpPr>
          <p:spPr bwMode="auto">
            <a:xfrm>
              <a:off x="-52390" y="4527551"/>
              <a:ext cx="49213" cy="90488"/>
            </a:xfrm>
            <a:custGeom>
              <a:avLst/>
              <a:gdLst>
                <a:gd name="T0" fmla="*/ 39045 w 121"/>
                <a:gd name="T1" fmla="*/ 5785 h 219"/>
                <a:gd name="T2" fmla="*/ 3660 w 121"/>
                <a:gd name="T3" fmla="*/ 79332 h 219"/>
                <a:gd name="T4" fmla="*/ 10168 w 121"/>
                <a:gd name="T5" fmla="*/ 85943 h 219"/>
                <a:gd name="T6" fmla="*/ 47586 w 121"/>
                <a:gd name="T7" fmla="*/ 8264 h 219"/>
                <a:gd name="T8" fmla="*/ 39045 w 121"/>
                <a:gd name="T9" fmla="*/ 5785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19">
                  <a:moveTo>
                    <a:pt x="96" y="14"/>
                  </a:moveTo>
                  <a:cubicBezTo>
                    <a:pt x="80" y="78"/>
                    <a:pt x="51" y="141"/>
                    <a:pt x="9" y="192"/>
                  </a:cubicBezTo>
                  <a:cubicBezTo>
                    <a:pt x="0" y="203"/>
                    <a:pt x="16" y="219"/>
                    <a:pt x="25" y="208"/>
                  </a:cubicBezTo>
                  <a:cubicBezTo>
                    <a:pt x="70" y="154"/>
                    <a:pt x="100" y="88"/>
                    <a:pt x="117" y="20"/>
                  </a:cubicBezTo>
                  <a:cubicBezTo>
                    <a:pt x="121" y="6"/>
                    <a:pt x="99" y="0"/>
                    <a:pt x="96" y="1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57@|5FFC:10271464|FBC:16777215|LFC:0|LBC:16777215"/>
            <p:cNvSpPr/>
            <p:nvPr/>
          </p:nvSpPr>
          <p:spPr bwMode="auto">
            <a:xfrm>
              <a:off x="-357190" y="3732214"/>
              <a:ext cx="74613" cy="38100"/>
            </a:xfrm>
            <a:custGeom>
              <a:avLst/>
              <a:gdLst>
                <a:gd name="T0" fmla="*/ 70491 w 181"/>
                <a:gd name="T1" fmla="*/ 27156 h 94"/>
                <a:gd name="T2" fmla="*/ 5771 w 181"/>
                <a:gd name="T3" fmla="*/ 6080 h 94"/>
                <a:gd name="T4" fmla="*/ 8245 w 181"/>
                <a:gd name="T5" fmla="*/ 14997 h 94"/>
                <a:gd name="T6" fmla="*/ 63895 w 181"/>
                <a:gd name="T7" fmla="*/ 33641 h 94"/>
                <a:gd name="T8" fmla="*/ 70491 w 181"/>
                <a:gd name="T9" fmla="*/ 2715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94">
                  <a:moveTo>
                    <a:pt x="171" y="67"/>
                  </a:moveTo>
                  <a:cubicBezTo>
                    <a:pt x="133" y="28"/>
                    <a:pt x="68" y="0"/>
                    <a:pt x="14" y="15"/>
                  </a:cubicBezTo>
                  <a:cubicBezTo>
                    <a:pt x="0" y="19"/>
                    <a:pt x="6" y="40"/>
                    <a:pt x="20" y="37"/>
                  </a:cubicBezTo>
                  <a:cubicBezTo>
                    <a:pt x="66" y="24"/>
                    <a:pt x="123" y="50"/>
                    <a:pt x="155" y="83"/>
                  </a:cubicBezTo>
                  <a:cubicBezTo>
                    <a:pt x="165" y="94"/>
                    <a:pt x="181" y="78"/>
                    <a:pt x="171" y="6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58@|5FFC:10271464|FBC:16777215|LFC:0|LBC:16777215"/>
            <p:cNvSpPr/>
            <p:nvPr/>
          </p:nvSpPr>
          <p:spPr bwMode="auto">
            <a:xfrm>
              <a:off x="-301627" y="3705226"/>
              <a:ext cx="23813" cy="20638"/>
            </a:xfrm>
            <a:custGeom>
              <a:avLst/>
              <a:gdLst>
                <a:gd name="T0" fmla="*/ 19777 w 59"/>
                <a:gd name="T1" fmla="*/ 9906 h 50"/>
                <a:gd name="T2" fmla="*/ 7669 w 59"/>
                <a:gd name="T3" fmla="*/ 1651 h 50"/>
                <a:gd name="T4" fmla="*/ 5247 w 59"/>
                <a:gd name="T5" fmla="*/ 10732 h 50"/>
                <a:gd name="T6" fmla="*/ 13319 w 59"/>
                <a:gd name="T7" fmla="*/ 16510 h 50"/>
                <a:gd name="T8" fmla="*/ 19777 w 59"/>
                <a:gd name="T9" fmla="*/ 990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0">
                  <a:moveTo>
                    <a:pt x="49" y="24"/>
                  </a:moveTo>
                  <a:cubicBezTo>
                    <a:pt x="40" y="16"/>
                    <a:pt x="31" y="8"/>
                    <a:pt x="19" y="4"/>
                  </a:cubicBezTo>
                  <a:cubicBezTo>
                    <a:pt x="6" y="0"/>
                    <a:pt x="0" y="22"/>
                    <a:pt x="13" y="26"/>
                  </a:cubicBezTo>
                  <a:cubicBezTo>
                    <a:pt x="22" y="28"/>
                    <a:pt x="28" y="34"/>
                    <a:pt x="33" y="40"/>
                  </a:cubicBezTo>
                  <a:cubicBezTo>
                    <a:pt x="44" y="50"/>
                    <a:pt x="59" y="35"/>
                    <a:pt x="49" y="2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59@|5FFC:6782961|FBC:16777215|LFC:0|LBC:16777215"/>
            <p:cNvSpPr/>
            <p:nvPr/>
          </p:nvSpPr>
          <p:spPr bwMode="auto">
            <a:xfrm>
              <a:off x="-841377" y="5210176"/>
              <a:ext cx="825500" cy="1108075"/>
            </a:xfrm>
            <a:custGeom>
              <a:avLst/>
              <a:gdLst>
                <a:gd name="T0" fmla="*/ 0 w 2006"/>
                <a:gd name="T1" fmla="*/ 878804 h 2692"/>
                <a:gd name="T2" fmla="*/ 130862 w 2006"/>
                <a:gd name="T3" fmla="*/ 34164 h 2692"/>
                <a:gd name="T4" fmla="*/ 388471 w 2006"/>
                <a:gd name="T5" fmla="*/ 10290 h 2692"/>
                <a:gd name="T6" fmla="*/ 592994 w 2006"/>
                <a:gd name="T7" fmla="*/ 16465 h 2692"/>
                <a:gd name="T8" fmla="*/ 785583 w 2006"/>
                <a:gd name="T9" fmla="*/ 63389 h 2692"/>
                <a:gd name="T10" fmla="*/ 825500 w 2006"/>
                <a:gd name="T11" fmla="*/ 1108075 h 2692"/>
                <a:gd name="T12" fmla="*/ 0 w 2006"/>
                <a:gd name="T13" fmla="*/ 878804 h 26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6" h="2692">
                  <a:moveTo>
                    <a:pt x="0" y="2135"/>
                  </a:moveTo>
                  <a:cubicBezTo>
                    <a:pt x="0" y="2135"/>
                    <a:pt x="256" y="167"/>
                    <a:pt x="318" y="83"/>
                  </a:cubicBezTo>
                  <a:cubicBezTo>
                    <a:pt x="379" y="0"/>
                    <a:pt x="862" y="34"/>
                    <a:pt x="944" y="25"/>
                  </a:cubicBezTo>
                  <a:cubicBezTo>
                    <a:pt x="1026" y="17"/>
                    <a:pt x="1309" y="29"/>
                    <a:pt x="1441" y="40"/>
                  </a:cubicBezTo>
                  <a:cubicBezTo>
                    <a:pt x="1627" y="55"/>
                    <a:pt x="1895" y="90"/>
                    <a:pt x="1909" y="154"/>
                  </a:cubicBezTo>
                  <a:cubicBezTo>
                    <a:pt x="1924" y="218"/>
                    <a:pt x="2006" y="2692"/>
                    <a:pt x="2006" y="2692"/>
                  </a:cubicBezTo>
                  <a:lnTo>
                    <a:pt x="0" y="2135"/>
                  </a:lnTo>
                  <a:close/>
                </a:path>
              </a:pathLst>
            </a:custGeom>
            <a:solidFill>
              <a:srgbClr val="F1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60@|5FFC:10668277|FBC:16777215|LFC:0|LBC:16777215"/>
            <p:cNvSpPr/>
            <p:nvPr/>
          </p:nvSpPr>
          <p:spPr bwMode="auto">
            <a:xfrm>
              <a:off x="3017837" y="3294064"/>
              <a:ext cx="801688" cy="2470150"/>
            </a:xfrm>
            <a:custGeom>
              <a:avLst/>
              <a:gdLst>
                <a:gd name="T0" fmla="*/ 801688 w 1946"/>
                <a:gd name="T1" fmla="*/ 2470150 h 6000"/>
                <a:gd name="T2" fmla="*/ 673154 w 1946"/>
                <a:gd name="T3" fmla="*/ 1856729 h 6000"/>
                <a:gd name="T4" fmla="*/ 599824 w 1946"/>
                <a:gd name="T5" fmla="*/ 1371757 h 6000"/>
                <a:gd name="T6" fmla="*/ 593645 w 1946"/>
                <a:gd name="T7" fmla="*/ 936187 h 6000"/>
                <a:gd name="T8" fmla="*/ 589113 w 1946"/>
                <a:gd name="T9" fmla="*/ 641004 h 6000"/>
                <a:gd name="T10" fmla="*/ 585405 w 1946"/>
                <a:gd name="T11" fmla="*/ 529847 h 6000"/>
                <a:gd name="T12" fmla="*/ 563159 w 1946"/>
                <a:gd name="T13" fmla="*/ 435158 h 6000"/>
                <a:gd name="T14" fmla="*/ 437509 w 1946"/>
                <a:gd name="T15" fmla="*/ 281185 h 6000"/>
                <a:gd name="T16" fmla="*/ 279314 w 1946"/>
                <a:gd name="T17" fmla="*/ 119802 h 6000"/>
                <a:gd name="T18" fmla="*/ 259127 w 1946"/>
                <a:gd name="T19" fmla="*/ 30877 h 6000"/>
                <a:gd name="T20" fmla="*/ 159843 w 1946"/>
                <a:gd name="T21" fmla="*/ 9469 h 6000"/>
                <a:gd name="T22" fmla="*/ 75390 w 1946"/>
                <a:gd name="T23" fmla="*/ 81103 h 6000"/>
                <a:gd name="T24" fmla="*/ 39549 w 1946"/>
                <a:gd name="T25" fmla="*/ 207493 h 6000"/>
                <a:gd name="T26" fmla="*/ 37901 w 1946"/>
                <a:gd name="T27" fmla="*/ 325236 h 6000"/>
                <a:gd name="T28" fmla="*/ 66327 w 1946"/>
                <a:gd name="T29" fmla="*/ 456566 h 6000"/>
                <a:gd name="T30" fmla="*/ 50260 w 1946"/>
                <a:gd name="T31" fmla="*/ 610950 h 6000"/>
                <a:gd name="T32" fmla="*/ 15243 w 1946"/>
                <a:gd name="T33" fmla="*/ 803210 h 6000"/>
                <a:gd name="T34" fmla="*/ 3708 w 1946"/>
                <a:gd name="T35" fmla="*/ 969122 h 6000"/>
                <a:gd name="T36" fmla="*/ 28014 w 1946"/>
                <a:gd name="T37" fmla="*/ 1128859 h 6000"/>
                <a:gd name="T38" fmla="*/ 37901 w 1946"/>
                <a:gd name="T39" fmla="*/ 1167969 h 6000"/>
                <a:gd name="T40" fmla="*/ 41197 w 1946"/>
                <a:gd name="T41" fmla="*/ 1207492 h 6000"/>
                <a:gd name="T42" fmla="*/ 50260 w 1946"/>
                <a:gd name="T43" fmla="*/ 1234252 h 6000"/>
                <a:gd name="T44" fmla="*/ 41197 w 1946"/>
                <a:gd name="T45" fmla="*/ 1284066 h 6000"/>
                <a:gd name="T46" fmla="*/ 44904 w 1946"/>
                <a:gd name="T47" fmla="*/ 1423218 h 6000"/>
                <a:gd name="T48" fmla="*/ 95576 w 1946"/>
                <a:gd name="T49" fmla="*/ 1523259 h 6000"/>
                <a:gd name="T50" fmla="*/ 119058 w 1946"/>
                <a:gd name="T51" fmla="*/ 1579249 h 6000"/>
                <a:gd name="T52" fmla="*/ 133889 w 1946"/>
                <a:gd name="T53" fmla="*/ 1645120 h 6000"/>
                <a:gd name="T54" fmla="*/ 146660 w 1946"/>
                <a:gd name="T55" fmla="*/ 1792506 h 6000"/>
                <a:gd name="T56" fmla="*/ 135949 w 1946"/>
                <a:gd name="T57" fmla="*/ 2152736 h 6000"/>
                <a:gd name="T58" fmla="*/ 137597 w 1946"/>
                <a:gd name="T59" fmla="*/ 2466856 h 6000"/>
                <a:gd name="T60" fmla="*/ 801688 w 1946"/>
                <a:gd name="T61" fmla="*/ 2470150 h 6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46" h="6000">
                  <a:moveTo>
                    <a:pt x="1946" y="6000"/>
                  </a:moveTo>
                  <a:cubicBezTo>
                    <a:pt x="1946" y="6000"/>
                    <a:pt x="1701" y="4800"/>
                    <a:pt x="1634" y="4510"/>
                  </a:cubicBezTo>
                  <a:cubicBezTo>
                    <a:pt x="1567" y="4220"/>
                    <a:pt x="1485" y="3808"/>
                    <a:pt x="1456" y="3332"/>
                  </a:cubicBezTo>
                  <a:cubicBezTo>
                    <a:pt x="1445" y="3162"/>
                    <a:pt x="1452" y="2638"/>
                    <a:pt x="1441" y="2274"/>
                  </a:cubicBezTo>
                  <a:cubicBezTo>
                    <a:pt x="1430" y="1910"/>
                    <a:pt x="1462" y="1785"/>
                    <a:pt x="1430" y="1557"/>
                  </a:cubicBezTo>
                  <a:cubicBezTo>
                    <a:pt x="1404" y="1375"/>
                    <a:pt x="1426" y="1356"/>
                    <a:pt x="1421" y="1287"/>
                  </a:cubicBezTo>
                  <a:cubicBezTo>
                    <a:pt x="1416" y="1210"/>
                    <a:pt x="1406" y="1119"/>
                    <a:pt x="1367" y="1057"/>
                  </a:cubicBezTo>
                  <a:cubicBezTo>
                    <a:pt x="1327" y="995"/>
                    <a:pt x="1151" y="772"/>
                    <a:pt x="1062" y="683"/>
                  </a:cubicBezTo>
                  <a:cubicBezTo>
                    <a:pt x="973" y="594"/>
                    <a:pt x="678" y="291"/>
                    <a:pt x="678" y="291"/>
                  </a:cubicBezTo>
                  <a:cubicBezTo>
                    <a:pt x="678" y="291"/>
                    <a:pt x="680" y="128"/>
                    <a:pt x="629" y="75"/>
                  </a:cubicBezTo>
                  <a:cubicBezTo>
                    <a:pt x="575" y="19"/>
                    <a:pt x="486" y="0"/>
                    <a:pt x="388" y="23"/>
                  </a:cubicBezTo>
                  <a:cubicBezTo>
                    <a:pt x="289" y="45"/>
                    <a:pt x="228" y="108"/>
                    <a:pt x="183" y="197"/>
                  </a:cubicBezTo>
                  <a:cubicBezTo>
                    <a:pt x="183" y="197"/>
                    <a:pt x="117" y="387"/>
                    <a:pt x="96" y="504"/>
                  </a:cubicBezTo>
                  <a:cubicBezTo>
                    <a:pt x="76" y="621"/>
                    <a:pt x="66" y="652"/>
                    <a:pt x="92" y="790"/>
                  </a:cubicBezTo>
                  <a:cubicBezTo>
                    <a:pt x="118" y="927"/>
                    <a:pt x="159" y="1014"/>
                    <a:pt x="161" y="1109"/>
                  </a:cubicBezTo>
                  <a:cubicBezTo>
                    <a:pt x="163" y="1204"/>
                    <a:pt x="170" y="1293"/>
                    <a:pt x="122" y="1484"/>
                  </a:cubicBezTo>
                  <a:cubicBezTo>
                    <a:pt x="74" y="1676"/>
                    <a:pt x="40" y="1908"/>
                    <a:pt x="37" y="1951"/>
                  </a:cubicBezTo>
                  <a:cubicBezTo>
                    <a:pt x="33" y="1993"/>
                    <a:pt x="0" y="2188"/>
                    <a:pt x="9" y="2354"/>
                  </a:cubicBezTo>
                  <a:cubicBezTo>
                    <a:pt x="18" y="2519"/>
                    <a:pt x="48" y="2681"/>
                    <a:pt x="68" y="2742"/>
                  </a:cubicBezTo>
                  <a:cubicBezTo>
                    <a:pt x="89" y="2803"/>
                    <a:pt x="92" y="2827"/>
                    <a:pt x="92" y="2837"/>
                  </a:cubicBezTo>
                  <a:cubicBezTo>
                    <a:pt x="92" y="2846"/>
                    <a:pt x="91" y="2903"/>
                    <a:pt x="100" y="2933"/>
                  </a:cubicBezTo>
                  <a:cubicBezTo>
                    <a:pt x="109" y="2963"/>
                    <a:pt x="122" y="2998"/>
                    <a:pt x="122" y="2998"/>
                  </a:cubicBezTo>
                  <a:cubicBezTo>
                    <a:pt x="122" y="2998"/>
                    <a:pt x="104" y="3065"/>
                    <a:pt x="100" y="3119"/>
                  </a:cubicBezTo>
                  <a:cubicBezTo>
                    <a:pt x="96" y="3173"/>
                    <a:pt x="74" y="3345"/>
                    <a:pt x="109" y="3457"/>
                  </a:cubicBezTo>
                  <a:cubicBezTo>
                    <a:pt x="144" y="3568"/>
                    <a:pt x="202" y="3657"/>
                    <a:pt x="232" y="3700"/>
                  </a:cubicBezTo>
                  <a:cubicBezTo>
                    <a:pt x="261" y="3743"/>
                    <a:pt x="273" y="3780"/>
                    <a:pt x="289" y="3836"/>
                  </a:cubicBezTo>
                  <a:cubicBezTo>
                    <a:pt x="306" y="3891"/>
                    <a:pt x="312" y="3897"/>
                    <a:pt x="325" y="3996"/>
                  </a:cubicBezTo>
                  <a:cubicBezTo>
                    <a:pt x="338" y="4094"/>
                    <a:pt x="362" y="4276"/>
                    <a:pt x="356" y="4354"/>
                  </a:cubicBezTo>
                  <a:cubicBezTo>
                    <a:pt x="351" y="4432"/>
                    <a:pt x="334" y="5121"/>
                    <a:pt x="330" y="5229"/>
                  </a:cubicBezTo>
                  <a:cubicBezTo>
                    <a:pt x="326" y="5336"/>
                    <a:pt x="334" y="5992"/>
                    <a:pt x="334" y="5992"/>
                  </a:cubicBezTo>
                  <a:lnTo>
                    <a:pt x="1946" y="6000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61@|5FFC:9090019|FBC:16777215|LFC:0|LBC:16777215"/>
            <p:cNvSpPr/>
            <p:nvPr/>
          </p:nvSpPr>
          <p:spPr bwMode="auto">
            <a:xfrm>
              <a:off x="3297237" y="3467101"/>
              <a:ext cx="146050" cy="615950"/>
            </a:xfrm>
            <a:custGeom>
              <a:avLst/>
              <a:gdLst>
                <a:gd name="T0" fmla="*/ 4937 w 355"/>
                <a:gd name="T1" fmla="*/ 53489 h 1497"/>
                <a:gd name="T2" fmla="*/ 6994 w 355"/>
                <a:gd name="T3" fmla="*/ 132077 h 1497"/>
                <a:gd name="T4" fmla="*/ 7817 w 355"/>
                <a:gd name="T5" fmla="*/ 206962 h 1497"/>
                <a:gd name="T6" fmla="*/ 10697 w 355"/>
                <a:gd name="T7" fmla="*/ 302832 h 1497"/>
                <a:gd name="T8" fmla="*/ 47723 w 355"/>
                <a:gd name="T9" fmla="*/ 441081 h 1497"/>
                <a:gd name="T10" fmla="*/ 146050 w 355"/>
                <a:gd name="T11" fmla="*/ 615950 h 1497"/>
                <a:gd name="T12" fmla="*/ 71174 w 355"/>
                <a:gd name="T13" fmla="*/ 431206 h 1497"/>
                <a:gd name="T14" fmla="*/ 42786 w 355"/>
                <a:gd name="T15" fmla="*/ 197910 h 1497"/>
                <a:gd name="T16" fmla="*/ 14811 w 355"/>
                <a:gd name="T17" fmla="*/ 64187 h 1497"/>
                <a:gd name="T18" fmla="*/ 0 w 355"/>
                <a:gd name="T19" fmla="*/ 0 h 1497"/>
                <a:gd name="T20" fmla="*/ 4937 w 355"/>
                <a:gd name="T21" fmla="*/ 53489 h 1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5" h="1497">
                  <a:moveTo>
                    <a:pt x="12" y="130"/>
                  </a:moveTo>
                  <a:cubicBezTo>
                    <a:pt x="12" y="130"/>
                    <a:pt x="23" y="290"/>
                    <a:pt x="17" y="321"/>
                  </a:cubicBezTo>
                  <a:cubicBezTo>
                    <a:pt x="12" y="353"/>
                    <a:pt x="23" y="466"/>
                    <a:pt x="19" y="503"/>
                  </a:cubicBezTo>
                  <a:cubicBezTo>
                    <a:pt x="15" y="541"/>
                    <a:pt x="19" y="678"/>
                    <a:pt x="26" y="736"/>
                  </a:cubicBezTo>
                  <a:cubicBezTo>
                    <a:pt x="34" y="793"/>
                    <a:pt x="54" y="929"/>
                    <a:pt x="116" y="1072"/>
                  </a:cubicBezTo>
                  <a:cubicBezTo>
                    <a:pt x="177" y="1215"/>
                    <a:pt x="355" y="1497"/>
                    <a:pt x="355" y="1497"/>
                  </a:cubicBezTo>
                  <a:cubicBezTo>
                    <a:pt x="355" y="1497"/>
                    <a:pt x="197" y="1137"/>
                    <a:pt x="173" y="1048"/>
                  </a:cubicBezTo>
                  <a:cubicBezTo>
                    <a:pt x="149" y="959"/>
                    <a:pt x="108" y="587"/>
                    <a:pt x="104" y="481"/>
                  </a:cubicBezTo>
                  <a:cubicBezTo>
                    <a:pt x="101" y="375"/>
                    <a:pt x="41" y="177"/>
                    <a:pt x="36" y="156"/>
                  </a:cubicBezTo>
                  <a:cubicBezTo>
                    <a:pt x="30" y="136"/>
                    <a:pt x="0" y="0"/>
                    <a:pt x="0" y="0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2@|5FFC:12574709|FBC:16777215|LFC:0|LBC:16777215"/>
            <p:cNvSpPr/>
            <p:nvPr/>
          </p:nvSpPr>
          <p:spPr bwMode="auto">
            <a:xfrm>
              <a:off x="3114674" y="3305176"/>
              <a:ext cx="165100" cy="165100"/>
            </a:xfrm>
            <a:custGeom>
              <a:avLst/>
              <a:gdLst>
                <a:gd name="T0" fmla="*/ 163868 w 402"/>
                <a:gd name="T1" fmla="*/ 101217 h 398"/>
                <a:gd name="T2" fmla="*/ 127727 w 402"/>
                <a:gd name="T3" fmla="*/ 162196 h 398"/>
                <a:gd name="T4" fmla="*/ 17660 w 402"/>
                <a:gd name="T5" fmla="*/ 148922 h 398"/>
                <a:gd name="T6" fmla="*/ 6982 w 402"/>
                <a:gd name="T7" fmla="*/ 88358 h 398"/>
                <a:gd name="T8" fmla="*/ 55855 w 402"/>
                <a:gd name="T9" fmla="*/ 12030 h 398"/>
                <a:gd name="T10" fmla="*/ 141280 w 402"/>
                <a:gd name="T11" fmla="*/ 19497 h 398"/>
                <a:gd name="T12" fmla="*/ 164279 w 402"/>
                <a:gd name="T13" fmla="*/ 75498 h 398"/>
                <a:gd name="T14" fmla="*/ 163868 w 402"/>
                <a:gd name="T15" fmla="*/ 101217 h 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2" h="398">
                  <a:moveTo>
                    <a:pt x="399" y="244"/>
                  </a:moveTo>
                  <a:cubicBezTo>
                    <a:pt x="394" y="275"/>
                    <a:pt x="381" y="383"/>
                    <a:pt x="311" y="391"/>
                  </a:cubicBezTo>
                  <a:cubicBezTo>
                    <a:pt x="240" y="398"/>
                    <a:pt x="98" y="388"/>
                    <a:pt x="43" y="359"/>
                  </a:cubicBezTo>
                  <a:cubicBezTo>
                    <a:pt x="11" y="341"/>
                    <a:pt x="0" y="288"/>
                    <a:pt x="17" y="213"/>
                  </a:cubicBezTo>
                  <a:cubicBezTo>
                    <a:pt x="39" y="118"/>
                    <a:pt x="87" y="50"/>
                    <a:pt x="136" y="29"/>
                  </a:cubicBezTo>
                  <a:cubicBezTo>
                    <a:pt x="205" y="0"/>
                    <a:pt x="306" y="13"/>
                    <a:pt x="344" y="47"/>
                  </a:cubicBezTo>
                  <a:cubicBezTo>
                    <a:pt x="382" y="80"/>
                    <a:pt x="397" y="147"/>
                    <a:pt x="400" y="182"/>
                  </a:cubicBezTo>
                  <a:cubicBezTo>
                    <a:pt x="402" y="216"/>
                    <a:pt x="399" y="244"/>
                    <a:pt x="399" y="244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63@|5FFC:10271464|FBC:16777215|LFC:0|LBC:16777215"/>
            <p:cNvSpPr/>
            <p:nvPr/>
          </p:nvSpPr>
          <p:spPr bwMode="auto">
            <a:xfrm>
              <a:off x="3140073" y="3660776"/>
              <a:ext cx="133350" cy="28575"/>
            </a:xfrm>
            <a:custGeom>
              <a:avLst/>
              <a:gdLst>
                <a:gd name="T0" fmla="*/ 123472 w 324"/>
                <a:gd name="T1" fmla="*/ 2449 h 70"/>
                <a:gd name="T2" fmla="*/ 8231 w 324"/>
                <a:gd name="T3" fmla="*/ 7348 h 70"/>
                <a:gd name="T4" fmla="*/ 5762 w 324"/>
                <a:gd name="T5" fmla="*/ 16329 h 70"/>
                <a:gd name="T6" fmla="*/ 128000 w 324"/>
                <a:gd name="T7" fmla="*/ 10614 h 70"/>
                <a:gd name="T8" fmla="*/ 123472 w 324"/>
                <a:gd name="T9" fmla="*/ 244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70">
                  <a:moveTo>
                    <a:pt x="300" y="6"/>
                  </a:moveTo>
                  <a:cubicBezTo>
                    <a:pt x="214" y="48"/>
                    <a:pt x="111" y="34"/>
                    <a:pt x="20" y="18"/>
                  </a:cubicBezTo>
                  <a:cubicBezTo>
                    <a:pt x="6" y="16"/>
                    <a:pt x="0" y="37"/>
                    <a:pt x="14" y="40"/>
                  </a:cubicBezTo>
                  <a:cubicBezTo>
                    <a:pt x="111" y="56"/>
                    <a:pt x="219" y="70"/>
                    <a:pt x="311" y="26"/>
                  </a:cubicBezTo>
                  <a:cubicBezTo>
                    <a:pt x="324" y="19"/>
                    <a:pt x="312" y="0"/>
                    <a:pt x="300" y="6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64@|5FFC:10271464|FBC:16777215|LFC:0|LBC:16777215"/>
            <p:cNvSpPr/>
            <p:nvPr/>
          </p:nvSpPr>
          <p:spPr bwMode="auto">
            <a:xfrm>
              <a:off x="3146424" y="3622676"/>
              <a:ext cx="114300" cy="15875"/>
            </a:xfrm>
            <a:custGeom>
              <a:avLst/>
              <a:gdLst>
                <a:gd name="T0" fmla="*/ 108133 w 278"/>
                <a:gd name="T1" fmla="*/ 4989 h 35"/>
                <a:gd name="T2" fmla="*/ 5756 w 278"/>
                <a:gd name="T3" fmla="*/ 907 h 35"/>
                <a:gd name="T4" fmla="*/ 5756 w 278"/>
                <a:gd name="T5" fmla="*/ 10886 h 35"/>
                <a:gd name="T6" fmla="*/ 108133 w 278"/>
                <a:gd name="T7" fmla="*/ 14968 h 35"/>
                <a:gd name="T8" fmla="*/ 108133 w 278"/>
                <a:gd name="T9" fmla="*/ 498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35">
                  <a:moveTo>
                    <a:pt x="263" y="11"/>
                  </a:moveTo>
                  <a:cubicBezTo>
                    <a:pt x="180" y="11"/>
                    <a:pt x="97" y="12"/>
                    <a:pt x="14" y="2"/>
                  </a:cubicBezTo>
                  <a:cubicBezTo>
                    <a:pt x="0" y="0"/>
                    <a:pt x="0" y="22"/>
                    <a:pt x="14" y="24"/>
                  </a:cubicBezTo>
                  <a:cubicBezTo>
                    <a:pt x="97" y="35"/>
                    <a:pt x="180" y="34"/>
                    <a:pt x="263" y="33"/>
                  </a:cubicBezTo>
                  <a:cubicBezTo>
                    <a:pt x="278" y="33"/>
                    <a:pt x="278" y="11"/>
                    <a:pt x="263" y="11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5@|5FFC:10271464|FBC:16777215|LFC:0|LBC:16777215"/>
            <p:cNvSpPr/>
            <p:nvPr/>
          </p:nvSpPr>
          <p:spPr bwMode="auto">
            <a:xfrm>
              <a:off x="3067049" y="4527550"/>
              <a:ext cx="49213" cy="90488"/>
            </a:xfrm>
            <a:custGeom>
              <a:avLst/>
              <a:gdLst>
                <a:gd name="T0" fmla="*/ 1230 w 120"/>
                <a:gd name="T1" fmla="*/ 8264 h 219"/>
                <a:gd name="T2" fmla="*/ 38960 w 120"/>
                <a:gd name="T3" fmla="*/ 85943 h 219"/>
                <a:gd name="T4" fmla="*/ 45522 w 120"/>
                <a:gd name="T5" fmla="*/ 79332 h 219"/>
                <a:gd name="T6" fmla="*/ 10253 w 120"/>
                <a:gd name="T7" fmla="*/ 5785 h 219"/>
                <a:gd name="T8" fmla="*/ 1230 w 120"/>
                <a:gd name="T9" fmla="*/ 8264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219">
                  <a:moveTo>
                    <a:pt x="3" y="20"/>
                  </a:moveTo>
                  <a:cubicBezTo>
                    <a:pt x="20" y="88"/>
                    <a:pt x="51" y="154"/>
                    <a:pt x="95" y="208"/>
                  </a:cubicBezTo>
                  <a:cubicBezTo>
                    <a:pt x="104" y="219"/>
                    <a:pt x="120" y="203"/>
                    <a:pt x="111" y="192"/>
                  </a:cubicBezTo>
                  <a:cubicBezTo>
                    <a:pt x="69" y="141"/>
                    <a:pt x="41" y="78"/>
                    <a:pt x="25" y="14"/>
                  </a:cubicBezTo>
                  <a:cubicBezTo>
                    <a:pt x="21" y="0"/>
                    <a:pt x="0" y="6"/>
                    <a:pt x="3" y="20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6@|5FFC:10271464|FBC:16777215|LFC:0|LBC:16777215"/>
            <p:cNvSpPr/>
            <p:nvPr/>
          </p:nvSpPr>
          <p:spPr bwMode="auto">
            <a:xfrm>
              <a:off x="3346449" y="3732213"/>
              <a:ext cx="74613" cy="38100"/>
            </a:xfrm>
            <a:custGeom>
              <a:avLst/>
              <a:gdLst>
                <a:gd name="T0" fmla="*/ 10363 w 180"/>
                <a:gd name="T1" fmla="*/ 33641 h 94"/>
                <a:gd name="T2" fmla="*/ 66323 w 180"/>
                <a:gd name="T3" fmla="*/ 14997 h 94"/>
                <a:gd name="T4" fmla="*/ 68810 w 180"/>
                <a:gd name="T5" fmla="*/ 6080 h 94"/>
                <a:gd name="T6" fmla="*/ 3731 w 180"/>
                <a:gd name="T7" fmla="*/ 27156 h 94"/>
                <a:gd name="T8" fmla="*/ 10363 w 180"/>
                <a:gd name="T9" fmla="*/ 3364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94">
                  <a:moveTo>
                    <a:pt x="25" y="83"/>
                  </a:moveTo>
                  <a:cubicBezTo>
                    <a:pt x="57" y="50"/>
                    <a:pt x="114" y="24"/>
                    <a:pt x="160" y="37"/>
                  </a:cubicBezTo>
                  <a:cubicBezTo>
                    <a:pt x="174" y="40"/>
                    <a:pt x="180" y="19"/>
                    <a:pt x="166" y="15"/>
                  </a:cubicBezTo>
                  <a:cubicBezTo>
                    <a:pt x="113" y="0"/>
                    <a:pt x="47" y="28"/>
                    <a:pt x="9" y="67"/>
                  </a:cubicBezTo>
                  <a:cubicBezTo>
                    <a:pt x="0" y="78"/>
                    <a:pt x="15" y="94"/>
                    <a:pt x="25" y="8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67@|5FFC:10271464|FBC:16777215|LFC:0|LBC:16777215"/>
            <p:cNvSpPr/>
            <p:nvPr/>
          </p:nvSpPr>
          <p:spPr bwMode="auto">
            <a:xfrm>
              <a:off x="3341688" y="3705225"/>
              <a:ext cx="23813" cy="20638"/>
            </a:xfrm>
            <a:custGeom>
              <a:avLst/>
              <a:gdLst>
                <a:gd name="T0" fmla="*/ 10319 w 60"/>
                <a:gd name="T1" fmla="*/ 16510 h 50"/>
                <a:gd name="T2" fmla="*/ 18257 w 60"/>
                <a:gd name="T3" fmla="*/ 10732 h 50"/>
                <a:gd name="T4" fmla="*/ 15875 w 60"/>
                <a:gd name="T5" fmla="*/ 1651 h 50"/>
                <a:gd name="T6" fmla="*/ 3969 w 60"/>
                <a:gd name="T7" fmla="*/ 9906 h 50"/>
                <a:gd name="T8" fmla="*/ 10319 w 60"/>
                <a:gd name="T9" fmla="*/ 1651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0">
                  <a:moveTo>
                    <a:pt x="26" y="40"/>
                  </a:moveTo>
                  <a:cubicBezTo>
                    <a:pt x="32" y="34"/>
                    <a:pt x="38" y="28"/>
                    <a:pt x="46" y="26"/>
                  </a:cubicBezTo>
                  <a:cubicBezTo>
                    <a:pt x="60" y="22"/>
                    <a:pt x="54" y="0"/>
                    <a:pt x="40" y="4"/>
                  </a:cubicBezTo>
                  <a:cubicBezTo>
                    <a:pt x="28" y="8"/>
                    <a:pt x="19" y="16"/>
                    <a:pt x="10" y="24"/>
                  </a:cubicBezTo>
                  <a:cubicBezTo>
                    <a:pt x="0" y="35"/>
                    <a:pt x="16" y="50"/>
                    <a:pt x="26" y="40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68@|5FFC:6782961|FBC:16777215|LFC:0|LBC:16777215"/>
            <p:cNvSpPr/>
            <p:nvPr/>
          </p:nvSpPr>
          <p:spPr bwMode="auto">
            <a:xfrm>
              <a:off x="3079750" y="5210176"/>
              <a:ext cx="825500" cy="1081088"/>
            </a:xfrm>
            <a:custGeom>
              <a:avLst/>
              <a:gdLst>
                <a:gd name="T0" fmla="*/ 825500 w 2006"/>
                <a:gd name="T1" fmla="*/ 879285 h 2625"/>
                <a:gd name="T2" fmla="*/ 695050 w 2006"/>
                <a:gd name="T3" fmla="*/ 34183 h 2625"/>
                <a:gd name="T4" fmla="*/ 437441 w 2006"/>
                <a:gd name="T5" fmla="*/ 10296 h 2625"/>
                <a:gd name="T6" fmla="*/ 232506 w 2006"/>
                <a:gd name="T7" fmla="*/ 16474 h 2625"/>
                <a:gd name="T8" fmla="*/ 39917 w 2006"/>
                <a:gd name="T9" fmla="*/ 63424 h 2625"/>
                <a:gd name="T10" fmla="*/ 0 w 2006"/>
                <a:gd name="T11" fmla="*/ 1081088 h 2625"/>
                <a:gd name="T12" fmla="*/ 825500 w 2006"/>
                <a:gd name="T13" fmla="*/ 879285 h 2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6" h="2625">
                  <a:moveTo>
                    <a:pt x="2006" y="2135"/>
                  </a:moveTo>
                  <a:cubicBezTo>
                    <a:pt x="2006" y="2135"/>
                    <a:pt x="1750" y="167"/>
                    <a:pt x="1689" y="83"/>
                  </a:cubicBezTo>
                  <a:cubicBezTo>
                    <a:pt x="1627" y="0"/>
                    <a:pt x="1145" y="34"/>
                    <a:pt x="1063" y="25"/>
                  </a:cubicBezTo>
                  <a:cubicBezTo>
                    <a:pt x="981" y="17"/>
                    <a:pt x="697" y="29"/>
                    <a:pt x="565" y="40"/>
                  </a:cubicBezTo>
                  <a:cubicBezTo>
                    <a:pt x="379" y="55"/>
                    <a:pt x="112" y="90"/>
                    <a:pt x="97" y="154"/>
                  </a:cubicBezTo>
                  <a:cubicBezTo>
                    <a:pt x="82" y="218"/>
                    <a:pt x="0" y="2625"/>
                    <a:pt x="0" y="2625"/>
                  </a:cubicBezTo>
                  <a:lnTo>
                    <a:pt x="2006" y="2135"/>
                  </a:lnTo>
                  <a:close/>
                </a:path>
              </a:pathLst>
            </a:custGeom>
            <a:solidFill>
              <a:srgbClr val="F1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687513" y="2265363"/>
            <a:ext cx="1952625" cy="941387"/>
          </a:xfrm>
          <a:prstGeom prst="rect">
            <a:avLst/>
          </a:prstGeom>
          <a:solidFill>
            <a:srgbClr val="E18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87513" y="3194050"/>
            <a:ext cx="1952625" cy="941388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87513" y="4130675"/>
            <a:ext cx="1952625" cy="941388"/>
          </a:xfrm>
          <a:prstGeom prst="rect">
            <a:avLst/>
          </a:prstGeom>
          <a:solidFill>
            <a:srgbClr val="E18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70325" y="2265363"/>
            <a:ext cx="8321675" cy="941387"/>
          </a:xfrm>
          <a:prstGeom prst="rect">
            <a:avLst/>
          </a:prstGeom>
          <a:solidFill>
            <a:srgbClr val="E18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70325" y="3187700"/>
            <a:ext cx="8321675" cy="941388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70325" y="4124325"/>
            <a:ext cx="8321675" cy="941388"/>
          </a:xfrm>
          <a:prstGeom prst="rect">
            <a:avLst/>
          </a:prstGeom>
          <a:solidFill>
            <a:srgbClr val="E18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Freeform 91"/>
          <p:cNvSpPr/>
          <p:nvPr/>
        </p:nvSpPr>
        <p:spPr bwMode="auto">
          <a:xfrm>
            <a:off x="2551113" y="3402013"/>
            <a:ext cx="255587" cy="508000"/>
          </a:xfrm>
          <a:custGeom>
            <a:avLst/>
            <a:gdLst>
              <a:gd name="T0" fmla="*/ 255717 w 144"/>
              <a:gd name="T1" fmla="*/ 127079 h 288"/>
              <a:gd name="T2" fmla="*/ 127859 w 144"/>
              <a:gd name="T3" fmla="*/ 0 h 288"/>
              <a:gd name="T4" fmla="*/ 0 w 144"/>
              <a:gd name="T5" fmla="*/ 127079 h 288"/>
              <a:gd name="T6" fmla="*/ 63929 w 144"/>
              <a:gd name="T7" fmla="*/ 236508 h 288"/>
              <a:gd name="T8" fmla="*/ 0 w 144"/>
              <a:gd name="T9" fmla="*/ 508316 h 288"/>
              <a:gd name="T10" fmla="*/ 255717 w 144"/>
              <a:gd name="T11" fmla="*/ 508316 h 288"/>
              <a:gd name="T12" fmla="*/ 193564 w 144"/>
              <a:gd name="T13" fmla="*/ 236508 h 288"/>
              <a:gd name="T14" fmla="*/ 255717 w 144"/>
              <a:gd name="T15" fmla="*/ 127079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94"/>
          <p:cNvSpPr>
            <a:spLocks noEditPoints="1"/>
          </p:cNvSpPr>
          <p:nvPr/>
        </p:nvSpPr>
        <p:spPr bwMode="auto">
          <a:xfrm>
            <a:off x="2492375" y="4418013"/>
            <a:ext cx="420688" cy="390525"/>
          </a:xfrm>
          <a:custGeom>
            <a:avLst/>
            <a:gdLst>
              <a:gd name="T0" fmla="*/ 313843 w 288"/>
              <a:gd name="T1" fmla="*/ 0 h 269"/>
              <a:gd name="T2" fmla="*/ 310923 w 288"/>
              <a:gd name="T3" fmla="*/ 0 h 269"/>
              <a:gd name="T4" fmla="*/ 309463 w 288"/>
              <a:gd name="T5" fmla="*/ 0 h 269"/>
              <a:gd name="T6" fmla="*/ 202903 w 288"/>
              <a:gd name="T7" fmla="*/ 106388 h 269"/>
              <a:gd name="T8" fmla="*/ 202903 w 288"/>
              <a:gd name="T9" fmla="*/ 170512 h 269"/>
              <a:gd name="T10" fmla="*/ 0 w 288"/>
              <a:gd name="T11" fmla="*/ 170512 h 269"/>
              <a:gd name="T12" fmla="*/ 0 w 288"/>
              <a:gd name="T13" fmla="*/ 392031 h 269"/>
              <a:gd name="T14" fmla="*/ 294866 w 288"/>
              <a:gd name="T15" fmla="*/ 392031 h 269"/>
              <a:gd name="T16" fmla="*/ 294866 w 288"/>
              <a:gd name="T17" fmla="*/ 170512 h 269"/>
              <a:gd name="T18" fmla="*/ 255453 w 288"/>
              <a:gd name="T19" fmla="*/ 170512 h 269"/>
              <a:gd name="T20" fmla="*/ 255453 w 288"/>
              <a:gd name="T21" fmla="*/ 106388 h 269"/>
              <a:gd name="T22" fmla="*/ 309463 w 288"/>
              <a:gd name="T23" fmla="*/ 52465 h 269"/>
              <a:gd name="T24" fmla="*/ 312383 w 288"/>
              <a:gd name="T25" fmla="*/ 52465 h 269"/>
              <a:gd name="T26" fmla="*/ 313843 w 288"/>
              <a:gd name="T27" fmla="*/ 52465 h 269"/>
              <a:gd name="T28" fmla="*/ 366393 w 288"/>
              <a:gd name="T29" fmla="*/ 106388 h 269"/>
              <a:gd name="T30" fmla="*/ 366393 w 288"/>
              <a:gd name="T31" fmla="*/ 132620 h 269"/>
              <a:gd name="T32" fmla="*/ 385369 w 288"/>
              <a:gd name="T33" fmla="*/ 132620 h 269"/>
              <a:gd name="T34" fmla="*/ 385369 w 288"/>
              <a:gd name="T35" fmla="*/ 138450 h 269"/>
              <a:gd name="T36" fmla="*/ 366393 w 288"/>
              <a:gd name="T37" fmla="*/ 155938 h 269"/>
              <a:gd name="T38" fmla="*/ 366393 w 288"/>
              <a:gd name="T39" fmla="*/ 170512 h 269"/>
              <a:gd name="T40" fmla="*/ 420403 w 288"/>
              <a:gd name="T41" fmla="*/ 170512 h 269"/>
              <a:gd name="T42" fmla="*/ 420403 w 288"/>
              <a:gd name="T43" fmla="*/ 106388 h 269"/>
              <a:gd name="T44" fmla="*/ 313843 w 288"/>
              <a:gd name="T45" fmla="*/ 0 h 269"/>
              <a:gd name="T46" fmla="*/ 181007 w 288"/>
              <a:gd name="T47" fmla="*/ 351225 h 269"/>
              <a:gd name="T48" fmla="*/ 113859 w 288"/>
              <a:gd name="T49" fmla="*/ 351225 h 269"/>
              <a:gd name="T50" fmla="*/ 129916 w 288"/>
              <a:gd name="T51" fmla="*/ 279814 h 269"/>
              <a:gd name="T52" fmla="*/ 113859 w 288"/>
              <a:gd name="T53" fmla="*/ 250667 h 269"/>
              <a:gd name="T54" fmla="*/ 147433 w 288"/>
              <a:gd name="T55" fmla="*/ 217147 h 269"/>
              <a:gd name="T56" fmla="*/ 181007 w 288"/>
              <a:gd name="T57" fmla="*/ 250667 h 269"/>
              <a:gd name="T58" fmla="*/ 163490 w 288"/>
              <a:gd name="T59" fmla="*/ 279814 h 269"/>
              <a:gd name="T60" fmla="*/ 181007 w 288"/>
              <a:gd name="T61" fmla="*/ 351225 h 2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112"/>
          <p:cNvSpPr>
            <a:spLocks noEditPoints="1"/>
          </p:cNvSpPr>
          <p:nvPr/>
        </p:nvSpPr>
        <p:spPr bwMode="auto">
          <a:xfrm>
            <a:off x="2409825" y="2463800"/>
            <a:ext cx="495300" cy="498475"/>
          </a:xfrm>
          <a:custGeom>
            <a:avLst/>
            <a:gdLst>
              <a:gd name="T0" fmla="*/ 308238 w 288"/>
              <a:gd name="T1" fmla="*/ 207908 h 288"/>
              <a:gd name="T2" fmla="*/ 315126 w 288"/>
              <a:gd name="T3" fmla="*/ 159396 h 288"/>
              <a:gd name="T4" fmla="*/ 158424 w 288"/>
              <a:gd name="T5" fmla="*/ 0 h 288"/>
              <a:gd name="T6" fmla="*/ 0 w 288"/>
              <a:gd name="T7" fmla="*/ 159396 h 288"/>
              <a:gd name="T8" fmla="*/ 158424 w 288"/>
              <a:gd name="T9" fmla="*/ 317059 h 288"/>
              <a:gd name="T10" fmla="*/ 208362 w 288"/>
              <a:gd name="T11" fmla="*/ 308396 h 288"/>
              <a:gd name="T12" fmla="*/ 244524 w 288"/>
              <a:gd name="T13" fmla="*/ 344780 h 288"/>
              <a:gd name="T14" fmla="*/ 320292 w 288"/>
              <a:gd name="T15" fmla="*/ 344780 h 288"/>
              <a:gd name="T16" fmla="*/ 320292 w 288"/>
              <a:gd name="T17" fmla="*/ 422745 h 288"/>
              <a:gd name="T18" fmla="*/ 320292 w 288"/>
              <a:gd name="T19" fmla="*/ 422745 h 288"/>
              <a:gd name="T20" fmla="*/ 396060 w 288"/>
              <a:gd name="T21" fmla="*/ 422745 h 288"/>
              <a:gd name="T22" fmla="*/ 396060 w 288"/>
              <a:gd name="T23" fmla="*/ 498978 h 288"/>
              <a:gd name="T24" fmla="*/ 396060 w 288"/>
              <a:gd name="T25" fmla="*/ 498978 h 288"/>
              <a:gd name="T26" fmla="*/ 495936 w 288"/>
              <a:gd name="T27" fmla="*/ 498978 h 288"/>
              <a:gd name="T28" fmla="*/ 495936 w 288"/>
              <a:gd name="T29" fmla="*/ 498978 h 288"/>
              <a:gd name="T30" fmla="*/ 495936 w 288"/>
              <a:gd name="T31" fmla="*/ 498978 h 288"/>
              <a:gd name="T32" fmla="*/ 495936 w 288"/>
              <a:gd name="T33" fmla="*/ 398489 h 288"/>
              <a:gd name="T34" fmla="*/ 308238 w 288"/>
              <a:gd name="T35" fmla="*/ 207908 h 288"/>
              <a:gd name="T36" fmla="*/ 125706 w 288"/>
              <a:gd name="T37" fmla="*/ 178454 h 288"/>
              <a:gd name="T38" fmla="*/ 72324 w 288"/>
              <a:gd name="T39" fmla="*/ 124745 h 288"/>
              <a:gd name="T40" fmla="*/ 125706 w 288"/>
              <a:gd name="T41" fmla="*/ 71035 h 288"/>
              <a:gd name="T42" fmla="*/ 179088 w 288"/>
              <a:gd name="T43" fmla="*/ 124745 h 288"/>
              <a:gd name="T44" fmla="*/ 125706 w 288"/>
              <a:gd name="T45" fmla="*/ 178454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矩形 17"/>
          <p:cNvSpPr>
            <a:spLocks noChangeArrowheads="1"/>
          </p:cNvSpPr>
          <p:nvPr/>
        </p:nvSpPr>
        <p:spPr bwMode="auto">
          <a:xfrm>
            <a:off x="5524500" y="2420938"/>
            <a:ext cx="4797425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18"/>
          <p:cNvSpPr>
            <a:spLocks noChangeArrowheads="1"/>
          </p:cNvSpPr>
          <p:nvPr/>
        </p:nvSpPr>
        <p:spPr bwMode="auto">
          <a:xfrm>
            <a:off x="5524500" y="3363913"/>
            <a:ext cx="4797425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19"/>
          <p:cNvSpPr>
            <a:spLocks noChangeArrowheads="1"/>
          </p:cNvSpPr>
          <p:nvPr/>
        </p:nvSpPr>
        <p:spPr bwMode="auto">
          <a:xfrm>
            <a:off x="5524500" y="4321175"/>
            <a:ext cx="4797425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08452" y="1887297"/>
            <a:ext cx="3275763" cy="166146"/>
            <a:chOff x="2296720" y="1560423"/>
            <a:chExt cx="2011108" cy="102122"/>
          </a:xfrm>
          <a:solidFill>
            <a:srgbClr val="414042"/>
          </a:solidFill>
        </p:grpSpPr>
        <p:sp>
          <p:nvSpPr>
            <p:cNvPr id="13" name="等腰三角形 12"/>
            <p:cNvSpPr/>
            <p:nvPr/>
          </p:nvSpPr>
          <p:spPr>
            <a:xfrm>
              <a:off x="2297025" y="1561048"/>
              <a:ext cx="117954" cy="101221"/>
            </a:xfrm>
            <a:prstGeom prst="triangle">
              <a:avLst/>
            </a:prstGeom>
            <a:grpFill/>
            <a:ln>
              <a:solidFill>
                <a:srgbClr val="4140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440">
                <a:solidFill>
                  <a:srgbClr val="414042"/>
                </a:solidFill>
              </a:endParaRPr>
            </a:p>
          </p:txBody>
        </p:sp>
        <p:cxnSp>
          <p:nvCxnSpPr>
            <p:cNvPr id="14" name="直接连接符 13"/>
            <p:cNvCxnSpPr>
              <a:stCxn id="13" idx="2"/>
            </p:cNvCxnSpPr>
            <p:nvPr/>
          </p:nvCxnSpPr>
          <p:spPr>
            <a:xfrm>
              <a:off x="2297025" y="1662269"/>
              <a:ext cx="2010389" cy="0"/>
            </a:xfrm>
            <a:prstGeom prst="line">
              <a:avLst/>
            </a:prstGeom>
            <a:grpFill/>
            <a:ln>
              <a:solidFill>
                <a:srgbClr val="41404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79"/>
          <p:cNvSpPr txBox="1"/>
          <p:nvPr/>
        </p:nvSpPr>
        <p:spPr bwMode="auto">
          <a:xfrm>
            <a:off x="977900" y="1616075"/>
            <a:ext cx="2579688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0" b="1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60" b="1" dirty="0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7"/>
          <p:cNvSpPr txBox="1">
            <a:spLocks noChangeArrowheads="1"/>
          </p:cNvSpPr>
          <p:nvPr/>
        </p:nvSpPr>
        <p:spPr bwMode="auto">
          <a:xfrm>
            <a:off x="977900" y="2152650"/>
            <a:ext cx="3065463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 bwMode="auto">
          <a:xfrm flipH="1">
            <a:off x="11045825" y="4451350"/>
            <a:ext cx="193675" cy="166688"/>
          </a:xfrm>
          <a:prstGeom prst="triangle">
            <a:avLst/>
          </a:prstGeom>
          <a:solidFill>
            <a:srgbClr val="414042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440">
              <a:solidFill>
                <a:srgbClr val="414042"/>
              </a:solidFill>
            </a:endParaRPr>
          </a:p>
        </p:txBody>
      </p:sp>
      <p:cxnSp>
        <p:nvCxnSpPr>
          <p:cNvPr id="18" name="直接连接符 17"/>
          <p:cNvCxnSpPr>
            <a:stCxn id="17" idx="2"/>
          </p:cNvCxnSpPr>
          <p:nvPr/>
        </p:nvCxnSpPr>
        <p:spPr bwMode="auto">
          <a:xfrm flipH="1">
            <a:off x="7966075" y="4618038"/>
            <a:ext cx="3273425" cy="0"/>
          </a:xfrm>
          <a:prstGeom prst="line">
            <a:avLst/>
          </a:prstGeom>
          <a:ln>
            <a:solidFill>
              <a:srgbClr val="41404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7"/>
          <p:cNvSpPr txBox="1">
            <a:spLocks noChangeArrowheads="1"/>
          </p:cNvSpPr>
          <p:nvPr/>
        </p:nvSpPr>
        <p:spPr bwMode="auto">
          <a:xfrm>
            <a:off x="8051800" y="4733925"/>
            <a:ext cx="306387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79"/>
          <p:cNvSpPr txBox="1"/>
          <p:nvPr/>
        </p:nvSpPr>
        <p:spPr bwMode="auto">
          <a:xfrm>
            <a:off x="9434513" y="4171950"/>
            <a:ext cx="1804987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0" b="1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60" b="1" dirty="0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 bwMode="auto">
          <a:xfrm flipH="1">
            <a:off x="10966450" y="1947863"/>
            <a:ext cx="192088" cy="166687"/>
          </a:xfrm>
          <a:prstGeom prst="triangle">
            <a:avLst/>
          </a:prstGeom>
          <a:solidFill>
            <a:srgbClr val="414042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440">
              <a:solidFill>
                <a:srgbClr val="414042"/>
              </a:solidFill>
            </a:endParaRPr>
          </a:p>
        </p:txBody>
      </p:sp>
      <p:cxnSp>
        <p:nvCxnSpPr>
          <p:cNvPr id="22" name="直接连接符 21"/>
          <p:cNvCxnSpPr>
            <a:stCxn id="21" idx="2"/>
          </p:cNvCxnSpPr>
          <p:nvPr/>
        </p:nvCxnSpPr>
        <p:spPr bwMode="auto">
          <a:xfrm flipH="1">
            <a:off x="7885113" y="2114550"/>
            <a:ext cx="3273425" cy="0"/>
          </a:xfrm>
          <a:prstGeom prst="line">
            <a:avLst/>
          </a:prstGeom>
          <a:ln>
            <a:solidFill>
              <a:srgbClr val="41404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7"/>
          <p:cNvSpPr txBox="1">
            <a:spLocks noChangeArrowheads="1"/>
          </p:cNvSpPr>
          <p:nvPr/>
        </p:nvSpPr>
        <p:spPr bwMode="auto">
          <a:xfrm>
            <a:off x="7972425" y="2230438"/>
            <a:ext cx="3062288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79"/>
          <p:cNvSpPr txBox="1"/>
          <p:nvPr/>
        </p:nvSpPr>
        <p:spPr bwMode="auto">
          <a:xfrm>
            <a:off x="9355138" y="1668463"/>
            <a:ext cx="1611312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0" b="1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60" b="1" dirty="0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/>
          <p:nvPr/>
        </p:nvSpPr>
        <p:spPr bwMode="auto">
          <a:xfrm>
            <a:off x="882650" y="4468813"/>
            <a:ext cx="192088" cy="163512"/>
          </a:xfrm>
          <a:prstGeom prst="triangle">
            <a:avLst/>
          </a:prstGeom>
          <a:solidFill>
            <a:srgbClr val="414042"/>
          </a:solidFill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440">
              <a:solidFill>
                <a:srgbClr val="414042"/>
              </a:solidFill>
            </a:endParaRPr>
          </a:p>
        </p:txBody>
      </p:sp>
      <p:cxnSp>
        <p:nvCxnSpPr>
          <p:cNvPr id="26" name="直接连接符 25"/>
          <p:cNvCxnSpPr>
            <a:stCxn id="25" idx="2"/>
          </p:cNvCxnSpPr>
          <p:nvPr/>
        </p:nvCxnSpPr>
        <p:spPr bwMode="auto">
          <a:xfrm>
            <a:off x="882650" y="4632325"/>
            <a:ext cx="3275013" cy="0"/>
          </a:xfrm>
          <a:prstGeom prst="line">
            <a:avLst/>
          </a:prstGeom>
          <a:ln>
            <a:solidFill>
              <a:srgbClr val="41404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9"/>
          <p:cNvSpPr txBox="1"/>
          <p:nvPr/>
        </p:nvSpPr>
        <p:spPr bwMode="auto">
          <a:xfrm>
            <a:off x="1050925" y="4195763"/>
            <a:ext cx="258127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0" b="1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60" b="1" dirty="0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7"/>
          <p:cNvSpPr txBox="1">
            <a:spLocks noChangeArrowheads="1"/>
          </p:cNvSpPr>
          <p:nvPr/>
        </p:nvSpPr>
        <p:spPr bwMode="auto">
          <a:xfrm>
            <a:off x="1050925" y="4732338"/>
            <a:ext cx="3065463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文本框 10"/>
          <p:cNvSpPr txBox="1">
            <a:spLocks noChangeArrowheads="1"/>
          </p:cNvSpPr>
          <p:nvPr/>
        </p:nvSpPr>
        <p:spPr bwMode="auto">
          <a:xfrm>
            <a:off x="5558632" y="3490912"/>
            <a:ext cx="1181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8"/>
          <p:cNvSpPr/>
          <p:nvPr/>
        </p:nvSpPr>
        <p:spPr bwMode="auto">
          <a:xfrm>
            <a:off x="4226416" y="1703929"/>
            <a:ext cx="1365250" cy="1382712"/>
          </a:xfrm>
          <a:custGeom>
            <a:avLst/>
            <a:gdLst>
              <a:gd name="T0" fmla="*/ 396 w 588"/>
              <a:gd name="T1" fmla="*/ 594 h 596"/>
              <a:gd name="T2" fmla="*/ 261 w 588"/>
              <a:gd name="T3" fmla="*/ 511 h 596"/>
              <a:gd name="T4" fmla="*/ 83 w 588"/>
              <a:gd name="T5" fmla="*/ 526 h 596"/>
              <a:gd name="T6" fmla="*/ 59 w 588"/>
              <a:gd name="T7" fmla="*/ 529 h 596"/>
              <a:gd name="T8" fmla="*/ 44 w 588"/>
              <a:gd name="T9" fmla="*/ 514 h 596"/>
              <a:gd name="T10" fmla="*/ 41 w 588"/>
              <a:gd name="T11" fmla="*/ 510 h 596"/>
              <a:gd name="T12" fmla="*/ 39 w 588"/>
              <a:gd name="T13" fmla="*/ 505 h 596"/>
              <a:gd name="T14" fmla="*/ 37 w 588"/>
              <a:gd name="T15" fmla="*/ 500 h 596"/>
              <a:gd name="T16" fmla="*/ 36 w 588"/>
              <a:gd name="T17" fmla="*/ 495 h 596"/>
              <a:gd name="T18" fmla="*/ 35 w 588"/>
              <a:gd name="T19" fmla="*/ 490 h 596"/>
              <a:gd name="T20" fmla="*/ 35 w 588"/>
              <a:gd name="T21" fmla="*/ 485 h 596"/>
              <a:gd name="T22" fmla="*/ 37 w 588"/>
              <a:gd name="T23" fmla="*/ 477 h 596"/>
              <a:gd name="T24" fmla="*/ 72 w 588"/>
              <a:gd name="T25" fmla="*/ 303 h 596"/>
              <a:gd name="T26" fmla="*/ 7 w 588"/>
              <a:gd name="T27" fmla="*/ 150 h 596"/>
              <a:gd name="T28" fmla="*/ 172 w 588"/>
              <a:gd name="T29" fmla="*/ 130 h 596"/>
              <a:gd name="T30" fmla="*/ 305 w 588"/>
              <a:gd name="T31" fmla="*/ 13 h 596"/>
              <a:gd name="T32" fmla="*/ 309 w 588"/>
              <a:gd name="T33" fmla="*/ 9 h 596"/>
              <a:gd name="T34" fmla="*/ 313 w 588"/>
              <a:gd name="T35" fmla="*/ 6 h 596"/>
              <a:gd name="T36" fmla="*/ 317 w 588"/>
              <a:gd name="T37" fmla="*/ 4 h 596"/>
              <a:gd name="T38" fmla="*/ 323 w 588"/>
              <a:gd name="T39" fmla="*/ 2 h 596"/>
              <a:gd name="T40" fmla="*/ 328 w 588"/>
              <a:gd name="T41" fmla="*/ 1 h 596"/>
              <a:gd name="T42" fmla="*/ 333 w 588"/>
              <a:gd name="T43" fmla="*/ 0 h 596"/>
              <a:gd name="T44" fmla="*/ 338 w 588"/>
              <a:gd name="T45" fmla="*/ 1 h 596"/>
              <a:gd name="T46" fmla="*/ 344 w 588"/>
              <a:gd name="T47" fmla="*/ 2 h 596"/>
              <a:gd name="T48" fmla="*/ 349 w 588"/>
              <a:gd name="T49" fmla="*/ 4 h 596"/>
              <a:gd name="T50" fmla="*/ 353 w 588"/>
              <a:gd name="T51" fmla="*/ 6 h 596"/>
              <a:gd name="T52" fmla="*/ 357 w 588"/>
              <a:gd name="T53" fmla="*/ 10 h 596"/>
              <a:gd name="T54" fmla="*/ 361 w 588"/>
              <a:gd name="T55" fmla="*/ 13 h 596"/>
              <a:gd name="T56" fmla="*/ 368 w 588"/>
              <a:gd name="T57" fmla="*/ 21 h 596"/>
              <a:gd name="T58" fmla="*/ 370 w 588"/>
              <a:gd name="T59" fmla="*/ 29 h 596"/>
              <a:gd name="T60" fmla="*/ 446 w 588"/>
              <a:gd name="T61" fmla="*/ 190 h 596"/>
              <a:gd name="T62" fmla="*/ 585 w 588"/>
              <a:gd name="T63" fmla="*/ 266 h 596"/>
              <a:gd name="T64" fmla="*/ 582 w 588"/>
              <a:gd name="T65" fmla="*/ 294 h 596"/>
              <a:gd name="T66" fmla="*/ 516 w 588"/>
              <a:gd name="T67" fmla="*/ 347 h 596"/>
              <a:gd name="T68" fmla="*/ 447 w 588"/>
              <a:gd name="T69" fmla="*/ 405 h 596"/>
              <a:gd name="T70" fmla="*/ 432 w 588"/>
              <a:gd name="T71" fmla="*/ 494 h 596"/>
              <a:gd name="T72" fmla="*/ 419 w 588"/>
              <a:gd name="T73" fmla="*/ 577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8" h="596">
                <a:moveTo>
                  <a:pt x="419" y="577"/>
                </a:moveTo>
                <a:cubicBezTo>
                  <a:pt x="414" y="586"/>
                  <a:pt x="405" y="592"/>
                  <a:pt x="396" y="594"/>
                </a:cubicBezTo>
                <a:cubicBezTo>
                  <a:pt x="389" y="595"/>
                  <a:pt x="377" y="596"/>
                  <a:pt x="365" y="587"/>
                </a:cubicBezTo>
                <a:cubicBezTo>
                  <a:pt x="329" y="562"/>
                  <a:pt x="294" y="536"/>
                  <a:pt x="261" y="511"/>
                </a:cubicBezTo>
                <a:cubicBezTo>
                  <a:pt x="250" y="502"/>
                  <a:pt x="226" y="497"/>
                  <a:pt x="211" y="501"/>
                </a:cubicBezTo>
                <a:cubicBezTo>
                  <a:pt x="171" y="510"/>
                  <a:pt x="129" y="518"/>
                  <a:pt x="83" y="526"/>
                </a:cubicBezTo>
                <a:cubicBezTo>
                  <a:pt x="76" y="527"/>
                  <a:pt x="70" y="527"/>
                  <a:pt x="64" y="525"/>
                </a:cubicBezTo>
                <a:cubicBezTo>
                  <a:pt x="59" y="529"/>
                  <a:pt x="59" y="529"/>
                  <a:pt x="59" y="529"/>
                </a:cubicBezTo>
                <a:cubicBezTo>
                  <a:pt x="46" y="515"/>
                  <a:pt x="46" y="515"/>
                  <a:pt x="46" y="515"/>
                </a:cubicBezTo>
                <a:cubicBezTo>
                  <a:pt x="45" y="515"/>
                  <a:pt x="45" y="514"/>
                  <a:pt x="44" y="514"/>
                </a:cubicBezTo>
                <a:cubicBezTo>
                  <a:pt x="44" y="513"/>
                  <a:pt x="43" y="512"/>
                  <a:pt x="42" y="512"/>
                </a:cubicBezTo>
                <a:cubicBezTo>
                  <a:pt x="42" y="511"/>
                  <a:pt x="41" y="510"/>
                  <a:pt x="41" y="510"/>
                </a:cubicBezTo>
                <a:cubicBezTo>
                  <a:pt x="40" y="509"/>
                  <a:pt x="40" y="508"/>
                  <a:pt x="39" y="507"/>
                </a:cubicBezTo>
                <a:cubicBezTo>
                  <a:pt x="39" y="506"/>
                  <a:pt x="39" y="506"/>
                  <a:pt x="39" y="505"/>
                </a:cubicBezTo>
                <a:cubicBezTo>
                  <a:pt x="38" y="504"/>
                  <a:pt x="38" y="503"/>
                  <a:pt x="37" y="502"/>
                </a:cubicBezTo>
                <a:cubicBezTo>
                  <a:pt x="37" y="502"/>
                  <a:pt x="37" y="501"/>
                  <a:pt x="37" y="500"/>
                </a:cubicBezTo>
                <a:cubicBezTo>
                  <a:pt x="36" y="499"/>
                  <a:pt x="36" y="498"/>
                  <a:pt x="36" y="497"/>
                </a:cubicBezTo>
                <a:cubicBezTo>
                  <a:pt x="36" y="497"/>
                  <a:pt x="36" y="496"/>
                  <a:pt x="36" y="495"/>
                </a:cubicBezTo>
                <a:cubicBezTo>
                  <a:pt x="35" y="494"/>
                  <a:pt x="35" y="493"/>
                  <a:pt x="35" y="492"/>
                </a:cubicBezTo>
                <a:cubicBezTo>
                  <a:pt x="35" y="491"/>
                  <a:pt x="35" y="491"/>
                  <a:pt x="35" y="490"/>
                </a:cubicBezTo>
                <a:cubicBezTo>
                  <a:pt x="35" y="489"/>
                  <a:pt x="35" y="488"/>
                  <a:pt x="35" y="487"/>
                </a:cubicBezTo>
                <a:cubicBezTo>
                  <a:pt x="35" y="486"/>
                  <a:pt x="35" y="485"/>
                  <a:pt x="35" y="485"/>
                </a:cubicBezTo>
                <a:cubicBezTo>
                  <a:pt x="36" y="484"/>
                  <a:pt x="36" y="483"/>
                  <a:pt x="36" y="482"/>
                </a:cubicBezTo>
                <a:cubicBezTo>
                  <a:pt x="36" y="481"/>
                  <a:pt x="36" y="479"/>
                  <a:pt x="37" y="477"/>
                </a:cubicBezTo>
                <a:cubicBezTo>
                  <a:pt x="47" y="442"/>
                  <a:pt x="60" y="401"/>
                  <a:pt x="77" y="354"/>
                </a:cubicBezTo>
                <a:cubicBezTo>
                  <a:pt x="82" y="341"/>
                  <a:pt x="79" y="316"/>
                  <a:pt x="72" y="303"/>
                </a:cubicBezTo>
                <a:cubicBezTo>
                  <a:pt x="46" y="262"/>
                  <a:pt x="24" y="223"/>
                  <a:pt x="7" y="189"/>
                </a:cubicBezTo>
                <a:cubicBezTo>
                  <a:pt x="0" y="176"/>
                  <a:pt x="0" y="162"/>
                  <a:pt x="7" y="150"/>
                </a:cubicBezTo>
                <a:cubicBezTo>
                  <a:pt x="13" y="139"/>
                  <a:pt x="25" y="132"/>
                  <a:pt x="40" y="131"/>
                </a:cubicBezTo>
                <a:cubicBezTo>
                  <a:pt x="78" y="129"/>
                  <a:pt x="123" y="129"/>
                  <a:pt x="172" y="130"/>
                </a:cubicBezTo>
                <a:cubicBezTo>
                  <a:pt x="186" y="130"/>
                  <a:pt x="209" y="120"/>
                  <a:pt x="218" y="109"/>
                </a:cubicBezTo>
                <a:cubicBezTo>
                  <a:pt x="251" y="71"/>
                  <a:pt x="280" y="39"/>
                  <a:pt x="305" y="13"/>
                </a:cubicBezTo>
                <a:cubicBezTo>
                  <a:pt x="306" y="12"/>
                  <a:pt x="307" y="11"/>
                  <a:pt x="308" y="10"/>
                </a:cubicBezTo>
                <a:cubicBezTo>
                  <a:pt x="309" y="10"/>
                  <a:pt x="309" y="9"/>
                  <a:pt x="309" y="9"/>
                </a:cubicBezTo>
                <a:cubicBezTo>
                  <a:pt x="310" y="8"/>
                  <a:pt x="311" y="8"/>
                  <a:pt x="312" y="7"/>
                </a:cubicBezTo>
                <a:cubicBezTo>
                  <a:pt x="312" y="7"/>
                  <a:pt x="313" y="6"/>
                  <a:pt x="313" y="6"/>
                </a:cubicBezTo>
                <a:cubicBezTo>
                  <a:pt x="314" y="6"/>
                  <a:pt x="315" y="5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9" y="3"/>
                  <a:pt x="320" y="3"/>
                  <a:pt x="322" y="2"/>
                </a:cubicBezTo>
                <a:cubicBezTo>
                  <a:pt x="322" y="2"/>
                  <a:pt x="323" y="2"/>
                  <a:pt x="323" y="2"/>
                </a:cubicBezTo>
                <a:cubicBezTo>
                  <a:pt x="324" y="1"/>
                  <a:pt x="325" y="1"/>
                  <a:pt x="326" y="1"/>
                </a:cubicBezTo>
                <a:cubicBezTo>
                  <a:pt x="327" y="1"/>
                  <a:pt x="328" y="1"/>
                  <a:pt x="328" y="1"/>
                </a:cubicBezTo>
                <a:cubicBezTo>
                  <a:pt x="329" y="0"/>
                  <a:pt x="330" y="0"/>
                  <a:pt x="331" y="0"/>
                </a:cubicBezTo>
                <a:cubicBezTo>
                  <a:pt x="332" y="0"/>
                  <a:pt x="333" y="0"/>
                  <a:pt x="333" y="0"/>
                </a:cubicBezTo>
                <a:cubicBezTo>
                  <a:pt x="334" y="0"/>
                  <a:pt x="335" y="0"/>
                  <a:pt x="336" y="0"/>
                </a:cubicBezTo>
                <a:cubicBezTo>
                  <a:pt x="337" y="0"/>
                  <a:pt x="337" y="1"/>
                  <a:pt x="338" y="1"/>
                </a:cubicBezTo>
                <a:cubicBezTo>
                  <a:pt x="339" y="1"/>
                  <a:pt x="341" y="1"/>
                  <a:pt x="343" y="2"/>
                </a:cubicBezTo>
                <a:cubicBezTo>
                  <a:pt x="343" y="2"/>
                  <a:pt x="344" y="2"/>
                  <a:pt x="344" y="2"/>
                </a:cubicBezTo>
                <a:cubicBezTo>
                  <a:pt x="345" y="2"/>
                  <a:pt x="346" y="3"/>
                  <a:pt x="347" y="3"/>
                </a:cubicBezTo>
                <a:cubicBezTo>
                  <a:pt x="348" y="3"/>
                  <a:pt x="348" y="4"/>
                  <a:pt x="349" y="4"/>
                </a:cubicBezTo>
                <a:cubicBezTo>
                  <a:pt x="350" y="4"/>
                  <a:pt x="351" y="5"/>
                  <a:pt x="351" y="5"/>
                </a:cubicBezTo>
                <a:cubicBezTo>
                  <a:pt x="352" y="6"/>
                  <a:pt x="352" y="6"/>
                  <a:pt x="353" y="6"/>
                </a:cubicBezTo>
                <a:cubicBezTo>
                  <a:pt x="354" y="7"/>
                  <a:pt x="355" y="8"/>
                  <a:pt x="356" y="9"/>
                </a:cubicBezTo>
                <a:cubicBezTo>
                  <a:pt x="357" y="9"/>
                  <a:pt x="357" y="9"/>
                  <a:pt x="357" y="10"/>
                </a:cubicBezTo>
                <a:cubicBezTo>
                  <a:pt x="358" y="10"/>
                  <a:pt x="359" y="11"/>
                  <a:pt x="360" y="12"/>
                </a:cubicBezTo>
                <a:cubicBezTo>
                  <a:pt x="360" y="12"/>
                  <a:pt x="360" y="13"/>
                  <a:pt x="361" y="13"/>
                </a:cubicBezTo>
                <a:cubicBezTo>
                  <a:pt x="361" y="14"/>
                  <a:pt x="361" y="14"/>
                  <a:pt x="362" y="14"/>
                </a:cubicBezTo>
                <a:cubicBezTo>
                  <a:pt x="368" y="21"/>
                  <a:pt x="368" y="21"/>
                  <a:pt x="368" y="21"/>
                </a:cubicBezTo>
                <a:cubicBezTo>
                  <a:pt x="367" y="23"/>
                  <a:pt x="367" y="23"/>
                  <a:pt x="367" y="23"/>
                </a:cubicBezTo>
                <a:cubicBezTo>
                  <a:pt x="368" y="25"/>
                  <a:pt x="369" y="27"/>
                  <a:pt x="370" y="29"/>
                </a:cubicBezTo>
                <a:cubicBezTo>
                  <a:pt x="386" y="72"/>
                  <a:pt x="400" y="112"/>
                  <a:pt x="412" y="152"/>
                </a:cubicBezTo>
                <a:cubicBezTo>
                  <a:pt x="417" y="166"/>
                  <a:pt x="433" y="185"/>
                  <a:pt x="446" y="190"/>
                </a:cubicBezTo>
                <a:cubicBezTo>
                  <a:pt x="485" y="207"/>
                  <a:pt x="525" y="224"/>
                  <a:pt x="563" y="242"/>
                </a:cubicBezTo>
                <a:cubicBezTo>
                  <a:pt x="578" y="249"/>
                  <a:pt x="583" y="259"/>
                  <a:pt x="585" y="266"/>
                </a:cubicBezTo>
                <a:cubicBezTo>
                  <a:pt x="588" y="275"/>
                  <a:pt x="587" y="285"/>
                  <a:pt x="582" y="294"/>
                </a:cubicBezTo>
                <a:cubicBezTo>
                  <a:pt x="582" y="294"/>
                  <a:pt x="582" y="294"/>
                  <a:pt x="582" y="294"/>
                </a:cubicBezTo>
                <a:cubicBezTo>
                  <a:pt x="579" y="300"/>
                  <a:pt x="574" y="305"/>
                  <a:pt x="567" y="310"/>
                </a:cubicBezTo>
                <a:cubicBezTo>
                  <a:pt x="550" y="322"/>
                  <a:pt x="534" y="334"/>
                  <a:pt x="516" y="347"/>
                </a:cubicBezTo>
                <a:cubicBezTo>
                  <a:pt x="499" y="359"/>
                  <a:pt x="482" y="372"/>
                  <a:pt x="464" y="385"/>
                </a:cubicBezTo>
                <a:cubicBezTo>
                  <a:pt x="458" y="389"/>
                  <a:pt x="452" y="396"/>
                  <a:pt x="447" y="405"/>
                </a:cubicBezTo>
                <a:cubicBezTo>
                  <a:pt x="442" y="413"/>
                  <a:pt x="439" y="422"/>
                  <a:pt x="439" y="428"/>
                </a:cubicBezTo>
                <a:cubicBezTo>
                  <a:pt x="436" y="451"/>
                  <a:pt x="434" y="473"/>
                  <a:pt x="432" y="494"/>
                </a:cubicBezTo>
                <a:cubicBezTo>
                  <a:pt x="429" y="515"/>
                  <a:pt x="427" y="535"/>
                  <a:pt x="425" y="556"/>
                </a:cubicBezTo>
                <a:cubicBezTo>
                  <a:pt x="424" y="564"/>
                  <a:pt x="422" y="571"/>
                  <a:pt x="419" y="5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5900" dist="76200" dir="2700000" sx="101000" sy="101000" algn="tl" rotWithShape="0">
              <a:prstClr val="black">
                <a:alpha val="27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0" name="Freeform 9"/>
          <p:cNvSpPr/>
          <p:nvPr/>
        </p:nvSpPr>
        <p:spPr bwMode="auto">
          <a:xfrm>
            <a:off x="4269278" y="1740441"/>
            <a:ext cx="1281113" cy="1306513"/>
          </a:xfrm>
          <a:custGeom>
            <a:avLst/>
            <a:gdLst>
              <a:gd name="T0" fmla="*/ 8 w 552"/>
              <a:gd name="T1" fmla="*/ 164 h 563"/>
              <a:gd name="T2" fmla="*/ 24 w 552"/>
              <a:gd name="T3" fmla="*/ 136 h 563"/>
              <a:gd name="T4" fmla="*/ 153 w 552"/>
              <a:gd name="T5" fmla="*/ 135 h 563"/>
              <a:gd name="T6" fmla="*/ 216 w 552"/>
              <a:gd name="T7" fmla="*/ 107 h 563"/>
              <a:gd name="T8" fmla="*/ 302 w 552"/>
              <a:gd name="T9" fmla="*/ 12 h 563"/>
              <a:gd name="T10" fmla="*/ 333 w 552"/>
              <a:gd name="T11" fmla="*/ 20 h 563"/>
              <a:gd name="T12" fmla="*/ 375 w 552"/>
              <a:gd name="T13" fmla="*/ 142 h 563"/>
              <a:gd name="T14" fmla="*/ 420 w 552"/>
              <a:gd name="T15" fmla="*/ 193 h 563"/>
              <a:gd name="T16" fmla="*/ 537 w 552"/>
              <a:gd name="T17" fmla="*/ 245 h 563"/>
              <a:gd name="T18" fmla="*/ 537 w 552"/>
              <a:gd name="T19" fmla="*/ 277 h 563"/>
              <a:gd name="T20" fmla="*/ 433 w 552"/>
              <a:gd name="T21" fmla="*/ 352 h 563"/>
              <a:gd name="T22" fmla="*/ 400 w 552"/>
              <a:gd name="T23" fmla="*/ 410 h 563"/>
              <a:gd name="T24" fmla="*/ 386 w 552"/>
              <a:gd name="T25" fmla="*/ 538 h 563"/>
              <a:gd name="T26" fmla="*/ 358 w 552"/>
              <a:gd name="T27" fmla="*/ 553 h 563"/>
              <a:gd name="T28" fmla="*/ 255 w 552"/>
              <a:gd name="T29" fmla="*/ 478 h 563"/>
              <a:gd name="T30" fmla="*/ 189 w 552"/>
              <a:gd name="T31" fmla="*/ 464 h 563"/>
              <a:gd name="T32" fmla="*/ 62 w 552"/>
              <a:gd name="T33" fmla="*/ 489 h 563"/>
              <a:gd name="T34" fmla="*/ 39 w 552"/>
              <a:gd name="T35" fmla="*/ 467 h 563"/>
              <a:gd name="T36" fmla="*/ 79 w 552"/>
              <a:gd name="T37" fmla="*/ 345 h 563"/>
              <a:gd name="T38" fmla="*/ 71 w 552"/>
              <a:gd name="T39" fmla="*/ 276 h 563"/>
              <a:gd name="T40" fmla="*/ 8 w 552"/>
              <a:gd name="T41" fmla="*/ 16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2" h="563">
                <a:moveTo>
                  <a:pt x="8" y="164"/>
                </a:moveTo>
                <a:cubicBezTo>
                  <a:pt x="0" y="149"/>
                  <a:pt x="7" y="137"/>
                  <a:pt x="24" y="136"/>
                </a:cubicBezTo>
                <a:cubicBezTo>
                  <a:pt x="61" y="134"/>
                  <a:pt x="106" y="133"/>
                  <a:pt x="153" y="135"/>
                </a:cubicBezTo>
                <a:cubicBezTo>
                  <a:pt x="174" y="135"/>
                  <a:pt x="203" y="123"/>
                  <a:pt x="216" y="107"/>
                </a:cubicBezTo>
                <a:cubicBezTo>
                  <a:pt x="247" y="71"/>
                  <a:pt x="276" y="38"/>
                  <a:pt x="302" y="12"/>
                </a:cubicBezTo>
                <a:cubicBezTo>
                  <a:pt x="313" y="0"/>
                  <a:pt x="326" y="4"/>
                  <a:pt x="333" y="20"/>
                </a:cubicBezTo>
                <a:cubicBezTo>
                  <a:pt x="346" y="57"/>
                  <a:pt x="361" y="98"/>
                  <a:pt x="375" y="142"/>
                </a:cubicBezTo>
                <a:cubicBezTo>
                  <a:pt x="381" y="162"/>
                  <a:pt x="401" y="185"/>
                  <a:pt x="420" y="193"/>
                </a:cubicBezTo>
                <a:cubicBezTo>
                  <a:pt x="462" y="211"/>
                  <a:pt x="501" y="229"/>
                  <a:pt x="537" y="245"/>
                </a:cubicBezTo>
                <a:cubicBezTo>
                  <a:pt x="552" y="252"/>
                  <a:pt x="552" y="266"/>
                  <a:pt x="537" y="277"/>
                </a:cubicBezTo>
                <a:cubicBezTo>
                  <a:pt x="504" y="301"/>
                  <a:pt x="470" y="326"/>
                  <a:pt x="433" y="352"/>
                </a:cubicBezTo>
                <a:cubicBezTo>
                  <a:pt x="417" y="364"/>
                  <a:pt x="402" y="391"/>
                  <a:pt x="400" y="410"/>
                </a:cubicBezTo>
                <a:cubicBezTo>
                  <a:pt x="395" y="455"/>
                  <a:pt x="390" y="497"/>
                  <a:pt x="386" y="538"/>
                </a:cubicBezTo>
                <a:cubicBezTo>
                  <a:pt x="385" y="556"/>
                  <a:pt x="373" y="563"/>
                  <a:pt x="358" y="553"/>
                </a:cubicBezTo>
                <a:cubicBezTo>
                  <a:pt x="327" y="531"/>
                  <a:pt x="292" y="506"/>
                  <a:pt x="255" y="478"/>
                </a:cubicBezTo>
                <a:cubicBezTo>
                  <a:pt x="239" y="466"/>
                  <a:pt x="209" y="460"/>
                  <a:pt x="189" y="464"/>
                </a:cubicBezTo>
                <a:cubicBezTo>
                  <a:pt x="143" y="475"/>
                  <a:pt x="100" y="483"/>
                  <a:pt x="62" y="489"/>
                </a:cubicBezTo>
                <a:cubicBezTo>
                  <a:pt x="45" y="492"/>
                  <a:pt x="35" y="482"/>
                  <a:pt x="39" y="467"/>
                </a:cubicBezTo>
                <a:cubicBezTo>
                  <a:pt x="49" y="431"/>
                  <a:pt x="63" y="389"/>
                  <a:pt x="79" y="345"/>
                </a:cubicBezTo>
                <a:cubicBezTo>
                  <a:pt x="86" y="326"/>
                  <a:pt x="82" y="294"/>
                  <a:pt x="71" y="276"/>
                </a:cubicBezTo>
                <a:cubicBezTo>
                  <a:pt x="46" y="236"/>
                  <a:pt x="24" y="197"/>
                  <a:pt x="8" y="164"/>
                </a:cubicBezTo>
                <a:close/>
              </a:path>
            </a:pathLst>
          </a:custGeom>
          <a:solidFill>
            <a:srgbClr val="B3A215"/>
          </a:solidFill>
          <a:ln w="0">
            <a:noFill/>
            <a:rou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1" name="Freeform 10"/>
          <p:cNvSpPr/>
          <p:nvPr/>
        </p:nvSpPr>
        <p:spPr bwMode="auto">
          <a:xfrm>
            <a:off x="4257279" y="4397390"/>
            <a:ext cx="1363663" cy="1379538"/>
          </a:xfrm>
          <a:custGeom>
            <a:avLst/>
            <a:gdLst>
              <a:gd name="T0" fmla="*/ 586 w 588"/>
              <a:gd name="T1" fmla="*/ 330 h 595"/>
              <a:gd name="T2" fmla="*/ 446 w 588"/>
              <a:gd name="T3" fmla="*/ 406 h 595"/>
              <a:gd name="T4" fmla="*/ 370 w 588"/>
              <a:gd name="T5" fmla="*/ 567 h 595"/>
              <a:gd name="T6" fmla="*/ 361 w 588"/>
              <a:gd name="T7" fmla="*/ 589 h 595"/>
              <a:gd name="T8" fmla="*/ 340 w 588"/>
              <a:gd name="T9" fmla="*/ 595 h 595"/>
              <a:gd name="T10" fmla="*/ 335 w 588"/>
              <a:gd name="T11" fmla="*/ 595 h 595"/>
              <a:gd name="T12" fmla="*/ 330 w 588"/>
              <a:gd name="T13" fmla="*/ 595 h 595"/>
              <a:gd name="T14" fmla="*/ 325 w 588"/>
              <a:gd name="T15" fmla="*/ 594 h 595"/>
              <a:gd name="T16" fmla="*/ 320 w 588"/>
              <a:gd name="T17" fmla="*/ 593 h 595"/>
              <a:gd name="T18" fmla="*/ 315 w 588"/>
              <a:gd name="T19" fmla="*/ 590 h 595"/>
              <a:gd name="T20" fmla="*/ 311 w 588"/>
              <a:gd name="T21" fmla="*/ 588 h 595"/>
              <a:gd name="T22" fmla="*/ 305 w 588"/>
              <a:gd name="T23" fmla="*/ 583 h 595"/>
              <a:gd name="T24" fmla="*/ 172 w 588"/>
              <a:gd name="T25" fmla="*/ 466 h 595"/>
              <a:gd name="T26" fmla="*/ 7 w 588"/>
              <a:gd name="T27" fmla="*/ 445 h 595"/>
              <a:gd name="T28" fmla="*/ 72 w 588"/>
              <a:gd name="T29" fmla="*/ 292 h 595"/>
              <a:gd name="T30" fmla="*/ 37 w 588"/>
              <a:gd name="T31" fmla="*/ 119 h 595"/>
              <a:gd name="T32" fmla="*/ 36 w 588"/>
              <a:gd name="T33" fmla="*/ 113 h 595"/>
              <a:gd name="T34" fmla="*/ 35 w 588"/>
              <a:gd name="T35" fmla="*/ 108 h 595"/>
              <a:gd name="T36" fmla="*/ 35 w 588"/>
              <a:gd name="T37" fmla="*/ 103 h 595"/>
              <a:gd name="T38" fmla="*/ 36 w 588"/>
              <a:gd name="T39" fmla="*/ 97 h 595"/>
              <a:gd name="T40" fmla="*/ 38 w 588"/>
              <a:gd name="T41" fmla="*/ 92 h 595"/>
              <a:gd name="T42" fmla="*/ 40 w 588"/>
              <a:gd name="T43" fmla="*/ 88 h 595"/>
              <a:gd name="T44" fmla="*/ 43 w 588"/>
              <a:gd name="T45" fmla="*/ 84 h 595"/>
              <a:gd name="T46" fmla="*/ 47 w 588"/>
              <a:gd name="T47" fmla="*/ 79 h 595"/>
              <a:gd name="T48" fmla="*/ 51 w 588"/>
              <a:gd name="T49" fmla="*/ 76 h 595"/>
              <a:gd name="T50" fmla="*/ 55 w 588"/>
              <a:gd name="T51" fmla="*/ 74 h 595"/>
              <a:gd name="T52" fmla="*/ 60 w 588"/>
              <a:gd name="T53" fmla="*/ 72 h 595"/>
              <a:gd name="T54" fmla="*/ 65 w 588"/>
              <a:gd name="T55" fmla="*/ 70 h 595"/>
              <a:gd name="T56" fmla="*/ 76 w 588"/>
              <a:gd name="T57" fmla="*/ 68 h 595"/>
              <a:gd name="T58" fmla="*/ 83 w 588"/>
              <a:gd name="T59" fmla="*/ 70 h 595"/>
              <a:gd name="T60" fmla="*/ 261 w 588"/>
              <a:gd name="T61" fmla="*/ 85 h 595"/>
              <a:gd name="T62" fmla="*/ 396 w 588"/>
              <a:gd name="T63" fmla="*/ 2 h 595"/>
              <a:gd name="T64" fmla="*/ 419 w 588"/>
              <a:gd name="T65" fmla="*/ 19 h 595"/>
              <a:gd name="T66" fmla="*/ 432 w 588"/>
              <a:gd name="T67" fmla="*/ 102 h 595"/>
              <a:gd name="T68" fmla="*/ 447 w 588"/>
              <a:gd name="T69" fmla="*/ 191 h 595"/>
              <a:gd name="T70" fmla="*/ 516 w 588"/>
              <a:gd name="T71" fmla="*/ 249 h 595"/>
              <a:gd name="T72" fmla="*/ 582 w 588"/>
              <a:gd name="T73" fmla="*/ 302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8" h="595">
                <a:moveTo>
                  <a:pt x="582" y="302"/>
                </a:moveTo>
                <a:cubicBezTo>
                  <a:pt x="587" y="311"/>
                  <a:pt x="588" y="321"/>
                  <a:pt x="586" y="330"/>
                </a:cubicBezTo>
                <a:cubicBezTo>
                  <a:pt x="583" y="337"/>
                  <a:pt x="578" y="347"/>
                  <a:pt x="563" y="354"/>
                </a:cubicBezTo>
                <a:cubicBezTo>
                  <a:pt x="524" y="372"/>
                  <a:pt x="485" y="389"/>
                  <a:pt x="446" y="406"/>
                </a:cubicBezTo>
                <a:cubicBezTo>
                  <a:pt x="433" y="411"/>
                  <a:pt x="417" y="429"/>
                  <a:pt x="413" y="443"/>
                </a:cubicBezTo>
                <a:cubicBezTo>
                  <a:pt x="400" y="483"/>
                  <a:pt x="386" y="524"/>
                  <a:pt x="370" y="567"/>
                </a:cubicBezTo>
                <a:cubicBezTo>
                  <a:pt x="368" y="573"/>
                  <a:pt x="364" y="579"/>
                  <a:pt x="360" y="583"/>
                </a:cubicBezTo>
                <a:cubicBezTo>
                  <a:pt x="361" y="589"/>
                  <a:pt x="361" y="589"/>
                  <a:pt x="361" y="589"/>
                </a:cubicBezTo>
                <a:cubicBezTo>
                  <a:pt x="342" y="594"/>
                  <a:pt x="342" y="594"/>
                  <a:pt x="342" y="594"/>
                </a:cubicBezTo>
                <a:cubicBezTo>
                  <a:pt x="342" y="594"/>
                  <a:pt x="341" y="595"/>
                  <a:pt x="340" y="595"/>
                </a:cubicBezTo>
                <a:cubicBezTo>
                  <a:pt x="340" y="595"/>
                  <a:pt x="339" y="595"/>
                  <a:pt x="337" y="595"/>
                </a:cubicBezTo>
                <a:cubicBezTo>
                  <a:pt x="337" y="595"/>
                  <a:pt x="336" y="595"/>
                  <a:pt x="335" y="595"/>
                </a:cubicBezTo>
                <a:cubicBezTo>
                  <a:pt x="334" y="595"/>
                  <a:pt x="333" y="595"/>
                  <a:pt x="332" y="595"/>
                </a:cubicBezTo>
                <a:cubicBezTo>
                  <a:pt x="331" y="595"/>
                  <a:pt x="331" y="595"/>
                  <a:pt x="330" y="595"/>
                </a:cubicBezTo>
                <a:cubicBezTo>
                  <a:pt x="329" y="595"/>
                  <a:pt x="328" y="595"/>
                  <a:pt x="327" y="595"/>
                </a:cubicBezTo>
                <a:cubicBezTo>
                  <a:pt x="326" y="595"/>
                  <a:pt x="325" y="595"/>
                  <a:pt x="325" y="594"/>
                </a:cubicBezTo>
                <a:cubicBezTo>
                  <a:pt x="324" y="594"/>
                  <a:pt x="323" y="594"/>
                  <a:pt x="322" y="594"/>
                </a:cubicBezTo>
                <a:cubicBezTo>
                  <a:pt x="321" y="593"/>
                  <a:pt x="320" y="593"/>
                  <a:pt x="320" y="593"/>
                </a:cubicBezTo>
                <a:cubicBezTo>
                  <a:pt x="319" y="592"/>
                  <a:pt x="318" y="592"/>
                  <a:pt x="317" y="592"/>
                </a:cubicBezTo>
                <a:cubicBezTo>
                  <a:pt x="316" y="591"/>
                  <a:pt x="316" y="591"/>
                  <a:pt x="315" y="590"/>
                </a:cubicBezTo>
                <a:cubicBezTo>
                  <a:pt x="314" y="590"/>
                  <a:pt x="313" y="590"/>
                  <a:pt x="313" y="589"/>
                </a:cubicBezTo>
                <a:cubicBezTo>
                  <a:pt x="312" y="589"/>
                  <a:pt x="311" y="588"/>
                  <a:pt x="311" y="588"/>
                </a:cubicBezTo>
                <a:cubicBezTo>
                  <a:pt x="310" y="587"/>
                  <a:pt x="309" y="587"/>
                  <a:pt x="309" y="586"/>
                </a:cubicBezTo>
                <a:cubicBezTo>
                  <a:pt x="307" y="585"/>
                  <a:pt x="306" y="584"/>
                  <a:pt x="305" y="583"/>
                </a:cubicBezTo>
                <a:cubicBezTo>
                  <a:pt x="280" y="557"/>
                  <a:pt x="251" y="524"/>
                  <a:pt x="218" y="486"/>
                </a:cubicBezTo>
                <a:cubicBezTo>
                  <a:pt x="209" y="475"/>
                  <a:pt x="186" y="465"/>
                  <a:pt x="172" y="466"/>
                </a:cubicBezTo>
                <a:cubicBezTo>
                  <a:pt x="124" y="467"/>
                  <a:pt x="78" y="467"/>
                  <a:pt x="41" y="465"/>
                </a:cubicBezTo>
                <a:cubicBezTo>
                  <a:pt x="26" y="463"/>
                  <a:pt x="13" y="456"/>
                  <a:pt x="7" y="445"/>
                </a:cubicBezTo>
                <a:cubicBezTo>
                  <a:pt x="0" y="434"/>
                  <a:pt x="0" y="420"/>
                  <a:pt x="7" y="407"/>
                </a:cubicBezTo>
                <a:cubicBezTo>
                  <a:pt x="24" y="373"/>
                  <a:pt x="46" y="333"/>
                  <a:pt x="72" y="292"/>
                </a:cubicBezTo>
                <a:cubicBezTo>
                  <a:pt x="79" y="280"/>
                  <a:pt x="82" y="255"/>
                  <a:pt x="77" y="241"/>
                </a:cubicBezTo>
                <a:cubicBezTo>
                  <a:pt x="60" y="195"/>
                  <a:pt x="47" y="153"/>
                  <a:pt x="37" y="119"/>
                </a:cubicBezTo>
                <a:cubicBezTo>
                  <a:pt x="37" y="117"/>
                  <a:pt x="36" y="115"/>
                  <a:pt x="36" y="114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6" y="111"/>
                  <a:pt x="35" y="110"/>
                  <a:pt x="35" y="109"/>
                </a:cubicBezTo>
                <a:cubicBezTo>
                  <a:pt x="35" y="109"/>
                  <a:pt x="35" y="108"/>
                  <a:pt x="35" y="108"/>
                </a:cubicBezTo>
                <a:cubicBezTo>
                  <a:pt x="35" y="107"/>
                  <a:pt x="35" y="105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1"/>
                  <a:pt x="36" y="100"/>
                  <a:pt x="36" y="98"/>
                </a:cubicBezTo>
                <a:cubicBezTo>
                  <a:pt x="36" y="98"/>
                  <a:pt x="36" y="97"/>
                  <a:pt x="36" y="97"/>
                </a:cubicBezTo>
                <a:cubicBezTo>
                  <a:pt x="37" y="96"/>
                  <a:pt x="37" y="95"/>
                  <a:pt x="37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8" y="91"/>
                  <a:pt x="39" y="90"/>
                  <a:pt x="39" y="89"/>
                </a:cubicBezTo>
                <a:cubicBezTo>
                  <a:pt x="39" y="89"/>
                  <a:pt x="40" y="88"/>
                  <a:pt x="40" y="88"/>
                </a:cubicBezTo>
                <a:cubicBezTo>
                  <a:pt x="41" y="87"/>
                  <a:pt x="41" y="86"/>
                  <a:pt x="42" y="85"/>
                </a:cubicBezTo>
                <a:cubicBezTo>
                  <a:pt x="42" y="84"/>
                  <a:pt x="42" y="84"/>
                  <a:pt x="43" y="84"/>
                </a:cubicBezTo>
                <a:cubicBezTo>
                  <a:pt x="44" y="82"/>
                  <a:pt x="45" y="81"/>
                  <a:pt x="46" y="80"/>
                </a:cubicBezTo>
                <a:cubicBezTo>
                  <a:pt x="46" y="80"/>
                  <a:pt x="47" y="79"/>
                  <a:pt x="47" y="79"/>
                </a:cubicBezTo>
                <a:cubicBezTo>
                  <a:pt x="48" y="78"/>
                  <a:pt x="49" y="78"/>
                  <a:pt x="50" y="77"/>
                </a:cubicBezTo>
                <a:cubicBezTo>
                  <a:pt x="50" y="77"/>
                  <a:pt x="50" y="76"/>
                  <a:pt x="51" y="76"/>
                </a:cubicBezTo>
                <a:cubicBezTo>
                  <a:pt x="52" y="75"/>
                  <a:pt x="53" y="75"/>
                  <a:pt x="54" y="74"/>
                </a:cubicBezTo>
                <a:cubicBezTo>
                  <a:pt x="54" y="74"/>
                  <a:pt x="55" y="74"/>
                  <a:pt x="55" y="74"/>
                </a:cubicBezTo>
                <a:cubicBezTo>
                  <a:pt x="56" y="73"/>
                  <a:pt x="58" y="72"/>
                  <a:pt x="59" y="72"/>
                </a:cubicBezTo>
                <a:cubicBezTo>
                  <a:pt x="59" y="72"/>
                  <a:pt x="60" y="72"/>
                  <a:pt x="60" y="72"/>
                </a:cubicBezTo>
                <a:cubicBezTo>
                  <a:pt x="61" y="71"/>
                  <a:pt x="62" y="71"/>
                  <a:pt x="63" y="71"/>
                </a:cubicBezTo>
                <a:cubicBezTo>
                  <a:pt x="64" y="70"/>
                  <a:pt x="64" y="70"/>
                  <a:pt x="65" y="70"/>
                </a:cubicBezTo>
                <a:cubicBezTo>
                  <a:pt x="65" y="70"/>
                  <a:pt x="66" y="70"/>
                  <a:pt x="67" y="70"/>
                </a:cubicBezTo>
                <a:cubicBezTo>
                  <a:pt x="76" y="68"/>
                  <a:pt x="76" y="68"/>
                  <a:pt x="76" y="68"/>
                </a:cubicBezTo>
                <a:cubicBezTo>
                  <a:pt x="77" y="69"/>
                  <a:pt x="77" y="69"/>
                  <a:pt x="77" y="69"/>
                </a:cubicBezTo>
                <a:cubicBezTo>
                  <a:pt x="79" y="69"/>
                  <a:pt x="81" y="70"/>
                  <a:pt x="83" y="70"/>
                </a:cubicBezTo>
                <a:cubicBezTo>
                  <a:pt x="129" y="77"/>
                  <a:pt x="171" y="86"/>
                  <a:pt x="211" y="95"/>
                </a:cubicBezTo>
                <a:cubicBezTo>
                  <a:pt x="226" y="98"/>
                  <a:pt x="250" y="93"/>
                  <a:pt x="261" y="85"/>
                </a:cubicBezTo>
                <a:cubicBezTo>
                  <a:pt x="295" y="59"/>
                  <a:pt x="330" y="34"/>
                  <a:pt x="365" y="9"/>
                </a:cubicBezTo>
                <a:cubicBezTo>
                  <a:pt x="377" y="0"/>
                  <a:pt x="389" y="0"/>
                  <a:pt x="396" y="2"/>
                </a:cubicBezTo>
                <a:cubicBezTo>
                  <a:pt x="406" y="4"/>
                  <a:pt x="414" y="10"/>
                  <a:pt x="419" y="19"/>
                </a:cubicBezTo>
                <a:cubicBezTo>
                  <a:pt x="419" y="19"/>
                  <a:pt x="419" y="19"/>
                  <a:pt x="419" y="19"/>
                </a:cubicBezTo>
                <a:cubicBezTo>
                  <a:pt x="422" y="25"/>
                  <a:pt x="424" y="32"/>
                  <a:pt x="425" y="40"/>
                </a:cubicBezTo>
                <a:cubicBezTo>
                  <a:pt x="427" y="60"/>
                  <a:pt x="429" y="81"/>
                  <a:pt x="432" y="102"/>
                </a:cubicBezTo>
                <a:cubicBezTo>
                  <a:pt x="434" y="123"/>
                  <a:pt x="436" y="145"/>
                  <a:pt x="439" y="167"/>
                </a:cubicBezTo>
                <a:cubicBezTo>
                  <a:pt x="439" y="174"/>
                  <a:pt x="443" y="183"/>
                  <a:pt x="447" y="191"/>
                </a:cubicBezTo>
                <a:cubicBezTo>
                  <a:pt x="452" y="199"/>
                  <a:pt x="458" y="207"/>
                  <a:pt x="464" y="210"/>
                </a:cubicBezTo>
                <a:cubicBezTo>
                  <a:pt x="482" y="224"/>
                  <a:pt x="499" y="236"/>
                  <a:pt x="516" y="249"/>
                </a:cubicBezTo>
                <a:cubicBezTo>
                  <a:pt x="534" y="262"/>
                  <a:pt x="550" y="274"/>
                  <a:pt x="567" y="286"/>
                </a:cubicBezTo>
                <a:cubicBezTo>
                  <a:pt x="574" y="290"/>
                  <a:pt x="579" y="296"/>
                  <a:pt x="582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5900" dist="76200" dir="2700000" sx="101000" sy="101000" algn="tl" rotWithShape="0">
              <a:prstClr val="black">
                <a:alpha val="27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2" name="Freeform 11"/>
          <p:cNvSpPr/>
          <p:nvPr/>
        </p:nvSpPr>
        <p:spPr bwMode="auto">
          <a:xfrm>
            <a:off x="4298554" y="4433903"/>
            <a:ext cx="1279525" cy="1309687"/>
          </a:xfrm>
          <a:custGeom>
            <a:avLst/>
            <a:gdLst>
              <a:gd name="T0" fmla="*/ 24 w 552"/>
              <a:gd name="T1" fmla="*/ 428 h 564"/>
              <a:gd name="T2" fmla="*/ 8 w 552"/>
              <a:gd name="T3" fmla="*/ 400 h 564"/>
              <a:gd name="T4" fmla="*/ 71 w 552"/>
              <a:gd name="T5" fmla="*/ 287 h 564"/>
              <a:gd name="T6" fmla="*/ 79 w 552"/>
              <a:gd name="T7" fmla="*/ 218 h 564"/>
              <a:gd name="T8" fmla="*/ 39 w 552"/>
              <a:gd name="T9" fmla="*/ 97 h 564"/>
              <a:gd name="T10" fmla="*/ 62 w 552"/>
              <a:gd name="T11" fmla="*/ 75 h 564"/>
              <a:gd name="T12" fmla="*/ 189 w 552"/>
              <a:gd name="T13" fmla="*/ 99 h 564"/>
              <a:gd name="T14" fmla="*/ 255 w 552"/>
              <a:gd name="T15" fmla="*/ 85 h 564"/>
              <a:gd name="T16" fmla="*/ 359 w 552"/>
              <a:gd name="T17" fmla="*/ 10 h 564"/>
              <a:gd name="T18" fmla="*/ 386 w 552"/>
              <a:gd name="T19" fmla="*/ 26 h 564"/>
              <a:gd name="T20" fmla="*/ 400 w 552"/>
              <a:gd name="T21" fmla="*/ 153 h 564"/>
              <a:gd name="T22" fmla="*/ 433 w 552"/>
              <a:gd name="T23" fmla="*/ 211 h 564"/>
              <a:gd name="T24" fmla="*/ 537 w 552"/>
              <a:gd name="T25" fmla="*/ 287 h 564"/>
              <a:gd name="T26" fmla="*/ 537 w 552"/>
              <a:gd name="T27" fmla="*/ 319 h 564"/>
              <a:gd name="T28" fmla="*/ 420 w 552"/>
              <a:gd name="T29" fmla="*/ 370 h 564"/>
              <a:gd name="T30" fmla="*/ 375 w 552"/>
              <a:gd name="T31" fmla="*/ 421 h 564"/>
              <a:gd name="T32" fmla="*/ 333 w 552"/>
              <a:gd name="T33" fmla="*/ 543 h 564"/>
              <a:gd name="T34" fmla="*/ 302 w 552"/>
              <a:gd name="T35" fmla="*/ 552 h 564"/>
              <a:gd name="T36" fmla="*/ 216 w 552"/>
              <a:gd name="T37" fmla="*/ 457 h 564"/>
              <a:gd name="T38" fmla="*/ 153 w 552"/>
              <a:gd name="T39" fmla="*/ 429 h 564"/>
              <a:gd name="T40" fmla="*/ 24 w 552"/>
              <a:gd name="T41" fmla="*/ 428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2" h="564">
                <a:moveTo>
                  <a:pt x="24" y="428"/>
                </a:moveTo>
                <a:cubicBezTo>
                  <a:pt x="7" y="427"/>
                  <a:pt x="0" y="415"/>
                  <a:pt x="8" y="400"/>
                </a:cubicBezTo>
                <a:cubicBezTo>
                  <a:pt x="25" y="366"/>
                  <a:pt x="46" y="328"/>
                  <a:pt x="71" y="287"/>
                </a:cubicBezTo>
                <a:cubicBezTo>
                  <a:pt x="82" y="269"/>
                  <a:pt x="86" y="238"/>
                  <a:pt x="79" y="218"/>
                </a:cubicBezTo>
                <a:cubicBezTo>
                  <a:pt x="63" y="174"/>
                  <a:pt x="49" y="132"/>
                  <a:pt x="39" y="97"/>
                </a:cubicBezTo>
                <a:cubicBezTo>
                  <a:pt x="35" y="81"/>
                  <a:pt x="45" y="72"/>
                  <a:pt x="62" y="75"/>
                </a:cubicBezTo>
                <a:cubicBezTo>
                  <a:pt x="100" y="81"/>
                  <a:pt x="143" y="89"/>
                  <a:pt x="189" y="99"/>
                </a:cubicBezTo>
                <a:cubicBezTo>
                  <a:pt x="209" y="104"/>
                  <a:pt x="239" y="98"/>
                  <a:pt x="255" y="85"/>
                </a:cubicBezTo>
                <a:cubicBezTo>
                  <a:pt x="292" y="58"/>
                  <a:pt x="327" y="33"/>
                  <a:pt x="359" y="10"/>
                </a:cubicBezTo>
                <a:cubicBezTo>
                  <a:pt x="373" y="0"/>
                  <a:pt x="385" y="8"/>
                  <a:pt x="386" y="26"/>
                </a:cubicBezTo>
                <a:cubicBezTo>
                  <a:pt x="390" y="67"/>
                  <a:pt x="395" y="108"/>
                  <a:pt x="400" y="153"/>
                </a:cubicBezTo>
                <a:cubicBezTo>
                  <a:pt x="402" y="173"/>
                  <a:pt x="417" y="200"/>
                  <a:pt x="433" y="211"/>
                </a:cubicBezTo>
                <a:cubicBezTo>
                  <a:pt x="470" y="238"/>
                  <a:pt x="504" y="263"/>
                  <a:pt x="537" y="287"/>
                </a:cubicBezTo>
                <a:cubicBezTo>
                  <a:pt x="552" y="297"/>
                  <a:pt x="552" y="311"/>
                  <a:pt x="537" y="319"/>
                </a:cubicBezTo>
                <a:cubicBezTo>
                  <a:pt x="501" y="335"/>
                  <a:pt x="462" y="353"/>
                  <a:pt x="420" y="370"/>
                </a:cubicBezTo>
                <a:cubicBezTo>
                  <a:pt x="401" y="378"/>
                  <a:pt x="381" y="402"/>
                  <a:pt x="375" y="421"/>
                </a:cubicBezTo>
                <a:cubicBezTo>
                  <a:pt x="361" y="466"/>
                  <a:pt x="346" y="507"/>
                  <a:pt x="333" y="543"/>
                </a:cubicBezTo>
                <a:cubicBezTo>
                  <a:pt x="326" y="559"/>
                  <a:pt x="313" y="564"/>
                  <a:pt x="302" y="552"/>
                </a:cubicBezTo>
                <a:cubicBezTo>
                  <a:pt x="276" y="526"/>
                  <a:pt x="247" y="493"/>
                  <a:pt x="216" y="457"/>
                </a:cubicBezTo>
                <a:cubicBezTo>
                  <a:pt x="203" y="441"/>
                  <a:pt x="174" y="428"/>
                  <a:pt x="153" y="429"/>
                </a:cubicBezTo>
                <a:cubicBezTo>
                  <a:pt x="106" y="430"/>
                  <a:pt x="61" y="430"/>
                  <a:pt x="24" y="428"/>
                </a:cubicBez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5" name="Freeform 14"/>
          <p:cNvSpPr/>
          <p:nvPr/>
        </p:nvSpPr>
        <p:spPr bwMode="auto">
          <a:xfrm>
            <a:off x="6458346" y="4398977"/>
            <a:ext cx="1363663" cy="1379538"/>
          </a:xfrm>
          <a:custGeom>
            <a:avLst/>
            <a:gdLst>
              <a:gd name="T0" fmla="*/ 192 w 588"/>
              <a:gd name="T1" fmla="*/ 2 h 595"/>
              <a:gd name="T2" fmla="*/ 327 w 588"/>
              <a:gd name="T3" fmla="*/ 85 h 595"/>
              <a:gd name="T4" fmla="*/ 505 w 588"/>
              <a:gd name="T5" fmla="*/ 70 h 595"/>
              <a:gd name="T6" fmla="*/ 529 w 588"/>
              <a:gd name="T7" fmla="*/ 67 h 595"/>
              <a:gd name="T8" fmla="*/ 544 w 588"/>
              <a:gd name="T9" fmla="*/ 82 h 595"/>
              <a:gd name="T10" fmla="*/ 547 w 588"/>
              <a:gd name="T11" fmla="*/ 86 h 595"/>
              <a:gd name="T12" fmla="*/ 549 w 588"/>
              <a:gd name="T13" fmla="*/ 90 h 595"/>
              <a:gd name="T14" fmla="*/ 551 w 588"/>
              <a:gd name="T15" fmla="*/ 95 h 595"/>
              <a:gd name="T16" fmla="*/ 552 w 588"/>
              <a:gd name="T17" fmla="*/ 101 h 595"/>
              <a:gd name="T18" fmla="*/ 553 w 588"/>
              <a:gd name="T19" fmla="*/ 106 h 595"/>
              <a:gd name="T20" fmla="*/ 552 w 588"/>
              <a:gd name="T21" fmla="*/ 111 h 595"/>
              <a:gd name="T22" fmla="*/ 551 w 588"/>
              <a:gd name="T23" fmla="*/ 118 h 595"/>
              <a:gd name="T24" fmla="*/ 516 w 588"/>
              <a:gd name="T25" fmla="*/ 292 h 595"/>
              <a:gd name="T26" fmla="*/ 581 w 588"/>
              <a:gd name="T27" fmla="*/ 445 h 595"/>
              <a:gd name="T28" fmla="*/ 416 w 588"/>
              <a:gd name="T29" fmla="*/ 466 h 595"/>
              <a:gd name="T30" fmla="*/ 283 w 588"/>
              <a:gd name="T31" fmla="*/ 583 h 595"/>
              <a:gd name="T32" fmla="*/ 279 w 588"/>
              <a:gd name="T33" fmla="*/ 587 h 595"/>
              <a:gd name="T34" fmla="*/ 275 w 588"/>
              <a:gd name="T35" fmla="*/ 589 h 595"/>
              <a:gd name="T36" fmla="*/ 271 w 588"/>
              <a:gd name="T37" fmla="*/ 592 h 595"/>
              <a:gd name="T38" fmla="*/ 265 w 588"/>
              <a:gd name="T39" fmla="*/ 594 h 595"/>
              <a:gd name="T40" fmla="*/ 260 w 588"/>
              <a:gd name="T41" fmla="*/ 595 h 595"/>
              <a:gd name="T42" fmla="*/ 255 w 588"/>
              <a:gd name="T43" fmla="*/ 595 h 595"/>
              <a:gd name="T44" fmla="*/ 250 w 588"/>
              <a:gd name="T45" fmla="*/ 595 h 595"/>
              <a:gd name="T46" fmla="*/ 244 w 588"/>
              <a:gd name="T47" fmla="*/ 594 h 595"/>
              <a:gd name="T48" fmla="*/ 239 w 588"/>
              <a:gd name="T49" fmla="*/ 592 h 595"/>
              <a:gd name="T50" fmla="*/ 235 w 588"/>
              <a:gd name="T51" fmla="*/ 589 h 595"/>
              <a:gd name="T52" fmla="*/ 231 w 588"/>
              <a:gd name="T53" fmla="*/ 586 h 595"/>
              <a:gd name="T54" fmla="*/ 227 w 588"/>
              <a:gd name="T55" fmla="*/ 583 h 595"/>
              <a:gd name="T56" fmla="*/ 220 w 588"/>
              <a:gd name="T57" fmla="*/ 574 h 595"/>
              <a:gd name="T58" fmla="*/ 218 w 588"/>
              <a:gd name="T59" fmla="*/ 567 h 595"/>
              <a:gd name="T60" fmla="*/ 142 w 588"/>
              <a:gd name="T61" fmla="*/ 406 h 595"/>
              <a:gd name="T62" fmla="*/ 2 w 588"/>
              <a:gd name="T63" fmla="*/ 330 h 595"/>
              <a:gd name="T64" fmla="*/ 6 w 588"/>
              <a:gd name="T65" fmla="*/ 302 h 595"/>
              <a:gd name="T66" fmla="*/ 72 w 588"/>
              <a:gd name="T67" fmla="*/ 249 h 595"/>
              <a:gd name="T68" fmla="*/ 141 w 588"/>
              <a:gd name="T69" fmla="*/ 191 h 595"/>
              <a:gd name="T70" fmla="*/ 156 w 588"/>
              <a:gd name="T71" fmla="*/ 102 h 595"/>
              <a:gd name="T72" fmla="*/ 169 w 588"/>
              <a:gd name="T73" fmla="*/ 1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8" h="595">
                <a:moveTo>
                  <a:pt x="169" y="19"/>
                </a:moveTo>
                <a:cubicBezTo>
                  <a:pt x="174" y="10"/>
                  <a:pt x="182" y="4"/>
                  <a:pt x="192" y="2"/>
                </a:cubicBezTo>
                <a:cubicBezTo>
                  <a:pt x="199" y="0"/>
                  <a:pt x="211" y="0"/>
                  <a:pt x="223" y="9"/>
                </a:cubicBezTo>
                <a:cubicBezTo>
                  <a:pt x="259" y="34"/>
                  <a:pt x="293" y="59"/>
                  <a:pt x="327" y="85"/>
                </a:cubicBezTo>
                <a:cubicBezTo>
                  <a:pt x="338" y="93"/>
                  <a:pt x="362" y="98"/>
                  <a:pt x="377" y="95"/>
                </a:cubicBezTo>
                <a:cubicBezTo>
                  <a:pt x="417" y="86"/>
                  <a:pt x="459" y="77"/>
                  <a:pt x="505" y="70"/>
                </a:cubicBezTo>
                <a:cubicBezTo>
                  <a:pt x="512" y="69"/>
                  <a:pt x="518" y="69"/>
                  <a:pt x="524" y="70"/>
                </a:cubicBezTo>
                <a:cubicBezTo>
                  <a:pt x="529" y="67"/>
                  <a:pt x="529" y="67"/>
                  <a:pt x="529" y="67"/>
                </a:cubicBezTo>
                <a:cubicBezTo>
                  <a:pt x="542" y="80"/>
                  <a:pt x="542" y="80"/>
                  <a:pt x="542" y="80"/>
                </a:cubicBezTo>
                <a:cubicBezTo>
                  <a:pt x="543" y="81"/>
                  <a:pt x="543" y="81"/>
                  <a:pt x="544" y="82"/>
                </a:cubicBezTo>
                <a:cubicBezTo>
                  <a:pt x="544" y="82"/>
                  <a:pt x="545" y="83"/>
                  <a:pt x="546" y="84"/>
                </a:cubicBezTo>
                <a:cubicBezTo>
                  <a:pt x="546" y="85"/>
                  <a:pt x="546" y="85"/>
                  <a:pt x="547" y="86"/>
                </a:cubicBezTo>
                <a:cubicBezTo>
                  <a:pt x="547" y="87"/>
                  <a:pt x="548" y="88"/>
                  <a:pt x="548" y="89"/>
                </a:cubicBezTo>
                <a:cubicBezTo>
                  <a:pt x="549" y="89"/>
                  <a:pt x="549" y="90"/>
                  <a:pt x="549" y="90"/>
                </a:cubicBezTo>
                <a:cubicBezTo>
                  <a:pt x="550" y="91"/>
                  <a:pt x="550" y="92"/>
                  <a:pt x="551" y="93"/>
                </a:cubicBezTo>
                <a:cubicBezTo>
                  <a:pt x="551" y="94"/>
                  <a:pt x="551" y="95"/>
                  <a:pt x="551" y="95"/>
                </a:cubicBezTo>
                <a:cubicBezTo>
                  <a:pt x="552" y="96"/>
                  <a:pt x="552" y="97"/>
                  <a:pt x="552" y="98"/>
                </a:cubicBezTo>
                <a:cubicBezTo>
                  <a:pt x="552" y="99"/>
                  <a:pt x="552" y="100"/>
                  <a:pt x="552" y="101"/>
                </a:cubicBezTo>
                <a:cubicBezTo>
                  <a:pt x="553" y="102"/>
                  <a:pt x="553" y="103"/>
                  <a:pt x="553" y="103"/>
                </a:cubicBezTo>
                <a:cubicBezTo>
                  <a:pt x="553" y="104"/>
                  <a:pt x="553" y="105"/>
                  <a:pt x="553" y="106"/>
                </a:cubicBezTo>
                <a:cubicBezTo>
                  <a:pt x="553" y="107"/>
                  <a:pt x="553" y="108"/>
                  <a:pt x="553" y="109"/>
                </a:cubicBezTo>
                <a:cubicBezTo>
                  <a:pt x="553" y="109"/>
                  <a:pt x="553" y="110"/>
                  <a:pt x="552" y="111"/>
                </a:cubicBezTo>
                <a:cubicBezTo>
                  <a:pt x="552" y="112"/>
                  <a:pt x="552" y="113"/>
                  <a:pt x="552" y="114"/>
                </a:cubicBezTo>
                <a:cubicBezTo>
                  <a:pt x="552" y="115"/>
                  <a:pt x="552" y="117"/>
                  <a:pt x="551" y="118"/>
                </a:cubicBezTo>
                <a:cubicBezTo>
                  <a:pt x="541" y="153"/>
                  <a:pt x="528" y="195"/>
                  <a:pt x="511" y="241"/>
                </a:cubicBezTo>
                <a:cubicBezTo>
                  <a:pt x="506" y="255"/>
                  <a:pt x="509" y="280"/>
                  <a:pt x="516" y="292"/>
                </a:cubicBezTo>
                <a:cubicBezTo>
                  <a:pt x="542" y="333"/>
                  <a:pt x="564" y="373"/>
                  <a:pt x="581" y="406"/>
                </a:cubicBezTo>
                <a:cubicBezTo>
                  <a:pt x="588" y="420"/>
                  <a:pt x="588" y="434"/>
                  <a:pt x="581" y="445"/>
                </a:cubicBezTo>
                <a:cubicBezTo>
                  <a:pt x="575" y="456"/>
                  <a:pt x="562" y="463"/>
                  <a:pt x="548" y="464"/>
                </a:cubicBezTo>
                <a:cubicBezTo>
                  <a:pt x="510" y="467"/>
                  <a:pt x="464" y="467"/>
                  <a:pt x="416" y="466"/>
                </a:cubicBezTo>
                <a:cubicBezTo>
                  <a:pt x="402" y="465"/>
                  <a:pt x="379" y="475"/>
                  <a:pt x="370" y="486"/>
                </a:cubicBezTo>
                <a:cubicBezTo>
                  <a:pt x="337" y="524"/>
                  <a:pt x="308" y="557"/>
                  <a:pt x="283" y="583"/>
                </a:cubicBezTo>
                <a:cubicBezTo>
                  <a:pt x="282" y="584"/>
                  <a:pt x="281" y="585"/>
                  <a:pt x="280" y="586"/>
                </a:cubicBezTo>
                <a:cubicBezTo>
                  <a:pt x="279" y="586"/>
                  <a:pt x="279" y="586"/>
                  <a:pt x="279" y="587"/>
                </a:cubicBezTo>
                <a:cubicBezTo>
                  <a:pt x="278" y="587"/>
                  <a:pt x="277" y="588"/>
                  <a:pt x="276" y="589"/>
                </a:cubicBezTo>
                <a:cubicBezTo>
                  <a:pt x="276" y="589"/>
                  <a:pt x="275" y="589"/>
                  <a:pt x="275" y="589"/>
                </a:cubicBezTo>
                <a:cubicBezTo>
                  <a:pt x="274" y="590"/>
                  <a:pt x="273" y="591"/>
                  <a:pt x="272" y="591"/>
                </a:cubicBezTo>
                <a:cubicBezTo>
                  <a:pt x="271" y="591"/>
                  <a:pt x="271" y="591"/>
                  <a:pt x="271" y="592"/>
                </a:cubicBezTo>
                <a:cubicBezTo>
                  <a:pt x="269" y="592"/>
                  <a:pt x="268" y="593"/>
                  <a:pt x="266" y="594"/>
                </a:cubicBezTo>
                <a:cubicBezTo>
                  <a:pt x="266" y="594"/>
                  <a:pt x="265" y="594"/>
                  <a:pt x="265" y="594"/>
                </a:cubicBezTo>
                <a:cubicBezTo>
                  <a:pt x="264" y="594"/>
                  <a:pt x="263" y="594"/>
                  <a:pt x="262" y="595"/>
                </a:cubicBezTo>
                <a:cubicBezTo>
                  <a:pt x="261" y="595"/>
                  <a:pt x="260" y="595"/>
                  <a:pt x="260" y="595"/>
                </a:cubicBezTo>
                <a:cubicBezTo>
                  <a:pt x="259" y="595"/>
                  <a:pt x="258" y="595"/>
                  <a:pt x="257" y="595"/>
                </a:cubicBezTo>
                <a:cubicBezTo>
                  <a:pt x="256" y="595"/>
                  <a:pt x="255" y="595"/>
                  <a:pt x="255" y="595"/>
                </a:cubicBezTo>
                <a:cubicBezTo>
                  <a:pt x="254" y="595"/>
                  <a:pt x="253" y="595"/>
                  <a:pt x="251" y="595"/>
                </a:cubicBezTo>
                <a:cubicBezTo>
                  <a:pt x="251" y="595"/>
                  <a:pt x="251" y="595"/>
                  <a:pt x="250" y="595"/>
                </a:cubicBezTo>
                <a:cubicBezTo>
                  <a:pt x="248" y="595"/>
                  <a:pt x="247" y="595"/>
                  <a:pt x="245" y="594"/>
                </a:cubicBezTo>
                <a:cubicBezTo>
                  <a:pt x="245" y="594"/>
                  <a:pt x="244" y="594"/>
                  <a:pt x="244" y="594"/>
                </a:cubicBezTo>
                <a:cubicBezTo>
                  <a:pt x="243" y="593"/>
                  <a:pt x="242" y="593"/>
                  <a:pt x="241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8" y="591"/>
                  <a:pt x="237" y="591"/>
                  <a:pt x="237" y="590"/>
                </a:cubicBezTo>
                <a:cubicBezTo>
                  <a:pt x="236" y="590"/>
                  <a:pt x="236" y="590"/>
                  <a:pt x="235" y="589"/>
                </a:cubicBezTo>
                <a:cubicBezTo>
                  <a:pt x="234" y="589"/>
                  <a:pt x="233" y="588"/>
                  <a:pt x="232" y="587"/>
                </a:cubicBezTo>
                <a:cubicBezTo>
                  <a:pt x="231" y="587"/>
                  <a:pt x="231" y="586"/>
                  <a:pt x="231" y="586"/>
                </a:cubicBezTo>
                <a:cubicBezTo>
                  <a:pt x="230" y="585"/>
                  <a:pt x="229" y="585"/>
                  <a:pt x="228" y="584"/>
                </a:cubicBezTo>
                <a:cubicBezTo>
                  <a:pt x="228" y="583"/>
                  <a:pt x="228" y="583"/>
                  <a:pt x="227" y="583"/>
                </a:cubicBezTo>
                <a:cubicBezTo>
                  <a:pt x="227" y="582"/>
                  <a:pt x="227" y="582"/>
                  <a:pt x="226" y="581"/>
                </a:cubicBezTo>
                <a:cubicBezTo>
                  <a:pt x="220" y="574"/>
                  <a:pt x="220" y="574"/>
                  <a:pt x="220" y="574"/>
                </a:cubicBezTo>
                <a:cubicBezTo>
                  <a:pt x="221" y="573"/>
                  <a:pt x="221" y="573"/>
                  <a:pt x="221" y="573"/>
                </a:cubicBezTo>
                <a:cubicBezTo>
                  <a:pt x="220" y="571"/>
                  <a:pt x="219" y="569"/>
                  <a:pt x="218" y="567"/>
                </a:cubicBezTo>
                <a:cubicBezTo>
                  <a:pt x="202" y="524"/>
                  <a:pt x="188" y="483"/>
                  <a:pt x="175" y="443"/>
                </a:cubicBezTo>
                <a:cubicBezTo>
                  <a:pt x="171" y="429"/>
                  <a:pt x="155" y="411"/>
                  <a:pt x="142" y="406"/>
                </a:cubicBezTo>
                <a:cubicBezTo>
                  <a:pt x="103" y="389"/>
                  <a:pt x="63" y="372"/>
                  <a:pt x="25" y="354"/>
                </a:cubicBezTo>
                <a:cubicBezTo>
                  <a:pt x="10" y="347"/>
                  <a:pt x="5" y="337"/>
                  <a:pt x="2" y="330"/>
                </a:cubicBezTo>
                <a:cubicBezTo>
                  <a:pt x="0" y="321"/>
                  <a:pt x="1" y="311"/>
                  <a:pt x="6" y="302"/>
                </a:cubicBezTo>
                <a:cubicBezTo>
                  <a:pt x="6" y="302"/>
                  <a:pt x="6" y="302"/>
                  <a:pt x="6" y="302"/>
                </a:cubicBezTo>
                <a:cubicBezTo>
                  <a:pt x="9" y="296"/>
                  <a:pt x="14" y="290"/>
                  <a:pt x="21" y="286"/>
                </a:cubicBezTo>
                <a:cubicBezTo>
                  <a:pt x="38" y="274"/>
                  <a:pt x="54" y="262"/>
                  <a:pt x="72" y="249"/>
                </a:cubicBezTo>
                <a:cubicBezTo>
                  <a:pt x="89" y="236"/>
                  <a:pt x="106" y="224"/>
                  <a:pt x="124" y="210"/>
                </a:cubicBezTo>
                <a:cubicBezTo>
                  <a:pt x="130" y="207"/>
                  <a:pt x="136" y="199"/>
                  <a:pt x="141" y="191"/>
                </a:cubicBezTo>
                <a:cubicBezTo>
                  <a:pt x="145" y="183"/>
                  <a:pt x="149" y="174"/>
                  <a:pt x="149" y="167"/>
                </a:cubicBezTo>
                <a:cubicBezTo>
                  <a:pt x="152" y="145"/>
                  <a:pt x="154" y="123"/>
                  <a:pt x="156" y="102"/>
                </a:cubicBezTo>
                <a:cubicBezTo>
                  <a:pt x="159" y="81"/>
                  <a:pt x="161" y="60"/>
                  <a:pt x="163" y="40"/>
                </a:cubicBezTo>
                <a:cubicBezTo>
                  <a:pt x="164" y="32"/>
                  <a:pt x="166" y="25"/>
                  <a:pt x="16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5900" dist="76200" dir="2700000" sx="101000" sy="101000" algn="tl" rotWithShape="0">
              <a:prstClr val="black">
                <a:alpha val="27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6" name="Freeform 15"/>
          <p:cNvSpPr/>
          <p:nvPr/>
        </p:nvSpPr>
        <p:spPr bwMode="auto">
          <a:xfrm>
            <a:off x="6499621" y="4435490"/>
            <a:ext cx="1279525" cy="1308100"/>
          </a:xfrm>
          <a:custGeom>
            <a:avLst/>
            <a:gdLst>
              <a:gd name="T0" fmla="*/ 544 w 552"/>
              <a:gd name="T1" fmla="*/ 400 h 564"/>
              <a:gd name="T2" fmla="*/ 528 w 552"/>
              <a:gd name="T3" fmla="*/ 428 h 564"/>
              <a:gd name="T4" fmla="*/ 399 w 552"/>
              <a:gd name="T5" fmla="*/ 429 h 564"/>
              <a:gd name="T6" fmla="*/ 336 w 552"/>
              <a:gd name="T7" fmla="*/ 457 h 564"/>
              <a:gd name="T8" fmla="*/ 250 w 552"/>
              <a:gd name="T9" fmla="*/ 552 h 564"/>
              <a:gd name="T10" fmla="*/ 219 w 552"/>
              <a:gd name="T11" fmla="*/ 543 h 564"/>
              <a:gd name="T12" fmla="*/ 177 w 552"/>
              <a:gd name="T13" fmla="*/ 421 h 564"/>
              <a:gd name="T14" fmla="*/ 132 w 552"/>
              <a:gd name="T15" fmla="*/ 370 h 564"/>
              <a:gd name="T16" fmla="*/ 15 w 552"/>
              <a:gd name="T17" fmla="*/ 319 h 564"/>
              <a:gd name="T18" fmla="*/ 15 w 552"/>
              <a:gd name="T19" fmla="*/ 287 h 564"/>
              <a:gd name="T20" fmla="*/ 119 w 552"/>
              <a:gd name="T21" fmla="*/ 211 h 564"/>
              <a:gd name="T22" fmla="*/ 152 w 552"/>
              <a:gd name="T23" fmla="*/ 153 h 564"/>
              <a:gd name="T24" fmla="*/ 166 w 552"/>
              <a:gd name="T25" fmla="*/ 26 h 564"/>
              <a:gd name="T26" fmla="*/ 193 w 552"/>
              <a:gd name="T27" fmla="*/ 10 h 564"/>
              <a:gd name="T28" fmla="*/ 297 w 552"/>
              <a:gd name="T29" fmla="*/ 85 h 564"/>
              <a:gd name="T30" fmla="*/ 363 w 552"/>
              <a:gd name="T31" fmla="*/ 99 h 564"/>
              <a:gd name="T32" fmla="*/ 490 w 552"/>
              <a:gd name="T33" fmla="*/ 74 h 564"/>
              <a:gd name="T34" fmla="*/ 513 w 552"/>
              <a:gd name="T35" fmla="*/ 97 h 564"/>
              <a:gd name="T36" fmla="*/ 473 w 552"/>
              <a:gd name="T37" fmla="*/ 218 h 564"/>
              <a:gd name="T38" fmla="*/ 481 w 552"/>
              <a:gd name="T39" fmla="*/ 287 h 564"/>
              <a:gd name="T40" fmla="*/ 544 w 552"/>
              <a:gd name="T41" fmla="*/ 40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2" h="564">
                <a:moveTo>
                  <a:pt x="544" y="400"/>
                </a:moveTo>
                <a:cubicBezTo>
                  <a:pt x="552" y="415"/>
                  <a:pt x="545" y="427"/>
                  <a:pt x="528" y="428"/>
                </a:cubicBezTo>
                <a:cubicBezTo>
                  <a:pt x="491" y="430"/>
                  <a:pt x="446" y="430"/>
                  <a:pt x="399" y="429"/>
                </a:cubicBezTo>
                <a:cubicBezTo>
                  <a:pt x="378" y="428"/>
                  <a:pt x="349" y="441"/>
                  <a:pt x="336" y="457"/>
                </a:cubicBezTo>
                <a:cubicBezTo>
                  <a:pt x="305" y="493"/>
                  <a:pt x="276" y="526"/>
                  <a:pt x="250" y="552"/>
                </a:cubicBezTo>
                <a:cubicBezTo>
                  <a:pt x="239" y="564"/>
                  <a:pt x="226" y="559"/>
                  <a:pt x="219" y="543"/>
                </a:cubicBezTo>
                <a:cubicBezTo>
                  <a:pt x="206" y="507"/>
                  <a:pt x="191" y="466"/>
                  <a:pt x="177" y="421"/>
                </a:cubicBezTo>
                <a:cubicBezTo>
                  <a:pt x="171" y="401"/>
                  <a:pt x="151" y="378"/>
                  <a:pt x="132" y="370"/>
                </a:cubicBezTo>
                <a:cubicBezTo>
                  <a:pt x="90" y="353"/>
                  <a:pt x="51" y="335"/>
                  <a:pt x="15" y="319"/>
                </a:cubicBezTo>
                <a:cubicBezTo>
                  <a:pt x="0" y="311"/>
                  <a:pt x="0" y="297"/>
                  <a:pt x="15" y="287"/>
                </a:cubicBezTo>
                <a:cubicBezTo>
                  <a:pt x="48" y="263"/>
                  <a:pt x="82" y="238"/>
                  <a:pt x="119" y="211"/>
                </a:cubicBezTo>
                <a:cubicBezTo>
                  <a:pt x="135" y="200"/>
                  <a:pt x="150" y="173"/>
                  <a:pt x="152" y="153"/>
                </a:cubicBezTo>
                <a:cubicBezTo>
                  <a:pt x="157" y="108"/>
                  <a:pt x="162" y="67"/>
                  <a:pt x="166" y="26"/>
                </a:cubicBezTo>
                <a:cubicBezTo>
                  <a:pt x="167" y="8"/>
                  <a:pt x="179" y="0"/>
                  <a:pt x="193" y="10"/>
                </a:cubicBezTo>
                <a:cubicBezTo>
                  <a:pt x="225" y="32"/>
                  <a:pt x="260" y="58"/>
                  <a:pt x="297" y="85"/>
                </a:cubicBezTo>
                <a:cubicBezTo>
                  <a:pt x="313" y="98"/>
                  <a:pt x="343" y="104"/>
                  <a:pt x="363" y="99"/>
                </a:cubicBezTo>
                <a:cubicBezTo>
                  <a:pt x="409" y="89"/>
                  <a:pt x="452" y="81"/>
                  <a:pt x="490" y="74"/>
                </a:cubicBezTo>
                <a:cubicBezTo>
                  <a:pt x="507" y="72"/>
                  <a:pt x="517" y="81"/>
                  <a:pt x="513" y="97"/>
                </a:cubicBezTo>
                <a:cubicBezTo>
                  <a:pt x="503" y="132"/>
                  <a:pt x="489" y="174"/>
                  <a:pt x="473" y="218"/>
                </a:cubicBezTo>
                <a:cubicBezTo>
                  <a:pt x="466" y="238"/>
                  <a:pt x="470" y="269"/>
                  <a:pt x="481" y="287"/>
                </a:cubicBezTo>
                <a:cubicBezTo>
                  <a:pt x="506" y="328"/>
                  <a:pt x="527" y="366"/>
                  <a:pt x="544" y="400"/>
                </a:cubicBez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7" name="Freeform 16"/>
          <p:cNvSpPr/>
          <p:nvPr/>
        </p:nvSpPr>
        <p:spPr bwMode="auto">
          <a:xfrm>
            <a:off x="6403138" y="1703929"/>
            <a:ext cx="1366838" cy="1379537"/>
          </a:xfrm>
          <a:custGeom>
            <a:avLst/>
            <a:gdLst>
              <a:gd name="T0" fmla="*/ 3 w 589"/>
              <a:gd name="T1" fmla="*/ 266 h 595"/>
              <a:gd name="T2" fmla="*/ 143 w 589"/>
              <a:gd name="T3" fmla="*/ 190 h 595"/>
              <a:gd name="T4" fmla="*/ 219 w 589"/>
              <a:gd name="T5" fmla="*/ 29 h 595"/>
              <a:gd name="T6" fmla="*/ 228 w 589"/>
              <a:gd name="T7" fmla="*/ 7 h 595"/>
              <a:gd name="T8" fmla="*/ 249 w 589"/>
              <a:gd name="T9" fmla="*/ 1 h 595"/>
              <a:gd name="T10" fmla="*/ 254 w 589"/>
              <a:gd name="T11" fmla="*/ 0 h 595"/>
              <a:gd name="T12" fmla="*/ 259 w 589"/>
              <a:gd name="T13" fmla="*/ 0 h 595"/>
              <a:gd name="T14" fmla="*/ 264 w 589"/>
              <a:gd name="T15" fmla="*/ 1 h 595"/>
              <a:gd name="T16" fmla="*/ 269 w 589"/>
              <a:gd name="T17" fmla="*/ 3 h 595"/>
              <a:gd name="T18" fmla="*/ 274 w 589"/>
              <a:gd name="T19" fmla="*/ 5 h 595"/>
              <a:gd name="T20" fmla="*/ 278 w 589"/>
              <a:gd name="T21" fmla="*/ 8 h 595"/>
              <a:gd name="T22" fmla="*/ 284 w 589"/>
              <a:gd name="T23" fmla="*/ 13 h 595"/>
              <a:gd name="T24" fmla="*/ 417 w 589"/>
              <a:gd name="T25" fmla="*/ 130 h 595"/>
              <a:gd name="T26" fmla="*/ 582 w 589"/>
              <a:gd name="T27" fmla="*/ 150 h 595"/>
              <a:gd name="T28" fmla="*/ 517 w 589"/>
              <a:gd name="T29" fmla="*/ 303 h 595"/>
              <a:gd name="T30" fmla="*/ 552 w 589"/>
              <a:gd name="T31" fmla="*/ 477 h 595"/>
              <a:gd name="T32" fmla="*/ 553 w 589"/>
              <a:gd name="T33" fmla="*/ 483 h 595"/>
              <a:gd name="T34" fmla="*/ 554 w 589"/>
              <a:gd name="T35" fmla="*/ 488 h 595"/>
              <a:gd name="T36" fmla="*/ 554 w 589"/>
              <a:gd name="T37" fmla="*/ 493 h 595"/>
              <a:gd name="T38" fmla="*/ 553 w 589"/>
              <a:gd name="T39" fmla="*/ 499 h 595"/>
              <a:gd name="T40" fmla="*/ 551 w 589"/>
              <a:gd name="T41" fmla="*/ 503 h 595"/>
              <a:gd name="T42" fmla="*/ 549 w 589"/>
              <a:gd name="T43" fmla="*/ 508 h 595"/>
              <a:gd name="T44" fmla="*/ 546 w 589"/>
              <a:gd name="T45" fmla="*/ 512 h 595"/>
              <a:gd name="T46" fmla="*/ 542 w 589"/>
              <a:gd name="T47" fmla="*/ 517 h 595"/>
              <a:gd name="T48" fmla="*/ 538 w 589"/>
              <a:gd name="T49" fmla="*/ 520 h 595"/>
              <a:gd name="T50" fmla="*/ 534 w 589"/>
              <a:gd name="T51" fmla="*/ 522 h 595"/>
              <a:gd name="T52" fmla="*/ 529 w 589"/>
              <a:gd name="T53" fmla="*/ 524 h 595"/>
              <a:gd name="T54" fmla="*/ 524 w 589"/>
              <a:gd name="T55" fmla="*/ 525 h 595"/>
              <a:gd name="T56" fmla="*/ 513 w 589"/>
              <a:gd name="T57" fmla="*/ 527 h 595"/>
              <a:gd name="T58" fmla="*/ 506 w 589"/>
              <a:gd name="T59" fmla="*/ 526 h 595"/>
              <a:gd name="T60" fmla="*/ 328 w 589"/>
              <a:gd name="T61" fmla="*/ 511 h 595"/>
              <a:gd name="T62" fmla="*/ 193 w 589"/>
              <a:gd name="T63" fmla="*/ 594 h 595"/>
              <a:gd name="T64" fmla="*/ 170 w 589"/>
              <a:gd name="T65" fmla="*/ 577 h 595"/>
              <a:gd name="T66" fmla="*/ 157 w 589"/>
              <a:gd name="T67" fmla="*/ 493 h 595"/>
              <a:gd name="T68" fmla="*/ 142 w 589"/>
              <a:gd name="T69" fmla="*/ 405 h 595"/>
              <a:gd name="T70" fmla="*/ 72 w 589"/>
              <a:gd name="T71" fmla="*/ 347 h 595"/>
              <a:gd name="T72" fmla="*/ 7 w 589"/>
              <a:gd name="T73" fmla="*/ 29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9" h="595">
                <a:moveTo>
                  <a:pt x="7" y="294"/>
                </a:moveTo>
                <a:cubicBezTo>
                  <a:pt x="2" y="285"/>
                  <a:pt x="0" y="275"/>
                  <a:pt x="3" y="266"/>
                </a:cubicBezTo>
                <a:cubicBezTo>
                  <a:pt x="6" y="259"/>
                  <a:pt x="11" y="249"/>
                  <a:pt x="26" y="242"/>
                </a:cubicBezTo>
                <a:cubicBezTo>
                  <a:pt x="64" y="224"/>
                  <a:pt x="104" y="206"/>
                  <a:pt x="143" y="190"/>
                </a:cubicBezTo>
                <a:cubicBezTo>
                  <a:pt x="156" y="185"/>
                  <a:pt x="172" y="166"/>
                  <a:pt x="176" y="152"/>
                </a:cubicBezTo>
                <a:cubicBezTo>
                  <a:pt x="189" y="112"/>
                  <a:pt x="202" y="72"/>
                  <a:pt x="219" y="29"/>
                </a:cubicBezTo>
                <a:cubicBezTo>
                  <a:pt x="221" y="22"/>
                  <a:pt x="225" y="17"/>
                  <a:pt x="229" y="12"/>
                </a:cubicBezTo>
                <a:cubicBezTo>
                  <a:pt x="228" y="7"/>
                  <a:pt x="228" y="7"/>
                  <a:pt x="228" y="7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1"/>
                  <a:pt x="248" y="1"/>
                  <a:pt x="249" y="1"/>
                </a:cubicBezTo>
                <a:cubicBezTo>
                  <a:pt x="249" y="1"/>
                  <a:pt x="250" y="1"/>
                  <a:pt x="252" y="0"/>
                </a:cubicBezTo>
                <a:cubicBezTo>
                  <a:pt x="252" y="0"/>
                  <a:pt x="253" y="0"/>
                  <a:pt x="254" y="0"/>
                </a:cubicBezTo>
                <a:cubicBezTo>
                  <a:pt x="255" y="0"/>
                  <a:pt x="256" y="0"/>
                  <a:pt x="257" y="0"/>
                </a:cubicBezTo>
                <a:cubicBezTo>
                  <a:pt x="258" y="0"/>
                  <a:pt x="258" y="0"/>
                  <a:pt x="259" y="0"/>
                </a:cubicBezTo>
                <a:cubicBezTo>
                  <a:pt x="260" y="1"/>
                  <a:pt x="261" y="1"/>
                  <a:pt x="262" y="1"/>
                </a:cubicBezTo>
                <a:cubicBezTo>
                  <a:pt x="263" y="1"/>
                  <a:pt x="263" y="1"/>
                  <a:pt x="264" y="1"/>
                </a:cubicBezTo>
                <a:cubicBezTo>
                  <a:pt x="265" y="2"/>
                  <a:pt x="266" y="2"/>
                  <a:pt x="267" y="2"/>
                </a:cubicBezTo>
                <a:cubicBezTo>
                  <a:pt x="268" y="2"/>
                  <a:pt x="268" y="3"/>
                  <a:pt x="269" y="3"/>
                </a:cubicBezTo>
                <a:cubicBezTo>
                  <a:pt x="270" y="3"/>
                  <a:pt x="271" y="4"/>
                  <a:pt x="272" y="4"/>
                </a:cubicBezTo>
                <a:cubicBezTo>
                  <a:pt x="273" y="4"/>
                  <a:pt x="273" y="5"/>
                  <a:pt x="274" y="5"/>
                </a:cubicBezTo>
                <a:cubicBezTo>
                  <a:pt x="275" y="6"/>
                  <a:pt x="276" y="6"/>
                  <a:pt x="276" y="7"/>
                </a:cubicBezTo>
                <a:cubicBezTo>
                  <a:pt x="277" y="7"/>
                  <a:pt x="278" y="8"/>
                  <a:pt x="278" y="8"/>
                </a:cubicBezTo>
                <a:cubicBezTo>
                  <a:pt x="279" y="9"/>
                  <a:pt x="280" y="9"/>
                  <a:pt x="280" y="10"/>
                </a:cubicBezTo>
                <a:cubicBezTo>
                  <a:pt x="282" y="11"/>
                  <a:pt x="283" y="12"/>
                  <a:pt x="284" y="13"/>
                </a:cubicBezTo>
                <a:cubicBezTo>
                  <a:pt x="309" y="39"/>
                  <a:pt x="338" y="71"/>
                  <a:pt x="370" y="109"/>
                </a:cubicBezTo>
                <a:cubicBezTo>
                  <a:pt x="380" y="120"/>
                  <a:pt x="402" y="130"/>
                  <a:pt x="417" y="130"/>
                </a:cubicBezTo>
                <a:cubicBezTo>
                  <a:pt x="465" y="129"/>
                  <a:pt x="511" y="129"/>
                  <a:pt x="548" y="131"/>
                </a:cubicBezTo>
                <a:cubicBezTo>
                  <a:pt x="563" y="132"/>
                  <a:pt x="576" y="139"/>
                  <a:pt x="582" y="150"/>
                </a:cubicBezTo>
                <a:cubicBezTo>
                  <a:pt x="589" y="162"/>
                  <a:pt x="589" y="176"/>
                  <a:pt x="582" y="189"/>
                </a:cubicBezTo>
                <a:cubicBezTo>
                  <a:pt x="565" y="223"/>
                  <a:pt x="543" y="262"/>
                  <a:pt x="517" y="303"/>
                </a:cubicBezTo>
                <a:cubicBezTo>
                  <a:pt x="510" y="316"/>
                  <a:pt x="507" y="341"/>
                  <a:pt x="512" y="354"/>
                </a:cubicBezTo>
                <a:cubicBezTo>
                  <a:pt x="529" y="401"/>
                  <a:pt x="542" y="442"/>
                  <a:pt x="552" y="477"/>
                </a:cubicBezTo>
                <a:cubicBezTo>
                  <a:pt x="552" y="479"/>
                  <a:pt x="553" y="480"/>
                  <a:pt x="553" y="482"/>
                </a:cubicBezTo>
                <a:cubicBezTo>
                  <a:pt x="553" y="482"/>
                  <a:pt x="553" y="483"/>
                  <a:pt x="553" y="483"/>
                </a:cubicBezTo>
                <a:cubicBezTo>
                  <a:pt x="553" y="484"/>
                  <a:pt x="554" y="485"/>
                  <a:pt x="554" y="486"/>
                </a:cubicBezTo>
                <a:cubicBezTo>
                  <a:pt x="554" y="487"/>
                  <a:pt x="554" y="487"/>
                  <a:pt x="554" y="488"/>
                </a:cubicBezTo>
                <a:cubicBezTo>
                  <a:pt x="554" y="489"/>
                  <a:pt x="554" y="490"/>
                  <a:pt x="554" y="491"/>
                </a:cubicBezTo>
                <a:cubicBezTo>
                  <a:pt x="554" y="492"/>
                  <a:pt x="554" y="492"/>
                  <a:pt x="554" y="493"/>
                </a:cubicBezTo>
                <a:cubicBezTo>
                  <a:pt x="553" y="494"/>
                  <a:pt x="553" y="496"/>
                  <a:pt x="553" y="497"/>
                </a:cubicBezTo>
                <a:cubicBezTo>
                  <a:pt x="553" y="498"/>
                  <a:pt x="553" y="498"/>
                  <a:pt x="553" y="499"/>
                </a:cubicBezTo>
                <a:cubicBezTo>
                  <a:pt x="552" y="500"/>
                  <a:pt x="552" y="501"/>
                  <a:pt x="552" y="502"/>
                </a:cubicBezTo>
                <a:cubicBezTo>
                  <a:pt x="551" y="502"/>
                  <a:pt x="551" y="503"/>
                  <a:pt x="551" y="503"/>
                </a:cubicBezTo>
                <a:cubicBezTo>
                  <a:pt x="551" y="505"/>
                  <a:pt x="550" y="505"/>
                  <a:pt x="550" y="506"/>
                </a:cubicBezTo>
                <a:cubicBezTo>
                  <a:pt x="549" y="507"/>
                  <a:pt x="549" y="507"/>
                  <a:pt x="549" y="508"/>
                </a:cubicBezTo>
                <a:cubicBezTo>
                  <a:pt x="548" y="509"/>
                  <a:pt x="548" y="510"/>
                  <a:pt x="547" y="511"/>
                </a:cubicBezTo>
                <a:cubicBezTo>
                  <a:pt x="547" y="511"/>
                  <a:pt x="547" y="512"/>
                  <a:pt x="546" y="512"/>
                </a:cubicBezTo>
                <a:cubicBezTo>
                  <a:pt x="545" y="513"/>
                  <a:pt x="544" y="514"/>
                  <a:pt x="543" y="516"/>
                </a:cubicBezTo>
                <a:cubicBezTo>
                  <a:pt x="543" y="516"/>
                  <a:pt x="542" y="516"/>
                  <a:pt x="542" y="517"/>
                </a:cubicBezTo>
                <a:cubicBezTo>
                  <a:pt x="541" y="517"/>
                  <a:pt x="540" y="518"/>
                  <a:pt x="539" y="519"/>
                </a:cubicBezTo>
                <a:cubicBezTo>
                  <a:pt x="539" y="519"/>
                  <a:pt x="539" y="519"/>
                  <a:pt x="538" y="520"/>
                </a:cubicBezTo>
                <a:cubicBezTo>
                  <a:pt x="537" y="520"/>
                  <a:pt x="536" y="521"/>
                  <a:pt x="535" y="521"/>
                </a:cubicBezTo>
                <a:cubicBezTo>
                  <a:pt x="535" y="522"/>
                  <a:pt x="534" y="522"/>
                  <a:pt x="534" y="522"/>
                </a:cubicBezTo>
                <a:cubicBezTo>
                  <a:pt x="533" y="523"/>
                  <a:pt x="531" y="523"/>
                  <a:pt x="530" y="524"/>
                </a:cubicBezTo>
                <a:cubicBezTo>
                  <a:pt x="530" y="524"/>
                  <a:pt x="529" y="524"/>
                  <a:pt x="529" y="524"/>
                </a:cubicBezTo>
                <a:cubicBezTo>
                  <a:pt x="528" y="524"/>
                  <a:pt x="527" y="525"/>
                  <a:pt x="526" y="525"/>
                </a:cubicBezTo>
                <a:cubicBezTo>
                  <a:pt x="525" y="525"/>
                  <a:pt x="525" y="525"/>
                  <a:pt x="524" y="525"/>
                </a:cubicBezTo>
                <a:cubicBezTo>
                  <a:pt x="524" y="526"/>
                  <a:pt x="523" y="526"/>
                  <a:pt x="522" y="526"/>
                </a:cubicBezTo>
                <a:cubicBezTo>
                  <a:pt x="513" y="527"/>
                  <a:pt x="513" y="527"/>
                  <a:pt x="513" y="527"/>
                </a:cubicBezTo>
                <a:cubicBezTo>
                  <a:pt x="512" y="526"/>
                  <a:pt x="512" y="526"/>
                  <a:pt x="512" y="526"/>
                </a:cubicBezTo>
                <a:cubicBezTo>
                  <a:pt x="510" y="526"/>
                  <a:pt x="508" y="526"/>
                  <a:pt x="506" y="526"/>
                </a:cubicBezTo>
                <a:cubicBezTo>
                  <a:pt x="460" y="518"/>
                  <a:pt x="418" y="510"/>
                  <a:pt x="378" y="501"/>
                </a:cubicBezTo>
                <a:cubicBezTo>
                  <a:pt x="363" y="497"/>
                  <a:pt x="339" y="502"/>
                  <a:pt x="328" y="511"/>
                </a:cubicBezTo>
                <a:cubicBezTo>
                  <a:pt x="294" y="536"/>
                  <a:pt x="259" y="562"/>
                  <a:pt x="224" y="586"/>
                </a:cubicBezTo>
                <a:cubicBezTo>
                  <a:pt x="212" y="595"/>
                  <a:pt x="200" y="595"/>
                  <a:pt x="193" y="594"/>
                </a:cubicBezTo>
                <a:cubicBezTo>
                  <a:pt x="183" y="592"/>
                  <a:pt x="175" y="586"/>
                  <a:pt x="170" y="577"/>
                </a:cubicBezTo>
                <a:cubicBezTo>
                  <a:pt x="170" y="577"/>
                  <a:pt x="170" y="577"/>
                  <a:pt x="170" y="577"/>
                </a:cubicBezTo>
                <a:cubicBezTo>
                  <a:pt x="167" y="571"/>
                  <a:pt x="165" y="564"/>
                  <a:pt x="164" y="556"/>
                </a:cubicBezTo>
                <a:cubicBezTo>
                  <a:pt x="162" y="535"/>
                  <a:pt x="160" y="515"/>
                  <a:pt x="157" y="493"/>
                </a:cubicBezTo>
                <a:cubicBezTo>
                  <a:pt x="155" y="473"/>
                  <a:pt x="153" y="451"/>
                  <a:pt x="150" y="428"/>
                </a:cubicBezTo>
                <a:cubicBezTo>
                  <a:pt x="150" y="422"/>
                  <a:pt x="146" y="413"/>
                  <a:pt x="142" y="405"/>
                </a:cubicBezTo>
                <a:cubicBezTo>
                  <a:pt x="137" y="396"/>
                  <a:pt x="131" y="389"/>
                  <a:pt x="125" y="385"/>
                </a:cubicBezTo>
                <a:cubicBezTo>
                  <a:pt x="107" y="372"/>
                  <a:pt x="89" y="359"/>
                  <a:pt x="72" y="347"/>
                </a:cubicBezTo>
                <a:cubicBezTo>
                  <a:pt x="55" y="334"/>
                  <a:pt x="38" y="322"/>
                  <a:pt x="22" y="310"/>
                </a:cubicBezTo>
                <a:cubicBezTo>
                  <a:pt x="15" y="305"/>
                  <a:pt x="10" y="300"/>
                  <a:pt x="7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5900" dist="76200" dir="2700000" sx="101000" sy="101000" algn="tl" rotWithShape="0">
              <a:prstClr val="black">
                <a:alpha val="27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8" name="Freeform 17"/>
          <p:cNvSpPr/>
          <p:nvPr/>
        </p:nvSpPr>
        <p:spPr bwMode="auto">
          <a:xfrm>
            <a:off x="6447588" y="1740441"/>
            <a:ext cx="1277938" cy="1306513"/>
          </a:xfrm>
          <a:custGeom>
            <a:avLst/>
            <a:gdLst>
              <a:gd name="T0" fmla="*/ 528 w 551"/>
              <a:gd name="T1" fmla="*/ 136 h 563"/>
              <a:gd name="T2" fmla="*/ 544 w 551"/>
              <a:gd name="T3" fmla="*/ 164 h 563"/>
              <a:gd name="T4" fmla="*/ 481 w 551"/>
              <a:gd name="T5" fmla="*/ 276 h 563"/>
              <a:gd name="T6" fmla="*/ 473 w 551"/>
              <a:gd name="T7" fmla="*/ 345 h 563"/>
              <a:gd name="T8" fmla="*/ 513 w 551"/>
              <a:gd name="T9" fmla="*/ 467 h 563"/>
              <a:gd name="T10" fmla="*/ 490 w 551"/>
              <a:gd name="T11" fmla="*/ 489 h 563"/>
              <a:gd name="T12" fmla="*/ 363 w 551"/>
              <a:gd name="T13" fmla="*/ 464 h 563"/>
              <a:gd name="T14" fmla="*/ 296 w 551"/>
              <a:gd name="T15" fmla="*/ 478 h 563"/>
              <a:gd name="T16" fmla="*/ 193 w 551"/>
              <a:gd name="T17" fmla="*/ 553 h 563"/>
              <a:gd name="T18" fmla="*/ 166 w 551"/>
              <a:gd name="T19" fmla="*/ 538 h 563"/>
              <a:gd name="T20" fmla="*/ 152 w 551"/>
              <a:gd name="T21" fmla="*/ 410 h 563"/>
              <a:gd name="T22" fmla="*/ 119 w 551"/>
              <a:gd name="T23" fmla="*/ 352 h 563"/>
              <a:gd name="T24" fmla="*/ 15 w 551"/>
              <a:gd name="T25" fmla="*/ 277 h 563"/>
              <a:gd name="T26" fmla="*/ 15 w 551"/>
              <a:gd name="T27" fmla="*/ 245 h 563"/>
              <a:gd name="T28" fmla="*/ 132 w 551"/>
              <a:gd name="T29" fmla="*/ 193 h 563"/>
              <a:gd name="T30" fmla="*/ 177 w 551"/>
              <a:gd name="T31" fmla="*/ 142 h 563"/>
              <a:gd name="T32" fmla="*/ 219 w 551"/>
              <a:gd name="T33" fmla="*/ 20 h 563"/>
              <a:gd name="T34" fmla="*/ 250 w 551"/>
              <a:gd name="T35" fmla="*/ 12 h 563"/>
              <a:gd name="T36" fmla="*/ 336 w 551"/>
              <a:gd name="T37" fmla="*/ 107 h 563"/>
              <a:gd name="T38" fmla="*/ 399 w 551"/>
              <a:gd name="T39" fmla="*/ 135 h 563"/>
              <a:gd name="T40" fmla="*/ 528 w 551"/>
              <a:gd name="T41" fmla="*/ 136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1" h="563">
                <a:moveTo>
                  <a:pt x="528" y="136"/>
                </a:moveTo>
                <a:cubicBezTo>
                  <a:pt x="545" y="137"/>
                  <a:pt x="551" y="149"/>
                  <a:pt x="544" y="164"/>
                </a:cubicBezTo>
                <a:cubicBezTo>
                  <a:pt x="527" y="197"/>
                  <a:pt x="505" y="236"/>
                  <a:pt x="481" y="276"/>
                </a:cubicBezTo>
                <a:cubicBezTo>
                  <a:pt x="470" y="294"/>
                  <a:pt x="466" y="326"/>
                  <a:pt x="473" y="345"/>
                </a:cubicBezTo>
                <a:cubicBezTo>
                  <a:pt x="489" y="389"/>
                  <a:pt x="503" y="431"/>
                  <a:pt x="513" y="467"/>
                </a:cubicBezTo>
                <a:cubicBezTo>
                  <a:pt x="517" y="482"/>
                  <a:pt x="507" y="492"/>
                  <a:pt x="490" y="489"/>
                </a:cubicBezTo>
                <a:cubicBezTo>
                  <a:pt x="452" y="483"/>
                  <a:pt x="409" y="475"/>
                  <a:pt x="363" y="464"/>
                </a:cubicBezTo>
                <a:cubicBezTo>
                  <a:pt x="343" y="460"/>
                  <a:pt x="313" y="466"/>
                  <a:pt x="296" y="478"/>
                </a:cubicBezTo>
                <a:cubicBezTo>
                  <a:pt x="260" y="506"/>
                  <a:pt x="225" y="531"/>
                  <a:pt x="193" y="553"/>
                </a:cubicBezTo>
                <a:cubicBezTo>
                  <a:pt x="179" y="563"/>
                  <a:pt x="167" y="556"/>
                  <a:pt x="166" y="538"/>
                </a:cubicBezTo>
                <a:cubicBezTo>
                  <a:pt x="162" y="497"/>
                  <a:pt x="156" y="455"/>
                  <a:pt x="152" y="410"/>
                </a:cubicBezTo>
                <a:cubicBezTo>
                  <a:pt x="150" y="390"/>
                  <a:pt x="135" y="364"/>
                  <a:pt x="119" y="352"/>
                </a:cubicBezTo>
                <a:cubicBezTo>
                  <a:pt x="82" y="326"/>
                  <a:pt x="48" y="301"/>
                  <a:pt x="15" y="277"/>
                </a:cubicBezTo>
                <a:cubicBezTo>
                  <a:pt x="0" y="266"/>
                  <a:pt x="0" y="252"/>
                  <a:pt x="15" y="245"/>
                </a:cubicBezTo>
                <a:cubicBezTo>
                  <a:pt x="51" y="229"/>
                  <a:pt x="90" y="211"/>
                  <a:pt x="132" y="193"/>
                </a:cubicBezTo>
                <a:cubicBezTo>
                  <a:pt x="151" y="185"/>
                  <a:pt x="171" y="162"/>
                  <a:pt x="177" y="142"/>
                </a:cubicBezTo>
                <a:cubicBezTo>
                  <a:pt x="191" y="98"/>
                  <a:pt x="206" y="56"/>
                  <a:pt x="219" y="20"/>
                </a:cubicBezTo>
                <a:cubicBezTo>
                  <a:pt x="225" y="4"/>
                  <a:pt x="239" y="0"/>
                  <a:pt x="250" y="12"/>
                </a:cubicBezTo>
                <a:cubicBezTo>
                  <a:pt x="276" y="38"/>
                  <a:pt x="305" y="71"/>
                  <a:pt x="336" y="107"/>
                </a:cubicBezTo>
                <a:cubicBezTo>
                  <a:pt x="349" y="123"/>
                  <a:pt x="378" y="135"/>
                  <a:pt x="399" y="135"/>
                </a:cubicBezTo>
                <a:cubicBezTo>
                  <a:pt x="446" y="133"/>
                  <a:pt x="491" y="134"/>
                  <a:pt x="528" y="136"/>
                </a:cubicBez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" name="Freeform 19"/>
          <p:cNvSpPr/>
          <p:nvPr/>
        </p:nvSpPr>
        <p:spPr bwMode="auto">
          <a:xfrm>
            <a:off x="7098109" y="4805377"/>
            <a:ext cx="233362" cy="207963"/>
          </a:xfrm>
          <a:custGeom>
            <a:avLst/>
            <a:gdLst>
              <a:gd name="T0" fmla="*/ 48 w 101"/>
              <a:gd name="T1" fmla="*/ 89 h 89"/>
              <a:gd name="T2" fmla="*/ 38 w 101"/>
              <a:gd name="T3" fmla="*/ 84 h 89"/>
              <a:gd name="T4" fmla="*/ 12 w 101"/>
              <a:gd name="T5" fmla="*/ 60 h 89"/>
              <a:gd name="T6" fmla="*/ 0 w 101"/>
              <a:gd name="T7" fmla="*/ 26 h 89"/>
              <a:gd name="T8" fmla="*/ 9 w 101"/>
              <a:gd name="T9" fmla="*/ 4 h 89"/>
              <a:gd name="T10" fmla="*/ 19 w 101"/>
              <a:gd name="T11" fmla="*/ 0 h 89"/>
              <a:gd name="T12" fmla="*/ 24 w 101"/>
              <a:gd name="T13" fmla="*/ 0 h 89"/>
              <a:gd name="T14" fmla="*/ 32 w 101"/>
              <a:gd name="T15" fmla="*/ 1 h 89"/>
              <a:gd name="T16" fmla="*/ 49 w 101"/>
              <a:gd name="T17" fmla="*/ 12 h 89"/>
              <a:gd name="T18" fmla="*/ 50 w 101"/>
              <a:gd name="T19" fmla="*/ 12 h 89"/>
              <a:gd name="T20" fmla="*/ 51 w 101"/>
              <a:gd name="T21" fmla="*/ 12 h 89"/>
              <a:gd name="T22" fmla="*/ 69 w 101"/>
              <a:gd name="T23" fmla="*/ 2 h 89"/>
              <a:gd name="T24" fmla="*/ 77 w 101"/>
              <a:gd name="T25" fmla="*/ 1 h 89"/>
              <a:gd name="T26" fmla="*/ 82 w 101"/>
              <a:gd name="T27" fmla="*/ 1 h 89"/>
              <a:gd name="T28" fmla="*/ 92 w 101"/>
              <a:gd name="T29" fmla="*/ 6 h 89"/>
              <a:gd name="T30" fmla="*/ 100 w 101"/>
              <a:gd name="T31" fmla="*/ 28 h 89"/>
              <a:gd name="T32" fmla="*/ 86 w 101"/>
              <a:gd name="T33" fmla="*/ 62 h 89"/>
              <a:gd name="T34" fmla="*/ 58 w 101"/>
              <a:gd name="T35" fmla="*/ 84 h 89"/>
              <a:gd name="T36" fmla="*/ 48 w 101"/>
              <a:gd name="T37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" h="89">
                <a:moveTo>
                  <a:pt x="48" y="89"/>
                </a:moveTo>
                <a:cubicBezTo>
                  <a:pt x="44" y="88"/>
                  <a:pt x="41" y="86"/>
                  <a:pt x="38" y="84"/>
                </a:cubicBezTo>
                <a:cubicBezTo>
                  <a:pt x="29" y="78"/>
                  <a:pt x="19" y="70"/>
                  <a:pt x="12" y="60"/>
                </a:cubicBezTo>
                <a:cubicBezTo>
                  <a:pt x="4" y="50"/>
                  <a:pt x="0" y="39"/>
                  <a:pt x="0" y="26"/>
                </a:cubicBezTo>
                <a:cubicBezTo>
                  <a:pt x="0" y="17"/>
                  <a:pt x="3" y="9"/>
                  <a:pt x="9" y="4"/>
                </a:cubicBezTo>
                <a:cubicBezTo>
                  <a:pt x="12" y="2"/>
                  <a:pt x="15" y="1"/>
                  <a:pt x="19" y="0"/>
                </a:cubicBezTo>
                <a:cubicBezTo>
                  <a:pt x="21" y="0"/>
                  <a:pt x="23" y="0"/>
                  <a:pt x="24" y="0"/>
                </a:cubicBezTo>
                <a:cubicBezTo>
                  <a:pt x="27" y="0"/>
                  <a:pt x="29" y="0"/>
                  <a:pt x="32" y="1"/>
                </a:cubicBezTo>
                <a:cubicBezTo>
                  <a:pt x="38" y="3"/>
                  <a:pt x="43" y="7"/>
                  <a:pt x="49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1" y="12"/>
                  <a:pt x="51" y="12"/>
                  <a:pt x="51" y="12"/>
                </a:cubicBezTo>
                <a:cubicBezTo>
                  <a:pt x="57" y="7"/>
                  <a:pt x="63" y="3"/>
                  <a:pt x="69" y="2"/>
                </a:cubicBezTo>
                <a:cubicBezTo>
                  <a:pt x="72" y="1"/>
                  <a:pt x="74" y="1"/>
                  <a:pt x="77" y="1"/>
                </a:cubicBezTo>
                <a:cubicBezTo>
                  <a:pt x="79" y="1"/>
                  <a:pt x="80" y="1"/>
                  <a:pt x="82" y="1"/>
                </a:cubicBezTo>
                <a:cubicBezTo>
                  <a:pt x="86" y="2"/>
                  <a:pt x="89" y="4"/>
                  <a:pt x="92" y="6"/>
                </a:cubicBezTo>
                <a:cubicBezTo>
                  <a:pt x="98" y="11"/>
                  <a:pt x="101" y="19"/>
                  <a:pt x="100" y="28"/>
                </a:cubicBezTo>
                <a:cubicBezTo>
                  <a:pt x="99" y="41"/>
                  <a:pt x="94" y="52"/>
                  <a:pt x="86" y="62"/>
                </a:cubicBezTo>
                <a:cubicBezTo>
                  <a:pt x="78" y="71"/>
                  <a:pt x="68" y="79"/>
                  <a:pt x="58" y="84"/>
                </a:cubicBezTo>
                <a:cubicBezTo>
                  <a:pt x="55" y="86"/>
                  <a:pt x="52" y="88"/>
                  <a:pt x="4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" name="Freeform 20"/>
          <p:cNvSpPr>
            <a:spLocks noEditPoints="1"/>
          </p:cNvSpPr>
          <p:nvPr/>
        </p:nvSpPr>
        <p:spPr bwMode="auto">
          <a:xfrm>
            <a:off x="4768454" y="4818078"/>
            <a:ext cx="198438" cy="209550"/>
          </a:xfrm>
          <a:custGeom>
            <a:avLst/>
            <a:gdLst>
              <a:gd name="T0" fmla="*/ 50 w 86"/>
              <a:gd name="T1" fmla="*/ 0 h 90"/>
              <a:gd name="T2" fmla="*/ 14 w 86"/>
              <a:gd name="T3" fmla="*/ 36 h 90"/>
              <a:gd name="T4" fmla="*/ 23 w 86"/>
              <a:gd name="T5" fmla="*/ 60 h 90"/>
              <a:gd name="T6" fmla="*/ 2 w 86"/>
              <a:gd name="T7" fmla="*/ 82 h 90"/>
              <a:gd name="T8" fmla="*/ 0 w 86"/>
              <a:gd name="T9" fmla="*/ 85 h 90"/>
              <a:gd name="T10" fmla="*/ 2 w 86"/>
              <a:gd name="T11" fmla="*/ 88 h 90"/>
              <a:gd name="T12" fmla="*/ 8 w 86"/>
              <a:gd name="T13" fmla="*/ 88 h 90"/>
              <a:gd name="T14" fmla="*/ 30 w 86"/>
              <a:gd name="T15" fmla="*/ 66 h 90"/>
              <a:gd name="T16" fmla="*/ 50 w 86"/>
              <a:gd name="T17" fmla="*/ 72 h 90"/>
              <a:gd name="T18" fmla="*/ 86 w 86"/>
              <a:gd name="T19" fmla="*/ 36 h 90"/>
              <a:gd name="T20" fmla="*/ 50 w 86"/>
              <a:gd name="T21" fmla="*/ 0 h 90"/>
              <a:gd name="T22" fmla="*/ 50 w 86"/>
              <a:gd name="T23" fmla="*/ 6 h 90"/>
              <a:gd name="T24" fmla="*/ 80 w 86"/>
              <a:gd name="T25" fmla="*/ 36 h 90"/>
              <a:gd name="T26" fmla="*/ 50 w 86"/>
              <a:gd name="T27" fmla="*/ 66 h 90"/>
              <a:gd name="T28" fmla="*/ 20 w 86"/>
              <a:gd name="T29" fmla="*/ 36 h 90"/>
              <a:gd name="T30" fmla="*/ 50 w 86"/>
              <a:gd name="T31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90">
                <a:moveTo>
                  <a:pt x="50" y="0"/>
                </a:moveTo>
                <a:cubicBezTo>
                  <a:pt x="30" y="0"/>
                  <a:pt x="14" y="16"/>
                  <a:pt x="14" y="36"/>
                </a:cubicBezTo>
                <a:cubicBezTo>
                  <a:pt x="14" y="45"/>
                  <a:pt x="18" y="54"/>
                  <a:pt x="23" y="60"/>
                </a:cubicBezTo>
                <a:cubicBezTo>
                  <a:pt x="2" y="82"/>
                  <a:pt x="2" y="82"/>
                  <a:pt x="2" y="82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86"/>
                  <a:pt x="1" y="88"/>
                  <a:pt x="2" y="88"/>
                </a:cubicBezTo>
                <a:cubicBezTo>
                  <a:pt x="3" y="90"/>
                  <a:pt x="6" y="90"/>
                  <a:pt x="8" y="88"/>
                </a:cubicBezTo>
                <a:cubicBezTo>
                  <a:pt x="30" y="66"/>
                  <a:pt x="30" y="66"/>
                  <a:pt x="30" y="66"/>
                </a:cubicBezTo>
                <a:cubicBezTo>
                  <a:pt x="36" y="70"/>
                  <a:pt x="43" y="72"/>
                  <a:pt x="50" y="72"/>
                </a:cubicBezTo>
                <a:cubicBezTo>
                  <a:pt x="70" y="72"/>
                  <a:pt x="86" y="56"/>
                  <a:pt x="86" y="36"/>
                </a:cubicBezTo>
                <a:cubicBezTo>
                  <a:pt x="86" y="16"/>
                  <a:pt x="70" y="0"/>
                  <a:pt x="50" y="0"/>
                </a:cubicBezTo>
                <a:close/>
                <a:moveTo>
                  <a:pt x="50" y="6"/>
                </a:moveTo>
                <a:cubicBezTo>
                  <a:pt x="67" y="6"/>
                  <a:pt x="80" y="20"/>
                  <a:pt x="80" y="36"/>
                </a:cubicBezTo>
                <a:cubicBezTo>
                  <a:pt x="80" y="53"/>
                  <a:pt x="67" y="66"/>
                  <a:pt x="50" y="66"/>
                </a:cubicBezTo>
                <a:cubicBezTo>
                  <a:pt x="34" y="66"/>
                  <a:pt x="20" y="53"/>
                  <a:pt x="20" y="36"/>
                </a:cubicBezTo>
                <a:cubicBezTo>
                  <a:pt x="20" y="20"/>
                  <a:pt x="34" y="6"/>
                  <a:pt x="5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2" name="Freeform 21"/>
          <p:cNvSpPr>
            <a:spLocks noEditPoints="1"/>
          </p:cNvSpPr>
          <p:nvPr/>
        </p:nvSpPr>
        <p:spPr bwMode="auto">
          <a:xfrm>
            <a:off x="4724891" y="2129379"/>
            <a:ext cx="242887" cy="163512"/>
          </a:xfrm>
          <a:custGeom>
            <a:avLst/>
            <a:gdLst>
              <a:gd name="T0" fmla="*/ 0 w 104"/>
              <a:gd name="T1" fmla="*/ 10 h 71"/>
              <a:gd name="T2" fmla="*/ 0 w 104"/>
              <a:gd name="T3" fmla="*/ 61 h 71"/>
              <a:gd name="T4" fmla="*/ 10 w 104"/>
              <a:gd name="T5" fmla="*/ 71 h 71"/>
              <a:gd name="T6" fmla="*/ 94 w 104"/>
              <a:gd name="T7" fmla="*/ 71 h 71"/>
              <a:gd name="T8" fmla="*/ 104 w 104"/>
              <a:gd name="T9" fmla="*/ 61 h 71"/>
              <a:gd name="T10" fmla="*/ 104 w 104"/>
              <a:gd name="T11" fmla="*/ 10 h 71"/>
              <a:gd name="T12" fmla="*/ 94 w 104"/>
              <a:gd name="T13" fmla="*/ 0 h 71"/>
              <a:gd name="T14" fmla="*/ 10 w 104"/>
              <a:gd name="T15" fmla="*/ 0 h 71"/>
              <a:gd name="T16" fmla="*/ 0 w 104"/>
              <a:gd name="T17" fmla="*/ 10 h 71"/>
              <a:gd name="T18" fmla="*/ 7 w 104"/>
              <a:gd name="T19" fmla="*/ 61 h 71"/>
              <a:gd name="T20" fmla="*/ 7 w 104"/>
              <a:gd name="T21" fmla="*/ 10 h 71"/>
              <a:gd name="T22" fmla="*/ 39 w 104"/>
              <a:gd name="T23" fmla="*/ 37 h 71"/>
              <a:gd name="T24" fmla="*/ 7 w 104"/>
              <a:gd name="T25" fmla="*/ 62 h 71"/>
              <a:gd name="T26" fmla="*/ 7 w 104"/>
              <a:gd name="T27" fmla="*/ 61 h 71"/>
              <a:gd name="T28" fmla="*/ 98 w 104"/>
              <a:gd name="T29" fmla="*/ 62 h 71"/>
              <a:gd name="T30" fmla="*/ 65 w 104"/>
              <a:gd name="T31" fmla="*/ 37 h 71"/>
              <a:gd name="T32" fmla="*/ 98 w 104"/>
              <a:gd name="T33" fmla="*/ 10 h 71"/>
              <a:gd name="T34" fmla="*/ 98 w 104"/>
              <a:gd name="T35" fmla="*/ 61 h 71"/>
              <a:gd name="T36" fmla="*/ 98 w 104"/>
              <a:gd name="T37" fmla="*/ 62 h 71"/>
              <a:gd name="T38" fmla="*/ 12 w 104"/>
              <a:gd name="T39" fmla="*/ 6 h 71"/>
              <a:gd name="T40" fmla="*/ 93 w 104"/>
              <a:gd name="T41" fmla="*/ 6 h 71"/>
              <a:gd name="T42" fmla="*/ 55 w 104"/>
              <a:gd name="T43" fmla="*/ 37 h 71"/>
              <a:gd name="T44" fmla="*/ 49 w 104"/>
              <a:gd name="T45" fmla="*/ 37 h 71"/>
              <a:gd name="T46" fmla="*/ 12 w 104"/>
              <a:gd name="T47" fmla="*/ 6 h 71"/>
              <a:gd name="T48" fmla="*/ 91 w 104"/>
              <a:gd name="T49" fmla="*/ 65 h 71"/>
              <a:gd name="T50" fmla="*/ 13 w 104"/>
              <a:gd name="T51" fmla="*/ 65 h 71"/>
              <a:gd name="T52" fmla="*/ 44 w 104"/>
              <a:gd name="T53" fmla="*/ 41 h 71"/>
              <a:gd name="T54" fmla="*/ 45 w 104"/>
              <a:gd name="T55" fmla="*/ 42 h 71"/>
              <a:gd name="T56" fmla="*/ 52 w 104"/>
              <a:gd name="T57" fmla="*/ 44 h 71"/>
              <a:gd name="T58" fmla="*/ 59 w 104"/>
              <a:gd name="T59" fmla="*/ 42 h 71"/>
              <a:gd name="T60" fmla="*/ 60 w 104"/>
              <a:gd name="T61" fmla="*/ 41 h 71"/>
              <a:gd name="T62" fmla="*/ 91 w 104"/>
              <a:gd name="T63" fmla="*/ 6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" h="71">
                <a:moveTo>
                  <a:pt x="0" y="10"/>
                </a:moveTo>
                <a:cubicBezTo>
                  <a:pt x="0" y="61"/>
                  <a:pt x="0" y="61"/>
                  <a:pt x="0" y="61"/>
                </a:cubicBezTo>
                <a:cubicBezTo>
                  <a:pt x="0" y="67"/>
                  <a:pt x="5" y="71"/>
                  <a:pt x="10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100" y="71"/>
                  <a:pt x="104" y="67"/>
                  <a:pt x="104" y="61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lose/>
                <a:moveTo>
                  <a:pt x="7" y="61"/>
                </a:moveTo>
                <a:cubicBezTo>
                  <a:pt x="7" y="10"/>
                  <a:pt x="7" y="10"/>
                  <a:pt x="7" y="10"/>
                </a:cubicBezTo>
                <a:cubicBezTo>
                  <a:pt x="39" y="37"/>
                  <a:pt x="39" y="37"/>
                  <a:pt x="39" y="37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1"/>
                  <a:pt x="7" y="61"/>
                </a:cubicBezTo>
                <a:close/>
                <a:moveTo>
                  <a:pt x="98" y="62"/>
                </a:moveTo>
                <a:cubicBezTo>
                  <a:pt x="65" y="37"/>
                  <a:pt x="65" y="37"/>
                  <a:pt x="65" y="37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61"/>
                  <a:pt x="98" y="61"/>
                  <a:pt x="98" y="61"/>
                </a:cubicBezTo>
                <a:cubicBezTo>
                  <a:pt x="98" y="62"/>
                  <a:pt x="98" y="62"/>
                  <a:pt x="98" y="62"/>
                </a:cubicBezTo>
                <a:close/>
                <a:moveTo>
                  <a:pt x="12" y="6"/>
                </a:moveTo>
                <a:cubicBezTo>
                  <a:pt x="93" y="6"/>
                  <a:pt x="93" y="6"/>
                  <a:pt x="93" y="6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8"/>
                  <a:pt x="51" y="38"/>
                  <a:pt x="49" y="37"/>
                </a:cubicBezTo>
                <a:lnTo>
                  <a:pt x="12" y="6"/>
                </a:lnTo>
                <a:close/>
                <a:moveTo>
                  <a:pt x="91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2"/>
                  <a:pt x="45" y="42"/>
                  <a:pt x="45" y="42"/>
                </a:cubicBezTo>
                <a:cubicBezTo>
                  <a:pt x="47" y="44"/>
                  <a:pt x="50" y="44"/>
                  <a:pt x="52" y="44"/>
                </a:cubicBezTo>
                <a:cubicBezTo>
                  <a:pt x="55" y="44"/>
                  <a:pt x="57" y="44"/>
                  <a:pt x="59" y="42"/>
                </a:cubicBezTo>
                <a:cubicBezTo>
                  <a:pt x="60" y="41"/>
                  <a:pt x="60" y="41"/>
                  <a:pt x="60" y="41"/>
                </a:cubicBezTo>
                <a:lnTo>
                  <a:pt x="91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3" name="Freeform 22"/>
          <p:cNvSpPr/>
          <p:nvPr/>
        </p:nvSpPr>
        <p:spPr bwMode="auto">
          <a:xfrm>
            <a:off x="7069888" y="2137316"/>
            <a:ext cx="131763" cy="153988"/>
          </a:xfrm>
          <a:custGeom>
            <a:avLst/>
            <a:gdLst>
              <a:gd name="T0" fmla="*/ 64 w 128"/>
              <a:gd name="T1" fmla="*/ 0 h 150"/>
              <a:gd name="T2" fmla="*/ 128 w 128"/>
              <a:gd name="T3" fmla="*/ 64 h 150"/>
              <a:gd name="T4" fmla="*/ 128 w 128"/>
              <a:gd name="T5" fmla="*/ 150 h 150"/>
              <a:gd name="T6" fmla="*/ 87 w 128"/>
              <a:gd name="T7" fmla="*/ 150 h 150"/>
              <a:gd name="T8" fmla="*/ 87 w 128"/>
              <a:gd name="T9" fmla="*/ 87 h 150"/>
              <a:gd name="T10" fmla="*/ 43 w 128"/>
              <a:gd name="T11" fmla="*/ 87 h 150"/>
              <a:gd name="T12" fmla="*/ 43 w 128"/>
              <a:gd name="T13" fmla="*/ 150 h 150"/>
              <a:gd name="T14" fmla="*/ 0 w 128"/>
              <a:gd name="T15" fmla="*/ 150 h 150"/>
              <a:gd name="T16" fmla="*/ 0 w 128"/>
              <a:gd name="T17" fmla="*/ 64 h 150"/>
              <a:gd name="T18" fmla="*/ 64 w 128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50">
                <a:moveTo>
                  <a:pt x="64" y="0"/>
                </a:moveTo>
                <a:lnTo>
                  <a:pt x="128" y="64"/>
                </a:lnTo>
                <a:lnTo>
                  <a:pt x="128" y="150"/>
                </a:lnTo>
                <a:lnTo>
                  <a:pt x="87" y="150"/>
                </a:lnTo>
                <a:lnTo>
                  <a:pt x="87" y="87"/>
                </a:lnTo>
                <a:lnTo>
                  <a:pt x="43" y="87"/>
                </a:lnTo>
                <a:lnTo>
                  <a:pt x="43" y="150"/>
                </a:lnTo>
                <a:lnTo>
                  <a:pt x="0" y="150"/>
                </a:lnTo>
                <a:lnTo>
                  <a:pt x="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4" name="Freeform 23"/>
          <p:cNvSpPr/>
          <p:nvPr/>
        </p:nvSpPr>
        <p:spPr bwMode="auto">
          <a:xfrm>
            <a:off x="7038138" y="2084929"/>
            <a:ext cx="195263" cy="106362"/>
          </a:xfrm>
          <a:custGeom>
            <a:avLst/>
            <a:gdLst>
              <a:gd name="T0" fmla="*/ 80 w 84"/>
              <a:gd name="T1" fmla="*/ 46 h 46"/>
              <a:gd name="T2" fmla="*/ 77 w 84"/>
              <a:gd name="T3" fmla="*/ 44 h 46"/>
              <a:gd name="T4" fmla="*/ 42 w 84"/>
              <a:gd name="T5" fmla="*/ 10 h 46"/>
              <a:gd name="T6" fmla="*/ 8 w 84"/>
              <a:gd name="T7" fmla="*/ 44 h 46"/>
              <a:gd name="T8" fmla="*/ 2 w 84"/>
              <a:gd name="T9" fmla="*/ 44 h 46"/>
              <a:gd name="T10" fmla="*/ 2 w 84"/>
              <a:gd name="T11" fmla="*/ 38 h 46"/>
              <a:gd name="T12" fmla="*/ 39 w 84"/>
              <a:gd name="T13" fmla="*/ 1 h 46"/>
              <a:gd name="T14" fmla="*/ 45 w 84"/>
              <a:gd name="T15" fmla="*/ 1 h 46"/>
              <a:gd name="T16" fmla="*/ 82 w 84"/>
              <a:gd name="T17" fmla="*/ 38 h 46"/>
              <a:gd name="T18" fmla="*/ 82 w 84"/>
              <a:gd name="T19" fmla="*/ 44 h 46"/>
              <a:gd name="T20" fmla="*/ 80 w 84"/>
              <a:gd name="T2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46">
                <a:moveTo>
                  <a:pt x="80" y="46"/>
                </a:moveTo>
                <a:cubicBezTo>
                  <a:pt x="78" y="46"/>
                  <a:pt x="77" y="45"/>
                  <a:pt x="77" y="44"/>
                </a:cubicBezTo>
                <a:cubicBezTo>
                  <a:pt x="42" y="10"/>
                  <a:pt x="42" y="10"/>
                  <a:pt x="42" y="10"/>
                </a:cubicBezTo>
                <a:cubicBezTo>
                  <a:pt x="8" y="44"/>
                  <a:pt x="8" y="44"/>
                  <a:pt x="8" y="44"/>
                </a:cubicBezTo>
                <a:cubicBezTo>
                  <a:pt x="6" y="46"/>
                  <a:pt x="4" y="46"/>
                  <a:pt x="2" y="44"/>
                </a:cubicBezTo>
                <a:cubicBezTo>
                  <a:pt x="0" y="43"/>
                  <a:pt x="0" y="40"/>
                  <a:pt x="2" y="38"/>
                </a:cubicBezTo>
                <a:cubicBezTo>
                  <a:pt x="39" y="1"/>
                  <a:pt x="39" y="1"/>
                  <a:pt x="39" y="1"/>
                </a:cubicBezTo>
                <a:cubicBezTo>
                  <a:pt x="41" y="0"/>
                  <a:pt x="44" y="0"/>
                  <a:pt x="45" y="1"/>
                </a:cubicBezTo>
                <a:cubicBezTo>
                  <a:pt x="82" y="38"/>
                  <a:pt x="82" y="38"/>
                  <a:pt x="82" y="38"/>
                </a:cubicBezTo>
                <a:cubicBezTo>
                  <a:pt x="84" y="40"/>
                  <a:pt x="84" y="43"/>
                  <a:pt x="82" y="44"/>
                </a:cubicBezTo>
                <a:cubicBezTo>
                  <a:pt x="82" y="45"/>
                  <a:pt x="81" y="46"/>
                  <a:pt x="8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8" name="矩形 32"/>
          <p:cNvSpPr>
            <a:spLocks noChangeArrowheads="1"/>
          </p:cNvSpPr>
          <p:nvPr/>
        </p:nvSpPr>
        <p:spPr bwMode="auto">
          <a:xfrm>
            <a:off x="6711113" y="2338929"/>
            <a:ext cx="771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9" name="矩形 33"/>
          <p:cNvSpPr>
            <a:spLocks noChangeArrowheads="1"/>
          </p:cNvSpPr>
          <p:nvPr/>
        </p:nvSpPr>
        <p:spPr bwMode="auto">
          <a:xfrm>
            <a:off x="6780609" y="5081602"/>
            <a:ext cx="771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1" name="矩形 35"/>
          <p:cNvSpPr>
            <a:spLocks noChangeArrowheads="1"/>
          </p:cNvSpPr>
          <p:nvPr/>
        </p:nvSpPr>
        <p:spPr bwMode="auto">
          <a:xfrm>
            <a:off x="4425554" y="5078428"/>
            <a:ext cx="773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2" name="矩形 36"/>
          <p:cNvSpPr>
            <a:spLocks noChangeArrowheads="1"/>
          </p:cNvSpPr>
          <p:nvPr/>
        </p:nvSpPr>
        <p:spPr bwMode="auto">
          <a:xfrm>
            <a:off x="4415328" y="2392904"/>
            <a:ext cx="773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11153775" y="6010275"/>
            <a:ext cx="646113" cy="704850"/>
            <a:chOff x="10959917" y="265853"/>
            <a:chExt cx="873760" cy="951623"/>
          </a:xfrm>
        </p:grpSpPr>
        <p:sp>
          <p:nvSpPr>
            <p:cNvPr id="7" name="任意多边形 6"/>
            <p:cNvSpPr/>
            <p:nvPr/>
          </p:nvSpPr>
          <p:spPr>
            <a:xfrm flipV="1">
              <a:off x="10959917" y="265853"/>
              <a:ext cx="873760" cy="951623"/>
            </a:xfrm>
            <a:custGeom>
              <a:avLst/>
              <a:gdLst>
                <a:gd name="connsiteX0" fmla="*/ 0 w 873760"/>
                <a:gd name="connsiteY0" fmla="*/ 951623 h 951623"/>
                <a:gd name="connsiteX1" fmla="*/ 873760 w 873760"/>
                <a:gd name="connsiteY1" fmla="*/ 951623 h 951623"/>
                <a:gd name="connsiteX2" fmla="*/ 873760 w 873760"/>
                <a:gd name="connsiteY2" fmla="*/ 292387 h 951623"/>
                <a:gd name="connsiteX3" fmla="*/ 436880 w 873760"/>
                <a:gd name="connsiteY3" fmla="*/ 0 h 951623"/>
                <a:gd name="connsiteX4" fmla="*/ 0 w 873760"/>
                <a:gd name="connsiteY4" fmla="*/ 292387 h 95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60" h="951623">
                  <a:moveTo>
                    <a:pt x="0" y="951623"/>
                  </a:moveTo>
                  <a:lnTo>
                    <a:pt x="873760" y="951623"/>
                  </a:lnTo>
                  <a:lnTo>
                    <a:pt x="873760" y="292387"/>
                  </a:lnTo>
                  <a:lnTo>
                    <a:pt x="436880" y="0"/>
                  </a:lnTo>
                  <a:lnTo>
                    <a:pt x="0" y="292387"/>
                  </a:lnTo>
                  <a:close/>
                </a:path>
              </a:pathLst>
            </a:custGeom>
            <a:solidFill>
              <a:srgbClr val="8F8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8F8A75"/>
                </a:solidFill>
              </a:endParaRPr>
            </a:p>
          </p:txBody>
        </p:sp>
        <p:sp>
          <p:nvSpPr>
            <p:cNvPr id="8" name="Freeform 220"/>
            <p:cNvSpPr/>
            <p:nvPr/>
          </p:nvSpPr>
          <p:spPr bwMode="auto">
            <a:xfrm>
              <a:off x="11183929" y="524830"/>
              <a:ext cx="443339" cy="317555"/>
            </a:xfrm>
            <a:custGeom>
              <a:avLst/>
              <a:gdLst>
                <a:gd name="T0" fmla="*/ 2147483646 w 174"/>
                <a:gd name="T1" fmla="*/ 2147483646 h 130"/>
                <a:gd name="T2" fmla="*/ 2147483646 w 174"/>
                <a:gd name="T3" fmla="*/ 0 h 130"/>
                <a:gd name="T4" fmla="*/ 2147483646 w 174"/>
                <a:gd name="T5" fmla="*/ 0 h 130"/>
                <a:gd name="T6" fmla="*/ 2147483646 w 174"/>
                <a:gd name="T7" fmla="*/ 2147483646 h 130"/>
                <a:gd name="T8" fmla="*/ 2147483646 w 174"/>
                <a:gd name="T9" fmla="*/ 2147483646 h 130"/>
                <a:gd name="T10" fmla="*/ 2147483646 w 174"/>
                <a:gd name="T11" fmla="*/ 2147483646 h 130"/>
                <a:gd name="T12" fmla="*/ 2147483646 w 174"/>
                <a:gd name="T13" fmla="*/ 2147483646 h 130"/>
                <a:gd name="T14" fmla="*/ 2147483646 w 174"/>
                <a:gd name="T15" fmla="*/ 2147483646 h 130"/>
                <a:gd name="T16" fmla="*/ 2147483646 w 174"/>
                <a:gd name="T17" fmla="*/ 2147483646 h 130"/>
                <a:gd name="T18" fmla="*/ 2147483646 w 174"/>
                <a:gd name="T19" fmla="*/ 2147483646 h 130"/>
                <a:gd name="T20" fmla="*/ 2147483646 w 174"/>
                <a:gd name="T21" fmla="*/ 2147483646 h 130"/>
                <a:gd name="T22" fmla="*/ 2147483646 w 174"/>
                <a:gd name="T23" fmla="*/ 2147483646 h 130"/>
                <a:gd name="T24" fmla="*/ 0 w 174"/>
                <a:gd name="T25" fmla="*/ 2147483646 h 130"/>
                <a:gd name="T26" fmla="*/ 0 w 174"/>
                <a:gd name="T27" fmla="*/ 2147483646 h 130"/>
                <a:gd name="T28" fmla="*/ 2147483646 w 174"/>
                <a:gd name="T29" fmla="*/ 2147483646 h 130"/>
                <a:gd name="T30" fmla="*/ 2147483646 w 174"/>
                <a:gd name="T31" fmla="*/ 2147483646 h 130"/>
                <a:gd name="T32" fmla="*/ 2147483646 w 174"/>
                <a:gd name="T33" fmla="*/ 2147483646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4" h="130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6281738" y="3603216"/>
            <a:ext cx="50609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6281738" y="2264954"/>
            <a:ext cx="48720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28645"/>
          <a:stretch>
            <a:fillRect/>
          </a:stretch>
        </p:blipFill>
        <p:spPr bwMode="auto">
          <a:xfrm>
            <a:off x="167698" y="2107351"/>
            <a:ext cx="5374583" cy="34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29" name="心形 28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0" name="曲线连接符 29"/>
            <p:cNvCxnSpPr>
              <a:stCxn id="29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2" name="心形 31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3" name="曲线连接符 32"/>
            <p:cNvCxnSpPr>
              <a:stCxn id="32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3360504" y="995764"/>
            <a:ext cx="5524500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3565291" y="1233889"/>
            <a:ext cx="5068888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框 31"/>
          <p:cNvSpPr txBox="1">
            <a:spLocks noChangeArrowheads="1"/>
          </p:cNvSpPr>
          <p:nvPr/>
        </p:nvSpPr>
        <p:spPr bwMode="auto">
          <a:xfrm>
            <a:off x="4319354" y="2948389"/>
            <a:ext cx="383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32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1"/>
          <p:cNvSpPr txBox="1">
            <a:spLocks noChangeArrowheads="1"/>
          </p:cNvSpPr>
          <p:nvPr/>
        </p:nvSpPr>
        <p:spPr bwMode="auto">
          <a:xfrm>
            <a:off x="5019441" y="2114951"/>
            <a:ext cx="180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4247916" y="3580214"/>
            <a:ext cx="3519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</a:t>
            </a:r>
            <a:endParaRPr lang="en-US" altLang="zh-CN" sz="1600" dirty="0" smtClean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 </a:t>
            </a: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title.</a:t>
            </a:r>
            <a:endParaRPr lang="zh-CN" altLang="en-US" sz="16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5757863" y="1803400"/>
            <a:ext cx="814387" cy="5219700"/>
          </a:xfrm>
          <a:custGeom>
            <a:avLst/>
            <a:gdLst>
              <a:gd name="T0" fmla="*/ 814388 w 513"/>
              <a:gd name="T1" fmla="*/ 433388 h 3288"/>
              <a:gd name="T2" fmla="*/ 409575 w 513"/>
              <a:gd name="T3" fmla="*/ 0 h 3288"/>
              <a:gd name="T4" fmla="*/ 0 w 513"/>
              <a:gd name="T5" fmla="*/ 433388 h 3288"/>
              <a:gd name="T6" fmla="*/ 249238 w 513"/>
              <a:gd name="T7" fmla="*/ 433388 h 3288"/>
              <a:gd name="T8" fmla="*/ 249238 w 513"/>
              <a:gd name="T9" fmla="*/ 5219700 h 3288"/>
              <a:gd name="T10" fmla="*/ 569913 w 513"/>
              <a:gd name="T11" fmla="*/ 5219700 h 3288"/>
              <a:gd name="T12" fmla="*/ 569913 w 513"/>
              <a:gd name="T13" fmla="*/ 433388 h 3288"/>
              <a:gd name="T14" fmla="*/ 814388 w 513"/>
              <a:gd name="T15" fmla="*/ 433388 h 3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3" h="3288">
                <a:moveTo>
                  <a:pt x="513" y="273"/>
                </a:moveTo>
                <a:lnTo>
                  <a:pt x="258" y="0"/>
                </a:lnTo>
                <a:lnTo>
                  <a:pt x="0" y="273"/>
                </a:lnTo>
                <a:lnTo>
                  <a:pt x="157" y="273"/>
                </a:lnTo>
                <a:lnTo>
                  <a:pt x="157" y="3288"/>
                </a:lnTo>
                <a:lnTo>
                  <a:pt x="359" y="3288"/>
                </a:lnTo>
                <a:lnTo>
                  <a:pt x="359" y="273"/>
                </a:lnTo>
                <a:lnTo>
                  <a:pt x="513" y="273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3182938" y="2570163"/>
            <a:ext cx="2819400" cy="4287837"/>
          </a:xfrm>
          <a:custGeom>
            <a:avLst/>
            <a:gdLst>
              <a:gd name="T0" fmla="*/ 428323 w 599"/>
              <a:gd name="T1" fmla="*/ 0 h 911"/>
              <a:gd name="T2" fmla="*/ 0 w 599"/>
              <a:gd name="T3" fmla="*/ 433020 h 911"/>
              <a:gd name="T4" fmla="*/ 428323 w 599"/>
              <a:gd name="T5" fmla="*/ 861333 h 911"/>
              <a:gd name="T6" fmla="*/ 428323 w 599"/>
              <a:gd name="T7" fmla="*/ 583635 h 911"/>
              <a:gd name="T8" fmla="*/ 531873 w 599"/>
              <a:gd name="T9" fmla="*/ 583635 h 911"/>
              <a:gd name="T10" fmla="*/ 1623861 w 599"/>
              <a:gd name="T11" fmla="*/ 814266 h 911"/>
              <a:gd name="T12" fmla="*/ 2094546 w 599"/>
              <a:gd name="T13" fmla="*/ 1195511 h 911"/>
              <a:gd name="T14" fmla="*/ 2428732 w 599"/>
              <a:gd name="T15" fmla="*/ 1887402 h 911"/>
              <a:gd name="T16" fmla="*/ 2494628 w 599"/>
              <a:gd name="T17" fmla="*/ 2423970 h 911"/>
              <a:gd name="T18" fmla="*/ 2489921 w 599"/>
              <a:gd name="T19" fmla="*/ 4287838 h 911"/>
              <a:gd name="T20" fmla="*/ 2809986 w 599"/>
              <a:gd name="T21" fmla="*/ 4287838 h 911"/>
              <a:gd name="T22" fmla="*/ 2814693 w 599"/>
              <a:gd name="T23" fmla="*/ 2795802 h 911"/>
              <a:gd name="T24" fmla="*/ 2758211 w 599"/>
              <a:gd name="T25" fmla="*/ 1892109 h 911"/>
              <a:gd name="T26" fmla="*/ 2574644 w 599"/>
              <a:gd name="T27" fmla="*/ 1355540 h 911"/>
              <a:gd name="T28" fmla="*/ 1887445 w 599"/>
              <a:gd name="T29" fmla="*/ 597756 h 911"/>
              <a:gd name="T30" fmla="*/ 531873 w 599"/>
              <a:gd name="T31" fmla="*/ 258871 h 911"/>
              <a:gd name="T32" fmla="*/ 428323 w 599"/>
              <a:gd name="T33" fmla="*/ 263577 h 911"/>
              <a:gd name="T34" fmla="*/ 428323 w 599"/>
              <a:gd name="T35" fmla="*/ 0 h 9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9" h="911">
                <a:moveTo>
                  <a:pt x="91" y="0"/>
                </a:moveTo>
                <a:cubicBezTo>
                  <a:pt x="0" y="92"/>
                  <a:pt x="0" y="92"/>
                  <a:pt x="0" y="92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8" y="124"/>
                  <a:pt x="105" y="124"/>
                  <a:pt x="113" y="124"/>
                </a:cubicBezTo>
                <a:cubicBezTo>
                  <a:pt x="214" y="124"/>
                  <a:pt x="289" y="143"/>
                  <a:pt x="345" y="173"/>
                </a:cubicBezTo>
                <a:cubicBezTo>
                  <a:pt x="387" y="195"/>
                  <a:pt x="420" y="223"/>
                  <a:pt x="445" y="254"/>
                </a:cubicBezTo>
                <a:cubicBezTo>
                  <a:pt x="482" y="300"/>
                  <a:pt x="504" y="353"/>
                  <a:pt x="516" y="401"/>
                </a:cubicBezTo>
                <a:cubicBezTo>
                  <a:pt x="528" y="448"/>
                  <a:pt x="530" y="478"/>
                  <a:pt x="530" y="515"/>
                </a:cubicBezTo>
                <a:cubicBezTo>
                  <a:pt x="530" y="565"/>
                  <a:pt x="529" y="911"/>
                  <a:pt x="529" y="911"/>
                </a:cubicBezTo>
                <a:cubicBezTo>
                  <a:pt x="597" y="911"/>
                  <a:pt x="597" y="911"/>
                  <a:pt x="597" y="911"/>
                </a:cubicBezTo>
                <a:cubicBezTo>
                  <a:pt x="597" y="911"/>
                  <a:pt x="598" y="607"/>
                  <a:pt x="598" y="594"/>
                </a:cubicBezTo>
                <a:cubicBezTo>
                  <a:pt x="599" y="465"/>
                  <a:pt x="592" y="426"/>
                  <a:pt x="586" y="402"/>
                </a:cubicBezTo>
                <a:cubicBezTo>
                  <a:pt x="578" y="367"/>
                  <a:pt x="566" y="328"/>
                  <a:pt x="547" y="288"/>
                </a:cubicBezTo>
                <a:cubicBezTo>
                  <a:pt x="518" y="229"/>
                  <a:pt x="472" y="170"/>
                  <a:pt x="401" y="127"/>
                </a:cubicBezTo>
                <a:cubicBezTo>
                  <a:pt x="330" y="83"/>
                  <a:pt x="236" y="55"/>
                  <a:pt x="113" y="55"/>
                </a:cubicBezTo>
                <a:cubicBezTo>
                  <a:pt x="105" y="55"/>
                  <a:pt x="98" y="56"/>
                  <a:pt x="91" y="56"/>
                </a:cubicBezTo>
                <a:lnTo>
                  <a:pt x="91" y="0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6"/>
          <p:cNvSpPr/>
          <p:nvPr/>
        </p:nvSpPr>
        <p:spPr bwMode="auto">
          <a:xfrm>
            <a:off x="6334125" y="2570163"/>
            <a:ext cx="2824163" cy="4287837"/>
          </a:xfrm>
          <a:custGeom>
            <a:avLst/>
            <a:gdLst>
              <a:gd name="T0" fmla="*/ 2391125 w 600"/>
              <a:gd name="T1" fmla="*/ 0 h 911"/>
              <a:gd name="T2" fmla="*/ 2824163 w 600"/>
              <a:gd name="T3" fmla="*/ 433020 h 911"/>
              <a:gd name="T4" fmla="*/ 2391125 w 600"/>
              <a:gd name="T5" fmla="*/ 861333 h 911"/>
              <a:gd name="T6" fmla="*/ 2391125 w 600"/>
              <a:gd name="T7" fmla="*/ 583635 h 911"/>
              <a:gd name="T8" fmla="*/ 2292279 w 600"/>
              <a:gd name="T9" fmla="*/ 583635 h 911"/>
              <a:gd name="T10" fmla="*/ 1195562 w 600"/>
              <a:gd name="T11" fmla="*/ 814266 h 911"/>
              <a:gd name="T12" fmla="*/ 724869 w 600"/>
              <a:gd name="T13" fmla="*/ 1195511 h 911"/>
              <a:gd name="T14" fmla="*/ 390676 w 600"/>
              <a:gd name="T15" fmla="*/ 1887402 h 911"/>
              <a:gd name="T16" fmla="*/ 324779 w 600"/>
              <a:gd name="T17" fmla="*/ 2423970 h 911"/>
              <a:gd name="T18" fmla="*/ 329486 w 600"/>
              <a:gd name="T19" fmla="*/ 4287838 h 911"/>
              <a:gd name="T20" fmla="*/ 9414 w 600"/>
              <a:gd name="T21" fmla="*/ 4287838 h 911"/>
              <a:gd name="T22" fmla="*/ 4707 w 600"/>
              <a:gd name="T23" fmla="*/ 2795802 h 911"/>
              <a:gd name="T24" fmla="*/ 61190 w 600"/>
              <a:gd name="T25" fmla="*/ 1892109 h 911"/>
              <a:gd name="T26" fmla="*/ 244761 w 600"/>
              <a:gd name="T27" fmla="*/ 1355540 h 911"/>
              <a:gd name="T28" fmla="*/ 931974 w 600"/>
              <a:gd name="T29" fmla="*/ 597756 h 911"/>
              <a:gd name="T30" fmla="*/ 2292279 w 600"/>
              <a:gd name="T31" fmla="*/ 258871 h 911"/>
              <a:gd name="T32" fmla="*/ 2391125 w 600"/>
              <a:gd name="T33" fmla="*/ 263577 h 911"/>
              <a:gd name="T34" fmla="*/ 2391125 w 600"/>
              <a:gd name="T35" fmla="*/ 0 h 91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0" h="911">
                <a:moveTo>
                  <a:pt x="508" y="0"/>
                </a:moveTo>
                <a:cubicBezTo>
                  <a:pt x="600" y="92"/>
                  <a:pt x="600" y="92"/>
                  <a:pt x="600" y="92"/>
                </a:cubicBezTo>
                <a:cubicBezTo>
                  <a:pt x="508" y="183"/>
                  <a:pt x="508" y="183"/>
                  <a:pt x="508" y="183"/>
                </a:cubicBezTo>
                <a:cubicBezTo>
                  <a:pt x="508" y="124"/>
                  <a:pt x="508" y="124"/>
                  <a:pt x="508" y="124"/>
                </a:cubicBezTo>
                <a:cubicBezTo>
                  <a:pt x="501" y="124"/>
                  <a:pt x="494" y="124"/>
                  <a:pt x="487" y="124"/>
                </a:cubicBezTo>
                <a:cubicBezTo>
                  <a:pt x="386" y="124"/>
                  <a:pt x="311" y="143"/>
                  <a:pt x="254" y="173"/>
                </a:cubicBezTo>
                <a:cubicBezTo>
                  <a:pt x="212" y="195"/>
                  <a:pt x="179" y="223"/>
                  <a:pt x="154" y="254"/>
                </a:cubicBezTo>
                <a:cubicBezTo>
                  <a:pt x="117" y="300"/>
                  <a:pt x="95" y="353"/>
                  <a:pt x="83" y="401"/>
                </a:cubicBezTo>
                <a:cubicBezTo>
                  <a:pt x="72" y="448"/>
                  <a:pt x="70" y="478"/>
                  <a:pt x="69" y="515"/>
                </a:cubicBezTo>
                <a:cubicBezTo>
                  <a:pt x="69" y="565"/>
                  <a:pt x="70" y="911"/>
                  <a:pt x="70" y="911"/>
                </a:cubicBezTo>
                <a:cubicBezTo>
                  <a:pt x="2" y="911"/>
                  <a:pt x="2" y="911"/>
                  <a:pt x="2" y="911"/>
                </a:cubicBezTo>
                <a:cubicBezTo>
                  <a:pt x="2" y="911"/>
                  <a:pt x="1" y="607"/>
                  <a:pt x="1" y="594"/>
                </a:cubicBezTo>
                <a:cubicBezTo>
                  <a:pt x="0" y="465"/>
                  <a:pt x="8" y="426"/>
                  <a:pt x="13" y="402"/>
                </a:cubicBezTo>
                <a:cubicBezTo>
                  <a:pt x="21" y="367"/>
                  <a:pt x="33" y="328"/>
                  <a:pt x="52" y="288"/>
                </a:cubicBezTo>
                <a:cubicBezTo>
                  <a:pt x="81" y="229"/>
                  <a:pt x="127" y="170"/>
                  <a:pt x="198" y="127"/>
                </a:cubicBezTo>
                <a:cubicBezTo>
                  <a:pt x="269" y="83"/>
                  <a:pt x="363" y="55"/>
                  <a:pt x="487" y="55"/>
                </a:cubicBezTo>
                <a:cubicBezTo>
                  <a:pt x="494" y="55"/>
                  <a:pt x="501" y="56"/>
                  <a:pt x="508" y="56"/>
                </a:cubicBezTo>
                <a:lnTo>
                  <a:pt x="508" y="0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3"/>
          <p:cNvSpPr/>
          <p:nvPr/>
        </p:nvSpPr>
        <p:spPr bwMode="auto">
          <a:xfrm>
            <a:off x="4137025" y="4546600"/>
            <a:ext cx="1544638" cy="2311400"/>
          </a:xfrm>
          <a:custGeom>
            <a:avLst/>
            <a:gdLst>
              <a:gd name="T0" fmla="*/ 0 w 328"/>
              <a:gd name="T1" fmla="*/ 428386 h 491"/>
              <a:gd name="T2" fmla="*/ 433252 w 328"/>
              <a:gd name="T3" fmla="*/ 861479 h 491"/>
              <a:gd name="T4" fmla="*/ 433252 w 328"/>
              <a:gd name="T5" fmla="*/ 602565 h 491"/>
              <a:gd name="T6" fmla="*/ 984236 w 328"/>
              <a:gd name="T7" fmla="*/ 602565 h 491"/>
              <a:gd name="T8" fmla="*/ 1153769 w 328"/>
              <a:gd name="T9" fmla="*/ 673178 h 491"/>
              <a:gd name="T10" fmla="*/ 1224408 w 328"/>
              <a:gd name="T11" fmla="*/ 842649 h 491"/>
              <a:gd name="T12" fmla="*/ 1224408 w 328"/>
              <a:gd name="T13" fmla="*/ 2311400 h 491"/>
              <a:gd name="T14" fmla="*/ 1544638 w 328"/>
              <a:gd name="T15" fmla="*/ 2311400 h 491"/>
              <a:gd name="T16" fmla="*/ 1544638 w 328"/>
              <a:gd name="T17" fmla="*/ 842649 h 491"/>
              <a:gd name="T18" fmla="*/ 1379814 w 328"/>
              <a:gd name="T19" fmla="*/ 447216 h 491"/>
              <a:gd name="T20" fmla="*/ 984236 w 328"/>
              <a:gd name="T21" fmla="*/ 282452 h 491"/>
              <a:gd name="T22" fmla="*/ 433252 w 328"/>
              <a:gd name="T23" fmla="*/ 282452 h 491"/>
              <a:gd name="T24" fmla="*/ 433252 w 328"/>
              <a:gd name="T25" fmla="*/ 0 h 491"/>
              <a:gd name="T26" fmla="*/ 0 w 328"/>
              <a:gd name="T27" fmla="*/ 428386 h 4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8" h="491">
                <a:moveTo>
                  <a:pt x="0" y="91"/>
                </a:moveTo>
                <a:cubicBezTo>
                  <a:pt x="92" y="183"/>
                  <a:pt x="92" y="183"/>
                  <a:pt x="92" y="183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209" y="128"/>
                  <a:pt x="209" y="128"/>
                  <a:pt x="209" y="128"/>
                </a:cubicBezTo>
                <a:cubicBezTo>
                  <a:pt x="223" y="128"/>
                  <a:pt x="236" y="134"/>
                  <a:pt x="245" y="143"/>
                </a:cubicBezTo>
                <a:cubicBezTo>
                  <a:pt x="254" y="152"/>
                  <a:pt x="260" y="165"/>
                  <a:pt x="260" y="179"/>
                </a:cubicBezTo>
                <a:cubicBezTo>
                  <a:pt x="260" y="491"/>
                  <a:pt x="260" y="491"/>
                  <a:pt x="260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179"/>
                  <a:pt x="328" y="179"/>
                  <a:pt x="328" y="179"/>
                </a:cubicBezTo>
                <a:cubicBezTo>
                  <a:pt x="328" y="146"/>
                  <a:pt x="315" y="116"/>
                  <a:pt x="293" y="95"/>
                </a:cubicBezTo>
                <a:cubicBezTo>
                  <a:pt x="272" y="73"/>
                  <a:pt x="242" y="60"/>
                  <a:pt x="209" y="6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0"/>
                  <a:pt x="92" y="0"/>
                  <a:pt x="92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5"/>
          <p:cNvSpPr/>
          <p:nvPr/>
        </p:nvSpPr>
        <p:spPr bwMode="auto">
          <a:xfrm>
            <a:off x="6661150" y="4546600"/>
            <a:ext cx="1543050" cy="2311400"/>
          </a:xfrm>
          <a:custGeom>
            <a:avLst/>
            <a:gdLst>
              <a:gd name="T0" fmla="*/ 1543050 w 328"/>
              <a:gd name="T1" fmla="*/ 428386 h 491"/>
              <a:gd name="T2" fmla="*/ 1110243 w 328"/>
              <a:gd name="T3" fmla="*/ 861479 h 491"/>
              <a:gd name="T4" fmla="*/ 1110243 w 328"/>
              <a:gd name="T5" fmla="*/ 602565 h 491"/>
              <a:gd name="T6" fmla="*/ 559826 w 328"/>
              <a:gd name="T7" fmla="*/ 602565 h 491"/>
              <a:gd name="T8" fmla="*/ 390467 w 328"/>
              <a:gd name="T9" fmla="*/ 673178 h 491"/>
              <a:gd name="T10" fmla="*/ 319901 w 328"/>
              <a:gd name="T11" fmla="*/ 842649 h 491"/>
              <a:gd name="T12" fmla="*/ 319901 w 328"/>
              <a:gd name="T13" fmla="*/ 2311400 h 491"/>
              <a:gd name="T14" fmla="*/ 0 w 328"/>
              <a:gd name="T15" fmla="*/ 2311400 h 491"/>
              <a:gd name="T16" fmla="*/ 0 w 328"/>
              <a:gd name="T17" fmla="*/ 842649 h 491"/>
              <a:gd name="T18" fmla="*/ 164655 w 328"/>
              <a:gd name="T19" fmla="*/ 447216 h 491"/>
              <a:gd name="T20" fmla="*/ 559826 w 328"/>
              <a:gd name="T21" fmla="*/ 282452 h 491"/>
              <a:gd name="T22" fmla="*/ 1110243 w 328"/>
              <a:gd name="T23" fmla="*/ 282452 h 491"/>
              <a:gd name="T24" fmla="*/ 1110243 w 328"/>
              <a:gd name="T25" fmla="*/ 0 h 491"/>
              <a:gd name="T26" fmla="*/ 1543050 w 328"/>
              <a:gd name="T27" fmla="*/ 428386 h 4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8" h="491">
                <a:moveTo>
                  <a:pt x="328" y="91"/>
                </a:moveTo>
                <a:cubicBezTo>
                  <a:pt x="236" y="183"/>
                  <a:pt x="236" y="183"/>
                  <a:pt x="236" y="183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05" y="128"/>
                  <a:pt x="93" y="134"/>
                  <a:pt x="83" y="143"/>
                </a:cubicBezTo>
                <a:cubicBezTo>
                  <a:pt x="74" y="152"/>
                  <a:pt x="68" y="165"/>
                  <a:pt x="68" y="179"/>
                </a:cubicBezTo>
                <a:cubicBezTo>
                  <a:pt x="68" y="491"/>
                  <a:pt x="68" y="491"/>
                  <a:pt x="68" y="491"/>
                </a:cubicBezTo>
                <a:cubicBezTo>
                  <a:pt x="0" y="491"/>
                  <a:pt x="0" y="491"/>
                  <a:pt x="0" y="491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6"/>
                  <a:pt x="13" y="116"/>
                  <a:pt x="35" y="95"/>
                </a:cubicBezTo>
                <a:cubicBezTo>
                  <a:pt x="56" y="73"/>
                  <a:pt x="86" y="60"/>
                  <a:pt x="119" y="60"/>
                </a:cubicBezTo>
                <a:cubicBezTo>
                  <a:pt x="236" y="60"/>
                  <a:pt x="236" y="60"/>
                  <a:pt x="236" y="60"/>
                </a:cubicBezTo>
                <a:cubicBezTo>
                  <a:pt x="236" y="0"/>
                  <a:pt x="236" y="0"/>
                  <a:pt x="236" y="0"/>
                </a:cubicBezTo>
                <a:lnTo>
                  <a:pt x="328" y="91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13000" y="4721225"/>
            <a:ext cx="1724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975" y="5276850"/>
            <a:ext cx="3448050" cy="659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16063" y="1849438"/>
            <a:ext cx="17256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013" y="2405063"/>
            <a:ext cx="2586037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67825" y="1849438"/>
            <a:ext cx="1724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67825" y="2405063"/>
            <a:ext cx="2586038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4550" y="4721225"/>
            <a:ext cx="1724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64550" y="5276850"/>
            <a:ext cx="3449638" cy="659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02250" y="1058863"/>
            <a:ext cx="17256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 rot="20497795">
            <a:off x="3856038" y="1835150"/>
            <a:ext cx="2266950" cy="2266950"/>
          </a:xfrm>
          <a:custGeom>
            <a:avLst/>
            <a:gdLst>
              <a:gd name="T0" fmla="*/ 743 w 841"/>
              <a:gd name="T1" fmla="*/ 112 h 841"/>
              <a:gd name="T2" fmla="*/ 241 w 841"/>
              <a:gd name="T3" fmla="*/ 12 h 841"/>
              <a:gd name="T4" fmla="*/ 112 w 841"/>
              <a:gd name="T5" fmla="*/ 98 h 841"/>
              <a:gd name="T6" fmla="*/ 12 w 841"/>
              <a:gd name="T7" fmla="*/ 600 h 841"/>
              <a:gd name="T8" fmla="*/ 98 w 841"/>
              <a:gd name="T9" fmla="*/ 729 h 841"/>
              <a:gd name="T10" fmla="*/ 600 w 841"/>
              <a:gd name="T11" fmla="*/ 829 h 841"/>
              <a:gd name="T12" fmla="*/ 729 w 841"/>
              <a:gd name="T13" fmla="*/ 743 h 841"/>
              <a:gd name="T14" fmla="*/ 829 w 841"/>
              <a:gd name="T15" fmla="*/ 241 h 841"/>
              <a:gd name="T16" fmla="*/ 743 w 841"/>
              <a:gd name="T17" fmla="*/ 11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1" h="841">
                <a:moveTo>
                  <a:pt x="743" y="112"/>
                </a:moveTo>
                <a:cubicBezTo>
                  <a:pt x="241" y="12"/>
                  <a:pt x="241" y="12"/>
                  <a:pt x="241" y="12"/>
                </a:cubicBezTo>
                <a:cubicBezTo>
                  <a:pt x="182" y="0"/>
                  <a:pt x="124" y="39"/>
                  <a:pt x="112" y="98"/>
                </a:cubicBezTo>
                <a:cubicBezTo>
                  <a:pt x="12" y="600"/>
                  <a:pt x="12" y="600"/>
                  <a:pt x="12" y="600"/>
                </a:cubicBezTo>
                <a:cubicBezTo>
                  <a:pt x="0" y="659"/>
                  <a:pt x="39" y="717"/>
                  <a:pt x="98" y="729"/>
                </a:cubicBezTo>
                <a:cubicBezTo>
                  <a:pt x="469" y="803"/>
                  <a:pt x="174" y="744"/>
                  <a:pt x="600" y="829"/>
                </a:cubicBezTo>
                <a:cubicBezTo>
                  <a:pt x="659" y="841"/>
                  <a:pt x="717" y="802"/>
                  <a:pt x="729" y="743"/>
                </a:cubicBezTo>
                <a:cubicBezTo>
                  <a:pt x="829" y="241"/>
                  <a:pt x="829" y="241"/>
                  <a:pt x="829" y="241"/>
                </a:cubicBezTo>
                <a:cubicBezTo>
                  <a:pt x="841" y="182"/>
                  <a:pt x="802" y="124"/>
                  <a:pt x="743" y="112"/>
                </a:cubicBez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 rot="20497795">
            <a:off x="5318125" y="3859213"/>
            <a:ext cx="608013" cy="825500"/>
          </a:xfrm>
          <a:custGeom>
            <a:avLst/>
            <a:gdLst>
              <a:gd name="T0" fmla="*/ 53 w 161"/>
              <a:gd name="T1" fmla="*/ 0 h 253"/>
              <a:gd name="T2" fmla="*/ 0 w 161"/>
              <a:gd name="T3" fmla="*/ 253 h 253"/>
              <a:gd name="T4" fmla="*/ 161 w 161"/>
              <a:gd name="T5" fmla="*/ 0 h 253"/>
              <a:gd name="T6" fmla="*/ 53 w 161"/>
              <a:gd name="T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253">
                <a:moveTo>
                  <a:pt x="53" y="0"/>
                </a:moveTo>
                <a:cubicBezTo>
                  <a:pt x="55" y="82"/>
                  <a:pt x="39" y="175"/>
                  <a:pt x="0" y="253"/>
                </a:cubicBezTo>
                <a:cubicBezTo>
                  <a:pt x="81" y="166"/>
                  <a:pt x="132" y="90"/>
                  <a:pt x="161" y="0"/>
                </a:cubicBezTo>
                <a:lnTo>
                  <a:pt x="53" y="0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 rot="1154425" flipH="1">
            <a:off x="6186488" y="1941513"/>
            <a:ext cx="2135187" cy="2133600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/>
          <p:nvPr/>
        </p:nvSpPr>
        <p:spPr bwMode="auto">
          <a:xfrm rot="1154425" flipH="1">
            <a:off x="6613525" y="3968750"/>
            <a:ext cx="536575" cy="766763"/>
          </a:xfrm>
          <a:custGeom>
            <a:avLst/>
            <a:gdLst>
              <a:gd name="T0" fmla="*/ 53 w 161"/>
              <a:gd name="T1" fmla="*/ 0 h 252"/>
              <a:gd name="T2" fmla="*/ 0 w 161"/>
              <a:gd name="T3" fmla="*/ 252 h 252"/>
              <a:gd name="T4" fmla="*/ 161 w 161"/>
              <a:gd name="T5" fmla="*/ 0 h 252"/>
              <a:gd name="T6" fmla="*/ 53 w 161"/>
              <a:gd name="T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252">
                <a:moveTo>
                  <a:pt x="53" y="0"/>
                </a:moveTo>
                <a:cubicBezTo>
                  <a:pt x="55" y="82"/>
                  <a:pt x="38" y="174"/>
                  <a:pt x="0" y="252"/>
                </a:cubicBezTo>
                <a:cubicBezTo>
                  <a:pt x="81" y="165"/>
                  <a:pt x="132" y="90"/>
                  <a:pt x="161" y="0"/>
                </a:cubicBezTo>
                <a:lnTo>
                  <a:pt x="53" y="0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8"/>
          <p:cNvSpPr/>
          <p:nvPr/>
        </p:nvSpPr>
        <p:spPr bwMode="auto">
          <a:xfrm rot="1855117">
            <a:off x="8226425" y="2309813"/>
            <a:ext cx="2300288" cy="2298700"/>
          </a:xfrm>
          <a:custGeom>
            <a:avLst/>
            <a:gdLst>
              <a:gd name="T0" fmla="*/ 98 w 841"/>
              <a:gd name="T1" fmla="*/ 112 h 841"/>
              <a:gd name="T2" fmla="*/ 600 w 841"/>
              <a:gd name="T3" fmla="*/ 12 h 841"/>
              <a:gd name="T4" fmla="*/ 729 w 841"/>
              <a:gd name="T5" fmla="*/ 98 h 841"/>
              <a:gd name="T6" fmla="*/ 829 w 841"/>
              <a:gd name="T7" fmla="*/ 600 h 841"/>
              <a:gd name="T8" fmla="*/ 743 w 841"/>
              <a:gd name="T9" fmla="*/ 729 h 841"/>
              <a:gd name="T10" fmla="*/ 241 w 841"/>
              <a:gd name="T11" fmla="*/ 829 h 841"/>
              <a:gd name="T12" fmla="*/ 112 w 841"/>
              <a:gd name="T13" fmla="*/ 743 h 841"/>
              <a:gd name="T14" fmla="*/ 12 w 841"/>
              <a:gd name="T15" fmla="*/ 241 h 841"/>
              <a:gd name="T16" fmla="*/ 98 w 841"/>
              <a:gd name="T17" fmla="*/ 11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1" h="841">
                <a:moveTo>
                  <a:pt x="98" y="112"/>
                </a:moveTo>
                <a:cubicBezTo>
                  <a:pt x="600" y="12"/>
                  <a:pt x="600" y="12"/>
                  <a:pt x="600" y="12"/>
                </a:cubicBezTo>
                <a:cubicBezTo>
                  <a:pt x="659" y="0"/>
                  <a:pt x="717" y="39"/>
                  <a:pt x="729" y="98"/>
                </a:cubicBezTo>
                <a:cubicBezTo>
                  <a:pt x="829" y="600"/>
                  <a:pt x="829" y="600"/>
                  <a:pt x="829" y="600"/>
                </a:cubicBezTo>
                <a:cubicBezTo>
                  <a:pt x="841" y="659"/>
                  <a:pt x="802" y="717"/>
                  <a:pt x="743" y="729"/>
                </a:cubicBezTo>
                <a:cubicBezTo>
                  <a:pt x="372" y="803"/>
                  <a:pt x="667" y="744"/>
                  <a:pt x="241" y="829"/>
                </a:cubicBezTo>
                <a:cubicBezTo>
                  <a:pt x="182" y="841"/>
                  <a:pt x="124" y="802"/>
                  <a:pt x="112" y="743"/>
                </a:cubicBezTo>
                <a:cubicBezTo>
                  <a:pt x="12" y="241"/>
                  <a:pt x="12" y="241"/>
                  <a:pt x="12" y="241"/>
                </a:cubicBezTo>
                <a:cubicBezTo>
                  <a:pt x="0" y="182"/>
                  <a:pt x="39" y="124"/>
                  <a:pt x="98" y="112"/>
                </a:cubicBez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9"/>
          <p:cNvSpPr/>
          <p:nvPr/>
        </p:nvSpPr>
        <p:spPr bwMode="auto">
          <a:xfrm rot="1855117">
            <a:off x="8266113" y="4165600"/>
            <a:ext cx="439737" cy="688975"/>
          </a:xfrm>
          <a:custGeom>
            <a:avLst/>
            <a:gdLst>
              <a:gd name="T0" fmla="*/ 108 w 161"/>
              <a:gd name="T1" fmla="*/ 0 h 252"/>
              <a:gd name="T2" fmla="*/ 161 w 161"/>
              <a:gd name="T3" fmla="*/ 252 h 252"/>
              <a:gd name="T4" fmla="*/ 0 w 161"/>
              <a:gd name="T5" fmla="*/ 0 h 252"/>
              <a:gd name="T6" fmla="*/ 108 w 161"/>
              <a:gd name="T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252">
                <a:moveTo>
                  <a:pt x="108" y="0"/>
                </a:moveTo>
                <a:cubicBezTo>
                  <a:pt x="106" y="82"/>
                  <a:pt x="123" y="175"/>
                  <a:pt x="161" y="252"/>
                </a:cubicBezTo>
                <a:cubicBezTo>
                  <a:pt x="80" y="165"/>
                  <a:pt x="29" y="9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9288463" y="2554288"/>
            <a:ext cx="454025" cy="49053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19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04</a:t>
            </a:r>
            <a:endParaRPr lang="en-US" sz="3195" kern="0" dirty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object 42"/>
          <p:cNvCxnSpPr>
            <a:cxnSpLocks noChangeShapeType="1"/>
          </p:cNvCxnSpPr>
          <p:nvPr/>
        </p:nvCxnSpPr>
        <p:spPr bwMode="auto">
          <a:xfrm>
            <a:off x="9137650" y="3044825"/>
            <a:ext cx="754063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Placeholder 3"/>
          <p:cNvSpPr txBox="1"/>
          <p:nvPr/>
        </p:nvSpPr>
        <p:spPr>
          <a:xfrm>
            <a:off x="7026275" y="2106613"/>
            <a:ext cx="455613" cy="49212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19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03</a:t>
            </a:r>
            <a:endParaRPr lang="en-US" sz="3195" kern="0" dirty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0" name="object43"/>
          <p:cNvCxnSpPr>
            <a:cxnSpLocks noChangeShapeType="1"/>
          </p:cNvCxnSpPr>
          <p:nvPr/>
        </p:nvCxnSpPr>
        <p:spPr bwMode="auto">
          <a:xfrm>
            <a:off x="6883400" y="2601913"/>
            <a:ext cx="754063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Placeholder 3"/>
          <p:cNvSpPr txBox="1"/>
          <p:nvPr/>
        </p:nvSpPr>
        <p:spPr>
          <a:xfrm>
            <a:off x="4792663" y="2130425"/>
            <a:ext cx="454025" cy="49212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19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02</a:t>
            </a:r>
            <a:endParaRPr lang="en-US" sz="3195" kern="0" dirty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2" name="object 44"/>
          <p:cNvCxnSpPr>
            <a:cxnSpLocks noChangeShapeType="1"/>
          </p:cNvCxnSpPr>
          <p:nvPr/>
        </p:nvCxnSpPr>
        <p:spPr bwMode="auto">
          <a:xfrm>
            <a:off x="4641850" y="2617788"/>
            <a:ext cx="754063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14"/>
          <p:cNvSpPr>
            <a:spLocks noChangeArrowheads="1"/>
          </p:cNvSpPr>
          <p:nvPr/>
        </p:nvSpPr>
        <p:spPr bwMode="auto">
          <a:xfrm rot="19377220">
            <a:off x="1703388" y="2328863"/>
            <a:ext cx="2146300" cy="2146300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5"/>
          <p:cNvSpPr/>
          <p:nvPr/>
        </p:nvSpPr>
        <p:spPr bwMode="auto">
          <a:xfrm rot="19377220">
            <a:off x="3589338" y="3849688"/>
            <a:ext cx="430212" cy="679450"/>
          </a:xfrm>
          <a:custGeom>
            <a:avLst/>
            <a:gdLst>
              <a:gd name="T0" fmla="*/ 53 w 161"/>
              <a:gd name="T1" fmla="*/ 0 h 253"/>
              <a:gd name="T2" fmla="*/ 0 w 161"/>
              <a:gd name="T3" fmla="*/ 253 h 253"/>
              <a:gd name="T4" fmla="*/ 161 w 161"/>
              <a:gd name="T5" fmla="*/ 0 h 253"/>
              <a:gd name="T6" fmla="*/ 53 w 161"/>
              <a:gd name="T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253">
                <a:moveTo>
                  <a:pt x="53" y="0"/>
                </a:moveTo>
                <a:cubicBezTo>
                  <a:pt x="55" y="82"/>
                  <a:pt x="39" y="175"/>
                  <a:pt x="0" y="253"/>
                </a:cubicBezTo>
                <a:cubicBezTo>
                  <a:pt x="81" y="165"/>
                  <a:pt x="132" y="90"/>
                  <a:pt x="161" y="0"/>
                </a:cubicBezTo>
                <a:lnTo>
                  <a:pt x="53" y="0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2384425" y="2493963"/>
            <a:ext cx="455613" cy="49212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19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01</a:t>
            </a:r>
            <a:endParaRPr lang="en-US" sz="3195" kern="0" dirty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6" name="object 45"/>
          <p:cNvCxnSpPr>
            <a:cxnSpLocks noChangeShapeType="1"/>
          </p:cNvCxnSpPr>
          <p:nvPr/>
        </p:nvCxnSpPr>
        <p:spPr bwMode="auto">
          <a:xfrm>
            <a:off x="2235200" y="2971800"/>
            <a:ext cx="754063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51"/>
          <p:cNvSpPr>
            <a:spLocks noChangeAspect="1"/>
          </p:cNvSpPr>
          <p:nvPr/>
        </p:nvSpPr>
        <p:spPr>
          <a:xfrm>
            <a:off x="1501775" y="2241550"/>
            <a:ext cx="857250" cy="858838"/>
          </a:xfrm>
          <a:prstGeom prst="ellipse">
            <a:avLst/>
          </a:prstGeom>
          <a:solidFill>
            <a:srgbClr val="B3A2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101"/>
          <p:cNvSpPr>
            <a:spLocks noChangeAspect="1" noEditPoints="1"/>
          </p:cNvSpPr>
          <p:nvPr/>
        </p:nvSpPr>
        <p:spPr bwMode="auto">
          <a:xfrm>
            <a:off x="1682750" y="2506663"/>
            <a:ext cx="495300" cy="328612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53"/>
          <p:cNvSpPr>
            <a:spLocks noChangeAspect="1"/>
          </p:cNvSpPr>
          <p:nvPr/>
        </p:nvSpPr>
        <p:spPr>
          <a:xfrm>
            <a:off x="4344988" y="1385888"/>
            <a:ext cx="857250" cy="857250"/>
          </a:xfrm>
          <a:prstGeom prst="ellipse">
            <a:avLst/>
          </a:prstGeom>
          <a:solidFill>
            <a:srgbClr val="64C6B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57"/>
          <p:cNvSpPr>
            <a:spLocks noChangeAspect="1" noEditPoints="1"/>
          </p:cNvSpPr>
          <p:nvPr/>
        </p:nvSpPr>
        <p:spPr bwMode="auto">
          <a:xfrm>
            <a:off x="4591050" y="1590675"/>
            <a:ext cx="365125" cy="446088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Oval 54"/>
          <p:cNvSpPr>
            <a:spLocks noChangeAspect="1"/>
          </p:cNvSpPr>
          <p:nvPr/>
        </p:nvSpPr>
        <p:spPr>
          <a:xfrm>
            <a:off x="6780213" y="1385888"/>
            <a:ext cx="857250" cy="857250"/>
          </a:xfrm>
          <a:prstGeom prst="ellipse">
            <a:avLst/>
          </a:prstGeom>
          <a:solidFill>
            <a:srgbClr val="B3A2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217"/>
          <p:cNvSpPr>
            <a:spLocks noChangeAspect="1" noEditPoints="1"/>
          </p:cNvSpPr>
          <p:nvPr/>
        </p:nvSpPr>
        <p:spPr bwMode="auto">
          <a:xfrm>
            <a:off x="6992938" y="1651000"/>
            <a:ext cx="433387" cy="32543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Oval 55"/>
          <p:cNvSpPr>
            <a:spLocks noChangeAspect="1"/>
          </p:cNvSpPr>
          <p:nvPr/>
        </p:nvSpPr>
        <p:spPr>
          <a:xfrm>
            <a:off x="9972675" y="2241550"/>
            <a:ext cx="857250" cy="858838"/>
          </a:xfrm>
          <a:prstGeom prst="ellipse">
            <a:avLst/>
          </a:prstGeom>
          <a:solidFill>
            <a:srgbClr val="64C6B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52"/>
          <p:cNvSpPr>
            <a:spLocks noEditPoints="1"/>
          </p:cNvSpPr>
          <p:nvPr/>
        </p:nvSpPr>
        <p:spPr bwMode="auto">
          <a:xfrm>
            <a:off x="10212388" y="2466975"/>
            <a:ext cx="377825" cy="40798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889125" y="3195638"/>
            <a:ext cx="1538288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225925" y="2817813"/>
            <a:ext cx="1538288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6462713" y="2817813"/>
            <a:ext cx="1538287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8636000" y="3314700"/>
            <a:ext cx="1538288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96" y="4598594"/>
            <a:ext cx="1425530" cy="21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2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52" y="4825715"/>
            <a:ext cx="1462859" cy="213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图片 2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14" y="4837966"/>
            <a:ext cx="1424016" cy="18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08" y="4634817"/>
            <a:ext cx="1492484" cy="220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367088" y="1047750"/>
            <a:ext cx="5457825" cy="4873625"/>
            <a:chOff x="3051175" y="1047750"/>
            <a:chExt cx="5457825" cy="4873625"/>
          </a:xfrm>
        </p:grpSpPr>
        <p:sp>
          <p:nvSpPr>
            <p:cNvPr id="4" name="椭圆 3"/>
            <p:cNvSpPr/>
            <p:nvPr/>
          </p:nvSpPr>
          <p:spPr>
            <a:xfrm>
              <a:off x="3051175" y="1047750"/>
              <a:ext cx="3614738" cy="36147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225800" y="1222375"/>
              <a:ext cx="3265488" cy="3265488"/>
            </a:xfrm>
            <a:prstGeom prst="ellipse">
              <a:avLst/>
            </a:prstGeom>
            <a:solidFill>
              <a:srgbClr val="B3A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530850" y="1857375"/>
              <a:ext cx="2978150" cy="29797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4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673725" y="2001838"/>
              <a:ext cx="2692400" cy="2690812"/>
            </a:xfrm>
            <a:prstGeom prst="ellipse">
              <a:avLst/>
            </a:prstGeom>
            <a:solidFill>
              <a:srgbClr val="64C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357688" y="3259138"/>
              <a:ext cx="2662237" cy="266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4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486275" y="3387725"/>
              <a:ext cx="2405063" cy="2405063"/>
            </a:xfrm>
            <a:prstGeom prst="ellipse">
              <a:avLst/>
            </a:prstGeom>
            <a:solidFill>
              <a:srgbClr val="64C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4465638" y="1603375"/>
              <a:ext cx="581025" cy="473075"/>
            </a:xfrm>
            <a:custGeom>
              <a:avLst/>
              <a:gdLst>
                <a:gd name="T0" fmla="*/ 427448 w 995"/>
                <a:gd name="T1" fmla="*/ 260483 h 810"/>
                <a:gd name="T2" fmla="*/ 417520 w 995"/>
                <a:gd name="T3" fmla="*/ 259315 h 810"/>
                <a:gd name="T4" fmla="*/ 400002 w 995"/>
                <a:gd name="T5" fmla="*/ 208503 h 810"/>
                <a:gd name="T6" fmla="*/ 385404 w 995"/>
                <a:gd name="T7" fmla="*/ 169373 h 810"/>
                <a:gd name="T8" fmla="*/ 354454 w 995"/>
                <a:gd name="T9" fmla="*/ 174045 h 810"/>
                <a:gd name="T10" fmla="*/ 357374 w 995"/>
                <a:gd name="T11" fmla="*/ 163532 h 810"/>
                <a:gd name="T12" fmla="*/ 404090 w 995"/>
                <a:gd name="T13" fmla="*/ 129074 h 810"/>
                <a:gd name="T14" fmla="*/ 420440 w 995"/>
                <a:gd name="T15" fmla="*/ 133746 h 810"/>
                <a:gd name="T16" fmla="*/ 430951 w 995"/>
                <a:gd name="T17" fmla="*/ 243546 h 810"/>
                <a:gd name="T18" fmla="*/ 350951 w 995"/>
                <a:gd name="T19" fmla="*/ 223689 h 810"/>
                <a:gd name="T20" fmla="*/ 339272 w 995"/>
                <a:gd name="T21" fmla="*/ 227193 h 810"/>
                <a:gd name="T22" fmla="*/ 312410 w 995"/>
                <a:gd name="T23" fmla="*/ 231865 h 810"/>
                <a:gd name="T24" fmla="*/ 315914 w 995"/>
                <a:gd name="T25" fmla="*/ 261067 h 810"/>
                <a:gd name="T26" fmla="*/ 307739 w 995"/>
                <a:gd name="T27" fmla="*/ 266908 h 810"/>
                <a:gd name="T28" fmla="*/ 299564 w 995"/>
                <a:gd name="T29" fmla="*/ 263988 h 810"/>
                <a:gd name="T30" fmla="*/ 278542 w 995"/>
                <a:gd name="T31" fmla="*/ 238874 h 810"/>
                <a:gd name="T32" fmla="*/ 263359 w 995"/>
                <a:gd name="T33" fmla="*/ 239458 h 810"/>
                <a:gd name="T34" fmla="*/ 258104 w 995"/>
                <a:gd name="T35" fmla="*/ 231281 h 810"/>
                <a:gd name="T36" fmla="*/ 289637 w 995"/>
                <a:gd name="T37" fmla="*/ 221352 h 810"/>
                <a:gd name="T38" fmla="*/ 292556 w 995"/>
                <a:gd name="T39" fmla="*/ 200327 h 810"/>
                <a:gd name="T40" fmla="*/ 309491 w 995"/>
                <a:gd name="T41" fmla="*/ 191566 h 810"/>
                <a:gd name="T42" fmla="*/ 311826 w 995"/>
                <a:gd name="T43" fmla="*/ 217848 h 810"/>
                <a:gd name="T44" fmla="*/ 342776 w 995"/>
                <a:gd name="T45" fmla="*/ 213760 h 810"/>
                <a:gd name="T46" fmla="*/ 350951 w 995"/>
                <a:gd name="T47" fmla="*/ 223689 h 810"/>
                <a:gd name="T48" fmla="*/ 183943 w 995"/>
                <a:gd name="T49" fmla="*/ 306623 h 810"/>
                <a:gd name="T50" fmla="*/ 150074 w 995"/>
                <a:gd name="T51" fmla="*/ 302534 h 810"/>
                <a:gd name="T52" fmla="*/ 127884 w 995"/>
                <a:gd name="T53" fmla="*/ 276836 h 810"/>
                <a:gd name="T54" fmla="*/ 152410 w 995"/>
                <a:gd name="T55" fmla="*/ 274500 h 810"/>
                <a:gd name="T56" fmla="*/ 155913 w 995"/>
                <a:gd name="T57" fmla="*/ 280925 h 810"/>
                <a:gd name="T58" fmla="*/ 178103 w 995"/>
                <a:gd name="T59" fmla="*/ 289685 h 810"/>
                <a:gd name="T60" fmla="*/ 197957 w 995"/>
                <a:gd name="T61" fmla="*/ 243546 h 810"/>
                <a:gd name="T62" fmla="*/ 171680 w 995"/>
                <a:gd name="T63" fmla="*/ 233617 h 810"/>
                <a:gd name="T64" fmla="*/ 159417 w 995"/>
                <a:gd name="T65" fmla="*/ 237706 h 810"/>
                <a:gd name="T66" fmla="*/ 147738 w 995"/>
                <a:gd name="T67" fmla="*/ 223689 h 810"/>
                <a:gd name="T68" fmla="*/ 176935 w 995"/>
                <a:gd name="T69" fmla="*/ 207335 h 810"/>
                <a:gd name="T70" fmla="*/ 179855 w 995"/>
                <a:gd name="T71" fmla="*/ 194486 h 810"/>
                <a:gd name="T72" fmla="*/ 165256 w 995"/>
                <a:gd name="T73" fmla="*/ 190398 h 810"/>
                <a:gd name="T74" fmla="*/ 138395 w 995"/>
                <a:gd name="T75" fmla="*/ 204415 h 810"/>
                <a:gd name="T76" fmla="*/ 121461 w 995"/>
                <a:gd name="T77" fmla="*/ 202663 h 810"/>
                <a:gd name="T78" fmla="*/ 160001 w 995"/>
                <a:gd name="T79" fmla="*/ 172877 h 810"/>
                <a:gd name="T80" fmla="*/ 203797 w 995"/>
                <a:gd name="T81" fmla="*/ 185726 h 810"/>
                <a:gd name="T82" fmla="*/ 192118 w 995"/>
                <a:gd name="T83" fmla="*/ 220184 h 810"/>
                <a:gd name="T84" fmla="*/ 220147 w 995"/>
                <a:gd name="T85" fmla="*/ 234785 h 810"/>
                <a:gd name="T86" fmla="*/ 506864 w 995"/>
                <a:gd name="T87" fmla="*/ 61909 h 810"/>
                <a:gd name="T88" fmla="*/ 61314 w 995"/>
                <a:gd name="T89" fmla="*/ 73589 h 810"/>
                <a:gd name="T90" fmla="*/ 72993 w 995"/>
                <a:gd name="T91" fmla="*/ 414671 h 810"/>
                <a:gd name="T92" fmla="*/ 336936 w 995"/>
                <a:gd name="T93" fmla="*/ 390725 h 810"/>
                <a:gd name="T94" fmla="*/ 472995 w 995"/>
                <a:gd name="T95" fmla="*/ 384884 h 810"/>
                <a:gd name="T96" fmla="*/ 478835 w 995"/>
                <a:gd name="T97" fmla="*/ 414671 h 810"/>
                <a:gd name="T98" fmla="*/ 518543 w 995"/>
                <a:gd name="T99" fmla="*/ 402990 h 810"/>
                <a:gd name="T100" fmla="*/ 506864 w 995"/>
                <a:gd name="T101" fmla="*/ 61909 h 810"/>
                <a:gd name="T102" fmla="*/ 529638 w 995"/>
                <a:gd name="T103" fmla="*/ 443289 h 810"/>
                <a:gd name="T104" fmla="*/ 31533 w 995"/>
                <a:gd name="T105" fmla="*/ 422263 h 810"/>
                <a:gd name="T106" fmla="*/ 52555 w 995"/>
                <a:gd name="T107" fmla="*/ 32122 h 810"/>
                <a:gd name="T108" fmla="*/ 550660 w 995"/>
                <a:gd name="T109" fmla="*/ 53148 h 810"/>
                <a:gd name="T110" fmla="*/ 538981 w 995"/>
                <a:gd name="T111" fmla="*/ 0 h 810"/>
                <a:gd name="T112" fmla="*/ 0 w 995"/>
                <a:gd name="T113" fmla="*/ 41467 h 810"/>
                <a:gd name="T114" fmla="*/ 41460 w 995"/>
                <a:gd name="T115" fmla="*/ 473075 h 810"/>
                <a:gd name="T116" fmla="*/ 581025 w 995"/>
                <a:gd name="T117" fmla="*/ 431608 h 810"/>
                <a:gd name="T118" fmla="*/ 538981 w 995"/>
                <a:gd name="T119" fmla="*/ 0 h 8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5" h="810">
                  <a:moveTo>
                    <a:pt x="741" y="436"/>
                  </a:moveTo>
                  <a:cubicBezTo>
                    <a:pt x="740" y="442"/>
                    <a:pt x="737" y="445"/>
                    <a:pt x="732" y="446"/>
                  </a:cubicBezTo>
                  <a:cubicBezTo>
                    <a:pt x="731" y="447"/>
                    <a:pt x="730" y="447"/>
                    <a:pt x="728" y="447"/>
                  </a:cubicBezTo>
                  <a:cubicBezTo>
                    <a:pt x="724" y="447"/>
                    <a:pt x="720" y="446"/>
                    <a:pt x="715" y="444"/>
                  </a:cubicBezTo>
                  <a:cubicBezTo>
                    <a:pt x="710" y="442"/>
                    <a:pt x="707" y="440"/>
                    <a:pt x="705" y="438"/>
                  </a:cubicBezTo>
                  <a:cubicBezTo>
                    <a:pt x="700" y="433"/>
                    <a:pt x="693" y="419"/>
                    <a:pt x="685" y="357"/>
                  </a:cubicBezTo>
                  <a:cubicBezTo>
                    <a:pt x="680" y="321"/>
                    <a:pt x="679" y="292"/>
                    <a:pt x="680" y="272"/>
                  </a:cubicBezTo>
                  <a:cubicBezTo>
                    <a:pt x="674" y="278"/>
                    <a:pt x="667" y="285"/>
                    <a:pt x="660" y="290"/>
                  </a:cubicBezTo>
                  <a:cubicBezTo>
                    <a:pt x="646" y="301"/>
                    <a:pt x="636" y="306"/>
                    <a:pt x="629" y="308"/>
                  </a:cubicBezTo>
                  <a:cubicBezTo>
                    <a:pt x="622" y="309"/>
                    <a:pt x="614" y="306"/>
                    <a:pt x="607" y="298"/>
                  </a:cubicBezTo>
                  <a:cubicBezTo>
                    <a:pt x="604" y="295"/>
                    <a:pt x="603" y="292"/>
                    <a:pt x="603" y="290"/>
                  </a:cubicBezTo>
                  <a:cubicBezTo>
                    <a:pt x="603" y="286"/>
                    <a:pt x="606" y="283"/>
                    <a:pt x="612" y="280"/>
                  </a:cubicBezTo>
                  <a:cubicBezTo>
                    <a:pt x="626" y="272"/>
                    <a:pt x="644" y="258"/>
                    <a:pt x="665" y="237"/>
                  </a:cubicBezTo>
                  <a:cubicBezTo>
                    <a:pt x="676" y="228"/>
                    <a:pt x="685" y="222"/>
                    <a:pt x="692" y="221"/>
                  </a:cubicBezTo>
                  <a:cubicBezTo>
                    <a:pt x="697" y="220"/>
                    <a:pt x="703" y="221"/>
                    <a:pt x="709" y="223"/>
                  </a:cubicBezTo>
                  <a:cubicBezTo>
                    <a:pt x="714" y="225"/>
                    <a:pt x="717" y="227"/>
                    <a:pt x="720" y="229"/>
                  </a:cubicBezTo>
                  <a:cubicBezTo>
                    <a:pt x="723" y="233"/>
                    <a:pt x="725" y="240"/>
                    <a:pt x="724" y="251"/>
                  </a:cubicBezTo>
                  <a:cubicBezTo>
                    <a:pt x="723" y="322"/>
                    <a:pt x="728" y="378"/>
                    <a:pt x="738" y="417"/>
                  </a:cubicBezTo>
                  <a:cubicBezTo>
                    <a:pt x="741" y="430"/>
                    <a:pt x="741" y="434"/>
                    <a:pt x="741" y="436"/>
                  </a:cubicBezTo>
                  <a:close/>
                  <a:moveTo>
                    <a:pt x="601" y="383"/>
                  </a:moveTo>
                  <a:cubicBezTo>
                    <a:pt x="599" y="385"/>
                    <a:pt x="597" y="387"/>
                    <a:pt x="592" y="388"/>
                  </a:cubicBezTo>
                  <a:cubicBezTo>
                    <a:pt x="590" y="388"/>
                    <a:pt x="586" y="389"/>
                    <a:pt x="581" y="389"/>
                  </a:cubicBezTo>
                  <a:cubicBezTo>
                    <a:pt x="579" y="389"/>
                    <a:pt x="571" y="390"/>
                    <a:pt x="543" y="396"/>
                  </a:cubicBezTo>
                  <a:lnTo>
                    <a:pt x="535" y="397"/>
                  </a:lnTo>
                  <a:cubicBezTo>
                    <a:pt x="536" y="406"/>
                    <a:pt x="537" y="416"/>
                    <a:pt x="539" y="426"/>
                  </a:cubicBezTo>
                  <a:cubicBezTo>
                    <a:pt x="541" y="436"/>
                    <a:pt x="542" y="443"/>
                    <a:pt x="541" y="447"/>
                  </a:cubicBezTo>
                  <a:cubicBezTo>
                    <a:pt x="539" y="453"/>
                    <a:pt x="536" y="456"/>
                    <a:pt x="530" y="457"/>
                  </a:cubicBezTo>
                  <a:cubicBezTo>
                    <a:pt x="529" y="457"/>
                    <a:pt x="528" y="457"/>
                    <a:pt x="527" y="457"/>
                  </a:cubicBezTo>
                  <a:cubicBezTo>
                    <a:pt x="525" y="457"/>
                    <a:pt x="523" y="457"/>
                    <a:pt x="521" y="457"/>
                  </a:cubicBezTo>
                  <a:cubicBezTo>
                    <a:pt x="517" y="456"/>
                    <a:pt x="515" y="454"/>
                    <a:pt x="513" y="452"/>
                  </a:cubicBezTo>
                  <a:cubicBezTo>
                    <a:pt x="510" y="448"/>
                    <a:pt x="507" y="440"/>
                    <a:pt x="503" y="403"/>
                  </a:cubicBezTo>
                  <a:cubicBezTo>
                    <a:pt x="490" y="406"/>
                    <a:pt x="481" y="408"/>
                    <a:pt x="477" y="409"/>
                  </a:cubicBezTo>
                  <a:cubicBezTo>
                    <a:pt x="473" y="411"/>
                    <a:pt x="469" y="412"/>
                    <a:pt x="466" y="412"/>
                  </a:cubicBezTo>
                  <a:cubicBezTo>
                    <a:pt x="461" y="413"/>
                    <a:pt x="456" y="412"/>
                    <a:pt x="451" y="410"/>
                  </a:cubicBezTo>
                  <a:cubicBezTo>
                    <a:pt x="448" y="409"/>
                    <a:pt x="446" y="407"/>
                    <a:pt x="444" y="405"/>
                  </a:cubicBezTo>
                  <a:cubicBezTo>
                    <a:pt x="442" y="402"/>
                    <a:pt x="442" y="399"/>
                    <a:pt x="442" y="396"/>
                  </a:cubicBezTo>
                  <a:cubicBezTo>
                    <a:pt x="443" y="393"/>
                    <a:pt x="447" y="390"/>
                    <a:pt x="452" y="388"/>
                  </a:cubicBezTo>
                  <a:cubicBezTo>
                    <a:pt x="457" y="387"/>
                    <a:pt x="471" y="384"/>
                    <a:pt x="496" y="379"/>
                  </a:cubicBezTo>
                  <a:lnTo>
                    <a:pt x="501" y="378"/>
                  </a:lnTo>
                  <a:cubicBezTo>
                    <a:pt x="501" y="364"/>
                    <a:pt x="501" y="353"/>
                    <a:pt x="501" y="343"/>
                  </a:cubicBezTo>
                  <a:cubicBezTo>
                    <a:pt x="502" y="332"/>
                    <a:pt x="508" y="325"/>
                    <a:pt x="518" y="323"/>
                  </a:cubicBezTo>
                  <a:cubicBezTo>
                    <a:pt x="523" y="323"/>
                    <a:pt x="527" y="324"/>
                    <a:pt x="530" y="328"/>
                  </a:cubicBezTo>
                  <a:cubicBezTo>
                    <a:pt x="531" y="330"/>
                    <a:pt x="533" y="334"/>
                    <a:pt x="533" y="352"/>
                  </a:cubicBezTo>
                  <a:cubicBezTo>
                    <a:pt x="533" y="357"/>
                    <a:pt x="534" y="364"/>
                    <a:pt x="534" y="373"/>
                  </a:cubicBezTo>
                  <a:cubicBezTo>
                    <a:pt x="549" y="370"/>
                    <a:pt x="558" y="369"/>
                    <a:pt x="561" y="368"/>
                  </a:cubicBezTo>
                  <a:cubicBezTo>
                    <a:pt x="573" y="366"/>
                    <a:pt x="582" y="366"/>
                    <a:pt x="587" y="366"/>
                  </a:cubicBezTo>
                  <a:cubicBezTo>
                    <a:pt x="592" y="367"/>
                    <a:pt x="595" y="369"/>
                    <a:pt x="598" y="373"/>
                  </a:cubicBezTo>
                  <a:cubicBezTo>
                    <a:pt x="601" y="377"/>
                    <a:pt x="602" y="380"/>
                    <a:pt x="601" y="383"/>
                  </a:cubicBezTo>
                  <a:close/>
                  <a:moveTo>
                    <a:pt x="382" y="477"/>
                  </a:moveTo>
                  <a:cubicBezTo>
                    <a:pt x="368" y="503"/>
                    <a:pt x="346" y="520"/>
                    <a:pt x="315" y="525"/>
                  </a:cubicBezTo>
                  <a:cubicBezTo>
                    <a:pt x="309" y="526"/>
                    <a:pt x="304" y="526"/>
                    <a:pt x="298" y="526"/>
                  </a:cubicBezTo>
                  <a:cubicBezTo>
                    <a:pt x="285" y="526"/>
                    <a:pt x="271" y="523"/>
                    <a:pt x="257" y="518"/>
                  </a:cubicBezTo>
                  <a:cubicBezTo>
                    <a:pt x="243" y="512"/>
                    <a:pt x="232" y="504"/>
                    <a:pt x="225" y="495"/>
                  </a:cubicBezTo>
                  <a:cubicBezTo>
                    <a:pt x="219" y="486"/>
                    <a:pt x="217" y="480"/>
                    <a:pt x="219" y="474"/>
                  </a:cubicBezTo>
                  <a:cubicBezTo>
                    <a:pt x="222" y="469"/>
                    <a:pt x="227" y="465"/>
                    <a:pt x="237" y="464"/>
                  </a:cubicBezTo>
                  <a:cubicBezTo>
                    <a:pt x="248" y="462"/>
                    <a:pt x="256" y="464"/>
                    <a:pt x="261" y="470"/>
                  </a:cubicBezTo>
                  <a:cubicBezTo>
                    <a:pt x="262" y="471"/>
                    <a:pt x="263" y="472"/>
                    <a:pt x="264" y="475"/>
                  </a:cubicBezTo>
                  <a:cubicBezTo>
                    <a:pt x="265" y="477"/>
                    <a:pt x="266" y="479"/>
                    <a:pt x="267" y="481"/>
                  </a:cubicBezTo>
                  <a:cubicBezTo>
                    <a:pt x="272" y="487"/>
                    <a:pt x="277" y="491"/>
                    <a:pt x="284" y="494"/>
                  </a:cubicBezTo>
                  <a:cubicBezTo>
                    <a:pt x="291" y="496"/>
                    <a:pt x="299" y="497"/>
                    <a:pt x="305" y="496"/>
                  </a:cubicBezTo>
                  <a:cubicBezTo>
                    <a:pt x="322" y="493"/>
                    <a:pt x="334" y="482"/>
                    <a:pt x="342" y="463"/>
                  </a:cubicBezTo>
                  <a:cubicBezTo>
                    <a:pt x="350" y="445"/>
                    <a:pt x="348" y="430"/>
                    <a:pt x="339" y="417"/>
                  </a:cubicBezTo>
                  <a:cubicBezTo>
                    <a:pt x="334" y="410"/>
                    <a:pt x="328" y="405"/>
                    <a:pt x="320" y="402"/>
                  </a:cubicBezTo>
                  <a:cubicBezTo>
                    <a:pt x="312" y="399"/>
                    <a:pt x="303" y="398"/>
                    <a:pt x="294" y="400"/>
                  </a:cubicBezTo>
                  <a:cubicBezTo>
                    <a:pt x="290" y="401"/>
                    <a:pt x="286" y="402"/>
                    <a:pt x="283" y="403"/>
                  </a:cubicBezTo>
                  <a:cubicBezTo>
                    <a:pt x="279" y="405"/>
                    <a:pt x="275" y="406"/>
                    <a:pt x="273" y="407"/>
                  </a:cubicBezTo>
                  <a:cubicBezTo>
                    <a:pt x="266" y="408"/>
                    <a:pt x="259" y="405"/>
                    <a:pt x="255" y="399"/>
                  </a:cubicBezTo>
                  <a:cubicBezTo>
                    <a:pt x="249" y="392"/>
                    <a:pt x="251" y="386"/>
                    <a:pt x="253" y="383"/>
                  </a:cubicBezTo>
                  <a:cubicBezTo>
                    <a:pt x="255" y="380"/>
                    <a:pt x="260" y="377"/>
                    <a:pt x="268" y="374"/>
                  </a:cubicBezTo>
                  <a:cubicBezTo>
                    <a:pt x="283" y="368"/>
                    <a:pt x="295" y="362"/>
                    <a:pt x="303" y="355"/>
                  </a:cubicBezTo>
                  <a:cubicBezTo>
                    <a:pt x="307" y="351"/>
                    <a:pt x="310" y="346"/>
                    <a:pt x="310" y="340"/>
                  </a:cubicBezTo>
                  <a:cubicBezTo>
                    <a:pt x="310" y="338"/>
                    <a:pt x="310" y="336"/>
                    <a:pt x="308" y="333"/>
                  </a:cubicBezTo>
                  <a:cubicBezTo>
                    <a:pt x="305" y="330"/>
                    <a:pt x="302" y="327"/>
                    <a:pt x="298" y="326"/>
                  </a:cubicBezTo>
                  <a:cubicBezTo>
                    <a:pt x="294" y="325"/>
                    <a:pt x="289" y="325"/>
                    <a:pt x="283" y="326"/>
                  </a:cubicBezTo>
                  <a:cubicBezTo>
                    <a:pt x="272" y="328"/>
                    <a:pt x="262" y="332"/>
                    <a:pt x="253" y="337"/>
                  </a:cubicBezTo>
                  <a:cubicBezTo>
                    <a:pt x="251" y="339"/>
                    <a:pt x="245" y="343"/>
                    <a:pt x="237" y="350"/>
                  </a:cubicBezTo>
                  <a:cubicBezTo>
                    <a:pt x="235" y="352"/>
                    <a:pt x="232" y="353"/>
                    <a:pt x="227" y="354"/>
                  </a:cubicBezTo>
                  <a:cubicBezTo>
                    <a:pt x="219" y="356"/>
                    <a:pt x="212" y="353"/>
                    <a:pt x="208" y="347"/>
                  </a:cubicBezTo>
                  <a:cubicBezTo>
                    <a:pt x="205" y="343"/>
                    <a:pt x="204" y="336"/>
                    <a:pt x="213" y="326"/>
                  </a:cubicBezTo>
                  <a:cubicBezTo>
                    <a:pt x="230" y="310"/>
                    <a:pt x="250" y="300"/>
                    <a:pt x="274" y="296"/>
                  </a:cubicBezTo>
                  <a:cubicBezTo>
                    <a:pt x="288" y="293"/>
                    <a:pt x="303" y="294"/>
                    <a:pt x="317" y="298"/>
                  </a:cubicBezTo>
                  <a:cubicBezTo>
                    <a:pt x="332" y="302"/>
                    <a:pt x="343" y="309"/>
                    <a:pt x="349" y="318"/>
                  </a:cubicBezTo>
                  <a:cubicBezTo>
                    <a:pt x="358" y="330"/>
                    <a:pt x="359" y="343"/>
                    <a:pt x="351" y="356"/>
                  </a:cubicBezTo>
                  <a:cubicBezTo>
                    <a:pt x="347" y="362"/>
                    <a:pt x="340" y="369"/>
                    <a:pt x="329" y="377"/>
                  </a:cubicBezTo>
                  <a:cubicBezTo>
                    <a:pt x="338" y="378"/>
                    <a:pt x="345" y="380"/>
                    <a:pt x="351" y="382"/>
                  </a:cubicBezTo>
                  <a:cubicBezTo>
                    <a:pt x="362" y="386"/>
                    <a:pt x="371" y="393"/>
                    <a:pt x="377" y="402"/>
                  </a:cubicBezTo>
                  <a:cubicBezTo>
                    <a:pt x="395" y="426"/>
                    <a:pt x="396" y="451"/>
                    <a:pt x="382" y="477"/>
                  </a:cubicBezTo>
                  <a:close/>
                  <a:moveTo>
                    <a:pt x="868" y="106"/>
                  </a:moveTo>
                  <a:lnTo>
                    <a:pt x="125" y="106"/>
                  </a:lnTo>
                  <a:cubicBezTo>
                    <a:pt x="114" y="106"/>
                    <a:pt x="105" y="115"/>
                    <a:pt x="105" y="126"/>
                  </a:cubicBezTo>
                  <a:lnTo>
                    <a:pt x="105" y="690"/>
                  </a:lnTo>
                  <a:cubicBezTo>
                    <a:pt x="105" y="701"/>
                    <a:pt x="114" y="710"/>
                    <a:pt x="125" y="710"/>
                  </a:cubicBezTo>
                  <a:lnTo>
                    <a:pt x="577" y="710"/>
                  </a:lnTo>
                  <a:lnTo>
                    <a:pt x="577" y="669"/>
                  </a:lnTo>
                  <a:cubicBezTo>
                    <a:pt x="577" y="663"/>
                    <a:pt x="581" y="659"/>
                    <a:pt x="587" y="659"/>
                  </a:cubicBezTo>
                  <a:lnTo>
                    <a:pt x="810" y="659"/>
                  </a:lnTo>
                  <a:cubicBezTo>
                    <a:pt x="816" y="659"/>
                    <a:pt x="820" y="663"/>
                    <a:pt x="820" y="669"/>
                  </a:cubicBezTo>
                  <a:lnTo>
                    <a:pt x="820" y="710"/>
                  </a:lnTo>
                  <a:lnTo>
                    <a:pt x="868" y="710"/>
                  </a:lnTo>
                  <a:cubicBezTo>
                    <a:pt x="879" y="710"/>
                    <a:pt x="888" y="701"/>
                    <a:pt x="888" y="690"/>
                  </a:cubicBezTo>
                  <a:lnTo>
                    <a:pt x="888" y="126"/>
                  </a:lnTo>
                  <a:cubicBezTo>
                    <a:pt x="888" y="115"/>
                    <a:pt x="879" y="106"/>
                    <a:pt x="868" y="106"/>
                  </a:cubicBezTo>
                  <a:close/>
                  <a:moveTo>
                    <a:pt x="943" y="724"/>
                  </a:moveTo>
                  <a:cubicBezTo>
                    <a:pt x="943" y="743"/>
                    <a:pt x="927" y="759"/>
                    <a:pt x="907" y="759"/>
                  </a:cubicBezTo>
                  <a:lnTo>
                    <a:pt x="90" y="759"/>
                  </a:lnTo>
                  <a:cubicBezTo>
                    <a:pt x="70" y="759"/>
                    <a:pt x="54" y="743"/>
                    <a:pt x="54" y="723"/>
                  </a:cubicBezTo>
                  <a:lnTo>
                    <a:pt x="54" y="91"/>
                  </a:lnTo>
                  <a:cubicBezTo>
                    <a:pt x="54" y="72"/>
                    <a:pt x="70" y="55"/>
                    <a:pt x="90" y="55"/>
                  </a:cubicBezTo>
                  <a:lnTo>
                    <a:pt x="907" y="56"/>
                  </a:lnTo>
                  <a:cubicBezTo>
                    <a:pt x="927" y="56"/>
                    <a:pt x="943" y="72"/>
                    <a:pt x="943" y="91"/>
                  </a:cubicBezTo>
                  <a:lnTo>
                    <a:pt x="943" y="724"/>
                  </a:lnTo>
                  <a:close/>
                  <a:moveTo>
                    <a:pt x="923" y="0"/>
                  </a:moveTo>
                  <a:lnTo>
                    <a:pt x="71" y="0"/>
                  </a:lnTo>
                  <a:cubicBezTo>
                    <a:pt x="32" y="0"/>
                    <a:pt x="0" y="32"/>
                    <a:pt x="0" y="71"/>
                  </a:cubicBezTo>
                  <a:lnTo>
                    <a:pt x="0" y="739"/>
                  </a:lnTo>
                  <a:cubicBezTo>
                    <a:pt x="0" y="778"/>
                    <a:pt x="32" y="810"/>
                    <a:pt x="71" y="810"/>
                  </a:cubicBezTo>
                  <a:lnTo>
                    <a:pt x="923" y="810"/>
                  </a:lnTo>
                  <a:cubicBezTo>
                    <a:pt x="963" y="810"/>
                    <a:pt x="995" y="778"/>
                    <a:pt x="995" y="739"/>
                  </a:cubicBezTo>
                  <a:lnTo>
                    <a:pt x="995" y="72"/>
                  </a:lnTo>
                  <a:cubicBezTo>
                    <a:pt x="995" y="32"/>
                    <a:pt x="963" y="0"/>
                    <a:pt x="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5426075" y="3684588"/>
              <a:ext cx="523875" cy="500062"/>
            </a:xfrm>
            <a:custGeom>
              <a:avLst/>
              <a:gdLst>
                <a:gd name="T0" fmla="*/ 102030 w 1145"/>
                <a:gd name="T1" fmla="*/ 419008 h 1092"/>
                <a:gd name="T2" fmla="*/ 160136 w 1145"/>
                <a:gd name="T3" fmla="*/ 419008 h 1092"/>
                <a:gd name="T4" fmla="*/ 171575 w 1145"/>
                <a:gd name="T5" fmla="*/ 408018 h 1092"/>
                <a:gd name="T6" fmla="*/ 171575 w 1145"/>
                <a:gd name="T7" fmla="*/ 309104 h 1092"/>
                <a:gd name="T8" fmla="*/ 160136 w 1145"/>
                <a:gd name="T9" fmla="*/ 298114 h 1092"/>
                <a:gd name="T10" fmla="*/ 102030 w 1145"/>
                <a:gd name="T11" fmla="*/ 298114 h 1092"/>
                <a:gd name="T12" fmla="*/ 90591 w 1145"/>
                <a:gd name="T13" fmla="*/ 309104 h 1092"/>
                <a:gd name="T14" fmla="*/ 90591 w 1145"/>
                <a:gd name="T15" fmla="*/ 408018 h 1092"/>
                <a:gd name="T16" fmla="*/ 102030 w 1145"/>
                <a:gd name="T17" fmla="*/ 419008 h 1092"/>
                <a:gd name="T18" fmla="*/ 498253 w 1145"/>
                <a:gd name="T19" fmla="*/ 449232 h 1092"/>
                <a:gd name="T20" fmla="*/ 50786 w 1145"/>
                <a:gd name="T21" fmla="*/ 449232 h 1092"/>
                <a:gd name="T22" fmla="*/ 50786 w 1145"/>
                <a:gd name="T23" fmla="*/ 25186 h 1092"/>
                <a:gd name="T24" fmla="*/ 25164 w 1145"/>
                <a:gd name="T25" fmla="*/ 0 h 1092"/>
                <a:gd name="T26" fmla="*/ 0 w 1145"/>
                <a:gd name="T27" fmla="*/ 25186 h 1092"/>
                <a:gd name="T28" fmla="*/ 0 w 1145"/>
                <a:gd name="T29" fmla="*/ 474876 h 1092"/>
                <a:gd name="T30" fmla="*/ 25164 w 1145"/>
                <a:gd name="T31" fmla="*/ 500062 h 1092"/>
                <a:gd name="T32" fmla="*/ 498253 w 1145"/>
                <a:gd name="T33" fmla="*/ 500062 h 1092"/>
                <a:gd name="T34" fmla="*/ 523875 w 1145"/>
                <a:gd name="T35" fmla="*/ 474876 h 1092"/>
                <a:gd name="T36" fmla="*/ 498253 w 1145"/>
                <a:gd name="T37" fmla="*/ 449232 h 1092"/>
                <a:gd name="T38" fmla="*/ 240662 w 1145"/>
                <a:gd name="T39" fmla="*/ 419008 h 1092"/>
                <a:gd name="T40" fmla="*/ 299226 w 1145"/>
                <a:gd name="T41" fmla="*/ 419008 h 1092"/>
                <a:gd name="T42" fmla="*/ 310207 w 1145"/>
                <a:gd name="T43" fmla="*/ 408018 h 1092"/>
                <a:gd name="T44" fmla="*/ 310207 w 1145"/>
                <a:gd name="T45" fmla="*/ 178136 h 1092"/>
                <a:gd name="T46" fmla="*/ 299226 w 1145"/>
                <a:gd name="T47" fmla="*/ 166687 h 1092"/>
                <a:gd name="T48" fmla="*/ 240662 w 1145"/>
                <a:gd name="T49" fmla="*/ 166687 h 1092"/>
                <a:gd name="T50" fmla="*/ 229681 w 1145"/>
                <a:gd name="T51" fmla="*/ 178136 h 1092"/>
                <a:gd name="T52" fmla="*/ 229681 w 1145"/>
                <a:gd name="T53" fmla="*/ 408018 h 1092"/>
                <a:gd name="T54" fmla="*/ 240662 w 1145"/>
                <a:gd name="T55" fmla="*/ 419008 h 1092"/>
                <a:gd name="T56" fmla="*/ 379752 w 1145"/>
                <a:gd name="T57" fmla="*/ 419008 h 1092"/>
                <a:gd name="T58" fmla="*/ 437859 w 1145"/>
                <a:gd name="T59" fmla="*/ 419008 h 1092"/>
                <a:gd name="T60" fmla="*/ 448840 w 1145"/>
                <a:gd name="T61" fmla="*/ 408018 h 1092"/>
                <a:gd name="T62" fmla="*/ 448840 w 1145"/>
                <a:gd name="T63" fmla="*/ 56784 h 1092"/>
                <a:gd name="T64" fmla="*/ 437859 w 1145"/>
                <a:gd name="T65" fmla="*/ 45335 h 1092"/>
                <a:gd name="T66" fmla="*/ 379752 w 1145"/>
                <a:gd name="T67" fmla="*/ 45335 h 1092"/>
                <a:gd name="T68" fmla="*/ 368314 w 1145"/>
                <a:gd name="T69" fmla="*/ 56784 h 1092"/>
                <a:gd name="T70" fmla="*/ 368314 w 1145"/>
                <a:gd name="T71" fmla="*/ 408018 h 1092"/>
                <a:gd name="T72" fmla="*/ 379752 w 1145"/>
                <a:gd name="T73" fmla="*/ 419008 h 10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5" h="1092">
                  <a:moveTo>
                    <a:pt x="223" y="915"/>
                  </a:moveTo>
                  <a:lnTo>
                    <a:pt x="350" y="915"/>
                  </a:lnTo>
                  <a:cubicBezTo>
                    <a:pt x="364" y="915"/>
                    <a:pt x="375" y="904"/>
                    <a:pt x="375" y="891"/>
                  </a:cubicBezTo>
                  <a:lnTo>
                    <a:pt x="375" y="675"/>
                  </a:lnTo>
                  <a:cubicBezTo>
                    <a:pt x="375" y="662"/>
                    <a:pt x="364" y="651"/>
                    <a:pt x="350" y="651"/>
                  </a:cubicBezTo>
                  <a:lnTo>
                    <a:pt x="223" y="651"/>
                  </a:lnTo>
                  <a:cubicBezTo>
                    <a:pt x="209" y="651"/>
                    <a:pt x="198" y="662"/>
                    <a:pt x="198" y="675"/>
                  </a:cubicBezTo>
                  <a:lnTo>
                    <a:pt x="198" y="891"/>
                  </a:lnTo>
                  <a:cubicBezTo>
                    <a:pt x="198" y="904"/>
                    <a:pt x="209" y="915"/>
                    <a:pt x="223" y="915"/>
                  </a:cubicBezTo>
                  <a:close/>
                  <a:moveTo>
                    <a:pt x="1089" y="981"/>
                  </a:moveTo>
                  <a:lnTo>
                    <a:pt x="111" y="981"/>
                  </a:lnTo>
                  <a:lnTo>
                    <a:pt x="111" y="55"/>
                  </a:ln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lnTo>
                    <a:pt x="0" y="1037"/>
                  </a:lnTo>
                  <a:cubicBezTo>
                    <a:pt x="0" y="1067"/>
                    <a:pt x="25" y="1092"/>
                    <a:pt x="55" y="1092"/>
                  </a:cubicBezTo>
                  <a:lnTo>
                    <a:pt x="1089" y="1092"/>
                  </a:lnTo>
                  <a:cubicBezTo>
                    <a:pt x="1120" y="1092"/>
                    <a:pt x="1145" y="1067"/>
                    <a:pt x="1145" y="1037"/>
                  </a:cubicBezTo>
                  <a:cubicBezTo>
                    <a:pt x="1145" y="1006"/>
                    <a:pt x="1120" y="981"/>
                    <a:pt x="1089" y="981"/>
                  </a:cubicBezTo>
                  <a:close/>
                  <a:moveTo>
                    <a:pt x="526" y="915"/>
                  </a:moveTo>
                  <a:lnTo>
                    <a:pt x="654" y="915"/>
                  </a:lnTo>
                  <a:cubicBezTo>
                    <a:pt x="667" y="915"/>
                    <a:pt x="678" y="904"/>
                    <a:pt x="678" y="891"/>
                  </a:cubicBezTo>
                  <a:lnTo>
                    <a:pt x="678" y="389"/>
                  </a:lnTo>
                  <a:cubicBezTo>
                    <a:pt x="678" y="375"/>
                    <a:pt x="667" y="364"/>
                    <a:pt x="654" y="364"/>
                  </a:cubicBezTo>
                  <a:lnTo>
                    <a:pt x="526" y="364"/>
                  </a:lnTo>
                  <a:cubicBezTo>
                    <a:pt x="513" y="364"/>
                    <a:pt x="502" y="375"/>
                    <a:pt x="502" y="389"/>
                  </a:cubicBezTo>
                  <a:lnTo>
                    <a:pt x="502" y="891"/>
                  </a:lnTo>
                  <a:cubicBezTo>
                    <a:pt x="502" y="904"/>
                    <a:pt x="513" y="915"/>
                    <a:pt x="526" y="915"/>
                  </a:cubicBezTo>
                  <a:close/>
                  <a:moveTo>
                    <a:pt x="830" y="915"/>
                  </a:moveTo>
                  <a:lnTo>
                    <a:pt x="957" y="915"/>
                  </a:lnTo>
                  <a:cubicBezTo>
                    <a:pt x="970" y="915"/>
                    <a:pt x="981" y="904"/>
                    <a:pt x="981" y="891"/>
                  </a:cubicBezTo>
                  <a:lnTo>
                    <a:pt x="981" y="124"/>
                  </a:lnTo>
                  <a:cubicBezTo>
                    <a:pt x="981" y="110"/>
                    <a:pt x="970" y="99"/>
                    <a:pt x="957" y="99"/>
                  </a:cubicBezTo>
                  <a:lnTo>
                    <a:pt x="830" y="99"/>
                  </a:lnTo>
                  <a:cubicBezTo>
                    <a:pt x="816" y="99"/>
                    <a:pt x="805" y="110"/>
                    <a:pt x="805" y="124"/>
                  </a:cubicBezTo>
                  <a:lnTo>
                    <a:pt x="805" y="891"/>
                  </a:lnTo>
                  <a:cubicBezTo>
                    <a:pt x="805" y="904"/>
                    <a:pt x="816" y="915"/>
                    <a:pt x="830" y="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7026275" y="2233613"/>
              <a:ext cx="482600" cy="523875"/>
            </a:xfrm>
            <a:custGeom>
              <a:avLst/>
              <a:gdLst>
                <a:gd name="T0" fmla="*/ 205323 w 1053"/>
                <a:gd name="T1" fmla="*/ 468514 h 1145"/>
                <a:gd name="T2" fmla="*/ 197990 w 1053"/>
                <a:gd name="T3" fmla="*/ 492305 h 1145"/>
                <a:gd name="T4" fmla="*/ 204864 w 1053"/>
                <a:gd name="T5" fmla="*/ 503744 h 1145"/>
                <a:gd name="T6" fmla="*/ 211739 w 1053"/>
                <a:gd name="T7" fmla="*/ 506946 h 1145"/>
                <a:gd name="T8" fmla="*/ 225488 w 1053"/>
                <a:gd name="T9" fmla="*/ 520672 h 1145"/>
                <a:gd name="T10" fmla="*/ 239696 w 1053"/>
                <a:gd name="T11" fmla="*/ 523875 h 1145"/>
                <a:gd name="T12" fmla="*/ 254820 w 1053"/>
                <a:gd name="T13" fmla="*/ 521587 h 1145"/>
                <a:gd name="T14" fmla="*/ 270403 w 1053"/>
                <a:gd name="T15" fmla="*/ 507404 h 1145"/>
                <a:gd name="T16" fmla="*/ 273611 w 1053"/>
                <a:gd name="T17" fmla="*/ 506489 h 1145"/>
                <a:gd name="T18" fmla="*/ 283694 w 1053"/>
                <a:gd name="T19" fmla="*/ 496881 h 1145"/>
                <a:gd name="T20" fmla="*/ 285069 w 1053"/>
                <a:gd name="T21" fmla="*/ 475834 h 1145"/>
                <a:gd name="T22" fmla="*/ 241529 w 1053"/>
                <a:gd name="T23" fmla="*/ 109808 h 1145"/>
                <a:gd name="T24" fmla="*/ 138868 w 1053"/>
                <a:gd name="T25" fmla="*/ 322561 h 1145"/>
                <a:gd name="T26" fmla="*/ 196157 w 1053"/>
                <a:gd name="T27" fmla="*/ 427793 h 1145"/>
                <a:gd name="T28" fmla="*/ 200281 w 1053"/>
                <a:gd name="T29" fmla="*/ 455703 h 1145"/>
                <a:gd name="T30" fmla="*/ 296985 w 1053"/>
                <a:gd name="T31" fmla="*/ 441062 h 1145"/>
                <a:gd name="T32" fmla="*/ 331816 w 1053"/>
                <a:gd name="T33" fmla="*/ 338117 h 1145"/>
                <a:gd name="T34" fmla="*/ 369856 w 1053"/>
                <a:gd name="T35" fmla="*/ 243407 h 1145"/>
                <a:gd name="T36" fmla="*/ 241529 w 1053"/>
                <a:gd name="T37" fmla="*/ 109808 h 1145"/>
                <a:gd name="T38" fmla="*/ 417978 w 1053"/>
                <a:gd name="T39" fmla="*/ 319815 h 1145"/>
                <a:gd name="T40" fmla="*/ 397813 w 1053"/>
                <a:gd name="T41" fmla="*/ 354588 h 1145"/>
                <a:gd name="T42" fmla="*/ 450060 w 1053"/>
                <a:gd name="T43" fmla="*/ 361451 h 1145"/>
                <a:gd name="T44" fmla="*/ 154909 w 1053"/>
                <a:gd name="T45" fmla="*/ 91507 h 1145"/>
                <a:gd name="T46" fmla="*/ 148034 w 1053"/>
                <a:gd name="T47" fmla="*/ 39805 h 1145"/>
                <a:gd name="T48" fmla="*/ 113202 w 1053"/>
                <a:gd name="T49" fmla="*/ 59479 h 1145"/>
                <a:gd name="T50" fmla="*/ 154909 w 1053"/>
                <a:gd name="T51" fmla="*/ 91507 h 1145"/>
                <a:gd name="T52" fmla="*/ 334566 w 1053"/>
                <a:gd name="T53" fmla="*/ 39805 h 1145"/>
                <a:gd name="T54" fmla="*/ 327691 w 1053"/>
                <a:gd name="T55" fmla="*/ 91507 h 1145"/>
                <a:gd name="T56" fmla="*/ 369398 w 1053"/>
                <a:gd name="T57" fmla="*/ 59479 h 1145"/>
                <a:gd name="T58" fmla="*/ 462434 w 1053"/>
                <a:gd name="T59" fmla="*/ 220988 h 1145"/>
                <a:gd name="T60" fmla="*/ 413854 w 1053"/>
                <a:gd name="T61" fmla="*/ 240662 h 1145"/>
                <a:gd name="T62" fmla="*/ 462434 w 1053"/>
                <a:gd name="T63" fmla="*/ 260794 h 1145"/>
                <a:gd name="T64" fmla="*/ 462434 w 1053"/>
                <a:gd name="T65" fmla="*/ 220988 h 1145"/>
                <a:gd name="T66" fmla="*/ 261236 w 1053"/>
                <a:gd name="T67" fmla="*/ 48498 h 1145"/>
                <a:gd name="T68" fmla="*/ 241071 w 1053"/>
                <a:gd name="T69" fmla="*/ 0 h 1145"/>
                <a:gd name="T70" fmla="*/ 221364 w 1053"/>
                <a:gd name="T71" fmla="*/ 48498 h 1145"/>
                <a:gd name="T72" fmla="*/ 84329 w 1053"/>
                <a:gd name="T73" fmla="*/ 127194 h 1145"/>
                <a:gd name="T74" fmla="*/ 32082 w 1053"/>
                <a:gd name="T75" fmla="*/ 120331 h 1145"/>
                <a:gd name="T76" fmla="*/ 64163 w 1053"/>
                <a:gd name="T77" fmla="*/ 161967 h 1145"/>
                <a:gd name="T78" fmla="*/ 84329 w 1053"/>
                <a:gd name="T79" fmla="*/ 127194 h 1145"/>
                <a:gd name="T80" fmla="*/ 442727 w 1053"/>
                <a:gd name="T81" fmla="*/ 147783 h 1145"/>
                <a:gd name="T82" fmla="*/ 423020 w 1053"/>
                <a:gd name="T83" fmla="*/ 113011 h 1145"/>
                <a:gd name="T84" fmla="*/ 390480 w 1053"/>
                <a:gd name="T85" fmla="*/ 154646 h 1145"/>
                <a:gd name="T86" fmla="*/ 64163 w 1053"/>
                <a:gd name="T87" fmla="*/ 319815 h 1145"/>
                <a:gd name="T88" fmla="*/ 32082 w 1053"/>
                <a:gd name="T89" fmla="*/ 361451 h 1145"/>
                <a:gd name="T90" fmla="*/ 84329 w 1053"/>
                <a:gd name="T91" fmla="*/ 354588 h 1145"/>
                <a:gd name="T92" fmla="*/ 64163 w 1053"/>
                <a:gd name="T93" fmla="*/ 319815 h 1145"/>
                <a:gd name="T94" fmla="*/ 48581 w 1053"/>
                <a:gd name="T95" fmla="*/ 220988 h 1145"/>
                <a:gd name="T96" fmla="*/ 0 w 1053"/>
                <a:gd name="T97" fmla="*/ 240662 h 1145"/>
                <a:gd name="T98" fmla="*/ 48581 w 1053"/>
                <a:gd name="T99" fmla="*/ 260794 h 1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53" h="1145">
                  <a:moveTo>
                    <a:pt x="606" y="1024"/>
                  </a:moveTo>
                  <a:lnTo>
                    <a:pt x="448" y="1024"/>
                  </a:lnTo>
                  <a:cubicBezTo>
                    <a:pt x="439" y="1024"/>
                    <a:pt x="432" y="1031"/>
                    <a:pt x="432" y="1040"/>
                  </a:cubicBezTo>
                  <a:lnTo>
                    <a:pt x="432" y="1076"/>
                  </a:lnTo>
                  <a:cubicBezTo>
                    <a:pt x="432" y="1079"/>
                    <a:pt x="433" y="1083"/>
                    <a:pt x="435" y="1086"/>
                  </a:cubicBezTo>
                  <a:lnTo>
                    <a:pt x="447" y="1101"/>
                  </a:lnTo>
                  <a:cubicBezTo>
                    <a:pt x="449" y="1103"/>
                    <a:pt x="452" y="1105"/>
                    <a:pt x="455" y="1106"/>
                  </a:cubicBezTo>
                  <a:cubicBezTo>
                    <a:pt x="457" y="1107"/>
                    <a:pt x="459" y="1107"/>
                    <a:pt x="462" y="1108"/>
                  </a:cubicBezTo>
                  <a:cubicBezTo>
                    <a:pt x="463" y="1108"/>
                    <a:pt x="464" y="1108"/>
                    <a:pt x="465" y="1109"/>
                  </a:cubicBezTo>
                  <a:lnTo>
                    <a:pt x="492" y="1138"/>
                  </a:lnTo>
                  <a:cubicBezTo>
                    <a:pt x="494" y="1139"/>
                    <a:pt x="496" y="1141"/>
                    <a:pt x="498" y="1142"/>
                  </a:cubicBezTo>
                  <a:cubicBezTo>
                    <a:pt x="504" y="1144"/>
                    <a:pt x="513" y="1145"/>
                    <a:pt x="523" y="1145"/>
                  </a:cubicBezTo>
                  <a:lnTo>
                    <a:pt x="525" y="1145"/>
                  </a:lnTo>
                  <a:cubicBezTo>
                    <a:pt x="542" y="1145"/>
                    <a:pt x="551" y="1142"/>
                    <a:pt x="556" y="1140"/>
                  </a:cubicBezTo>
                  <a:cubicBezTo>
                    <a:pt x="558" y="1139"/>
                    <a:pt x="560" y="1138"/>
                    <a:pt x="561" y="1137"/>
                  </a:cubicBezTo>
                  <a:cubicBezTo>
                    <a:pt x="561" y="1137"/>
                    <a:pt x="589" y="1109"/>
                    <a:pt x="590" y="1109"/>
                  </a:cubicBezTo>
                  <a:cubicBezTo>
                    <a:pt x="591" y="1108"/>
                    <a:pt x="592" y="1108"/>
                    <a:pt x="593" y="1108"/>
                  </a:cubicBezTo>
                  <a:cubicBezTo>
                    <a:pt x="595" y="1108"/>
                    <a:pt x="596" y="1108"/>
                    <a:pt x="597" y="1107"/>
                  </a:cubicBezTo>
                  <a:cubicBezTo>
                    <a:pt x="602" y="1107"/>
                    <a:pt x="606" y="1105"/>
                    <a:pt x="609" y="1101"/>
                  </a:cubicBezTo>
                  <a:lnTo>
                    <a:pt x="619" y="1086"/>
                  </a:lnTo>
                  <a:cubicBezTo>
                    <a:pt x="621" y="1083"/>
                    <a:pt x="622" y="1080"/>
                    <a:pt x="622" y="1077"/>
                  </a:cubicBezTo>
                  <a:lnTo>
                    <a:pt x="622" y="1040"/>
                  </a:lnTo>
                  <a:cubicBezTo>
                    <a:pt x="622" y="1031"/>
                    <a:pt x="615" y="1024"/>
                    <a:pt x="606" y="1024"/>
                  </a:cubicBezTo>
                  <a:close/>
                  <a:moveTo>
                    <a:pt x="527" y="240"/>
                  </a:moveTo>
                  <a:cubicBezTo>
                    <a:pt x="373" y="240"/>
                    <a:pt x="248" y="370"/>
                    <a:pt x="247" y="531"/>
                  </a:cubicBezTo>
                  <a:cubicBezTo>
                    <a:pt x="247" y="594"/>
                    <a:pt x="266" y="654"/>
                    <a:pt x="303" y="705"/>
                  </a:cubicBezTo>
                  <a:cubicBezTo>
                    <a:pt x="304" y="707"/>
                    <a:pt x="322" y="730"/>
                    <a:pt x="331" y="740"/>
                  </a:cubicBezTo>
                  <a:cubicBezTo>
                    <a:pt x="396" y="820"/>
                    <a:pt x="428" y="884"/>
                    <a:pt x="428" y="935"/>
                  </a:cubicBezTo>
                  <a:cubicBezTo>
                    <a:pt x="415" y="939"/>
                    <a:pt x="406" y="950"/>
                    <a:pt x="406" y="964"/>
                  </a:cubicBezTo>
                  <a:cubicBezTo>
                    <a:pt x="406" y="982"/>
                    <a:pt x="420" y="996"/>
                    <a:pt x="437" y="996"/>
                  </a:cubicBezTo>
                  <a:lnTo>
                    <a:pt x="617" y="996"/>
                  </a:lnTo>
                  <a:cubicBezTo>
                    <a:pt x="634" y="996"/>
                    <a:pt x="648" y="982"/>
                    <a:pt x="648" y="964"/>
                  </a:cubicBezTo>
                  <a:cubicBezTo>
                    <a:pt x="648" y="954"/>
                    <a:pt x="643" y="944"/>
                    <a:pt x="635" y="939"/>
                  </a:cubicBezTo>
                  <a:cubicBezTo>
                    <a:pt x="634" y="881"/>
                    <a:pt x="663" y="815"/>
                    <a:pt x="724" y="739"/>
                  </a:cubicBezTo>
                  <a:cubicBezTo>
                    <a:pt x="733" y="729"/>
                    <a:pt x="750" y="707"/>
                    <a:pt x="751" y="706"/>
                  </a:cubicBezTo>
                  <a:cubicBezTo>
                    <a:pt x="787" y="655"/>
                    <a:pt x="807" y="595"/>
                    <a:pt x="807" y="532"/>
                  </a:cubicBezTo>
                  <a:cubicBezTo>
                    <a:pt x="807" y="454"/>
                    <a:pt x="778" y="381"/>
                    <a:pt x="726" y="326"/>
                  </a:cubicBezTo>
                  <a:cubicBezTo>
                    <a:pt x="673" y="271"/>
                    <a:pt x="603" y="240"/>
                    <a:pt x="527" y="240"/>
                  </a:cubicBezTo>
                  <a:close/>
                  <a:moveTo>
                    <a:pt x="966" y="730"/>
                  </a:moveTo>
                  <a:lnTo>
                    <a:pt x="912" y="699"/>
                  </a:lnTo>
                  <a:cubicBezTo>
                    <a:pt x="891" y="687"/>
                    <a:pt x="864" y="694"/>
                    <a:pt x="852" y="715"/>
                  </a:cubicBezTo>
                  <a:cubicBezTo>
                    <a:pt x="840" y="736"/>
                    <a:pt x="847" y="762"/>
                    <a:pt x="868" y="775"/>
                  </a:cubicBezTo>
                  <a:lnTo>
                    <a:pt x="923" y="806"/>
                  </a:lnTo>
                  <a:cubicBezTo>
                    <a:pt x="943" y="818"/>
                    <a:pt x="970" y="811"/>
                    <a:pt x="982" y="790"/>
                  </a:cubicBezTo>
                  <a:cubicBezTo>
                    <a:pt x="994" y="769"/>
                    <a:pt x="987" y="742"/>
                    <a:pt x="966" y="730"/>
                  </a:cubicBezTo>
                  <a:close/>
                  <a:moveTo>
                    <a:pt x="338" y="200"/>
                  </a:moveTo>
                  <a:cubicBezTo>
                    <a:pt x="359" y="188"/>
                    <a:pt x="366" y="162"/>
                    <a:pt x="354" y="141"/>
                  </a:cubicBezTo>
                  <a:lnTo>
                    <a:pt x="323" y="87"/>
                  </a:lnTo>
                  <a:cubicBezTo>
                    <a:pt x="311" y="66"/>
                    <a:pt x="284" y="58"/>
                    <a:pt x="263" y="71"/>
                  </a:cubicBezTo>
                  <a:cubicBezTo>
                    <a:pt x="242" y="83"/>
                    <a:pt x="235" y="109"/>
                    <a:pt x="247" y="130"/>
                  </a:cubicBezTo>
                  <a:lnTo>
                    <a:pt x="278" y="184"/>
                  </a:lnTo>
                  <a:cubicBezTo>
                    <a:pt x="290" y="205"/>
                    <a:pt x="317" y="213"/>
                    <a:pt x="338" y="200"/>
                  </a:cubicBezTo>
                  <a:close/>
                  <a:moveTo>
                    <a:pt x="790" y="71"/>
                  </a:moveTo>
                  <a:cubicBezTo>
                    <a:pt x="769" y="58"/>
                    <a:pt x="742" y="66"/>
                    <a:pt x="730" y="87"/>
                  </a:cubicBezTo>
                  <a:lnTo>
                    <a:pt x="699" y="141"/>
                  </a:lnTo>
                  <a:cubicBezTo>
                    <a:pt x="686" y="162"/>
                    <a:pt x="694" y="188"/>
                    <a:pt x="715" y="200"/>
                  </a:cubicBezTo>
                  <a:cubicBezTo>
                    <a:pt x="735" y="213"/>
                    <a:pt x="762" y="205"/>
                    <a:pt x="774" y="184"/>
                  </a:cubicBezTo>
                  <a:lnTo>
                    <a:pt x="806" y="130"/>
                  </a:lnTo>
                  <a:cubicBezTo>
                    <a:pt x="818" y="109"/>
                    <a:pt x="811" y="83"/>
                    <a:pt x="790" y="71"/>
                  </a:cubicBezTo>
                  <a:close/>
                  <a:moveTo>
                    <a:pt x="1009" y="483"/>
                  </a:moveTo>
                  <a:lnTo>
                    <a:pt x="947" y="483"/>
                  </a:lnTo>
                  <a:cubicBezTo>
                    <a:pt x="922" y="483"/>
                    <a:pt x="903" y="502"/>
                    <a:pt x="903" y="526"/>
                  </a:cubicBezTo>
                  <a:cubicBezTo>
                    <a:pt x="903" y="551"/>
                    <a:pt x="922" y="570"/>
                    <a:pt x="947" y="570"/>
                  </a:cubicBezTo>
                  <a:lnTo>
                    <a:pt x="1009" y="570"/>
                  </a:lnTo>
                  <a:cubicBezTo>
                    <a:pt x="1033" y="570"/>
                    <a:pt x="1053" y="551"/>
                    <a:pt x="1053" y="526"/>
                  </a:cubicBezTo>
                  <a:cubicBezTo>
                    <a:pt x="1053" y="502"/>
                    <a:pt x="1033" y="483"/>
                    <a:pt x="1009" y="483"/>
                  </a:cubicBezTo>
                  <a:close/>
                  <a:moveTo>
                    <a:pt x="526" y="150"/>
                  </a:moveTo>
                  <a:cubicBezTo>
                    <a:pt x="550" y="150"/>
                    <a:pt x="570" y="130"/>
                    <a:pt x="570" y="106"/>
                  </a:cubicBezTo>
                  <a:lnTo>
                    <a:pt x="570" y="44"/>
                  </a:lnTo>
                  <a:cubicBezTo>
                    <a:pt x="570" y="20"/>
                    <a:pt x="550" y="0"/>
                    <a:pt x="526" y="0"/>
                  </a:cubicBezTo>
                  <a:cubicBezTo>
                    <a:pt x="502" y="0"/>
                    <a:pt x="483" y="20"/>
                    <a:pt x="483" y="44"/>
                  </a:cubicBezTo>
                  <a:lnTo>
                    <a:pt x="483" y="106"/>
                  </a:lnTo>
                  <a:cubicBezTo>
                    <a:pt x="483" y="130"/>
                    <a:pt x="502" y="150"/>
                    <a:pt x="526" y="150"/>
                  </a:cubicBezTo>
                  <a:close/>
                  <a:moveTo>
                    <a:pt x="184" y="278"/>
                  </a:moveTo>
                  <a:lnTo>
                    <a:pt x="130" y="247"/>
                  </a:lnTo>
                  <a:cubicBezTo>
                    <a:pt x="109" y="235"/>
                    <a:pt x="82" y="242"/>
                    <a:pt x="70" y="263"/>
                  </a:cubicBezTo>
                  <a:cubicBezTo>
                    <a:pt x="58" y="284"/>
                    <a:pt x="65" y="311"/>
                    <a:pt x="86" y="323"/>
                  </a:cubicBezTo>
                  <a:lnTo>
                    <a:pt x="140" y="354"/>
                  </a:lnTo>
                  <a:cubicBezTo>
                    <a:pt x="161" y="366"/>
                    <a:pt x="188" y="359"/>
                    <a:pt x="200" y="338"/>
                  </a:cubicBezTo>
                  <a:cubicBezTo>
                    <a:pt x="212" y="317"/>
                    <a:pt x="205" y="291"/>
                    <a:pt x="184" y="278"/>
                  </a:cubicBezTo>
                  <a:close/>
                  <a:moveTo>
                    <a:pt x="912" y="354"/>
                  </a:moveTo>
                  <a:lnTo>
                    <a:pt x="966" y="323"/>
                  </a:lnTo>
                  <a:cubicBezTo>
                    <a:pt x="987" y="311"/>
                    <a:pt x="994" y="284"/>
                    <a:pt x="982" y="263"/>
                  </a:cubicBezTo>
                  <a:cubicBezTo>
                    <a:pt x="970" y="242"/>
                    <a:pt x="943" y="235"/>
                    <a:pt x="923" y="247"/>
                  </a:cubicBezTo>
                  <a:lnTo>
                    <a:pt x="868" y="278"/>
                  </a:lnTo>
                  <a:cubicBezTo>
                    <a:pt x="847" y="291"/>
                    <a:pt x="840" y="317"/>
                    <a:pt x="852" y="338"/>
                  </a:cubicBezTo>
                  <a:cubicBezTo>
                    <a:pt x="864" y="359"/>
                    <a:pt x="891" y="366"/>
                    <a:pt x="912" y="354"/>
                  </a:cubicBezTo>
                  <a:close/>
                  <a:moveTo>
                    <a:pt x="140" y="699"/>
                  </a:moveTo>
                  <a:lnTo>
                    <a:pt x="86" y="730"/>
                  </a:lnTo>
                  <a:cubicBezTo>
                    <a:pt x="65" y="742"/>
                    <a:pt x="58" y="769"/>
                    <a:pt x="70" y="790"/>
                  </a:cubicBezTo>
                  <a:cubicBezTo>
                    <a:pt x="82" y="811"/>
                    <a:pt x="109" y="818"/>
                    <a:pt x="130" y="806"/>
                  </a:cubicBezTo>
                  <a:lnTo>
                    <a:pt x="184" y="775"/>
                  </a:lnTo>
                  <a:cubicBezTo>
                    <a:pt x="205" y="762"/>
                    <a:pt x="212" y="736"/>
                    <a:pt x="200" y="715"/>
                  </a:cubicBezTo>
                  <a:cubicBezTo>
                    <a:pt x="188" y="694"/>
                    <a:pt x="161" y="687"/>
                    <a:pt x="140" y="699"/>
                  </a:cubicBezTo>
                  <a:close/>
                  <a:moveTo>
                    <a:pt x="150" y="526"/>
                  </a:moveTo>
                  <a:cubicBezTo>
                    <a:pt x="150" y="502"/>
                    <a:pt x="130" y="483"/>
                    <a:pt x="106" y="483"/>
                  </a:cubicBezTo>
                  <a:lnTo>
                    <a:pt x="44" y="483"/>
                  </a:lnTo>
                  <a:cubicBezTo>
                    <a:pt x="19" y="483"/>
                    <a:pt x="0" y="502"/>
                    <a:pt x="0" y="526"/>
                  </a:cubicBezTo>
                  <a:cubicBezTo>
                    <a:pt x="0" y="551"/>
                    <a:pt x="19" y="570"/>
                    <a:pt x="44" y="570"/>
                  </a:cubicBezTo>
                  <a:lnTo>
                    <a:pt x="106" y="570"/>
                  </a:lnTo>
                  <a:cubicBezTo>
                    <a:pt x="130" y="570"/>
                    <a:pt x="150" y="551"/>
                    <a:pt x="150" y="5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16"/>
            <p:cNvSpPr txBox="1">
              <a:spLocks noChangeArrowheads="1"/>
            </p:cNvSpPr>
            <p:nvPr/>
          </p:nvSpPr>
          <p:spPr bwMode="auto">
            <a:xfrm>
              <a:off x="3954463" y="2185988"/>
              <a:ext cx="1809750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7"/>
            <p:cNvSpPr txBox="1">
              <a:spLocks noChangeArrowheads="1"/>
            </p:cNvSpPr>
            <p:nvPr/>
          </p:nvSpPr>
          <p:spPr bwMode="auto">
            <a:xfrm>
              <a:off x="6397625" y="2868613"/>
              <a:ext cx="2039938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8"/>
            <p:cNvSpPr txBox="1">
              <a:spLocks noChangeArrowheads="1"/>
            </p:cNvSpPr>
            <p:nvPr/>
          </p:nvSpPr>
          <p:spPr bwMode="auto">
            <a:xfrm>
              <a:off x="4746625" y="4370388"/>
              <a:ext cx="1809750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 flipV="1">
              <a:off x="6396038" y="1212850"/>
              <a:ext cx="577850" cy="577850"/>
            </a:xfrm>
            <a:prstGeom prst="ellipse">
              <a:avLst/>
            </a:prstGeom>
            <a:solidFill>
              <a:srgbClr val="B3A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6407150" y="1325563"/>
              <a:ext cx="552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H="1" flipV="1">
              <a:off x="3468688" y="4662488"/>
              <a:ext cx="862012" cy="862012"/>
            </a:xfrm>
            <a:prstGeom prst="ellipse">
              <a:avLst/>
            </a:prstGeom>
            <a:solidFill>
              <a:srgbClr val="64C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3503613" y="4832350"/>
              <a:ext cx="7588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 flipV="1">
              <a:off x="7037388" y="4865688"/>
              <a:ext cx="793750" cy="793750"/>
            </a:xfrm>
            <a:prstGeom prst="ellipse">
              <a:avLst/>
            </a:prstGeom>
            <a:solidFill>
              <a:srgbClr val="64C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文本框 24"/>
            <p:cNvSpPr txBox="1">
              <a:spLocks noChangeArrowheads="1"/>
            </p:cNvSpPr>
            <p:nvPr/>
          </p:nvSpPr>
          <p:spPr bwMode="auto">
            <a:xfrm>
              <a:off x="6959600" y="5010150"/>
              <a:ext cx="9286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" y="4662488"/>
            <a:ext cx="1587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5773738"/>
            <a:ext cx="812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88" y="5804885"/>
            <a:ext cx="132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63" y="4682523"/>
            <a:ext cx="1917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865438"/>
            <a:ext cx="175418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3876675" y="1933575"/>
            <a:ext cx="1103313" cy="1103313"/>
          </a:xfrm>
          <a:prstGeom prst="ellipse">
            <a:avLst/>
          </a:prstGeom>
          <a:solidFill>
            <a:srgbClr val="B3A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14863" y="2732088"/>
            <a:ext cx="347662" cy="347662"/>
          </a:xfrm>
          <a:prstGeom prst="ellipse">
            <a:avLst/>
          </a:prstGeom>
          <a:solidFill>
            <a:srgbClr val="B3A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43475" y="3032125"/>
            <a:ext cx="160338" cy="160338"/>
          </a:xfrm>
          <a:prstGeom prst="ellipse">
            <a:avLst/>
          </a:prstGeom>
          <a:solidFill>
            <a:srgbClr val="B3A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4019550" y="2160588"/>
            <a:ext cx="78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4500000">
            <a:off x="7045326" y="1897062"/>
            <a:ext cx="1103312" cy="1103313"/>
          </a:xfrm>
          <a:prstGeom prst="ellipse">
            <a:avLst/>
          </a:prstGeom>
          <a:solidFill>
            <a:srgbClr val="64C6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4500000">
            <a:off x="7109619" y="2732882"/>
            <a:ext cx="349250" cy="347662"/>
          </a:xfrm>
          <a:prstGeom prst="ellipse">
            <a:avLst/>
          </a:prstGeom>
          <a:solidFill>
            <a:srgbClr val="64C6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4500000">
            <a:off x="7066757" y="3105944"/>
            <a:ext cx="158750" cy="160337"/>
          </a:xfrm>
          <a:prstGeom prst="ellipse">
            <a:avLst/>
          </a:prstGeom>
          <a:solidFill>
            <a:srgbClr val="64C6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7207250" y="2128838"/>
            <a:ext cx="78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77999">
            <a:off x="7053263" y="4483100"/>
            <a:ext cx="1103312" cy="1103313"/>
          </a:xfrm>
          <a:prstGeom prst="ellipse">
            <a:avLst/>
          </a:prstGeom>
          <a:solidFill>
            <a:srgbClr val="B3A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10477999">
            <a:off x="7032625" y="4475163"/>
            <a:ext cx="347663" cy="347662"/>
          </a:xfrm>
          <a:prstGeom prst="ellipse">
            <a:avLst/>
          </a:prstGeom>
          <a:solidFill>
            <a:srgbClr val="B3A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10477999">
            <a:off x="6873875" y="4386263"/>
            <a:ext cx="160338" cy="160337"/>
          </a:xfrm>
          <a:prstGeom prst="ellipse">
            <a:avLst/>
          </a:prstGeom>
          <a:solidFill>
            <a:srgbClr val="B3A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7"/>
          <p:cNvSpPr txBox="1">
            <a:spLocks noChangeArrowheads="1"/>
          </p:cNvSpPr>
          <p:nvPr/>
        </p:nvSpPr>
        <p:spPr bwMode="auto">
          <a:xfrm>
            <a:off x="7221538" y="4730750"/>
            <a:ext cx="78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9"/>
          <p:cNvGrpSpPr/>
          <p:nvPr/>
        </p:nvGrpSpPr>
        <p:grpSpPr bwMode="auto">
          <a:xfrm rot="-5400000">
            <a:off x="3881438" y="4362450"/>
            <a:ext cx="1227138" cy="1258887"/>
            <a:chOff x="8011886" y="2061029"/>
            <a:chExt cx="1226681" cy="1258102"/>
          </a:xfrm>
          <a:solidFill>
            <a:srgbClr val="64C6B7"/>
          </a:solidFill>
        </p:grpSpPr>
        <p:sp>
          <p:nvSpPr>
            <p:cNvPr id="18" name="椭圆 17"/>
            <p:cNvSpPr/>
            <p:nvPr/>
          </p:nvSpPr>
          <p:spPr>
            <a:xfrm>
              <a:off x="8011885" y="2061028"/>
              <a:ext cx="1102902" cy="110262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748211" y="2859043"/>
              <a:ext cx="349120" cy="349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078289" y="3158894"/>
              <a:ext cx="160278" cy="16023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013200" y="4775200"/>
            <a:ext cx="78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8278813" y="2289175"/>
            <a:ext cx="3235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8278813" y="1889125"/>
            <a:ext cx="137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000" b="1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6"/>
          <p:cNvSpPr>
            <a:spLocks noChangeArrowheads="1"/>
          </p:cNvSpPr>
          <p:nvPr/>
        </p:nvSpPr>
        <p:spPr bwMode="auto">
          <a:xfrm>
            <a:off x="8278813" y="4873625"/>
            <a:ext cx="3235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7"/>
          <p:cNvSpPr txBox="1">
            <a:spLocks noChangeArrowheads="1"/>
          </p:cNvSpPr>
          <p:nvPr/>
        </p:nvSpPr>
        <p:spPr bwMode="auto">
          <a:xfrm>
            <a:off x="8278813" y="4473575"/>
            <a:ext cx="137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000" b="1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8"/>
          <p:cNvSpPr>
            <a:spLocks noChangeArrowheads="1"/>
          </p:cNvSpPr>
          <p:nvPr/>
        </p:nvSpPr>
        <p:spPr bwMode="auto">
          <a:xfrm>
            <a:off x="482600" y="4833938"/>
            <a:ext cx="3235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文本框 29"/>
          <p:cNvSpPr txBox="1">
            <a:spLocks noChangeArrowheads="1"/>
          </p:cNvSpPr>
          <p:nvPr/>
        </p:nvSpPr>
        <p:spPr bwMode="auto">
          <a:xfrm>
            <a:off x="2486025" y="4465638"/>
            <a:ext cx="137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000" b="1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30"/>
          <p:cNvSpPr>
            <a:spLocks noChangeArrowheads="1"/>
          </p:cNvSpPr>
          <p:nvPr/>
        </p:nvSpPr>
        <p:spPr bwMode="auto">
          <a:xfrm>
            <a:off x="476250" y="2257425"/>
            <a:ext cx="3235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文本框 31"/>
          <p:cNvSpPr txBox="1">
            <a:spLocks noChangeArrowheads="1"/>
          </p:cNvSpPr>
          <p:nvPr/>
        </p:nvSpPr>
        <p:spPr bwMode="auto">
          <a:xfrm>
            <a:off x="2479675" y="1889125"/>
            <a:ext cx="137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000" b="1">
              <a:solidFill>
                <a:srgbClr val="4140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11900" y="2127250"/>
            <a:ext cx="976313" cy="1035050"/>
          </a:xfrm>
          <a:prstGeom prst="rect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1900" y="3144838"/>
            <a:ext cx="976313" cy="1035050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11900" y="4179888"/>
            <a:ext cx="976313" cy="1036637"/>
          </a:xfrm>
          <a:prstGeom prst="rect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1900" y="5210175"/>
            <a:ext cx="976313" cy="1036638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402138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360988"/>
            <a:ext cx="76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398838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3637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675563" y="2218807"/>
            <a:ext cx="1830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675563" y="2568575"/>
            <a:ext cx="350678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675563" y="3253857"/>
            <a:ext cx="1830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675563" y="3603625"/>
            <a:ext cx="350678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675563" y="4330182"/>
            <a:ext cx="1830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675563" y="4681538"/>
            <a:ext cx="350678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675563" y="5350945"/>
            <a:ext cx="1830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675563" y="5702300"/>
            <a:ext cx="350678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5"/>
          <a:stretch>
            <a:fillRect/>
          </a:stretch>
        </p:blipFill>
        <p:spPr>
          <a:xfrm>
            <a:off x="69348" y="2218807"/>
            <a:ext cx="5855202" cy="391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24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24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49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4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75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75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99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29" name="心形 28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0" name="曲线连接符 29"/>
            <p:cNvCxnSpPr>
              <a:stCxn id="29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2" name="心形 31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3" name="曲线连接符 32"/>
            <p:cNvCxnSpPr>
              <a:stCxn id="32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3360504" y="995764"/>
            <a:ext cx="5524500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3565291" y="1233889"/>
            <a:ext cx="5068888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框 31"/>
          <p:cNvSpPr txBox="1">
            <a:spLocks noChangeArrowheads="1"/>
          </p:cNvSpPr>
          <p:nvPr/>
        </p:nvSpPr>
        <p:spPr bwMode="auto">
          <a:xfrm>
            <a:off x="4319354" y="2948389"/>
            <a:ext cx="383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32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1"/>
          <p:cNvSpPr txBox="1">
            <a:spLocks noChangeArrowheads="1"/>
          </p:cNvSpPr>
          <p:nvPr/>
        </p:nvSpPr>
        <p:spPr bwMode="auto">
          <a:xfrm>
            <a:off x="5019441" y="2114951"/>
            <a:ext cx="180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4247916" y="3580214"/>
            <a:ext cx="3519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</a:t>
            </a:r>
            <a:endParaRPr lang="en-US" altLang="zh-CN" sz="1600" dirty="0" smtClean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 </a:t>
            </a: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title.</a:t>
            </a:r>
            <a:endParaRPr lang="zh-CN" altLang="en-US" sz="16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945949" y="936350"/>
            <a:ext cx="3612413" cy="852284"/>
          </a:xfrm>
          <a:prstGeom prst="roundRect">
            <a:avLst>
              <a:gd name="adj" fmla="val 50000"/>
            </a:avLst>
          </a:prstGeom>
          <a:solidFill>
            <a:srgbClr val="2F1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6D147"/>
              </a:solidFill>
            </a:endParaRPr>
          </a:p>
        </p:txBody>
      </p:sp>
      <p:sp>
        <p:nvSpPr>
          <p:cNvPr id="6" name="文本框 101"/>
          <p:cNvSpPr txBox="1">
            <a:spLocks noChangeArrowheads="1"/>
          </p:cNvSpPr>
          <p:nvPr/>
        </p:nvSpPr>
        <p:spPr bwMode="auto">
          <a:xfrm>
            <a:off x="3121989" y="866274"/>
            <a:ext cx="1679565" cy="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AF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rgbClr val="FAF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05"/>
          <p:cNvSpPr txBox="1">
            <a:spLocks noChangeArrowheads="1"/>
          </p:cNvSpPr>
          <p:nvPr/>
        </p:nvSpPr>
        <p:spPr bwMode="auto">
          <a:xfrm>
            <a:off x="4003985" y="4080333"/>
            <a:ext cx="382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</a:t>
            </a:r>
            <a:endParaRPr lang="zh-CN" altLang="en-US" sz="2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06"/>
          <p:cNvSpPr txBox="1">
            <a:spLocks noChangeArrowheads="1"/>
          </p:cNvSpPr>
          <p:nvPr/>
        </p:nvSpPr>
        <p:spPr bwMode="auto">
          <a:xfrm>
            <a:off x="8509174" y="2947741"/>
            <a:ext cx="382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</a:t>
            </a:r>
            <a:endParaRPr lang="zh-CN" altLang="en-US" sz="2400" b="1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7"/>
          <p:cNvSpPr txBox="1">
            <a:spLocks noChangeArrowheads="1"/>
          </p:cNvSpPr>
          <p:nvPr/>
        </p:nvSpPr>
        <p:spPr bwMode="auto">
          <a:xfrm>
            <a:off x="8509174" y="4055712"/>
            <a:ext cx="382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</a:t>
            </a:r>
            <a:endParaRPr lang="zh-CN" altLang="en-US" sz="2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4"/>
          <p:cNvSpPr txBox="1">
            <a:spLocks noChangeArrowheads="1"/>
          </p:cNvSpPr>
          <p:nvPr/>
        </p:nvSpPr>
        <p:spPr bwMode="auto">
          <a:xfrm>
            <a:off x="4003985" y="2896605"/>
            <a:ext cx="382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</a:t>
            </a:r>
            <a:endParaRPr lang="zh-CN" altLang="en-US" sz="2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246"/>
          <p:cNvGrpSpPr/>
          <p:nvPr/>
        </p:nvGrpSpPr>
        <p:grpSpPr bwMode="auto">
          <a:xfrm rot="2267978">
            <a:off x="3024987" y="2815164"/>
            <a:ext cx="679012" cy="714026"/>
            <a:chOff x="2251499" y="2443156"/>
            <a:chExt cx="760416" cy="757241"/>
          </a:xfrm>
        </p:grpSpPr>
        <p:sp>
          <p:nvSpPr>
            <p:cNvPr id="12" name="Oval 555"/>
            <p:cNvSpPr>
              <a:spLocks noChangeArrowheads="1"/>
            </p:cNvSpPr>
            <p:nvPr/>
          </p:nvSpPr>
          <p:spPr bwMode="auto">
            <a:xfrm>
              <a:off x="2251499" y="2443156"/>
              <a:ext cx="760416" cy="757241"/>
            </a:xfrm>
            <a:prstGeom prst="ellipse">
              <a:avLst/>
            </a:pr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Freeform 556"/>
            <p:cNvSpPr/>
            <p:nvPr/>
          </p:nvSpPr>
          <p:spPr bwMode="auto">
            <a:xfrm>
              <a:off x="2343575" y="2557457"/>
              <a:ext cx="584203" cy="593728"/>
            </a:xfrm>
            <a:custGeom>
              <a:avLst/>
              <a:gdLst>
                <a:gd name="T0" fmla="*/ 537368 w 237"/>
                <a:gd name="T1" fmla="*/ 404031 h 241"/>
                <a:gd name="T2" fmla="*/ 268684 w 237"/>
                <a:gd name="T3" fmla="*/ 586337 h 241"/>
                <a:gd name="T4" fmla="*/ 194734 w 237"/>
                <a:gd name="T5" fmla="*/ 514893 h 241"/>
                <a:gd name="T6" fmla="*/ 170084 w 237"/>
                <a:gd name="T7" fmla="*/ 295632 h 241"/>
                <a:gd name="T8" fmla="*/ 123250 w 237"/>
                <a:gd name="T9" fmla="*/ 206943 h 241"/>
                <a:gd name="T10" fmla="*/ 101065 w 237"/>
                <a:gd name="T11" fmla="*/ 177379 h 241"/>
                <a:gd name="T12" fmla="*/ 44370 w 237"/>
                <a:gd name="T13" fmla="*/ 162598 h 241"/>
                <a:gd name="T14" fmla="*/ 165154 w 237"/>
                <a:gd name="T15" fmla="*/ 17245 h 241"/>
                <a:gd name="T16" fmla="*/ 219384 w 237"/>
                <a:gd name="T17" fmla="*/ 88690 h 241"/>
                <a:gd name="T18" fmla="*/ 241569 w 237"/>
                <a:gd name="T19" fmla="*/ 123180 h 241"/>
                <a:gd name="T20" fmla="*/ 480673 w 237"/>
                <a:gd name="T21" fmla="*/ 268533 h 241"/>
                <a:gd name="T22" fmla="*/ 537368 w 237"/>
                <a:gd name="T23" fmla="*/ 404031 h 2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7" h="241">
                  <a:moveTo>
                    <a:pt x="218" y="164"/>
                  </a:moveTo>
                  <a:cubicBezTo>
                    <a:pt x="199" y="193"/>
                    <a:pt x="148" y="241"/>
                    <a:pt x="109" y="238"/>
                  </a:cubicBezTo>
                  <a:cubicBezTo>
                    <a:pt x="93" y="237"/>
                    <a:pt x="84" y="224"/>
                    <a:pt x="79" y="209"/>
                  </a:cubicBezTo>
                  <a:cubicBezTo>
                    <a:pt x="72" y="181"/>
                    <a:pt x="69" y="148"/>
                    <a:pt x="69" y="120"/>
                  </a:cubicBezTo>
                  <a:cubicBezTo>
                    <a:pt x="69" y="109"/>
                    <a:pt x="57" y="93"/>
                    <a:pt x="50" y="84"/>
                  </a:cubicBezTo>
                  <a:cubicBezTo>
                    <a:pt x="47" y="80"/>
                    <a:pt x="44" y="76"/>
                    <a:pt x="41" y="72"/>
                  </a:cubicBezTo>
                  <a:cubicBezTo>
                    <a:pt x="33" y="76"/>
                    <a:pt x="24" y="74"/>
                    <a:pt x="18" y="66"/>
                  </a:cubicBezTo>
                  <a:cubicBezTo>
                    <a:pt x="0" y="44"/>
                    <a:pt x="51" y="13"/>
                    <a:pt x="67" y="7"/>
                  </a:cubicBezTo>
                  <a:cubicBezTo>
                    <a:pt x="87" y="0"/>
                    <a:pt x="99" y="21"/>
                    <a:pt x="89" y="3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23" y="85"/>
                    <a:pt x="162" y="88"/>
                    <a:pt x="195" y="109"/>
                  </a:cubicBezTo>
                  <a:cubicBezTo>
                    <a:pt x="217" y="123"/>
                    <a:pt x="237" y="136"/>
                    <a:pt x="218" y="164"/>
                  </a:cubicBezTo>
                  <a:close/>
                </a:path>
              </a:pathLst>
            </a:custGeom>
            <a:solidFill>
              <a:srgbClr val="C33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557"/>
            <p:cNvSpPr/>
            <p:nvPr/>
          </p:nvSpPr>
          <p:spPr bwMode="auto">
            <a:xfrm>
              <a:off x="2375325" y="2544757"/>
              <a:ext cx="584203" cy="592140"/>
            </a:xfrm>
            <a:custGeom>
              <a:avLst/>
              <a:gdLst>
                <a:gd name="T0" fmla="*/ 539833 w 237"/>
                <a:gd name="T1" fmla="*/ 402162 h 240"/>
                <a:gd name="T2" fmla="*/ 271149 w 237"/>
                <a:gd name="T3" fmla="*/ 584738 h 240"/>
                <a:gd name="T4" fmla="*/ 197199 w 237"/>
                <a:gd name="T5" fmla="*/ 513188 h 240"/>
                <a:gd name="T6" fmla="*/ 170084 w 237"/>
                <a:gd name="T7" fmla="*/ 296070 h 240"/>
                <a:gd name="T8" fmla="*/ 123250 w 237"/>
                <a:gd name="T9" fmla="*/ 204782 h 240"/>
                <a:gd name="T10" fmla="*/ 101065 w 237"/>
                <a:gd name="T11" fmla="*/ 177642 h 240"/>
                <a:gd name="T12" fmla="*/ 44370 w 237"/>
                <a:gd name="T13" fmla="*/ 162839 h 240"/>
                <a:gd name="T14" fmla="*/ 167619 w 237"/>
                <a:gd name="T15" fmla="*/ 17271 h 240"/>
                <a:gd name="T16" fmla="*/ 219384 w 237"/>
                <a:gd name="T17" fmla="*/ 86354 h 240"/>
                <a:gd name="T18" fmla="*/ 244034 w 237"/>
                <a:gd name="T19" fmla="*/ 123363 h 240"/>
                <a:gd name="T20" fmla="*/ 480673 w 237"/>
                <a:gd name="T21" fmla="*/ 266463 h 240"/>
                <a:gd name="T22" fmla="*/ 539833 w 237"/>
                <a:gd name="T23" fmla="*/ 402162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7" h="240">
                  <a:moveTo>
                    <a:pt x="219" y="163"/>
                  </a:moveTo>
                  <a:cubicBezTo>
                    <a:pt x="199" y="192"/>
                    <a:pt x="149" y="240"/>
                    <a:pt x="110" y="237"/>
                  </a:cubicBezTo>
                  <a:cubicBezTo>
                    <a:pt x="93" y="236"/>
                    <a:pt x="84" y="223"/>
                    <a:pt x="80" y="208"/>
                  </a:cubicBezTo>
                  <a:cubicBezTo>
                    <a:pt x="72" y="180"/>
                    <a:pt x="70" y="148"/>
                    <a:pt x="69" y="120"/>
                  </a:cubicBezTo>
                  <a:cubicBezTo>
                    <a:pt x="69" y="108"/>
                    <a:pt x="57" y="93"/>
                    <a:pt x="50" y="83"/>
                  </a:cubicBezTo>
                  <a:cubicBezTo>
                    <a:pt x="47" y="79"/>
                    <a:pt x="44" y="75"/>
                    <a:pt x="41" y="72"/>
                  </a:cubicBezTo>
                  <a:cubicBezTo>
                    <a:pt x="34" y="76"/>
                    <a:pt x="24" y="73"/>
                    <a:pt x="18" y="66"/>
                  </a:cubicBezTo>
                  <a:cubicBezTo>
                    <a:pt x="0" y="43"/>
                    <a:pt x="51" y="12"/>
                    <a:pt x="68" y="7"/>
                  </a:cubicBezTo>
                  <a:cubicBezTo>
                    <a:pt x="88" y="0"/>
                    <a:pt x="100" y="20"/>
                    <a:pt x="89" y="35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24" y="84"/>
                    <a:pt x="162" y="87"/>
                    <a:pt x="195" y="108"/>
                  </a:cubicBezTo>
                  <a:cubicBezTo>
                    <a:pt x="217" y="122"/>
                    <a:pt x="237" y="135"/>
                    <a:pt x="219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558"/>
            <p:cNvSpPr/>
            <p:nvPr/>
          </p:nvSpPr>
          <p:spPr bwMode="auto">
            <a:xfrm>
              <a:off x="2434063" y="2574919"/>
              <a:ext cx="496890" cy="531815"/>
            </a:xfrm>
            <a:custGeom>
              <a:avLst/>
              <a:gdLst>
                <a:gd name="T0" fmla="*/ 153270 w 201"/>
                <a:gd name="T1" fmla="*/ 428407 h 216"/>
                <a:gd name="T2" fmla="*/ 212600 w 201"/>
                <a:gd name="T3" fmla="*/ 529353 h 216"/>
                <a:gd name="T4" fmla="*/ 336204 w 201"/>
                <a:gd name="T5" fmla="*/ 482573 h 216"/>
                <a:gd name="T6" fmla="*/ 459809 w 201"/>
                <a:gd name="T7" fmla="*/ 359468 h 216"/>
                <a:gd name="T8" fmla="*/ 410367 w 201"/>
                <a:gd name="T9" fmla="*/ 258521 h 216"/>
                <a:gd name="T10" fmla="*/ 163158 w 201"/>
                <a:gd name="T11" fmla="*/ 108333 h 216"/>
                <a:gd name="T12" fmla="*/ 145853 w 201"/>
                <a:gd name="T13" fmla="*/ 81250 h 216"/>
                <a:gd name="T14" fmla="*/ 128549 w 201"/>
                <a:gd name="T15" fmla="*/ 54166 h 216"/>
                <a:gd name="T16" fmla="*/ 116188 w 201"/>
                <a:gd name="T17" fmla="*/ 9848 h 216"/>
                <a:gd name="T18" fmla="*/ 39553 w 201"/>
                <a:gd name="T19" fmla="*/ 56628 h 216"/>
                <a:gd name="T20" fmla="*/ 2472 w 201"/>
                <a:gd name="T21" fmla="*/ 103408 h 216"/>
                <a:gd name="T22" fmla="*/ 54386 w 201"/>
                <a:gd name="T23" fmla="*/ 120643 h 216"/>
                <a:gd name="T24" fmla="*/ 138437 w 201"/>
                <a:gd name="T25" fmla="*/ 263445 h 216"/>
                <a:gd name="T26" fmla="*/ 153270 w 201"/>
                <a:gd name="T27" fmla="*/ 428407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1" h="216">
                  <a:moveTo>
                    <a:pt x="62" y="174"/>
                  </a:moveTo>
                  <a:cubicBezTo>
                    <a:pt x="64" y="188"/>
                    <a:pt x="67" y="214"/>
                    <a:pt x="86" y="215"/>
                  </a:cubicBezTo>
                  <a:cubicBezTo>
                    <a:pt x="94" y="216"/>
                    <a:pt x="126" y="203"/>
                    <a:pt x="136" y="196"/>
                  </a:cubicBezTo>
                  <a:cubicBezTo>
                    <a:pt x="156" y="181"/>
                    <a:pt x="172" y="167"/>
                    <a:pt x="186" y="146"/>
                  </a:cubicBezTo>
                  <a:cubicBezTo>
                    <a:pt x="201" y="123"/>
                    <a:pt x="186" y="118"/>
                    <a:pt x="166" y="105"/>
                  </a:cubicBezTo>
                  <a:cubicBezTo>
                    <a:pt x="133" y="84"/>
                    <a:pt x="93" y="81"/>
                    <a:pt x="66" y="4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64" y="13"/>
                    <a:pt x="59" y="0"/>
                    <a:pt x="47" y="4"/>
                  </a:cubicBezTo>
                  <a:cubicBezTo>
                    <a:pt x="42" y="6"/>
                    <a:pt x="22" y="19"/>
                    <a:pt x="16" y="23"/>
                  </a:cubicBezTo>
                  <a:cubicBezTo>
                    <a:pt x="10" y="27"/>
                    <a:pt x="1" y="37"/>
                    <a:pt x="1" y="42"/>
                  </a:cubicBezTo>
                  <a:cubicBezTo>
                    <a:pt x="0" y="51"/>
                    <a:pt x="10" y="52"/>
                    <a:pt x="22" y="49"/>
                  </a:cubicBezTo>
                  <a:cubicBezTo>
                    <a:pt x="36" y="68"/>
                    <a:pt x="55" y="89"/>
                    <a:pt x="56" y="107"/>
                  </a:cubicBezTo>
                  <a:cubicBezTo>
                    <a:pt x="56" y="130"/>
                    <a:pt x="59" y="154"/>
                    <a:pt x="62" y="174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559"/>
            <p:cNvSpPr/>
            <p:nvPr/>
          </p:nvSpPr>
          <p:spPr bwMode="auto">
            <a:xfrm>
              <a:off x="2446763" y="2589207"/>
              <a:ext cx="319089" cy="334964"/>
            </a:xfrm>
            <a:custGeom>
              <a:avLst/>
              <a:gdLst>
                <a:gd name="T0" fmla="*/ 121204 w 129"/>
                <a:gd name="T1" fmla="*/ 17241 h 136"/>
                <a:gd name="T2" fmla="*/ 121204 w 129"/>
                <a:gd name="T3" fmla="*/ 27093 h 136"/>
                <a:gd name="T4" fmla="*/ 103889 w 129"/>
                <a:gd name="T5" fmla="*/ 54185 h 136"/>
                <a:gd name="T6" fmla="*/ 143466 w 129"/>
                <a:gd name="T7" fmla="*/ 105908 h 136"/>
                <a:gd name="T8" fmla="*/ 202832 w 129"/>
                <a:gd name="T9" fmla="*/ 172408 h 136"/>
                <a:gd name="T10" fmla="*/ 279512 w 129"/>
                <a:gd name="T11" fmla="*/ 214278 h 136"/>
                <a:gd name="T12" fmla="*/ 148413 w 129"/>
                <a:gd name="T13" fmla="*/ 334964 h 136"/>
                <a:gd name="T14" fmla="*/ 133572 w 129"/>
                <a:gd name="T15" fmla="*/ 229056 h 136"/>
                <a:gd name="T16" fmla="*/ 81627 w 129"/>
                <a:gd name="T17" fmla="*/ 128074 h 136"/>
                <a:gd name="T18" fmla="*/ 86575 w 129"/>
                <a:gd name="T19" fmla="*/ 120686 h 136"/>
                <a:gd name="T20" fmla="*/ 71733 w 129"/>
                <a:gd name="T21" fmla="*/ 125612 h 136"/>
                <a:gd name="T22" fmla="*/ 84101 w 129"/>
                <a:gd name="T23" fmla="*/ 110834 h 136"/>
                <a:gd name="T24" fmla="*/ 66786 w 129"/>
                <a:gd name="T25" fmla="*/ 115760 h 136"/>
                <a:gd name="T26" fmla="*/ 81627 w 129"/>
                <a:gd name="T27" fmla="*/ 100982 h 136"/>
                <a:gd name="T28" fmla="*/ 61839 w 129"/>
                <a:gd name="T29" fmla="*/ 108371 h 136"/>
                <a:gd name="T30" fmla="*/ 79154 w 129"/>
                <a:gd name="T31" fmla="*/ 93593 h 136"/>
                <a:gd name="T32" fmla="*/ 51945 w 129"/>
                <a:gd name="T33" fmla="*/ 103445 h 136"/>
                <a:gd name="T34" fmla="*/ 46998 w 129"/>
                <a:gd name="T35" fmla="*/ 98519 h 136"/>
                <a:gd name="T36" fmla="*/ 49471 w 129"/>
                <a:gd name="T37" fmla="*/ 93593 h 136"/>
                <a:gd name="T38" fmla="*/ 2474 w 129"/>
                <a:gd name="T39" fmla="*/ 86204 h 136"/>
                <a:gd name="T40" fmla="*/ 4947 w 129"/>
                <a:gd name="T41" fmla="*/ 83741 h 136"/>
                <a:gd name="T42" fmla="*/ 37103 w 129"/>
                <a:gd name="T43" fmla="*/ 46796 h 136"/>
                <a:gd name="T44" fmla="*/ 86575 w 129"/>
                <a:gd name="T45" fmla="*/ 12315 h 136"/>
                <a:gd name="T46" fmla="*/ 118731 w 129"/>
                <a:gd name="T47" fmla="*/ 9852 h 136"/>
                <a:gd name="T48" fmla="*/ 121204 w 129"/>
                <a:gd name="T49" fmla="*/ 17241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36">
                  <a:moveTo>
                    <a:pt x="49" y="7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44" y="14"/>
                    <a:pt x="38" y="15"/>
                    <a:pt x="42" y="2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91" y="76"/>
                    <a:pt x="107" y="84"/>
                    <a:pt x="113" y="87"/>
                  </a:cubicBezTo>
                  <a:cubicBezTo>
                    <a:pt x="129" y="89"/>
                    <a:pt x="68" y="124"/>
                    <a:pt x="60" y="136"/>
                  </a:cubicBezTo>
                  <a:cubicBezTo>
                    <a:pt x="56" y="126"/>
                    <a:pt x="54" y="106"/>
                    <a:pt x="54" y="93"/>
                  </a:cubicBezTo>
                  <a:cubicBezTo>
                    <a:pt x="54" y="80"/>
                    <a:pt x="31" y="55"/>
                    <a:pt x="33" y="52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37"/>
                    <a:pt x="0" y="44"/>
                    <a:pt x="1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1"/>
                    <a:pt x="13" y="20"/>
                    <a:pt x="15" y="19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3"/>
                    <a:pt x="45" y="0"/>
                    <a:pt x="48" y="4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rgbClr val="7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560"/>
            <p:cNvSpPr/>
            <p:nvPr/>
          </p:nvSpPr>
          <p:spPr bwMode="auto">
            <a:xfrm>
              <a:off x="2495975" y="2589207"/>
              <a:ext cx="244476" cy="252414"/>
            </a:xfrm>
            <a:custGeom>
              <a:avLst/>
              <a:gdLst>
                <a:gd name="T0" fmla="*/ 71614 w 99"/>
                <a:gd name="T1" fmla="*/ 17323 h 102"/>
                <a:gd name="T2" fmla="*/ 71614 w 99"/>
                <a:gd name="T3" fmla="*/ 27221 h 102"/>
                <a:gd name="T4" fmla="*/ 54328 w 99"/>
                <a:gd name="T5" fmla="*/ 54442 h 102"/>
                <a:gd name="T6" fmla="*/ 93839 w 99"/>
                <a:gd name="T7" fmla="*/ 106410 h 102"/>
                <a:gd name="T8" fmla="*/ 153106 w 99"/>
                <a:gd name="T9" fmla="*/ 173225 h 102"/>
                <a:gd name="T10" fmla="*/ 229659 w 99"/>
                <a:gd name="T11" fmla="*/ 215294 h 102"/>
                <a:gd name="T12" fmla="*/ 204965 w 99"/>
                <a:gd name="T13" fmla="*/ 252414 h 102"/>
                <a:gd name="T14" fmla="*/ 0 w 99"/>
                <a:gd name="T15" fmla="*/ 39594 h 102"/>
                <a:gd name="T16" fmla="*/ 37042 w 99"/>
                <a:gd name="T17" fmla="*/ 12373 h 102"/>
                <a:gd name="T18" fmla="*/ 69145 w 99"/>
                <a:gd name="T19" fmla="*/ 9899 h 102"/>
                <a:gd name="T20" fmla="*/ 71614 w 99"/>
                <a:gd name="T21" fmla="*/ 17323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02">
                  <a:moveTo>
                    <a:pt x="29" y="7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4"/>
                    <a:pt x="18" y="15"/>
                    <a:pt x="22" y="2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71" y="76"/>
                    <a:pt x="87" y="84"/>
                    <a:pt x="93" y="87"/>
                  </a:cubicBezTo>
                  <a:cubicBezTo>
                    <a:pt x="99" y="88"/>
                    <a:pt x="93" y="94"/>
                    <a:pt x="83" y="102"/>
                  </a:cubicBezTo>
                  <a:cubicBezTo>
                    <a:pt x="57" y="81"/>
                    <a:pt x="28" y="55"/>
                    <a:pt x="0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3"/>
                    <a:pt x="25" y="0"/>
                    <a:pt x="28" y="4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63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561"/>
            <p:cNvSpPr/>
            <p:nvPr/>
          </p:nvSpPr>
          <p:spPr bwMode="auto">
            <a:xfrm>
              <a:off x="2592813" y="2808283"/>
              <a:ext cx="187326" cy="141288"/>
            </a:xfrm>
            <a:custGeom>
              <a:avLst/>
              <a:gdLst>
                <a:gd name="T0" fmla="*/ 160213 w 76"/>
                <a:gd name="T1" fmla="*/ 39660 h 57"/>
                <a:gd name="T2" fmla="*/ 83804 w 76"/>
                <a:gd name="T3" fmla="*/ 101628 h 57"/>
                <a:gd name="T4" fmla="*/ 66550 w 76"/>
                <a:gd name="T5" fmla="*/ 116501 h 57"/>
                <a:gd name="T6" fmla="*/ 39437 w 76"/>
                <a:gd name="T7" fmla="*/ 136331 h 57"/>
                <a:gd name="T8" fmla="*/ 24648 w 76"/>
                <a:gd name="T9" fmla="*/ 141288 h 57"/>
                <a:gd name="T10" fmla="*/ 34507 w 76"/>
                <a:gd name="T11" fmla="*/ 123937 h 57"/>
                <a:gd name="T12" fmla="*/ 19719 w 76"/>
                <a:gd name="T13" fmla="*/ 136331 h 57"/>
                <a:gd name="T14" fmla="*/ 135565 w 76"/>
                <a:gd name="T15" fmla="*/ 22309 h 57"/>
                <a:gd name="T16" fmla="*/ 155283 w 76"/>
                <a:gd name="T17" fmla="*/ 9915 h 57"/>
                <a:gd name="T18" fmla="*/ 160213 w 76"/>
                <a:gd name="T19" fmla="*/ 3966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57">
                  <a:moveTo>
                    <a:pt x="65" y="16"/>
                  </a:moveTo>
                  <a:cubicBezTo>
                    <a:pt x="53" y="24"/>
                    <a:pt x="47" y="31"/>
                    <a:pt x="34" y="41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0" y="41"/>
                    <a:pt x="50" y="18"/>
                    <a:pt x="55" y="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6" y="0"/>
                    <a:pt x="74" y="9"/>
                    <a:pt x="65" y="16"/>
                  </a:cubicBez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562"/>
            <p:cNvSpPr/>
            <p:nvPr/>
          </p:nvSpPr>
          <p:spPr bwMode="auto">
            <a:xfrm>
              <a:off x="2710289" y="2808283"/>
              <a:ext cx="69850" cy="55563"/>
            </a:xfrm>
            <a:custGeom>
              <a:avLst/>
              <a:gdLst>
                <a:gd name="T0" fmla="*/ 42409 w 28"/>
                <a:gd name="T1" fmla="*/ 40409 h 22"/>
                <a:gd name="T2" fmla="*/ 19957 w 28"/>
                <a:gd name="T3" fmla="*/ 55563 h 22"/>
                <a:gd name="T4" fmla="*/ 0 w 28"/>
                <a:gd name="T5" fmla="*/ 40409 h 22"/>
                <a:gd name="T6" fmla="*/ 17463 w 28"/>
                <a:gd name="T7" fmla="*/ 22730 h 22"/>
                <a:gd name="T8" fmla="*/ 37420 w 28"/>
                <a:gd name="T9" fmla="*/ 10102 h 22"/>
                <a:gd name="T10" fmla="*/ 42409 w 28"/>
                <a:gd name="T11" fmla="*/ 4040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2">
                  <a:moveTo>
                    <a:pt x="17" y="16"/>
                  </a:moveTo>
                  <a:cubicBezTo>
                    <a:pt x="14" y="18"/>
                    <a:pt x="11" y="20"/>
                    <a:pt x="8" y="22"/>
                  </a:cubicBezTo>
                  <a:cubicBezTo>
                    <a:pt x="5" y="20"/>
                    <a:pt x="3" y="18"/>
                    <a:pt x="0" y="16"/>
                  </a:cubicBezTo>
                  <a:cubicBezTo>
                    <a:pt x="3" y="13"/>
                    <a:pt x="6" y="10"/>
                    <a:pt x="7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8" y="0"/>
                    <a:pt x="26" y="9"/>
                    <a:pt x="17" y="16"/>
                  </a:cubicBezTo>
                  <a:close/>
                </a:path>
              </a:pathLst>
            </a:custGeom>
            <a:solidFill>
              <a:srgbClr val="758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563"/>
            <p:cNvSpPr/>
            <p:nvPr/>
          </p:nvSpPr>
          <p:spPr bwMode="auto">
            <a:xfrm>
              <a:off x="2603926" y="2830508"/>
              <a:ext cx="284164" cy="258764"/>
            </a:xfrm>
            <a:custGeom>
              <a:avLst/>
              <a:gdLst>
                <a:gd name="T0" fmla="*/ 185324 w 115"/>
                <a:gd name="T1" fmla="*/ 32037 h 105"/>
                <a:gd name="T2" fmla="*/ 210034 w 115"/>
                <a:gd name="T3" fmla="*/ 9858 h 105"/>
                <a:gd name="T4" fmla="*/ 232273 w 115"/>
                <a:gd name="T5" fmla="*/ 29573 h 105"/>
                <a:gd name="T6" fmla="*/ 224860 w 115"/>
                <a:gd name="T7" fmla="*/ 34502 h 105"/>
                <a:gd name="T8" fmla="*/ 234744 w 115"/>
                <a:gd name="T9" fmla="*/ 44360 h 105"/>
                <a:gd name="T10" fmla="*/ 244628 w 115"/>
                <a:gd name="T11" fmla="*/ 36966 h 105"/>
                <a:gd name="T12" fmla="*/ 224860 w 115"/>
                <a:gd name="T13" fmla="*/ 88719 h 105"/>
                <a:gd name="T14" fmla="*/ 259454 w 115"/>
                <a:gd name="T15" fmla="*/ 59146 h 105"/>
                <a:gd name="T16" fmla="*/ 261925 w 115"/>
                <a:gd name="T17" fmla="*/ 61610 h 105"/>
                <a:gd name="T18" fmla="*/ 269338 w 115"/>
                <a:gd name="T19" fmla="*/ 49288 h 105"/>
                <a:gd name="T20" fmla="*/ 269338 w 115"/>
                <a:gd name="T21" fmla="*/ 66539 h 105"/>
                <a:gd name="T22" fmla="*/ 284164 w 115"/>
                <a:gd name="T23" fmla="*/ 61610 h 105"/>
                <a:gd name="T24" fmla="*/ 284164 w 115"/>
                <a:gd name="T25" fmla="*/ 69004 h 105"/>
                <a:gd name="T26" fmla="*/ 279222 w 115"/>
                <a:gd name="T27" fmla="*/ 73933 h 105"/>
                <a:gd name="T28" fmla="*/ 126021 w 115"/>
                <a:gd name="T29" fmla="*/ 226727 h 105"/>
                <a:gd name="T30" fmla="*/ 29652 w 115"/>
                <a:gd name="T31" fmla="*/ 251371 h 105"/>
                <a:gd name="T32" fmla="*/ 0 w 115"/>
                <a:gd name="T33" fmla="*/ 147865 h 105"/>
                <a:gd name="T34" fmla="*/ 168027 w 115"/>
                <a:gd name="T35" fmla="*/ 12322 h 105"/>
                <a:gd name="T36" fmla="*/ 172969 w 115"/>
                <a:gd name="T37" fmla="*/ 2464 h 105"/>
                <a:gd name="T38" fmla="*/ 180382 w 115"/>
                <a:gd name="T39" fmla="*/ 2464 h 105"/>
                <a:gd name="T40" fmla="*/ 185324 w 115"/>
                <a:gd name="T41" fmla="*/ 32037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105">
                  <a:moveTo>
                    <a:pt x="75" y="13"/>
                  </a:moveTo>
                  <a:cubicBezTo>
                    <a:pt x="85" y="4"/>
                    <a:pt x="85" y="4"/>
                    <a:pt x="85" y="4"/>
                  </a:cubicBezTo>
                  <a:cubicBezTo>
                    <a:pt x="89" y="2"/>
                    <a:pt x="95" y="4"/>
                    <a:pt x="94" y="1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4" y="17"/>
                    <a:pt x="85" y="25"/>
                    <a:pt x="95" y="18"/>
                  </a:cubicBezTo>
                  <a:cubicBezTo>
                    <a:pt x="95" y="16"/>
                    <a:pt x="97" y="12"/>
                    <a:pt x="99" y="15"/>
                  </a:cubicBezTo>
                  <a:cubicBezTo>
                    <a:pt x="100" y="16"/>
                    <a:pt x="92" y="34"/>
                    <a:pt x="91" y="36"/>
                  </a:cubicBezTo>
                  <a:cubicBezTo>
                    <a:pt x="94" y="34"/>
                    <a:pt x="107" y="0"/>
                    <a:pt x="105" y="24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4"/>
                    <a:pt x="110" y="22"/>
                    <a:pt x="109" y="27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0" y="42"/>
                    <a:pt x="94" y="59"/>
                    <a:pt x="51" y="92"/>
                  </a:cubicBezTo>
                  <a:cubicBezTo>
                    <a:pt x="37" y="102"/>
                    <a:pt x="19" y="104"/>
                    <a:pt x="12" y="102"/>
                  </a:cubicBezTo>
                  <a:cubicBezTo>
                    <a:pt x="5" y="105"/>
                    <a:pt x="0" y="66"/>
                    <a:pt x="0" y="60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6" y="3"/>
                    <a:pt x="76" y="11"/>
                    <a:pt x="75" y="13"/>
                  </a:cubicBezTo>
                  <a:close/>
                </a:path>
              </a:pathLst>
            </a:custGeom>
            <a:solidFill>
              <a:srgbClr val="BBC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564"/>
            <p:cNvSpPr/>
            <p:nvPr/>
          </p:nvSpPr>
          <p:spPr bwMode="auto">
            <a:xfrm>
              <a:off x="2740452" y="2830508"/>
              <a:ext cx="147638" cy="131763"/>
            </a:xfrm>
            <a:custGeom>
              <a:avLst/>
              <a:gdLst>
                <a:gd name="T0" fmla="*/ 49213 w 60"/>
                <a:gd name="T1" fmla="*/ 32319 h 53"/>
                <a:gd name="T2" fmla="*/ 73819 w 60"/>
                <a:gd name="T3" fmla="*/ 9944 h 53"/>
                <a:gd name="T4" fmla="*/ 95965 w 60"/>
                <a:gd name="T5" fmla="*/ 29833 h 53"/>
                <a:gd name="T6" fmla="*/ 88583 w 60"/>
                <a:gd name="T7" fmla="*/ 34805 h 53"/>
                <a:gd name="T8" fmla="*/ 98425 w 60"/>
                <a:gd name="T9" fmla="*/ 44750 h 53"/>
                <a:gd name="T10" fmla="*/ 108268 w 60"/>
                <a:gd name="T11" fmla="*/ 37291 h 53"/>
                <a:gd name="T12" fmla="*/ 88583 w 60"/>
                <a:gd name="T13" fmla="*/ 89499 h 53"/>
                <a:gd name="T14" fmla="*/ 123032 w 60"/>
                <a:gd name="T15" fmla="*/ 59666 h 53"/>
                <a:gd name="T16" fmla="*/ 125492 w 60"/>
                <a:gd name="T17" fmla="*/ 62152 h 53"/>
                <a:gd name="T18" fmla="*/ 132874 w 60"/>
                <a:gd name="T19" fmla="*/ 49722 h 53"/>
                <a:gd name="T20" fmla="*/ 132874 w 60"/>
                <a:gd name="T21" fmla="*/ 67125 h 53"/>
                <a:gd name="T22" fmla="*/ 147638 w 60"/>
                <a:gd name="T23" fmla="*/ 62152 h 53"/>
                <a:gd name="T24" fmla="*/ 147638 w 60"/>
                <a:gd name="T25" fmla="*/ 69611 h 53"/>
                <a:gd name="T26" fmla="*/ 142717 w 60"/>
                <a:gd name="T27" fmla="*/ 74583 h 53"/>
                <a:gd name="T28" fmla="*/ 105807 w 60"/>
                <a:gd name="T29" fmla="*/ 131763 h 53"/>
                <a:gd name="T30" fmla="*/ 0 w 60"/>
                <a:gd name="T31" fmla="*/ 39778 h 53"/>
                <a:gd name="T32" fmla="*/ 31988 w 60"/>
                <a:gd name="T33" fmla="*/ 12430 h 53"/>
                <a:gd name="T34" fmla="*/ 36910 w 60"/>
                <a:gd name="T35" fmla="*/ 2486 h 53"/>
                <a:gd name="T36" fmla="*/ 44291 w 60"/>
                <a:gd name="T37" fmla="*/ 2486 h 53"/>
                <a:gd name="T38" fmla="*/ 49213 w 60"/>
                <a:gd name="T39" fmla="*/ 32319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53">
                  <a:moveTo>
                    <a:pt x="20" y="13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4" y="2"/>
                    <a:pt x="40" y="4"/>
                    <a:pt x="39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9" y="17"/>
                    <a:pt x="30" y="25"/>
                    <a:pt x="40" y="18"/>
                  </a:cubicBezTo>
                  <a:cubicBezTo>
                    <a:pt x="40" y="16"/>
                    <a:pt x="42" y="12"/>
                    <a:pt x="44" y="15"/>
                  </a:cubicBezTo>
                  <a:cubicBezTo>
                    <a:pt x="45" y="16"/>
                    <a:pt x="37" y="34"/>
                    <a:pt x="36" y="36"/>
                  </a:cubicBezTo>
                  <a:cubicBezTo>
                    <a:pt x="39" y="34"/>
                    <a:pt x="52" y="0"/>
                    <a:pt x="50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6" y="24"/>
                    <a:pt x="55" y="22"/>
                    <a:pt x="54" y="27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6" y="36"/>
                    <a:pt x="52" y="43"/>
                    <a:pt x="43" y="53"/>
                  </a:cubicBezTo>
                  <a:cubicBezTo>
                    <a:pt x="31" y="40"/>
                    <a:pt x="16" y="29"/>
                    <a:pt x="0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3"/>
                    <a:pt x="21" y="11"/>
                    <a:pt x="20" y="13"/>
                  </a:cubicBez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565"/>
            <p:cNvSpPr/>
            <p:nvPr/>
          </p:nvSpPr>
          <p:spPr bwMode="auto">
            <a:xfrm>
              <a:off x="2681714" y="3001959"/>
              <a:ext cx="39688" cy="36513"/>
            </a:xfrm>
            <a:custGeom>
              <a:avLst/>
              <a:gdLst>
                <a:gd name="T0" fmla="*/ 2481 w 16"/>
                <a:gd name="T1" fmla="*/ 31645 h 15"/>
                <a:gd name="T2" fmla="*/ 29766 w 16"/>
                <a:gd name="T3" fmla="*/ 29210 h 15"/>
                <a:gd name="T4" fmla="*/ 37208 w 16"/>
                <a:gd name="T5" fmla="*/ 7303 h 15"/>
                <a:gd name="T6" fmla="*/ 17364 w 16"/>
                <a:gd name="T7" fmla="*/ 2434 h 15"/>
                <a:gd name="T8" fmla="*/ 2481 w 16"/>
                <a:gd name="T9" fmla="*/ 3164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5">
                  <a:moveTo>
                    <a:pt x="1" y="13"/>
                  </a:moveTo>
                  <a:cubicBezTo>
                    <a:pt x="3" y="15"/>
                    <a:pt x="10" y="13"/>
                    <a:pt x="12" y="12"/>
                  </a:cubicBezTo>
                  <a:cubicBezTo>
                    <a:pt x="16" y="9"/>
                    <a:pt x="16" y="6"/>
                    <a:pt x="15" y="3"/>
                  </a:cubicBezTo>
                  <a:cubicBezTo>
                    <a:pt x="14" y="2"/>
                    <a:pt x="8" y="0"/>
                    <a:pt x="7" y="1"/>
                  </a:cubicBezTo>
                  <a:cubicBezTo>
                    <a:pt x="4" y="3"/>
                    <a:pt x="0" y="10"/>
                    <a:pt x="1" y="13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566"/>
            <p:cNvSpPr/>
            <p:nvPr/>
          </p:nvSpPr>
          <p:spPr bwMode="auto">
            <a:xfrm>
              <a:off x="2696001" y="3011484"/>
              <a:ext cx="12700" cy="9525"/>
            </a:xfrm>
            <a:custGeom>
              <a:avLst/>
              <a:gdLst>
                <a:gd name="T0" fmla="*/ 12700 w 5"/>
                <a:gd name="T1" fmla="*/ 2381 h 4"/>
                <a:gd name="T2" fmla="*/ 2540 w 5"/>
                <a:gd name="T3" fmla="*/ 9525 h 4"/>
                <a:gd name="T4" fmla="*/ 10160 w 5"/>
                <a:gd name="T5" fmla="*/ 0 h 4"/>
                <a:gd name="T6" fmla="*/ 12700 w 5"/>
                <a:gd name="T7" fmla="*/ 238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2" y="1"/>
                    <a:pt x="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567"/>
            <p:cNvSpPr/>
            <p:nvPr/>
          </p:nvSpPr>
          <p:spPr bwMode="auto">
            <a:xfrm>
              <a:off x="2692826" y="2940046"/>
              <a:ext cx="57150" cy="50800"/>
            </a:xfrm>
            <a:custGeom>
              <a:avLst/>
              <a:gdLst>
                <a:gd name="T0" fmla="*/ 4970 w 23"/>
                <a:gd name="T1" fmla="*/ 36286 h 21"/>
                <a:gd name="T2" fmla="*/ 49696 w 23"/>
                <a:gd name="T3" fmla="*/ 38705 h 21"/>
                <a:gd name="T4" fmla="*/ 52180 w 23"/>
                <a:gd name="T5" fmla="*/ 12095 h 21"/>
                <a:gd name="T6" fmla="*/ 47211 w 23"/>
                <a:gd name="T7" fmla="*/ 24190 h 21"/>
                <a:gd name="T8" fmla="*/ 44726 w 23"/>
                <a:gd name="T9" fmla="*/ 24190 h 21"/>
                <a:gd name="T10" fmla="*/ 47211 w 23"/>
                <a:gd name="T11" fmla="*/ 14514 h 21"/>
                <a:gd name="T12" fmla="*/ 32302 w 23"/>
                <a:gd name="T13" fmla="*/ 0 h 21"/>
                <a:gd name="T14" fmla="*/ 9939 w 23"/>
                <a:gd name="T15" fmla="*/ 12095 h 21"/>
                <a:gd name="T16" fmla="*/ 4970 w 23"/>
                <a:gd name="T17" fmla="*/ 3628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1">
                  <a:moveTo>
                    <a:pt x="2" y="15"/>
                  </a:moveTo>
                  <a:cubicBezTo>
                    <a:pt x="7" y="21"/>
                    <a:pt x="15" y="19"/>
                    <a:pt x="20" y="16"/>
                  </a:cubicBezTo>
                  <a:cubicBezTo>
                    <a:pt x="23" y="13"/>
                    <a:pt x="23" y="8"/>
                    <a:pt x="21" y="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3"/>
                    <a:pt x="16" y="2"/>
                    <a:pt x="13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7"/>
                    <a:pt x="0" y="12"/>
                    <a:pt x="2" y="15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568"/>
            <p:cNvSpPr/>
            <p:nvPr/>
          </p:nvSpPr>
          <p:spPr bwMode="auto">
            <a:xfrm>
              <a:off x="2710289" y="2951158"/>
              <a:ext cx="25400" cy="22225"/>
            </a:xfrm>
            <a:custGeom>
              <a:avLst/>
              <a:gdLst>
                <a:gd name="T0" fmla="*/ 5080 w 10"/>
                <a:gd name="T1" fmla="*/ 12347 h 9"/>
                <a:gd name="T2" fmla="*/ 5080 w 10"/>
                <a:gd name="T3" fmla="*/ 2469 h 9"/>
                <a:gd name="T4" fmla="*/ 17780 w 10"/>
                <a:gd name="T5" fmla="*/ 0 h 9"/>
                <a:gd name="T6" fmla="*/ 22860 w 10"/>
                <a:gd name="T7" fmla="*/ 7408 h 9"/>
                <a:gd name="T8" fmla="*/ 20320 w 10"/>
                <a:gd name="T9" fmla="*/ 17286 h 9"/>
                <a:gd name="T10" fmla="*/ 17780 w 10"/>
                <a:gd name="T11" fmla="*/ 17286 h 9"/>
                <a:gd name="T12" fmla="*/ 5080 w 10"/>
                <a:gd name="T13" fmla="*/ 123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2" y="5"/>
                  </a:move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3" y="2"/>
                    <a:pt x="7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5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9"/>
                    <a:pt x="3" y="7"/>
                    <a:pt x="2" y="5"/>
                  </a:cubicBez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69"/>
            <p:cNvSpPr/>
            <p:nvPr/>
          </p:nvSpPr>
          <p:spPr bwMode="auto">
            <a:xfrm>
              <a:off x="2638851" y="2963858"/>
              <a:ext cx="47625" cy="52388"/>
            </a:xfrm>
            <a:custGeom>
              <a:avLst/>
              <a:gdLst>
                <a:gd name="T0" fmla="*/ 47625 w 19"/>
                <a:gd name="T1" fmla="*/ 27441 h 21"/>
                <a:gd name="T2" fmla="*/ 40105 w 19"/>
                <a:gd name="T3" fmla="*/ 24947 h 21"/>
                <a:gd name="T4" fmla="*/ 25066 w 19"/>
                <a:gd name="T5" fmla="*/ 17463 h 21"/>
                <a:gd name="T6" fmla="*/ 32586 w 19"/>
                <a:gd name="T7" fmla="*/ 17463 h 21"/>
                <a:gd name="T8" fmla="*/ 37599 w 19"/>
                <a:gd name="T9" fmla="*/ 14968 h 21"/>
                <a:gd name="T10" fmla="*/ 45118 w 19"/>
                <a:gd name="T11" fmla="*/ 12473 h 21"/>
                <a:gd name="T12" fmla="*/ 42612 w 19"/>
                <a:gd name="T13" fmla="*/ 7484 h 21"/>
                <a:gd name="T14" fmla="*/ 25066 w 19"/>
                <a:gd name="T15" fmla="*/ 4989 h 21"/>
                <a:gd name="T16" fmla="*/ 7520 w 19"/>
                <a:gd name="T17" fmla="*/ 37420 h 21"/>
                <a:gd name="T18" fmla="*/ 32586 w 19"/>
                <a:gd name="T19" fmla="*/ 47399 h 21"/>
                <a:gd name="T20" fmla="*/ 47625 w 19"/>
                <a:gd name="T21" fmla="*/ 27441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21">
                  <a:moveTo>
                    <a:pt x="19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0" y="17"/>
                    <a:pt x="2" y="14"/>
                    <a:pt x="10" y="7"/>
                  </a:cubicBezTo>
                  <a:cubicBezTo>
                    <a:pt x="12" y="5"/>
                    <a:pt x="12" y="3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2"/>
                    <a:pt x="12" y="0"/>
                    <a:pt x="10" y="2"/>
                  </a:cubicBezTo>
                  <a:cubicBezTo>
                    <a:pt x="5" y="5"/>
                    <a:pt x="0" y="11"/>
                    <a:pt x="3" y="15"/>
                  </a:cubicBezTo>
                  <a:cubicBezTo>
                    <a:pt x="5" y="18"/>
                    <a:pt x="10" y="21"/>
                    <a:pt x="13" y="19"/>
                  </a:cubicBezTo>
                  <a:cubicBezTo>
                    <a:pt x="16" y="17"/>
                    <a:pt x="19" y="15"/>
                    <a:pt x="19" y="11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570"/>
            <p:cNvSpPr/>
            <p:nvPr/>
          </p:nvSpPr>
          <p:spPr bwMode="auto">
            <a:xfrm>
              <a:off x="2615039" y="2793995"/>
              <a:ext cx="66675" cy="74613"/>
            </a:xfrm>
            <a:custGeom>
              <a:avLst/>
              <a:gdLst>
                <a:gd name="T0" fmla="*/ 66675 w 27"/>
                <a:gd name="T1" fmla="*/ 29845 h 30"/>
                <a:gd name="T2" fmla="*/ 54328 w 27"/>
                <a:gd name="T3" fmla="*/ 34819 h 30"/>
                <a:gd name="T4" fmla="*/ 32103 w 27"/>
                <a:gd name="T5" fmla="*/ 39794 h 30"/>
                <a:gd name="T6" fmla="*/ 29633 w 27"/>
                <a:gd name="T7" fmla="*/ 17410 h 30"/>
                <a:gd name="T8" fmla="*/ 49389 w 27"/>
                <a:gd name="T9" fmla="*/ 14923 h 30"/>
                <a:gd name="T10" fmla="*/ 54328 w 27"/>
                <a:gd name="T11" fmla="*/ 24871 h 30"/>
                <a:gd name="T12" fmla="*/ 64206 w 27"/>
                <a:gd name="T13" fmla="*/ 27358 h 30"/>
                <a:gd name="T14" fmla="*/ 59267 w 27"/>
                <a:gd name="T15" fmla="*/ 17410 h 30"/>
                <a:gd name="T16" fmla="*/ 32103 w 27"/>
                <a:gd name="T17" fmla="*/ 7461 h 30"/>
                <a:gd name="T18" fmla="*/ 14817 w 27"/>
                <a:gd name="T19" fmla="*/ 17410 h 30"/>
                <a:gd name="T20" fmla="*/ 56797 w 27"/>
                <a:gd name="T21" fmla="*/ 49742 h 30"/>
                <a:gd name="T22" fmla="*/ 66675 w 27"/>
                <a:gd name="T23" fmla="*/ 29845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30">
                  <a:moveTo>
                    <a:pt x="27" y="12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0" y="19"/>
                    <a:pt x="14" y="18"/>
                    <a:pt x="13" y="16"/>
                  </a:cubicBezTo>
                  <a:cubicBezTo>
                    <a:pt x="8" y="10"/>
                    <a:pt x="14" y="12"/>
                    <a:pt x="12" y="7"/>
                  </a:cubicBezTo>
                  <a:cubicBezTo>
                    <a:pt x="14" y="5"/>
                    <a:pt x="19" y="4"/>
                    <a:pt x="20" y="6"/>
                  </a:cubicBezTo>
                  <a:cubicBezTo>
                    <a:pt x="22" y="8"/>
                    <a:pt x="21" y="7"/>
                    <a:pt x="22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16" y="0"/>
                    <a:pt x="13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2"/>
                    <a:pt x="9" y="30"/>
                    <a:pt x="23" y="20"/>
                  </a:cubicBezTo>
                  <a:cubicBezTo>
                    <a:pt x="26" y="18"/>
                    <a:pt x="27" y="15"/>
                    <a:pt x="27" y="12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63"/>
          <p:cNvGrpSpPr/>
          <p:nvPr/>
        </p:nvGrpSpPr>
        <p:grpSpPr bwMode="auto">
          <a:xfrm rot="19930276">
            <a:off x="2994449" y="3947755"/>
            <a:ext cx="709550" cy="746222"/>
            <a:chOff x="-917165" y="2197092"/>
            <a:chExt cx="812804" cy="811216"/>
          </a:xfrm>
        </p:grpSpPr>
        <p:sp>
          <p:nvSpPr>
            <p:cNvPr id="29" name="Oval 581"/>
            <p:cNvSpPr>
              <a:spLocks noChangeArrowheads="1"/>
            </p:cNvSpPr>
            <p:nvPr/>
          </p:nvSpPr>
          <p:spPr bwMode="auto">
            <a:xfrm>
              <a:off x="-917165" y="2197092"/>
              <a:ext cx="812804" cy="811216"/>
            </a:xfrm>
            <a:prstGeom prst="ellipse">
              <a:avLst/>
            </a:prstGeom>
            <a:solidFill>
              <a:srgbClr val="EBA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Freeform 582"/>
            <p:cNvSpPr/>
            <p:nvPr/>
          </p:nvSpPr>
          <p:spPr bwMode="auto">
            <a:xfrm>
              <a:off x="-867952" y="2289168"/>
              <a:ext cx="715966" cy="598490"/>
            </a:xfrm>
            <a:custGeom>
              <a:avLst/>
              <a:gdLst>
                <a:gd name="T0" fmla="*/ 639432 w 290"/>
                <a:gd name="T1" fmla="*/ 428548 h 243"/>
                <a:gd name="T2" fmla="*/ 612274 w 290"/>
                <a:gd name="T3" fmla="*/ 522139 h 243"/>
                <a:gd name="T4" fmla="*/ 414767 w 290"/>
                <a:gd name="T5" fmla="*/ 566472 h 243"/>
                <a:gd name="T6" fmla="*/ 414767 w 290"/>
                <a:gd name="T7" fmla="*/ 566472 h 243"/>
                <a:gd name="T8" fmla="*/ 320950 w 290"/>
                <a:gd name="T9" fmla="*/ 472881 h 243"/>
                <a:gd name="T10" fmla="*/ 320950 w 290"/>
                <a:gd name="T11" fmla="*/ 470418 h 243"/>
                <a:gd name="T12" fmla="*/ 303668 w 290"/>
                <a:gd name="T13" fmla="*/ 507362 h 243"/>
                <a:gd name="T14" fmla="*/ 111098 w 290"/>
                <a:gd name="T15" fmla="*/ 438400 h 243"/>
                <a:gd name="T16" fmla="*/ 83941 w 290"/>
                <a:gd name="T17" fmla="*/ 406382 h 243"/>
                <a:gd name="T18" fmla="*/ 14813 w 290"/>
                <a:gd name="T19" fmla="*/ 376827 h 243"/>
                <a:gd name="T20" fmla="*/ 2469 w 290"/>
                <a:gd name="T21" fmla="*/ 342346 h 243"/>
                <a:gd name="T22" fmla="*/ 86410 w 290"/>
                <a:gd name="T23" fmla="*/ 172405 h 243"/>
                <a:gd name="T24" fmla="*/ 7407 w 290"/>
                <a:gd name="T25" fmla="*/ 125609 h 243"/>
                <a:gd name="T26" fmla="*/ 153069 w 290"/>
                <a:gd name="T27" fmla="*/ 7389 h 243"/>
                <a:gd name="T28" fmla="*/ 259229 w 290"/>
                <a:gd name="T29" fmla="*/ 0 h 243"/>
                <a:gd name="T30" fmla="*/ 350576 w 290"/>
                <a:gd name="T31" fmla="*/ 51721 h 243"/>
                <a:gd name="T32" fmla="*/ 340701 w 290"/>
                <a:gd name="T33" fmla="*/ 66499 h 243"/>
                <a:gd name="T34" fmla="*/ 419704 w 290"/>
                <a:gd name="T35" fmla="*/ 98517 h 243"/>
                <a:gd name="T36" fmla="*/ 419704 w 290"/>
                <a:gd name="T37" fmla="*/ 98517 h 243"/>
                <a:gd name="T38" fmla="*/ 419704 w 290"/>
                <a:gd name="T39" fmla="*/ 100980 h 243"/>
                <a:gd name="T40" fmla="*/ 464143 w 290"/>
                <a:gd name="T41" fmla="*/ 189645 h 243"/>
                <a:gd name="T42" fmla="*/ 523396 w 290"/>
                <a:gd name="T43" fmla="*/ 177330 h 243"/>
                <a:gd name="T44" fmla="*/ 617212 w 290"/>
                <a:gd name="T45" fmla="*/ 206885 h 243"/>
                <a:gd name="T46" fmla="*/ 676464 w 290"/>
                <a:gd name="T47" fmla="*/ 386679 h 243"/>
                <a:gd name="T48" fmla="*/ 639432 w 290"/>
                <a:gd name="T49" fmla="*/ 428548 h 2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0" h="243">
                  <a:moveTo>
                    <a:pt x="259" y="174"/>
                  </a:moveTo>
                  <a:cubicBezTo>
                    <a:pt x="255" y="188"/>
                    <a:pt x="256" y="199"/>
                    <a:pt x="248" y="212"/>
                  </a:cubicBezTo>
                  <a:cubicBezTo>
                    <a:pt x="232" y="237"/>
                    <a:pt x="193" y="243"/>
                    <a:pt x="168" y="230"/>
                  </a:cubicBezTo>
                  <a:cubicBezTo>
                    <a:pt x="168" y="230"/>
                    <a:pt x="168" y="230"/>
                    <a:pt x="168" y="230"/>
                  </a:cubicBezTo>
                  <a:cubicBezTo>
                    <a:pt x="151" y="222"/>
                    <a:pt x="137" y="209"/>
                    <a:pt x="130" y="192"/>
                  </a:cubicBezTo>
                  <a:cubicBezTo>
                    <a:pt x="130" y="192"/>
                    <a:pt x="130" y="191"/>
                    <a:pt x="130" y="191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2" y="173"/>
                    <a:pt x="38" y="169"/>
                    <a:pt x="34" y="165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0" y="150"/>
                    <a:pt x="0" y="144"/>
                    <a:pt x="1" y="139"/>
                  </a:cubicBezTo>
                  <a:cubicBezTo>
                    <a:pt x="6" y="116"/>
                    <a:pt x="23" y="91"/>
                    <a:pt x="35" y="70"/>
                  </a:cubicBezTo>
                  <a:cubicBezTo>
                    <a:pt x="24" y="64"/>
                    <a:pt x="14" y="58"/>
                    <a:pt x="3" y="51"/>
                  </a:cubicBezTo>
                  <a:cubicBezTo>
                    <a:pt x="22" y="35"/>
                    <a:pt x="42" y="18"/>
                    <a:pt x="62" y="3"/>
                  </a:cubicBezTo>
                  <a:cubicBezTo>
                    <a:pt x="78" y="0"/>
                    <a:pt x="88" y="1"/>
                    <a:pt x="105" y="0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49" y="27"/>
                    <a:pt x="161" y="33"/>
                    <a:pt x="170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82" y="51"/>
                    <a:pt x="188" y="64"/>
                    <a:pt x="188" y="77"/>
                  </a:cubicBezTo>
                  <a:cubicBezTo>
                    <a:pt x="195" y="74"/>
                    <a:pt x="203" y="72"/>
                    <a:pt x="212" y="72"/>
                  </a:cubicBezTo>
                  <a:cubicBezTo>
                    <a:pt x="226" y="71"/>
                    <a:pt x="239" y="76"/>
                    <a:pt x="250" y="84"/>
                  </a:cubicBezTo>
                  <a:cubicBezTo>
                    <a:pt x="273" y="100"/>
                    <a:pt x="290" y="131"/>
                    <a:pt x="274" y="157"/>
                  </a:cubicBezTo>
                  <a:cubicBezTo>
                    <a:pt x="269" y="165"/>
                    <a:pt x="267" y="169"/>
                    <a:pt x="259" y="174"/>
                  </a:cubicBezTo>
                  <a:close/>
                </a:path>
              </a:pathLst>
            </a:custGeom>
            <a:solidFill>
              <a:srgbClr val="B97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583"/>
            <p:cNvSpPr/>
            <p:nvPr/>
          </p:nvSpPr>
          <p:spPr bwMode="auto">
            <a:xfrm>
              <a:off x="-837790" y="2311393"/>
              <a:ext cx="715966" cy="598490"/>
            </a:xfrm>
            <a:custGeom>
              <a:avLst/>
              <a:gdLst>
                <a:gd name="T0" fmla="*/ 641901 w 290"/>
                <a:gd name="T1" fmla="*/ 428548 h 243"/>
                <a:gd name="T2" fmla="*/ 614743 w 290"/>
                <a:gd name="T3" fmla="*/ 522139 h 243"/>
                <a:gd name="T4" fmla="*/ 414767 w 290"/>
                <a:gd name="T5" fmla="*/ 566472 h 243"/>
                <a:gd name="T6" fmla="*/ 414767 w 290"/>
                <a:gd name="T7" fmla="*/ 566472 h 243"/>
                <a:gd name="T8" fmla="*/ 323419 w 290"/>
                <a:gd name="T9" fmla="*/ 472881 h 243"/>
                <a:gd name="T10" fmla="*/ 323419 w 290"/>
                <a:gd name="T11" fmla="*/ 470418 h 243"/>
                <a:gd name="T12" fmla="*/ 303668 w 290"/>
                <a:gd name="T13" fmla="*/ 507362 h 243"/>
                <a:gd name="T14" fmla="*/ 113567 w 290"/>
                <a:gd name="T15" fmla="*/ 438400 h 243"/>
                <a:gd name="T16" fmla="*/ 86410 w 290"/>
                <a:gd name="T17" fmla="*/ 406382 h 243"/>
                <a:gd name="T18" fmla="*/ 17282 w 290"/>
                <a:gd name="T19" fmla="*/ 376827 h 243"/>
                <a:gd name="T20" fmla="*/ 4938 w 290"/>
                <a:gd name="T21" fmla="*/ 342346 h 243"/>
                <a:gd name="T22" fmla="*/ 88879 w 290"/>
                <a:gd name="T23" fmla="*/ 172405 h 243"/>
                <a:gd name="T24" fmla="*/ 9875 w 290"/>
                <a:gd name="T25" fmla="*/ 125609 h 243"/>
                <a:gd name="T26" fmla="*/ 155537 w 290"/>
                <a:gd name="T27" fmla="*/ 7389 h 243"/>
                <a:gd name="T28" fmla="*/ 261698 w 290"/>
                <a:gd name="T29" fmla="*/ 0 h 243"/>
                <a:gd name="T30" fmla="*/ 353045 w 290"/>
                <a:gd name="T31" fmla="*/ 51721 h 243"/>
                <a:gd name="T32" fmla="*/ 343170 w 290"/>
                <a:gd name="T33" fmla="*/ 66499 h 243"/>
                <a:gd name="T34" fmla="*/ 422173 w 290"/>
                <a:gd name="T35" fmla="*/ 98517 h 243"/>
                <a:gd name="T36" fmla="*/ 422173 w 290"/>
                <a:gd name="T37" fmla="*/ 98517 h 243"/>
                <a:gd name="T38" fmla="*/ 422173 w 290"/>
                <a:gd name="T39" fmla="*/ 100980 h 243"/>
                <a:gd name="T40" fmla="*/ 466612 w 290"/>
                <a:gd name="T41" fmla="*/ 189645 h 243"/>
                <a:gd name="T42" fmla="*/ 525865 w 290"/>
                <a:gd name="T43" fmla="*/ 174867 h 243"/>
                <a:gd name="T44" fmla="*/ 619681 w 290"/>
                <a:gd name="T45" fmla="*/ 206885 h 243"/>
                <a:gd name="T46" fmla="*/ 676464 w 290"/>
                <a:gd name="T47" fmla="*/ 386679 h 243"/>
                <a:gd name="T48" fmla="*/ 641901 w 290"/>
                <a:gd name="T49" fmla="*/ 428548 h 2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0" h="243">
                  <a:moveTo>
                    <a:pt x="260" y="174"/>
                  </a:moveTo>
                  <a:cubicBezTo>
                    <a:pt x="256" y="188"/>
                    <a:pt x="257" y="199"/>
                    <a:pt x="249" y="212"/>
                  </a:cubicBezTo>
                  <a:cubicBezTo>
                    <a:pt x="233" y="237"/>
                    <a:pt x="194" y="243"/>
                    <a:pt x="168" y="230"/>
                  </a:cubicBezTo>
                  <a:cubicBezTo>
                    <a:pt x="168" y="230"/>
                    <a:pt x="168" y="230"/>
                    <a:pt x="168" y="230"/>
                  </a:cubicBezTo>
                  <a:cubicBezTo>
                    <a:pt x="152" y="222"/>
                    <a:pt x="138" y="209"/>
                    <a:pt x="131" y="192"/>
                  </a:cubicBezTo>
                  <a:cubicBezTo>
                    <a:pt x="131" y="192"/>
                    <a:pt x="131" y="191"/>
                    <a:pt x="131" y="191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3" y="173"/>
                    <a:pt x="39" y="169"/>
                    <a:pt x="35" y="16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" y="150"/>
                    <a:pt x="0" y="144"/>
                    <a:pt x="2" y="139"/>
                  </a:cubicBezTo>
                  <a:cubicBezTo>
                    <a:pt x="7" y="116"/>
                    <a:pt x="24" y="91"/>
                    <a:pt x="36" y="70"/>
                  </a:cubicBezTo>
                  <a:cubicBezTo>
                    <a:pt x="25" y="64"/>
                    <a:pt x="15" y="58"/>
                    <a:pt x="4" y="51"/>
                  </a:cubicBezTo>
                  <a:cubicBezTo>
                    <a:pt x="23" y="35"/>
                    <a:pt x="43" y="18"/>
                    <a:pt x="63" y="3"/>
                  </a:cubicBezTo>
                  <a:cubicBezTo>
                    <a:pt x="79" y="0"/>
                    <a:pt x="89" y="1"/>
                    <a:pt x="106" y="0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50" y="27"/>
                    <a:pt x="161" y="33"/>
                    <a:pt x="171" y="40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83" y="51"/>
                    <a:pt x="189" y="64"/>
                    <a:pt x="189" y="77"/>
                  </a:cubicBezTo>
                  <a:cubicBezTo>
                    <a:pt x="196" y="74"/>
                    <a:pt x="204" y="72"/>
                    <a:pt x="213" y="71"/>
                  </a:cubicBezTo>
                  <a:cubicBezTo>
                    <a:pt x="227" y="71"/>
                    <a:pt x="240" y="76"/>
                    <a:pt x="251" y="84"/>
                  </a:cubicBezTo>
                  <a:cubicBezTo>
                    <a:pt x="274" y="100"/>
                    <a:pt x="290" y="131"/>
                    <a:pt x="274" y="157"/>
                  </a:cubicBezTo>
                  <a:cubicBezTo>
                    <a:pt x="270" y="165"/>
                    <a:pt x="267" y="169"/>
                    <a:pt x="26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584"/>
            <p:cNvSpPr>
              <a:spLocks noEditPoints="1"/>
            </p:cNvSpPr>
            <p:nvPr/>
          </p:nvSpPr>
          <p:spPr bwMode="auto">
            <a:xfrm>
              <a:off x="-828265" y="2333618"/>
              <a:ext cx="714378" cy="554040"/>
            </a:xfrm>
            <a:custGeom>
              <a:avLst/>
              <a:gdLst>
                <a:gd name="T0" fmla="*/ 454829 w 289"/>
                <a:gd name="T1" fmla="*/ 393984 h 225"/>
                <a:gd name="T2" fmla="*/ 427638 w 289"/>
                <a:gd name="T3" fmla="*/ 347198 h 225"/>
                <a:gd name="T4" fmla="*/ 444941 w 289"/>
                <a:gd name="T5" fmla="*/ 310262 h 225"/>
                <a:gd name="T6" fmla="*/ 506739 w 289"/>
                <a:gd name="T7" fmla="*/ 297950 h 225"/>
                <a:gd name="T8" fmla="*/ 472132 w 289"/>
                <a:gd name="T9" fmla="*/ 280714 h 225"/>
                <a:gd name="T10" fmla="*/ 422694 w 289"/>
                <a:gd name="T11" fmla="*/ 226541 h 225"/>
                <a:gd name="T12" fmla="*/ 650109 w 289"/>
                <a:gd name="T13" fmla="*/ 354586 h 225"/>
                <a:gd name="T14" fmla="*/ 647637 w 289"/>
                <a:gd name="T15" fmla="*/ 359510 h 225"/>
                <a:gd name="T16" fmla="*/ 605615 w 289"/>
                <a:gd name="T17" fmla="*/ 396446 h 225"/>
                <a:gd name="T18" fmla="*/ 598199 w 289"/>
                <a:gd name="T19" fmla="*/ 470318 h 225"/>
                <a:gd name="T20" fmla="*/ 588311 w 289"/>
                <a:gd name="T21" fmla="*/ 487555 h 225"/>
                <a:gd name="T22" fmla="*/ 415279 w 289"/>
                <a:gd name="T23" fmla="*/ 526954 h 225"/>
                <a:gd name="T24" fmla="*/ 331234 w 289"/>
                <a:gd name="T25" fmla="*/ 366898 h 225"/>
                <a:gd name="T26" fmla="*/ 284268 w 289"/>
                <a:gd name="T27" fmla="*/ 458006 h 225"/>
                <a:gd name="T28" fmla="*/ 118651 w 289"/>
                <a:gd name="T29" fmla="*/ 398909 h 225"/>
                <a:gd name="T30" fmla="*/ 88988 w 289"/>
                <a:gd name="T31" fmla="*/ 366898 h 225"/>
                <a:gd name="T32" fmla="*/ 14831 w 289"/>
                <a:gd name="T33" fmla="*/ 334886 h 225"/>
                <a:gd name="T34" fmla="*/ 106292 w 289"/>
                <a:gd name="T35" fmla="*/ 145282 h 225"/>
                <a:gd name="T36" fmla="*/ 34607 w 289"/>
                <a:gd name="T37" fmla="*/ 100958 h 225"/>
                <a:gd name="T38" fmla="*/ 101348 w 289"/>
                <a:gd name="T39" fmla="*/ 46786 h 225"/>
                <a:gd name="T40" fmla="*/ 165617 w 289"/>
                <a:gd name="T41" fmla="*/ 0 h 225"/>
                <a:gd name="T42" fmla="*/ 163145 w 289"/>
                <a:gd name="T43" fmla="*/ 2462 h 225"/>
                <a:gd name="T44" fmla="*/ 247190 w 289"/>
                <a:gd name="T45" fmla="*/ 0 h 225"/>
                <a:gd name="T46" fmla="*/ 311459 w 289"/>
                <a:gd name="T47" fmla="*/ 36936 h 225"/>
                <a:gd name="T48" fmla="*/ 274380 w 289"/>
                <a:gd name="T49" fmla="*/ 88646 h 225"/>
                <a:gd name="T50" fmla="*/ 400447 w 289"/>
                <a:gd name="T51" fmla="*/ 93571 h 225"/>
                <a:gd name="T52" fmla="*/ 425166 w 289"/>
                <a:gd name="T53" fmla="*/ 216691 h 225"/>
                <a:gd name="T54" fmla="*/ 415279 w 289"/>
                <a:gd name="T55" fmla="*/ 229003 h 225"/>
                <a:gd name="T56" fmla="*/ 336178 w 289"/>
                <a:gd name="T57" fmla="*/ 302875 h 225"/>
                <a:gd name="T58" fmla="*/ 333706 w 289"/>
                <a:gd name="T59" fmla="*/ 361973 h 225"/>
                <a:gd name="T60" fmla="*/ 400447 w 289"/>
                <a:gd name="T61" fmla="*/ 354586 h 225"/>
                <a:gd name="T62" fmla="*/ 449885 w 289"/>
                <a:gd name="T63" fmla="*/ 408758 h 225"/>
                <a:gd name="T64" fmla="*/ 454829 w 289"/>
                <a:gd name="T65" fmla="*/ 393984 h 225"/>
                <a:gd name="T66" fmla="*/ 212583 w 289"/>
                <a:gd name="T67" fmla="*/ 192067 h 225"/>
                <a:gd name="T68" fmla="*/ 192808 w 289"/>
                <a:gd name="T69" fmla="*/ 224078 h 225"/>
                <a:gd name="T70" fmla="*/ 158201 w 289"/>
                <a:gd name="T71" fmla="*/ 278251 h 225"/>
                <a:gd name="T72" fmla="*/ 224943 w 289"/>
                <a:gd name="T73" fmla="*/ 241315 h 225"/>
                <a:gd name="T74" fmla="*/ 249662 w 289"/>
                <a:gd name="T75" fmla="*/ 221616 h 225"/>
                <a:gd name="T76" fmla="*/ 227414 w 289"/>
                <a:gd name="T77" fmla="*/ 206842 h 225"/>
                <a:gd name="T78" fmla="*/ 212583 w 289"/>
                <a:gd name="T79" fmla="*/ 192067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9" h="225">
                  <a:moveTo>
                    <a:pt x="184" y="160"/>
                  </a:moveTo>
                  <a:cubicBezTo>
                    <a:pt x="185" y="149"/>
                    <a:pt x="181" y="147"/>
                    <a:pt x="173" y="141"/>
                  </a:cubicBezTo>
                  <a:cubicBezTo>
                    <a:pt x="172" y="137"/>
                    <a:pt x="177" y="131"/>
                    <a:pt x="180" y="126"/>
                  </a:cubicBezTo>
                  <a:cubicBezTo>
                    <a:pt x="188" y="128"/>
                    <a:pt x="196" y="130"/>
                    <a:pt x="205" y="121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79" y="106"/>
                    <a:pt x="173" y="97"/>
                    <a:pt x="171" y="92"/>
                  </a:cubicBezTo>
                  <a:cubicBezTo>
                    <a:pt x="210" y="37"/>
                    <a:pt x="289" y="102"/>
                    <a:pt x="263" y="144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56" y="155"/>
                    <a:pt x="252" y="158"/>
                    <a:pt x="245" y="161"/>
                  </a:cubicBezTo>
                  <a:cubicBezTo>
                    <a:pt x="247" y="167"/>
                    <a:pt x="246" y="184"/>
                    <a:pt x="242" y="191"/>
                  </a:cubicBezTo>
                  <a:cubicBezTo>
                    <a:pt x="238" y="198"/>
                    <a:pt x="238" y="198"/>
                    <a:pt x="238" y="198"/>
                  </a:cubicBezTo>
                  <a:cubicBezTo>
                    <a:pt x="225" y="219"/>
                    <a:pt x="191" y="225"/>
                    <a:pt x="168" y="214"/>
                  </a:cubicBezTo>
                  <a:cubicBezTo>
                    <a:pt x="130" y="195"/>
                    <a:pt x="129" y="164"/>
                    <a:pt x="134" y="149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6" y="160"/>
                    <a:pt x="40" y="154"/>
                    <a:pt x="36" y="149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0" y="133"/>
                    <a:pt x="36" y="70"/>
                    <a:pt x="43" y="59"/>
                  </a:cubicBezTo>
                  <a:cubicBezTo>
                    <a:pt x="33" y="52"/>
                    <a:pt x="24" y="47"/>
                    <a:pt x="14" y="41"/>
                  </a:cubicBezTo>
                  <a:cubicBezTo>
                    <a:pt x="23" y="33"/>
                    <a:pt x="41" y="18"/>
                    <a:pt x="41" y="1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21" y="29"/>
                    <a:pt x="135" y="17"/>
                    <a:pt x="162" y="38"/>
                  </a:cubicBezTo>
                  <a:cubicBezTo>
                    <a:pt x="176" y="50"/>
                    <a:pt x="181" y="69"/>
                    <a:pt x="172" y="88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3" y="102"/>
                    <a:pt x="142" y="119"/>
                    <a:pt x="136" y="123"/>
                  </a:cubicBezTo>
                  <a:cubicBezTo>
                    <a:pt x="116" y="137"/>
                    <a:pt x="117" y="129"/>
                    <a:pt x="135" y="147"/>
                  </a:cubicBezTo>
                  <a:cubicBezTo>
                    <a:pt x="139" y="139"/>
                    <a:pt x="154" y="142"/>
                    <a:pt x="162" y="144"/>
                  </a:cubicBezTo>
                  <a:cubicBezTo>
                    <a:pt x="173" y="147"/>
                    <a:pt x="178" y="162"/>
                    <a:pt x="182" y="166"/>
                  </a:cubicBezTo>
                  <a:cubicBezTo>
                    <a:pt x="184" y="160"/>
                    <a:pt x="184" y="160"/>
                    <a:pt x="184" y="160"/>
                  </a:cubicBezTo>
                  <a:close/>
                  <a:moveTo>
                    <a:pt x="86" y="78"/>
                  </a:moveTo>
                  <a:cubicBezTo>
                    <a:pt x="78" y="91"/>
                    <a:pt x="78" y="91"/>
                    <a:pt x="78" y="91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70" y="113"/>
                    <a:pt x="85" y="102"/>
                    <a:pt x="91" y="98"/>
                  </a:cubicBezTo>
                  <a:cubicBezTo>
                    <a:pt x="94" y="97"/>
                    <a:pt x="105" y="93"/>
                    <a:pt x="101" y="90"/>
                  </a:cubicBezTo>
                  <a:cubicBezTo>
                    <a:pt x="99" y="88"/>
                    <a:pt x="95" y="86"/>
                    <a:pt x="92" y="84"/>
                  </a:cubicBezTo>
                  <a:cubicBezTo>
                    <a:pt x="89" y="81"/>
                    <a:pt x="90" y="80"/>
                    <a:pt x="86" y="78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585"/>
            <p:cNvSpPr/>
            <p:nvPr/>
          </p:nvSpPr>
          <p:spPr bwMode="auto">
            <a:xfrm>
              <a:off x="-625064" y="2343143"/>
              <a:ext cx="98425" cy="31750"/>
            </a:xfrm>
            <a:custGeom>
              <a:avLst/>
              <a:gdLst>
                <a:gd name="T0" fmla="*/ 84138 w 62"/>
                <a:gd name="T1" fmla="*/ 17463 h 20"/>
                <a:gd name="T2" fmla="*/ 98425 w 62"/>
                <a:gd name="T3" fmla="*/ 26988 h 20"/>
                <a:gd name="T4" fmla="*/ 98425 w 62"/>
                <a:gd name="T5" fmla="*/ 28575 h 20"/>
                <a:gd name="T6" fmla="*/ 36513 w 62"/>
                <a:gd name="T7" fmla="*/ 31750 h 20"/>
                <a:gd name="T8" fmla="*/ 0 w 62"/>
                <a:gd name="T9" fmla="*/ 6350 h 20"/>
                <a:gd name="T10" fmla="*/ 17463 w 62"/>
                <a:gd name="T11" fmla="*/ 0 h 20"/>
                <a:gd name="T12" fmla="*/ 53975 w 62"/>
                <a:gd name="T13" fmla="*/ 19050 h 20"/>
                <a:gd name="T14" fmla="*/ 39688 w 62"/>
                <a:gd name="T15" fmla="*/ 1588 h 20"/>
                <a:gd name="T16" fmla="*/ 66675 w 62"/>
                <a:gd name="T17" fmla="*/ 14288 h 20"/>
                <a:gd name="T18" fmla="*/ 71438 w 62"/>
                <a:gd name="T19" fmla="*/ 12700 h 20"/>
                <a:gd name="T20" fmla="*/ 80963 w 62"/>
                <a:gd name="T21" fmla="*/ 22225 h 20"/>
                <a:gd name="T22" fmla="*/ 84138 w 62"/>
                <a:gd name="T23" fmla="*/ 17463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20">
                  <a:moveTo>
                    <a:pt x="53" y="11"/>
                  </a:moveTo>
                  <a:lnTo>
                    <a:pt x="62" y="17"/>
                  </a:lnTo>
                  <a:lnTo>
                    <a:pt x="62" y="18"/>
                  </a:lnTo>
                  <a:lnTo>
                    <a:pt x="23" y="20"/>
                  </a:lnTo>
                  <a:lnTo>
                    <a:pt x="0" y="4"/>
                  </a:lnTo>
                  <a:lnTo>
                    <a:pt x="11" y="0"/>
                  </a:lnTo>
                  <a:lnTo>
                    <a:pt x="34" y="12"/>
                  </a:lnTo>
                  <a:lnTo>
                    <a:pt x="25" y="1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51" y="14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586"/>
            <p:cNvSpPr/>
            <p:nvPr/>
          </p:nvSpPr>
          <p:spPr bwMode="auto">
            <a:xfrm>
              <a:off x="-606014" y="2392356"/>
              <a:ext cx="163513" cy="147638"/>
            </a:xfrm>
            <a:custGeom>
              <a:avLst/>
              <a:gdLst>
                <a:gd name="T0" fmla="*/ 143693 w 66"/>
                <a:gd name="T1" fmla="*/ 31988 h 60"/>
                <a:gd name="T2" fmla="*/ 148648 w 66"/>
                <a:gd name="T3" fmla="*/ 44291 h 60"/>
                <a:gd name="T4" fmla="*/ 143693 w 66"/>
                <a:gd name="T5" fmla="*/ 41831 h 60"/>
                <a:gd name="T6" fmla="*/ 131306 w 66"/>
                <a:gd name="T7" fmla="*/ 27067 h 60"/>
                <a:gd name="T8" fmla="*/ 133783 w 66"/>
                <a:gd name="T9" fmla="*/ 39370 h 60"/>
                <a:gd name="T10" fmla="*/ 116441 w 66"/>
                <a:gd name="T11" fmla="*/ 24606 h 60"/>
                <a:gd name="T12" fmla="*/ 121396 w 66"/>
                <a:gd name="T13" fmla="*/ 39370 h 60"/>
                <a:gd name="T14" fmla="*/ 94144 w 66"/>
                <a:gd name="T15" fmla="*/ 29528 h 60"/>
                <a:gd name="T16" fmla="*/ 111486 w 66"/>
                <a:gd name="T17" fmla="*/ 46752 h 60"/>
                <a:gd name="T18" fmla="*/ 81757 w 66"/>
                <a:gd name="T19" fmla="*/ 49213 h 60"/>
                <a:gd name="T20" fmla="*/ 99099 w 66"/>
                <a:gd name="T21" fmla="*/ 59055 h 60"/>
                <a:gd name="T22" fmla="*/ 94144 w 66"/>
                <a:gd name="T23" fmla="*/ 61516 h 60"/>
                <a:gd name="T24" fmla="*/ 32207 w 66"/>
                <a:gd name="T25" fmla="*/ 147638 h 60"/>
                <a:gd name="T26" fmla="*/ 0 w 66"/>
                <a:gd name="T27" fmla="*/ 125492 h 60"/>
                <a:gd name="T28" fmla="*/ 52027 w 66"/>
                <a:gd name="T29" fmla="*/ 46752 h 60"/>
                <a:gd name="T30" fmla="*/ 163513 w 66"/>
                <a:gd name="T31" fmla="*/ 36910 h 60"/>
                <a:gd name="T32" fmla="*/ 161036 w 66"/>
                <a:gd name="T33" fmla="*/ 39370 h 60"/>
                <a:gd name="T34" fmla="*/ 143693 w 66"/>
                <a:gd name="T35" fmla="*/ 31988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60">
                  <a:moveTo>
                    <a:pt x="58" y="13"/>
                  </a:moveTo>
                  <a:cubicBezTo>
                    <a:pt x="60" y="18"/>
                    <a:pt x="60" y="18"/>
                    <a:pt x="60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4" y="12"/>
                    <a:pt x="53" y="1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28" y="35"/>
                    <a:pt x="19" y="46"/>
                    <a:pt x="13" y="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47"/>
                    <a:pt x="11" y="30"/>
                    <a:pt x="21" y="19"/>
                  </a:cubicBezTo>
                  <a:cubicBezTo>
                    <a:pt x="31" y="7"/>
                    <a:pt x="43" y="0"/>
                    <a:pt x="66" y="15"/>
                  </a:cubicBezTo>
                  <a:cubicBezTo>
                    <a:pt x="65" y="16"/>
                    <a:pt x="65" y="16"/>
                    <a:pt x="65" y="16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587"/>
            <p:cNvSpPr/>
            <p:nvPr/>
          </p:nvSpPr>
          <p:spPr bwMode="auto">
            <a:xfrm>
              <a:off x="-745714" y="2382831"/>
              <a:ext cx="204788" cy="304801"/>
            </a:xfrm>
            <a:custGeom>
              <a:avLst/>
              <a:gdLst>
                <a:gd name="T0" fmla="*/ 194919 w 83"/>
                <a:gd name="T1" fmla="*/ 14748 h 124"/>
                <a:gd name="T2" fmla="*/ 180115 w 83"/>
                <a:gd name="T3" fmla="*/ 19665 h 124"/>
                <a:gd name="T4" fmla="*/ 194919 w 83"/>
                <a:gd name="T5" fmla="*/ 24581 h 124"/>
                <a:gd name="T6" fmla="*/ 187517 w 83"/>
                <a:gd name="T7" fmla="*/ 27039 h 124"/>
                <a:gd name="T8" fmla="*/ 175180 w 83"/>
                <a:gd name="T9" fmla="*/ 29497 h 124"/>
                <a:gd name="T10" fmla="*/ 185049 w 83"/>
                <a:gd name="T11" fmla="*/ 36871 h 124"/>
                <a:gd name="T12" fmla="*/ 182582 w 83"/>
                <a:gd name="T13" fmla="*/ 39329 h 124"/>
                <a:gd name="T14" fmla="*/ 155441 w 83"/>
                <a:gd name="T15" fmla="*/ 54078 h 124"/>
                <a:gd name="T16" fmla="*/ 167778 w 83"/>
                <a:gd name="T17" fmla="*/ 66368 h 124"/>
                <a:gd name="T18" fmla="*/ 138170 w 83"/>
                <a:gd name="T19" fmla="*/ 78658 h 124"/>
                <a:gd name="T20" fmla="*/ 150507 w 83"/>
                <a:gd name="T21" fmla="*/ 90949 h 124"/>
                <a:gd name="T22" fmla="*/ 133236 w 83"/>
                <a:gd name="T23" fmla="*/ 108155 h 124"/>
                <a:gd name="T24" fmla="*/ 135703 w 83"/>
                <a:gd name="T25" fmla="*/ 110613 h 124"/>
                <a:gd name="T26" fmla="*/ 138170 w 83"/>
                <a:gd name="T27" fmla="*/ 113071 h 124"/>
                <a:gd name="T28" fmla="*/ 115964 w 83"/>
                <a:gd name="T29" fmla="*/ 120446 h 124"/>
                <a:gd name="T30" fmla="*/ 123366 w 83"/>
                <a:gd name="T31" fmla="*/ 132736 h 124"/>
                <a:gd name="T32" fmla="*/ 101160 w 83"/>
                <a:gd name="T33" fmla="*/ 127820 h 124"/>
                <a:gd name="T34" fmla="*/ 111030 w 83"/>
                <a:gd name="T35" fmla="*/ 147484 h 124"/>
                <a:gd name="T36" fmla="*/ 86356 w 83"/>
                <a:gd name="T37" fmla="*/ 152401 h 124"/>
                <a:gd name="T38" fmla="*/ 103628 w 83"/>
                <a:gd name="T39" fmla="*/ 159775 h 124"/>
                <a:gd name="T40" fmla="*/ 66618 w 83"/>
                <a:gd name="T41" fmla="*/ 223685 h 124"/>
                <a:gd name="T42" fmla="*/ 71552 w 83"/>
                <a:gd name="T43" fmla="*/ 226143 h 124"/>
                <a:gd name="T44" fmla="*/ 64150 w 83"/>
                <a:gd name="T45" fmla="*/ 235975 h 124"/>
                <a:gd name="T46" fmla="*/ 49347 w 83"/>
                <a:gd name="T47" fmla="*/ 233517 h 124"/>
                <a:gd name="T48" fmla="*/ 24673 w 83"/>
                <a:gd name="T49" fmla="*/ 290053 h 124"/>
                <a:gd name="T50" fmla="*/ 19739 w 83"/>
                <a:gd name="T51" fmla="*/ 294969 h 124"/>
                <a:gd name="T52" fmla="*/ 0 w 83"/>
                <a:gd name="T53" fmla="*/ 302343 h 124"/>
                <a:gd name="T54" fmla="*/ 64150 w 83"/>
                <a:gd name="T55" fmla="*/ 167149 h 124"/>
                <a:gd name="T56" fmla="*/ 113497 w 83"/>
                <a:gd name="T57" fmla="*/ 90949 h 124"/>
                <a:gd name="T58" fmla="*/ 148040 w 83"/>
                <a:gd name="T59" fmla="*/ 39329 h 124"/>
                <a:gd name="T60" fmla="*/ 162843 w 83"/>
                <a:gd name="T61" fmla="*/ 12290 h 124"/>
                <a:gd name="T62" fmla="*/ 185049 w 83"/>
                <a:gd name="T63" fmla="*/ 2458 h 124"/>
                <a:gd name="T64" fmla="*/ 199853 w 83"/>
                <a:gd name="T65" fmla="*/ 2458 h 124"/>
                <a:gd name="T66" fmla="*/ 204788 w 83"/>
                <a:gd name="T67" fmla="*/ 2458 h 124"/>
                <a:gd name="T68" fmla="*/ 194919 w 83"/>
                <a:gd name="T69" fmla="*/ 14748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124">
                  <a:moveTo>
                    <a:pt x="79" y="6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6" y="123"/>
                    <a:pt x="3" y="124"/>
                    <a:pt x="0" y="12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2" y="57"/>
                    <a:pt x="39" y="47"/>
                    <a:pt x="46" y="3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0"/>
                    <a:pt x="69" y="0"/>
                    <a:pt x="75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1"/>
                    <a:pt x="83" y="1"/>
                    <a:pt x="83" y="1"/>
                  </a:cubicBezTo>
                  <a:lnTo>
                    <a:pt x="79" y="6"/>
                  </a:ln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588"/>
            <p:cNvSpPr/>
            <p:nvPr/>
          </p:nvSpPr>
          <p:spPr bwMode="auto">
            <a:xfrm>
              <a:off x="-690151" y="2443156"/>
              <a:ext cx="314326" cy="336552"/>
            </a:xfrm>
            <a:custGeom>
              <a:avLst/>
              <a:gdLst>
                <a:gd name="T0" fmla="*/ 277201 w 127"/>
                <a:gd name="T1" fmla="*/ 106410 h 136"/>
                <a:gd name="T2" fmla="*/ 86625 w 127"/>
                <a:gd name="T3" fmla="*/ 259838 h 136"/>
                <a:gd name="T4" fmla="*/ 165826 w 127"/>
                <a:gd name="T5" fmla="*/ 264787 h 136"/>
                <a:gd name="T6" fmla="*/ 168301 w 127"/>
                <a:gd name="T7" fmla="*/ 292008 h 136"/>
                <a:gd name="T8" fmla="*/ 146025 w 127"/>
                <a:gd name="T9" fmla="*/ 336552 h 136"/>
                <a:gd name="T10" fmla="*/ 0 w 127"/>
                <a:gd name="T11" fmla="*/ 294483 h 136"/>
                <a:gd name="T12" fmla="*/ 71775 w 127"/>
                <a:gd name="T13" fmla="*/ 210345 h 136"/>
                <a:gd name="T14" fmla="*/ 150975 w 127"/>
                <a:gd name="T15" fmla="*/ 160852 h 136"/>
                <a:gd name="T16" fmla="*/ 158401 w 127"/>
                <a:gd name="T17" fmla="*/ 108884 h 136"/>
                <a:gd name="T18" fmla="*/ 128700 w 127"/>
                <a:gd name="T19" fmla="*/ 103935 h 136"/>
                <a:gd name="T20" fmla="*/ 227701 w 127"/>
                <a:gd name="T21" fmla="*/ 0 h 136"/>
                <a:gd name="T22" fmla="*/ 252451 w 127"/>
                <a:gd name="T23" fmla="*/ 2475 h 136"/>
                <a:gd name="T24" fmla="*/ 277201 w 127"/>
                <a:gd name="T25" fmla="*/ 10641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" h="136">
                  <a:moveTo>
                    <a:pt x="112" y="43"/>
                  </a:moveTo>
                  <a:cubicBezTo>
                    <a:pt x="103" y="62"/>
                    <a:pt x="41" y="96"/>
                    <a:pt x="35" y="105"/>
                  </a:cubicBezTo>
                  <a:cubicBezTo>
                    <a:pt x="36" y="105"/>
                    <a:pt x="63" y="107"/>
                    <a:pt x="67" y="107"/>
                  </a:cubicBezTo>
                  <a:cubicBezTo>
                    <a:pt x="77" y="107"/>
                    <a:pt x="73" y="110"/>
                    <a:pt x="68" y="118"/>
                  </a:cubicBezTo>
                  <a:cubicBezTo>
                    <a:pt x="65" y="124"/>
                    <a:pt x="64" y="128"/>
                    <a:pt x="59" y="13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4" y="96"/>
                    <a:pt x="10" y="96"/>
                    <a:pt x="29" y="85"/>
                  </a:cubicBezTo>
                  <a:cubicBezTo>
                    <a:pt x="40" y="79"/>
                    <a:pt x="49" y="73"/>
                    <a:pt x="61" y="65"/>
                  </a:cubicBezTo>
                  <a:cubicBezTo>
                    <a:pt x="118" y="26"/>
                    <a:pt x="75" y="13"/>
                    <a:pt x="64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67" y="13"/>
                    <a:pt x="75" y="2"/>
                    <a:pt x="9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7" y="3"/>
                    <a:pt x="127" y="14"/>
                    <a:pt x="112" y="43"/>
                  </a:cubicBezTo>
                  <a:close/>
                </a:path>
              </a:pathLst>
            </a:custGeom>
            <a:solidFill>
              <a:srgbClr val="F4B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589"/>
            <p:cNvSpPr/>
            <p:nvPr/>
          </p:nvSpPr>
          <p:spPr bwMode="auto">
            <a:xfrm>
              <a:off x="-356775" y="2587619"/>
              <a:ext cx="44450" cy="31750"/>
            </a:xfrm>
            <a:custGeom>
              <a:avLst/>
              <a:gdLst>
                <a:gd name="T0" fmla="*/ 24694 w 18"/>
                <a:gd name="T1" fmla="*/ 2442 h 13"/>
                <a:gd name="T2" fmla="*/ 44450 w 18"/>
                <a:gd name="T3" fmla="*/ 21981 h 13"/>
                <a:gd name="T4" fmla="*/ 39511 w 18"/>
                <a:gd name="T5" fmla="*/ 31750 h 13"/>
                <a:gd name="T6" fmla="*/ 2469 w 18"/>
                <a:gd name="T7" fmla="*/ 14654 h 13"/>
                <a:gd name="T8" fmla="*/ 24694 w 18"/>
                <a:gd name="T9" fmla="*/ 244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3">
                  <a:moveTo>
                    <a:pt x="10" y="1"/>
                  </a:moveTo>
                  <a:cubicBezTo>
                    <a:pt x="14" y="3"/>
                    <a:pt x="15" y="7"/>
                    <a:pt x="18" y="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7" y="0"/>
                    <a:pt x="10" y="1"/>
                  </a:cubicBezTo>
                  <a:close/>
                </a:path>
              </a:pathLst>
            </a:custGeom>
            <a:solidFill>
              <a:srgbClr val="D44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590"/>
            <p:cNvSpPr/>
            <p:nvPr/>
          </p:nvSpPr>
          <p:spPr bwMode="auto">
            <a:xfrm>
              <a:off x="-679039" y="2513006"/>
              <a:ext cx="209551" cy="141288"/>
            </a:xfrm>
            <a:custGeom>
              <a:avLst/>
              <a:gdLst>
                <a:gd name="T0" fmla="*/ 54237 w 85"/>
                <a:gd name="T1" fmla="*/ 86756 h 57"/>
                <a:gd name="T2" fmla="*/ 118335 w 85"/>
                <a:gd name="T3" fmla="*/ 44617 h 57"/>
                <a:gd name="T4" fmla="*/ 155314 w 85"/>
                <a:gd name="T5" fmla="*/ 49575 h 57"/>
                <a:gd name="T6" fmla="*/ 187363 w 85"/>
                <a:gd name="T7" fmla="*/ 4957 h 57"/>
                <a:gd name="T8" fmla="*/ 202155 w 85"/>
                <a:gd name="T9" fmla="*/ 19830 h 57"/>
                <a:gd name="T10" fmla="*/ 197224 w 85"/>
                <a:gd name="T11" fmla="*/ 29745 h 57"/>
                <a:gd name="T12" fmla="*/ 32049 w 85"/>
                <a:gd name="T13" fmla="*/ 141288 h 57"/>
                <a:gd name="T14" fmla="*/ 0 w 85"/>
                <a:gd name="T15" fmla="*/ 116501 h 57"/>
                <a:gd name="T16" fmla="*/ 54237 w 85"/>
                <a:gd name="T17" fmla="*/ 8675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57">
                  <a:moveTo>
                    <a:pt x="22" y="35"/>
                  </a:moveTo>
                  <a:cubicBezTo>
                    <a:pt x="34" y="31"/>
                    <a:pt x="38" y="23"/>
                    <a:pt x="48" y="18"/>
                  </a:cubicBezTo>
                  <a:cubicBezTo>
                    <a:pt x="51" y="17"/>
                    <a:pt x="59" y="20"/>
                    <a:pt x="63" y="20"/>
                  </a:cubicBezTo>
                  <a:cubicBezTo>
                    <a:pt x="64" y="13"/>
                    <a:pt x="69" y="6"/>
                    <a:pt x="76" y="2"/>
                  </a:cubicBezTo>
                  <a:cubicBezTo>
                    <a:pt x="80" y="0"/>
                    <a:pt x="85" y="4"/>
                    <a:pt x="82" y="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3" y="24"/>
                    <a:pt x="25" y="52"/>
                    <a:pt x="13" y="5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22" y="35"/>
                  </a:ln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591"/>
            <p:cNvSpPr/>
            <p:nvPr/>
          </p:nvSpPr>
          <p:spPr bwMode="auto">
            <a:xfrm>
              <a:off x="-363125" y="2725732"/>
              <a:ext cx="138113" cy="139701"/>
            </a:xfrm>
            <a:custGeom>
              <a:avLst/>
              <a:gdLst>
                <a:gd name="T0" fmla="*/ 130714 w 56"/>
                <a:gd name="T1" fmla="*/ 17156 h 57"/>
                <a:gd name="T2" fmla="*/ 115916 w 56"/>
                <a:gd name="T3" fmla="*/ 24509 h 57"/>
                <a:gd name="T4" fmla="*/ 135647 w 56"/>
                <a:gd name="T5" fmla="*/ 34313 h 57"/>
                <a:gd name="T6" fmla="*/ 138113 w 56"/>
                <a:gd name="T7" fmla="*/ 46567 h 57"/>
                <a:gd name="T8" fmla="*/ 14798 w 56"/>
                <a:gd name="T9" fmla="*/ 137250 h 57"/>
                <a:gd name="T10" fmla="*/ 0 w 56"/>
                <a:gd name="T11" fmla="*/ 134799 h 57"/>
                <a:gd name="T12" fmla="*/ 17264 w 56"/>
                <a:gd name="T13" fmla="*/ 132348 h 57"/>
                <a:gd name="T14" fmla="*/ 83854 w 56"/>
                <a:gd name="T15" fmla="*/ 90683 h 57"/>
                <a:gd name="T16" fmla="*/ 93720 w 56"/>
                <a:gd name="T17" fmla="*/ 71076 h 57"/>
                <a:gd name="T18" fmla="*/ 91253 w 56"/>
                <a:gd name="T19" fmla="*/ 0 h 57"/>
                <a:gd name="T20" fmla="*/ 130714 w 56"/>
                <a:gd name="T21" fmla="*/ 1715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57">
                  <a:moveTo>
                    <a:pt x="53" y="7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8" y="38"/>
                    <a:pt x="34" y="57"/>
                    <a:pt x="6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3" y="52"/>
                    <a:pt x="30" y="44"/>
                    <a:pt x="34" y="37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4" y="20"/>
                    <a:pt x="38" y="8"/>
                    <a:pt x="37" y="0"/>
                  </a:cubicBezTo>
                  <a:lnTo>
                    <a:pt x="53" y="7"/>
                  </a:lnTo>
                  <a:close/>
                </a:path>
              </a:pathLst>
            </a:custGeom>
            <a:solidFill>
              <a:srgbClr val="D44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592"/>
            <p:cNvSpPr/>
            <p:nvPr/>
          </p:nvSpPr>
          <p:spPr bwMode="auto">
            <a:xfrm>
              <a:off x="-474250" y="2687632"/>
              <a:ext cx="71438" cy="31750"/>
            </a:xfrm>
            <a:custGeom>
              <a:avLst/>
              <a:gdLst>
                <a:gd name="T0" fmla="*/ 51731 w 29"/>
                <a:gd name="T1" fmla="*/ 12212 h 13"/>
                <a:gd name="T2" fmla="*/ 56658 w 29"/>
                <a:gd name="T3" fmla="*/ 17096 h 13"/>
                <a:gd name="T4" fmla="*/ 71438 w 29"/>
                <a:gd name="T5" fmla="*/ 31750 h 13"/>
                <a:gd name="T6" fmla="*/ 34487 w 29"/>
                <a:gd name="T7" fmla="*/ 29308 h 13"/>
                <a:gd name="T8" fmla="*/ 0 w 29"/>
                <a:gd name="T9" fmla="*/ 4885 h 13"/>
                <a:gd name="T10" fmla="*/ 51731 w 29"/>
                <a:gd name="T11" fmla="*/ 1221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3">
                  <a:moveTo>
                    <a:pt x="21" y="5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6" y="8"/>
                    <a:pt x="27" y="12"/>
                    <a:pt x="29" y="13"/>
                  </a:cubicBezTo>
                  <a:cubicBezTo>
                    <a:pt x="27" y="13"/>
                    <a:pt x="15" y="12"/>
                    <a:pt x="14" y="12"/>
                  </a:cubicBezTo>
                  <a:cubicBezTo>
                    <a:pt x="9" y="10"/>
                    <a:pt x="4" y="5"/>
                    <a:pt x="0" y="2"/>
                  </a:cubicBezTo>
                  <a:cubicBezTo>
                    <a:pt x="2" y="0"/>
                    <a:pt x="18" y="3"/>
                    <a:pt x="21" y="5"/>
                  </a:cubicBezTo>
                  <a:close/>
                </a:path>
              </a:pathLst>
            </a:custGeom>
            <a:solidFill>
              <a:srgbClr val="D44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593"/>
            <p:cNvSpPr/>
            <p:nvPr/>
          </p:nvSpPr>
          <p:spPr bwMode="auto">
            <a:xfrm>
              <a:off x="-436150" y="2722557"/>
              <a:ext cx="55563" cy="47625"/>
            </a:xfrm>
            <a:custGeom>
              <a:avLst/>
              <a:gdLst>
                <a:gd name="T0" fmla="*/ 5051 w 22"/>
                <a:gd name="T1" fmla="*/ 5013 h 19"/>
                <a:gd name="T2" fmla="*/ 37884 w 22"/>
                <a:gd name="T3" fmla="*/ 5013 h 19"/>
                <a:gd name="T4" fmla="*/ 53037 w 22"/>
                <a:gd name="T5" fmla="*/ 37599 h 19"/>
                <a:gd name="T6" fmla="*/ 30307 w 22"/>
                <a:gd name="T7" fmla="*/ 42612 h 19"/>
                <a:gd name="T8" fmla="*/ 30307 w 22"/>
                <a:gd name="T9" fmla="*/ 27572 h 19"/>
                <a:gd name="T10" fmla="*/ 17679 w 22"/>
                <a:gd name="T11" fmla="*/ 37599 h 19"/>
                <a:gd name="T12" fmla="*/ 7577 w 22"/>
                <a:gd name="T13" fmla="*/ 27572 h 19"/>
                <a:gd name="T14" fmla="*/ 20205 w 22"/>
                <a:gd name="T15" fmla="*/ 20053 h 19"/>
                <a:gd name="T16" fmla="*/ 2526 w 22"/>
                <a:gd name="T17" fmla="*/ 20053 h 19"/>
                <a:gd name="T18" fmla="*/ 0 w 22"/>
                <a:gd name="T19" fmla="*/ 12533 h 19"/>
                <a:gd name="T20" fmla="*/ 2526 w 22"/>
                <a:gd name="T21" fmla="*/ 7520 h 19"/>
                <a:gd name="T22" fmla="*/ 15154 w 22"/>
                <a:gd name="T23" fmla="*/ 12533 h 19"/>
                <a:gd name="T24" fmla="*/ 5051 w 22"/>
                <a:gd name="T25" fmla="*/ 5013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9">
                  <a:moveTo>
                    <a:pt x="2" y="2"/>
                  </a:moveTo>
                  <a:cubicBezTo>
                    <a:pt x="3" y="0"/>
                    <a:pt x="13" y="1"/>
                    <a:pt x="15" y="2"/>
                  </a:cubicBezTo>
                  <a:cubicBezTo>
                    <a:pt x="15" y="3"/>
                    <a:pt x="22" y="12"/>
                    <a:pt x="21" y="15"/>
                  </a:cubicBezTo>
                  <a:cubicBezTo>
                    <a:pt x="20" y="18"/>
                    <a:pt x="16" y="19"/>
                    <a:pt x="12" y="1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4" y="10"/>
                    <a:pt x="1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44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594"/>
            <p:cNvSpPr/>
            <p:nvPr/>
          </p:nvSpPr>
          <p:spPr bwMode="auto">
            <a:xfrm>
              <a:off x="-574263" y="2670170"/>
              <a:ext cx="69850" cy="33338"/>
            </a:xfrm>
            <a:custGeom>
              <a:avLst/>
              <a:gdLst>
                <a:gd name="T0" fmla="*/ 0 w 28"/>
                <a:gd name="T1" fmla="*/ 23080 h 13"/>
                <a:gd name="T2" fmla="*/ 39914 w 28"/>
                <a:gd name="T3" fmla="*/ 0 h 13"/>
                <a:gd name="T4" fmla="*/ 69850 w 28"/>
                <a:gd name="T5" fmla="*/ 28209 h 13"/>
                <a:gd name="T6" fmla="*/ 67355 w 28"/>
                <a:gd name="T7" fmla="*/ 33338 h 13"/>
                <a:gd name="T8" fmla="*/ 0 w 28"/>
                <a:gd name="T9" fmla="*/ 2308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3">
                  <a:moveTo>
                    <a:pt x="0" y="9"/>
                  </a:moveTo>
                  <a:cubicBezTo>
                    <a:pt x="4" y="6"/>
                    <a:pt x="13" y="1"/>
                    <a:pt x="16" y="0"/>
                  </a:cubicBezTo>
                  <a:cubicBezTo>
                    <a:pt x="17" y="0"/>
                    <a:pt x="26" y="10"/>
                    <a:pt x="28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7" y="10"/>
                    <a:pt x="7" y="11"/>
                    <a:pt x="0" y="9"/>
                  </a:cubicBez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595"/>
            <p:cNvSpPr/>
            <p:nvPr/>
          </p:nvSpPr>
          <p:spPr bwMode="auto">
            <a:xfrm>
              <a:off x="-802864" y="2344731"/>
              <a:ext cx="206376" cy="336552"/>
            </a:xfrm>
            <a:custGeom>
              <a:avLst/>
              <a:gdLst>
                <a:gd name="T0" fmla="*/ 34396 w 84"/>
                <a:gd name="T1" fmla="*/ 86613 h 136"/>
                <a:gd name="T2" fmla="*/ 147411 w 84"/>
                <a:gd name="T3" fmla="*/ 2475 h 136"/>
                <a:gd name="T4" fmla="*/ 206376 w 84"/>
                <a:gd name="T5" fmla="*/ 39594 h 136"/>
                <a:gd name="T6" fmla="*/ 186721 w 84"/>
                <a:gd name="T7" fmla="*/ 76714 h 136"/>
                <a:gd name="T8" fmla="*/ 157239 w 84"/>
                <a:gd name="T9" fmla="*/ 123732 h 136"/>
                <a:gd name="T10" fmla="*/ 41767 w 84"/>
                <a:gd name="T11" fmla="*/ 336552 h 136"/>
                <a:gd name="T12" fmla="*/ 0 w 84"/>
                <a:gd name="T13" fmla="*/ 319229 h 136"/>
                <a:gd name="T14" fmla="*/ 61421 w 84"/>
                <a:gd name="T15" fmla="*/ 202921 h 136"/>
                <a:gd name="T16" fmla="*/ 108102 w 84"/>
                <a:gd name="T17" fmla="*/ 86613 h 136"/>
                <a:gd name="T18" fmla="*/ 34396 w 84"/>
                <a:gd name="T19" fmla="*/ 86613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136">
                  <a:moveTo>
                    <a:pt x="14" y="35"/>
                  </a:moveTo>
                  <a:cubicBezTo>
                    <a:pt x="22" y="27"/>
                    <a:pt x="50" y="0"/>
                    <a:pt x="60" y="1"/>
                  </a:cubicBezTo>
                  <a:cubicBezTo>
                    <a:pt x="67" y="1"/>
                    <a:pt x="79" y="13"/>
                    <a:pt x="84" y="16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26"/>
                    <a:pt x="19" y="90"/>
                    <a:pt x="25" y="82"/>
                  </a:cubicBezTo>
                  <a:cubicBezTo>
                    <a:pt x="30" y="73"/>
                    <a:pt x="54" y="42"/>
                    <a:pt x="44" y="35"/>
                  </a:cubicBezTo>
                  <a:cubicBezTo>
                    <a:pt x="29" y="41"/>
                    <a:pt x="38" y="52"/>
                    <a:pt x="14" y="35"/>
                  </a:cubicBezTo>
                  <a:close/>
                </a:path>
              </a:pathLst>
            </a:custGeom>
            <a:solidFill>
              <a:srgbClr val="BBC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596"/>
            <p:cNvSpPr/>
            <p:nvPr/>
          </p:nvSpPr>
          <p:spPr bwMode="auto">
            <a:xfrm>
              <a:off x="-269462" y="2522531"/>
              <a:ext cx="93663" cy="204788"/>
            </a:xfrm>
            <a:custGeom>
              <a:avLst/>
              <a:gdLst>
                <a:gd name="T0" fmla="*/ 46832 w 38"/>
                <a:gd name="T1" fmla="*/ 27141 h 83"/>
                <a:gd name="T2" fmla="*/ 36972 w 38"/>
                <a:gd name="T3" fmla="*/ 32075 h 83"/>
                <a:gd name="T4" fmla="*/ 56691 w 38"/>
                <a:gd name="T5" fmla="*/ 39477 h 83"/>
                <a:gd name="T6" fmla="*/ 66550 w 38"/>
                <a:gd name="T7" fmla="*/ 49347 h 83"/>
                <a:gd name="T8" fmla="*/ 54226 w 38"/>
                <a:gd name="T9" fmla="*/ 49347 h 83"/>
                <a:gd name="T10" fmla="*/ 71480 w 38"/>
                <a:gd name="T11" fmla="*/ 54281 h 83"/>
                <a:gd name="T12" fmla="*/ 81339 w 38"/>
                <a:gd name="T13" fmla="*/ 66618 h 83"/>
                <a:gd name="T14" fmla="*/ 81339 w 38"/>
                <a:gd name="T15" fmla="*/ 69085 h 83"/>
                <a:gd name="T16" fmla="*/ 66550 w 38"/>
                <a:gd name="T17" fmla="*/ 69085 h 83"/>
                <a:gd name="T18" fmla="*/ 83804 w 38"/>
                <a:gd name="T19" fmla="*/ 76487 h 83"/>
                <a:gd name="T20" fmla="*/ 91198 w 38"/>
                <a:gd name="T21" fmla="*/ 93758 h 83"/>
                <a:gd name="T22" fmla="*/ 64085 w 38"/>
                <a:gd name="T23" fmla="*/ 86356 h 83"/>
                <a:gd name="T24" fmla="*/ 91198 w 38"/>
                <a:gd name="T25" fmla="*/ 101160 h 83"/>
                <a:gd name="T26" fmla="*/ 93663 w 38"/>
                <a:gd name="T27" fmla="*/ 118432 h 83"/>
                <a:gd name="T28" fmla="*/ 66550 w 38"/>
                <a:gd name="T29" fmla="*/ 106095 h 83"/>
                <a:gd name="T30" fmla="*/ 93663 w 38"/>
                <a:gd name="T31" fmla="*/ 128301 h 83"/>
                <a:gd name="T32" fmla="*/ 86269 w 38"/>
                <a:gd name="T33" fmla="*/ 150507 h 83"/>
                <a:gd name="T34" fmla="*/ 59156 w 38"/>
                <a:gd name="T35" fmla="*/ 133236 h 83"/>
                <a:gd name="T36" fmla="*/ 83804 w 38"/>
                <a:gd name="T37" fmla="*/ 157909 h 83"/>
                <a:gd name="T38" fmla="*/ 76409 w 38"/>
                <a:gd name="T39" fmla="*/ 170245 h 83"/>
                <a:gd name="T40" fmla="*/ 44367 w 38"/>
                <a:gd name="T41" fmla="*/ 157909 h 83"/>
                <a:gd name="T42" fmla="*/ 71480 w 38"/>
                <a:gd name="T43" fmla="*/ 177647 h 83"/>
                <a:gd name="T44" fmla="*/ 61620 w 38"/>
                <a:gd name="T45" fmla="*/ 189984 h 83"/>
                <a:gd name="T46" fmla="*/ 36972 w 38"/>
                <a:gd name="T47" fmla="*/ 175180 h 83"/>
                <a:gd name="T48" fmla="*/ 54226 w 38"/>
                <a:gd name="T49" fmla="*/ 194919 h 83"/>
                <a:gd name="T50" fmla="*/ 46832 w 38"/>
                <a:gd name="T51" fmla="*/ 199853 h 83"/>
                <a:gd name="T52" fmla="*/ 46832 w 38"/>
                <a:gd name="T53" fmla="*/ 199853 h 83"/>
                <a:gd name="T54" fmla="*/ 22183 w 38"/>
                <a:gd name="T55" fmla="*/ 187517 h 83"/>
                <a:gd name="T56" fmla="*/ 41902 w 38"/>
                <a:gd name="T57" fmla="*/ 199853 h 83"/>
                <a:gd name="T58" fmla="*/ 0 w 38"/>
                <a:gd name="T59" fmla="*/ 189984 h 83"/>
                <a:gd name="T60" fmla="*/ 14789 w 38"/>
                <a:gd name="T61" fmla="*/ 180115 h 83"/>
                <a:gd name="T62" fmla="*/ 56691 w 38"/>
                <a:gd name="T63" fmla="*/ 98693 h 83"/>
                <a:gd name="T64" fmla="*/ 39437 w 38"/>
                <a:gd name="T65" fmla="*/ 39477 h 83"/>
                <a:gd name="T66" fmla="*/ 2465 w 38"/>
                <a:gd name="T67" fmla="*/ 0 h 83"/>
                <a:gd name="T68" fmla="*/ 46832 w 38"/>
                <a:gd name="T69" fmla="*/ 2714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83">
                  <a:moveTo>
                    <a:pt x="19" y="11"/>
                  </a:moveTo>
                  <a:cubicBezTo>
                    <a:pt x="17" y="12"/>
                    <a:pt x="14" y="13"/>
                    <a:pt x="15" y="13"/>
                  </a:cubicBezTo>
                  <a:cubicBezTo>
                    <a:pt x="15" y="13"/>
                    <a:pt x="20" y="15"/>
                    <a:pt x="23" y="16"/>
                  </a:cubicBezTo>
                  <a:cubicBezTo>
                    <a:pt x="24" y="17"/>
                    <a:pt x="26" y="18"/>
                    <a:pt x="27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4"/>
                    <a:pt x="31" y="26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3"/>
                    <a:pt x="36" y="35"/>
                    <a:pt x="37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3"/>
                    <a:pt x="38" y="46"/>
                    <a:pt x="38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5"/>
                    <a:pt x="36" y="58"/>
                    <a:pt x="35" y="61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3" y="66"/>
                    <a:pt x="32" y="67"/>
                    <a:pt x="31" y="69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7" y="74"/>
                    <a:pt x="26" y="75"/>
                    <a:pt x="25" y="7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9"/>
                    <a:pt x="20" y="80"/>
                    <a:pt x="19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3" y="83"/>
                    <a:pt x="5" y="80"/>
                    <a:pt x="0" y="77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4" y="68"/>
                    <a:pt x="21" y="50"/>
                    <a:pt x="23" y="40"/>
                  </a:cubicBezTo>
                  <a:cubicBezTo>
                    <a:pt x="24" y="33"/>
                    <a:pt x="22" y="24"/>
                    <a:pt x="16" y="16"/>
                  </a:cubicBezTo>
                  <a:cubicBezTo>
                    <a:pt x="10" y="8"/>
                    <a:pt x="1" y="2"/>
                    <a:pt x="1" y="0"/>
                  </a:cubicBezTo>
                  <a:cubicBezTo>
                    <a:pt x="7" y="3"/>
                    <a:pt x="13" y="7"/>
                    <a:pt x="19" y="11"/>
                  </a:cubicBezTo>
                  <a:close/>
                </a:path>
              </a:pathLst>
            </a:custGeom>
            <a:solidFill>
              <a:srgbClr val="D44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97"/>
            <p:cNvSpPr/>
            <p:nvPr/>
          </p:nvSpPr>
          <p:spPr bwMode="auto">
            <a:xfrm>
              <a:off x="-723489" y="2638419"/>
              <a:ext cx="66675" cy="88900"/>
            </a:xfrm>
            <a:custGeom>
              <a:avLst/>
              <a:gdLst>
                <a:gd name="T0" fmla="*/ 39511 w 27"/>
                <a:gd name="T1" fmla="*/ 0 h 36"/>
                <a:gd name="T2" fmla="*/ 66675 w 27"/>
                <a:gd name="T3" fmla="*/ 22225 h 36"/>
                <a:gd name="T4" fmla="*/ 61736 w 27"/>
                <a:gd name="T5" fmla="*/ 32103 h 36"/>
                <a:gd name="T6" fmla="*/ 19756 w 27"/>
                <a:gd name="T7" fmla="*/ 88900 h 36"/>
                <a:gd name="T8" fmla="*/ 0 w 27"/>
                <a:gd name="T9" fmla="*/ 64206 h 36"/>
                <a:gd name="T10" fmla="*/ 39511 w 2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6">
                  <a:moveTo>
                    <a:pt x="16" y="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5" y="34"/>
                    <a:pt x="3" y="29"/>
                    <a:pt x="0" y="2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98"/>
            <p:cNvSpPr/>
            <p:nvPr/>
          </p:nvSpPr>
          <p:spPr bwMode="auto">
            <a:xfrm>
              <a:off x="-509176" y="2508244"/>
              <a:ext cx="288926" cy="342902"/>
            </a:xfrm>
            <a:custGeom>
              <a:avLst/>
              <a:gdLst>
                <a:gd name="T0" fmla="*/ 91370 w 117"/>
                <a:gd name="T1" fmla="*/ 263961 h 139"/>
                <a:gd name="T2" fmla="*/ 69145 w 117"/>
                <a:gd name="T3" fmla="*/ 222023 h 139"/>
                <a:gd name="T4" fmla="*/ 27164 w 117"/>
                <a:gd name="T5" fmla="*/ 197354 h 139"/>
                <a:gd name="T6" fmla="*/ 138289 w 117"/>
                <a:gd name="T7" fmla="*/ 340435 h 139"/>
                <a:gd name="T8" fmla="*/ 209904 w 117"/>
                <a:gd name="T9" fmla="*/ 204754 h 139"/>
                <a:gd name="T10" fmla="*/ 276579 w 117"/>
                <a:gd name="T11" fmla="*/ 133214 h 139"/>
                <a:gd name="T12" fmla="*/ 259293 w 117"/>
                <a:gd name="T13" fmla="*/ 44405 h 139"/>
                <a:gd name="T14" fmla="*/ 170392 w 117"/>
                <a:gd name="T15" fmla="*/ 17268 h 139"/>
                <a:gd name="T16" fmla="*/ 116064 w 117"/>
                <a:gd name="T17" fmla="*/ 49338 h 139"/>
                <a:gd name="T18" fmla="*/ 138289 w 117"/>
                <a:gd name="T19" fmla="*/ 78941 h 139"/>
                <a:gd name="T20" fmla="*/ 148167 w 117"/>
                <a:gd name="T21" fmla="*/ 78941 h 139"/>
                <a:gd name="T22" fmla="*/ 195087 w 117"/>
                <a:gd name="T23" fmla="*/ 81408 h 139"/>
                <a:gd name="T24" fmla="*/ 200026 w 117"/>
                <a:gd name="T25" fmla="*/ 130747 h 139"/>
                <a:gd name="T26" fmla="*/ 197556 w 117"/>
                <a:gd name="T27" fmla="*/ 135681 h 139"/>
                <a:gd name="T28" fmla="*/ 135820 w 117"/>
                <a:gd name="T29" fmla="*/ 150482 h 139"/>
                <a:gd name="T30" fmla="*/ 125942 w 117"/>
                <a:gd name="T31" fmla="*/ 170218 h 139"/>
                <a:gd name="T32" fmla="*/ 130881 w 117"/>
                <a:gd name="T33" fmla="*/ 172684 h 139"/>
                <a:gd name="T34" fmla="*/ 91370 w 117"/>
                <a:gd name="T35" fmla="*/ 263961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" h="139">
                  <a:moveTo>
                    <a:pt x="37" y="107"/>
                  </a:moveTo>
                  <a:cubicBezTo>
                    <a:pt x="31" y="104"/>
                    <a:pt x="25" y="100"/>
                    <a:pt x="28" y="9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0" y="99"/>
                    <a:pt x="26" y="139"/>
                    <a:pt x="56" y="138"/>
                  </a:cubicBezTo>
                  <a:cubicBezTo>
                    <a:pt x="88" y="137"/>
                    <a:pt x="105" y="113"/>
                    <a:pt x="85" y="83"/>
                  </a:cubicBezTo>
                  <a:cubicBezTo>
                    <a:pt x="96" y="75"/>
                    <a:pt x="107" y="70"/>
                    <a:pt x="112" y="54"/>
                  </a:cubicBezTo>
                  <a:cubicBezTo>
                    <a:pt x="117" y="42"/>
                    <a:pt x="116" y="27"/>
                    <a:pt x="105" y="18"/>
                  </a:cubicBezTo>
                  <a:cubicBezTo>
                    <a:pt x="92" y="8"/>
                    <a:pt x="86" y="0"/>
                    <a:pt x="69" y="7"/>
                  </a:cubicBezTo>
                  <a:cubicBezTo>
                    <a:pt x="62" y="9"/>
                    <a:pt x="53" y="15"/>
                    <a:pt x="47" y="20"/>
                  </a:cubicBezTo>
                  <a:cubicBezTo>
                    <a:pt x="45" y="23"/>
                    <a:pt x="50" y="27"/>
                    <a:pt x="56" y="32"/>
                  </a:cubicBezTo>
                  <a:cubicBezTo>
                    <a:pt x="57" y="33"/>
                    <a:pt x="58" y="34"/>
                    <a:pt x="60" y="32"/>
                  </a:cubicBezTo>
                  <a:cubicBezTo>
                    <a:pt x="65" y="31"/>
                    <a:pt x="70" y="23"/>
                    <a:pt x="79" y="33"/>
                  </a:cubicBezTo>
                  <a:cubicBezTo>
                    <a:pt x="83" y="38"/>
                    <a:pt x="86" y="46"/>
                    <a:pt x="81" y="5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1" y="70"/>
                    <a:pt x="61" y="59"/>
                    <a:pt x="55" y="61"/>
                  </a:cubicBezTo>
                  <a:cubicBezTo>
                    <a:pt x="53" y="61"/>
                    <a:pt x="53" y="65"/>
                    <a:pt x="51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70" y="81"/>
                    <a:pt x="57" y="120"/>
                    <a:pt x="37" y="107"/>
                  </a:cubicBez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组合 303"/>
          <p:cNvGrpSpPr/>
          <p:nvPr/>
        </p:nvGrpSpPr>
        <p:grpSpPr bwMode="auto">
          <a:xfrm>
            <a:off x="7499638" y="2792436"/>
            <a:ext cx="747272" cy="784102"/>
            <a:chOff x="-740952" y="976299"/>
            <a:chExt cx="912817" cy="909642"/>
          </a:xfrm>
        </p:grpSpPr>
        <p:sp>
          <p:nvSpPr>
            <p:cNvPr id="48" name="Oval 533"/>
            <p:cNvSpPr>
              <a:spLocks noChangeArrowheads="1"/>
            </p:cNvSpPr>
            <p:nvPr/>
          </p:nvSpPr>
          <p:spPr bwMode="auto">
            <a:xfrm>
              <a:off x="-740952" y="976299"/>
              <a:ext cx="912817" cy="909642"/>
            </a:xfrm>
            <a:prstGeom prst="ellipse">
              <a:avLst/>
            </a:prstGeom>
            <a:solidFill>
              <a:srgbClr val="BBC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" name="Freeform 689"/>
            <p:cNvSpPr/>
            <p:nvPr/>
          </p:nvSpPr>
          <p:spPr bwMode="auto">
            <a:xfrm>
              <a:off x="-567913" y="1050912"/>
              <a:ext cx="593728" cy="776291"/>
            </a:xfrm>
            <a:custGeom>
              <a:avLst/>
              <a:gdLst>
                <a:gd name="T0" fmla="*/ 411421 w 241"/>
                <a:gd name="T1" fmla="*/ 138007 h 315"/>
                <a:gd name="T2" fmla="*/ 433594 w 241"/>
                <a:gd name="T3" fmla="*/ 187296 h 315"/>
                <a:gd name="T4" fmla="*/ 416349 w 241"/>
                <a:gd name="T5" fmla="*/ 345018 h 315"/>
                <a:gd name="T6" fmla="*/ 561701 w 241"/>
                <a:gd name="T7" fmla="*/ 492883 h 315"/>
                <a:gd name="T8" fmla="*/ 497648 w 241"/>
                <a:gd name="T9" fmla="*/ 648141 h 315"/>
                <a:gd name="T10" fmla="*/ 22172 w 241"/>
                <a:gd name="T11" fmla="*/ 598853 h 315"/>
                <a:gd name="T12" fmla="*/ 101008 w 241"/>
                <a:gd name="T13" fmla="*/ 421415 h 315"/>
                <a:gd name="T14" fmla="*/ 17245 w 241"/>
                <a:gd name="T15" fmla="*/ 330232 h 315"/>
                <a:gd name="T16" fmla="*/ 9854 w 241"/>
                <a:gd name="T17" fmla="*/ 182367 h 315"/>
                <a:gd name="T18" fmla="*/ 209406 w 241"/>
                <a:gd name="T19" fmla="*/ 4929 h 315"/>
                <a:gd name="T20" fmla="*/ 411421 w 241"/>
                <a:gd name="T21" fmla="*/ 138007 h 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" h="315">
                  <a:moveTo>
                    <a:pt x="167" y="56"/>
                  </a:moveTo>
                  <a:cubicBezTo>
                    <a:pt x="170" y="62"/>
                    <a:pt x="173" y="69"/>
                    <a:pt x="176" y="76"/>
                  </a:cubicBezTo>
                  <a:cubicBezTo>
                    <a:pt x="184" y="99"/>
                    <a:pt x="190" y="127"/>
                    <a:pt x="169" y="140"/>
                  </a:cubicBezTo>
                  <a:cubicBezTo>
                    <a:pt x="207" y="144"/>
                    <a:pt x="220" y="179"/>
                    <a:pt x="228" y="200"/>
                  </a:cubicBezTo>
                  <a:cubicBezTo>
                    <a:pt x="241" y="232"/>
                    <a:pt x="228" y="248"/>
                    <a:pt x="202" y="263"/>
                  </a:cubicBezTo>
                  <a:cubicBezTo>
                    <a:pt x="158" y="290"/>
                    <a:pt x="20" y="315"/>
                    <a:pt x="9" y="243"/>
                  </a:cubicBezTo>
                  <a:cubicBezTo>
                    <a:pt x="3" y="212"/>
                    <a:pt x="14" y="188"/>
                    <a:pt x="41" y="171"/>
                  </a:cubicBezTo>
                  <a:cubicBezTo>
                    <a:pt x="21" y="170"/>
                    <a:pt x="12" y="152"/>
                    <a:pt x="7" y="134"/>
                  </a:cubicBezTo>
                  <a:cubicBezTo>
                    <a:pt x="1" y="115"/>
                    <a:pt x="0" y="93"/>
                    <a:pt x="4" y="74"/>
                  </a:cubicBezTo>
                  <a:cubicBezTo>
                    <a:pt x="12" y="32"/>
                    <a:pt x="40" y="3"/>
                    <a:pt x="85" y="2"/>
                  </a:cubicBezTo>
                  <a:cubicBezTo>
                    <a:pt x="117" y="0"/>
                    <a:pt x="154" y="27"/>
                    <a:pt x="167" y="56"/>
                  </a:cubicBezTo>
                  <a:close/>
                </a:path>
              </a:pathLst>
            </a:custGeom>
            <a:solidFill>
              <a:srgbClr val="839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90"/>
            <p:cNvSpPr/>
            <p:nvPr/>
          </p:nvSpPr>
          <p:spPr bwMode="auto">
            <a:xfrm>
              <a:off x="-539338" y="1035037"/>
              <a:ext cx="592140" cy="777879"/>
            </a:xfrm>
            <a:custGeom>
              <a:avLst/>
              <a:gdLst>
                <a:gd name="T0" fmla="*/ 412031 w 240"/>
                <a:gd name="T1" fmla="*/ 135820 h 315"/>
                <a:gd name="T2" fmla="*/ 431769 w 240"/>
                <a:gd name="T3" fmla="*/ 187679 h 315"/>
                <a:gd name="T4" fmla="*/ 414498 w 240"/>
                <a:gd name="T5" fmla="*/ 345724 h 315"/>
                <a:gd name="T6" fmla="*/ 562533 w 240"/>
                <a:gd name="T7" fmla="*/ 493891 h 315"/>
                <a:gd name="T8" fmla="*/ 495917 w 240"/>
                <a:gd name="T9" fmla="*/ 649467 h 315"/>
                <a:gd name="T10" fmla="*/ 19738 w 240"/>
                <a:gd name="T11" fmla="*/ 600078 h 315"/>
                <a:gd name="T12" fmla="*/ 98690 w 240"/>
                <a:gd name="T13" fmla="*/ 422277 h 315"/>
                <a:gd name="T14" fmla="*/ 14804 w 240"/>
                <a:gd name="T15" fmla="*/ 330907 h 315"/>
                <a:gd name="T16" fmla="*/ 9869 w 240"/>
                <a:gd name="T17" fmla="*/ 182740 h 315"/>
                <a:gd name="T18" fmla="*/ 207249 w 240"/>
                <a:gd name="T19" fmla="*/ 4939 h 315"/>
                <a:gd name="T20" fmla="*/ 412031 w 240"/>
                <a:gd name="T21" fmla="*/ 135820 h 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0" h="315">
                  <a:moveTo>
                    <a:pt x="167" y="55"/>
                  </a:moveTo>
                  <a:cubicBezTo>
                    <a:pt x="170" y="62"/>
                    <a:pt x="172" y="69"/>
                    <a:pt x="175" y="76"/>
                  </a:cubicBezTo>
                  <a:cubicBezTo>
                    <a:pt x="183" y="98"/>
                    <a:pt x="189" y="127"/>
                    <a:pt x="168" y="140"/>
                  </a:cubicBezTo>
                  <a:cubicBezTo>
                    <a:pt x="207" y="144"/>
                    <a:pt x="220" y="179"/>
                    <a:pt x="228" y="200"/>
                  </a:cubicBezTo>
                  <a:cubicBezTo>
                    <a:pt x="240" y="232"/>
                    <a:pt x="227" y="247"/>
                    <a:pt x="201" y="263"/>
                  </a:cubicBezTo>
                  <a:cubicBezTo>
                    <a:pt x="158" y="290"/>
                    <a:pt x="20" y="315"/>
                    <a:pt x="8" y="243"/>
                  </a:cubicBezTo>
                  <a:cubicBezTo>
                    <a:pt x="3" y="212"/>
                    <a:pt x="14" y="188"/>
                    <a:pt x="40" y="171"/>
                  </a:cubicBezTo>
                  <a:cubicBezTo>
                    <a:pt x="20" y="170"/>
                    <a:pt x="11" y="152"/>
                    <a:pt x="6" y="134"/>
                  </a:cubicBezTo>
                  <a:cubicBezTo>
                    <a:pt x="1" y="115"/>
                    <a:pt x="0" y="93"/>
                    <a:pt x="4" y="74"/>
                  </a:cubicBezTo>
                  <a:cubicBezTo>
                    <a:pt x="12" y="32"/>
                    <a:pt x="40" y="3"/>
                    <a:pt x="84" y="2"/>
                  </a:cubicBezTo>
                  <a:cubicBezTo>
                    <a:pt x="117" y="0"/>
                    <a:pt x="154" y="26"/>
                    <a:pt x="16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91"/>
            <p:cNvSpPr/>
            <p:nvPr/>
          </p:nvSpPr>
          <p:spPr bwMode="auto">
            <a:xfrm>
              <a:off x="-171037" y="1238238"/>
              <a:ext cx="6350" cy="6350"/>
            </a:xfrm>
            <a:custGeom>
              <a:avLst/>
              <a:gdLst>
                <a:gd name="T0" fmla="*/ 1588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1588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92"/>
            <p:cNvSpPr/>
            <p:nvPr/>
          </p:nvSpPr>
          <p:spPr bwMode="auto">
            <a:xfrm>
              <a:off x="-561563" y="1074725"/>
              <a:ext cx="569915" cy="649291"/>
            </a:xfrm>
            <a:custGeom>
              <a:avLst/>
              <a:gdLst>
                <a:gd name="T0" fmla="*/ 338002 w 231"/>
                <a:gd name="T1" fmla="*/ 301192 h 263"/>
                <a:gd name="T2" fmla="*/ 399681 w 231"/>
                <a:gd name="T3" fmla="*/ 113564 h 263"/>
                <a:gd name="T4" fmla="*/ 231913 w 231"/>
                <a:gd name="T5" fmla="*/ 2469 h 263"/>
                <a:gd name="T6" fmla="*/ 130760 w 231"/>
                <a:gd name="T7" fmla="*/ 343161 h 263"/>
                <a:gd name="T8" fmla="*/ 145563 w 231"/>
                <a:gd name="T9" fmla="*/ 340693 h 263"/>
                <a:gd name="T10" fmla="*/ 214643 w 231"/>
                <a:gd name="T11" fmla="*/ 325880 h 263"/>
                <a:gd name="T12" fmla="*/ 78949 w 231"/>
                <a:gd name="T13" fmla="*/ 553008 h 263"/>
                <a:gd name="T14" fmla="*/ 340469 w 231"/>
                <a:gd name="T15" fmla="*/ 634478 h 263"/>
                <a:gd name="T16" fmla="*/ 498367 w 231"/>
                <a:gd name="T17" fmla="*/ 577696 h 263"/>
                <a:gd name="T18" fmla="*/ 547711 w 231"/>
                <a:gd name="T19" fmla="*/ 469070 h 263"/>
                <a:gd name="T20" fmla="*/ 466294 w 231"/>
                <a:gd name="T21" fmla="*/ 355505 h 263"/>
                <a:gd name="T22" fmla="*/ 338002 w 231"/>
                <a:gd name="T23" fmla="*/ 301192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263">
                  <a:moveTo>
                    <a:pt x="137" y="122"/>
                  </a:moveTo>
                  <a:cubicBezTo>
                    <a:pt x="141" y="104"/>
                    <a:pt x="204" y="140"/>
                    <a:pt x="162" y="46"/>
                  </a:cubicBezTo>
                  <a:cubicBezTo>
                    <a:pt x="152" y="26"/>
                    <a:pt x="124" y="0"/>
                    <a:pt x="94" y="1"/>
                  </a:cubicBezTo>
                  <a:cubicBezTo>
                    <a:pt x="0" y="5"/>
                    <a:pt x="21" y="146"/>
                    <a:pt x="53" y="139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87" y="132"/>
                    <a:pt x="87" y="132"/>
                    <a:pt x="87" y="132"/>
                  </a:cubicBezTo>
                  <a:cubicBezTo>
                    <a:pt x="96" y="172"/>
                    <a:pt x="21" y="157"/>
                    <a:pt x="32" y="224"/>
                  </a:cubicBezTo>
                  <a:cubicBezTo>
                    <a:pt x="37" y="253"/>
                    <a:pt x="103" y="263"/>
                    <a:pt x="138" y="257"/>
                  </a:cubicBezTo>
                  <a:cubicBezTo>
                    <a:pt x="160" y="253"/>
                    <a:pt x="186" y="244"/>
                    <a:pt x="202" y="234"/>
                  </a:cubicBezTo>
                  <a:cubicBezTo>
                    <a:pt x="224" y="221"/>
                    <a:pt x="231" y="212"/>
                    <a:pt x="222" y="190"/>
                  </a:cubicBezTo>
                  <a:cubicBezTo>
                    <a:pt x="211" y="162"/>
                    <a:pt x="213" y="156"/>
                    <a:pt x="189" y="144"/>
                  </a:cubicBezTo>
                  <a:cubicBezTo>
                    <a:pt x="179" y="139"/>
                    <a:pt x="132" y="137"/>
                    <a:pt x="137" y="122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93"/>
            <p:cNvSpPr/>
            <p:nvPr/>
          </p:nvSpPr>
          <p:spPr bwMode="auto">
            <a:xfrm>
              <a:off x="-326612" y="1079487"/>
              <a:ext cx="182563" cy="119063"/>
            </a:xfrm>
            <a:custGeom>
              <a:avLst/>
              <a:gdLst>
                <a:gd name="T0" fmla="*/ 0 w 74"/>
                <a:gd name="T1" fmla="*/ 14883 h 48"/>
                <a:gd name="T2" fmla="*/ 120886 w 74"/>
                <a:gd name="T3" fmla="*/ 106661 h 48"/>
                <a:gd name="T4" fmla="*/ 14802 w 74"/>
                <a:gd name="T5" fmla="*/ 64492 h 48"/>
                <a:gd name="T6" fmla="*/ 0 w 74"/>
                <a:gd name="T7" fmla="*/ 1488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48">
                  <a:moveTo>
                    <a:pt x="0" y="6"/>
                  </a:moveTo>
                  <a:cubicBezTo>
                    <a:pt x="16" y="0"/>
                    <a:pt x="74" y="35"/>
                    <a:pt x="49" y="43"/>
                  </a:cubicBezTo>
                  <a:cubicBezTo>
                    <a:pt x="29" y="48"/>
                    <a:pt x="18" y="32"/>
                    <a:pt x="6" y="2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4B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694"/>
            <p:cNvSpPr/>
            <p:nvPr/>
          </p:nvSpPr>
          <p:spPr bwMode="auto">
            <a:xfrm>
              <a:off x="-326612" y="1079487"/>
              <a:ext cx="165101" cy="101600"/>
            </a:xfrm>
            <a:custGeom>
              <a:avLst/>
              <a:gdLst>
                <a:gd name="T0" fmla="*/ 0 w 67"/>
                <a:gd name="T1" fmla="*/ 14868 h 41"/>
                <a:gd name="T2" fmla="*/ 130602 w 67"/>
                <a:gd name="T3" fmla="*/ 101600 h 41"/>
                <a:gd name="T4" fmla="*/ 2464 w 67"/>
                <a:gd name="T5" fmla="*/ 24780 h 41"/>
                <a:gd name="T6" fmla="*/ 0 w 67"/>
                <a:gd name="T7" fmla="*/ 14868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41">
                  <a:moveTo>
                    <a:pt x="0" y="6"/>
                  </a:moveTo>
                  <a:cubicBezTo>
                    <a:pt x="15" y="0"/>
                    <a:pt x="67" y="30"/>
                    <a:pt x="53" y="41"/>
                  </a:cubicBezTo>
                  <a:cubicBezTo>
                    <a:pt x="42" y="27"/>
                    <a:pt x="24" y="17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DB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695"/>
            <p:cNvSpPr/>
            <p:nvPr/>
          </p:nvSpPr>
          <p:spPr bwMode="auto">
            <a:xfrm>
              <a:off x="-499651" y="1090600"/>
              <a:ext cx="222251" cy="312739"/>
            </a:xfrm>
            <a:custGeom>
              <a:avLst/>
              <a:gdLst>
                <a:gd name="T0" fmla="*/ 64206 w 90"/>
                <a:gd name="T1" fmla="*/ 182226 h 127"/>
                <a:gd name="T2" fmla="*/ 49389 w 90"/>
                <a:gd name="T3" fmla="*/ 312739 h 127"/>
                <a:gd name="T4" fmla="*/ 34572 w 90"/>
                <a:gd name="T5" fmla="*/ 93575 h 127"/>
                <a:gd name="T6" fmla="*/ 123473 w 90"/>
                <a:gd name="T7" fmla="*/ 7388 h 127"/>
                <a:gd name="T8" fmla="*/ 153106 w 90"/>
                <a:gd name="T9" fmla="*/ 27088 h 127"/>
                <a:gd name="T10" fmla="*/ 64206 w 90"/>
                <a:gd name="T11" fmla="*/ 182226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27">
                  <a:moveTo>
                    <a:pt x="26" y="74"/>
                  </a:moveTo>
                  <a:cubicBezTo>
                    <a:pt x="28" y="113"/>
                    <a:pt x="90" y="113"/>
                    <a:pt x="20" y="127"/>
                  </a:cubicBezTo>
                  <a:cubicBezTo>
                    <a:pt x="10" y="92"/>
                    <a:pt x="0" y="69"/>
                    <a:pt x="14" y="38"/>
                  </a:cubicBezTo>
                  <a:cubicBezTo>
                    <a:pt x="21" y="22"/>
                    <a:pt x="37" y="7"/>
                    <a:pt x="50" y="3"/>
                  </a:cubicBezTo>
                  <a:cubicBezTo>
                    <a:pt x="57" y="0"/>
                    <a:pt x="60" y="6"/>
                    <a:pt x="62" y="11"/>
                  </a:cubicBezTo>
                  <a:cubicBezTo>
                    <a:pt x="74" y="38"/>
                    <a:pt x="25" y="45"/>
                    <a:pt x="26" y="74"/>
                  </a:cubicBezTo>
                  <a:close/>
                </a:path>
              </a:pathLst>
            </a:custGeom>
            <a:solidFill>
              <a:srgbClr val="F4B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696"/>
            <p:cNvSpPr/>
            <p:nvPr/>
          </p:nvSpPr>
          <p:spPr bwMode="auto">
            <a:xfrm>
              <a:off x="-499651" y="1092187"/>
              <a:ext cx="147638" cy="311151"/>
            </a:xfrm>
            <a:custGeom>
              <a:avLst/>
              <a:gdLst>
                <a:gd name="T0" fmla="*/ 93504 w 60"/>
                <a:gd name="T1" fmla="*/ 301273 h 126"/>
                <a:gd name="T2" fmla="*/ 49213 w 60"/>
                <a:gd name="T3" fmla="*/ 311151 h 126"/>
                <a:gd name="T4" fmla="*/ 34449 w 60"/>
                <a:gd name="T5" fmla="*/ 91370 h 126"/>
                <a:gd name="T6" fmla="*/ 123032 w 60"/>
                <a:gd name="T7" fmla="*/ 4939 h 126"/>
                <a:gd name="T8" fmla="*/ 147638 w 60"/>
                <a:gd name="T9" fmla="*/ 14817 h 126"/>
                <a:gd name="T10" fmla="*/ 93504 w 60"/>
                <a:gd name="T11" fmla="*/ 301273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126">
                  <a:moveTo>
                    <a:pt x="38" y="122"/>
                  </a:moveTo>
                  <a:cubicBezTo>
                    <a:pt x="33" y="123"/>
                    <a:pt x="28" y="125"/>
                    <a:pt x="20" y="126"/>
                  </a:cubicBezTo>
                  <a:cubicBezTo>
                    <a:pt x="10" y="91"/>
                    <a:pt x="0" y="68"/>
                    <a:pt x="14" y="37"/>
                  </a:cubicBezTo>
                  <a:cubicBezTo>
                    <a:pt x="21" y="21"/>
                    <a:pt x="37" y="6"/>
                    <a:pt x="50" y="2"/>
                  </a:cubicBezTo>
                  <a:cubicBezTo>
                    <a:pt x="55" y="0"/>
                    <a:pt x="58" y="3"/>
                    <a:pt x="60" y="6"/>
                  </a:cubicBezTo>
                  <a:cubicBezTo>
                    <a:pt x="10" y="32"/>
                    <a:pt x="7" y="78"/>
                    <a:pt x="38" y="122"/>
                  </a:cubicBezTo>
                  <a:close/>
                </a:path>
              </a:pathLst>
            </a:custGeom>
            <a:solidFill>
              <a:srgbClr val="F5C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697"/>
            <p:cNvSpPr/>
            <p:nvPr/>
          </p:nvSpPr>
          <p:spPr bwMode="auto">
            <a:xfrm>
              <a:off x="-447263" y="1157275"/>
              <a:ext cx="285751" cy="363539"/>
            </a:xfrm>
            <a:custGeom>
              <a:avLst/>
              <a:gdLst>
                <a:gd name="T0" fmla="*/ 68974 w 116"/>
                <a:gd name="T1" fmla="*/ 326694 h 148"/>
                <a:gd name="T2" fmla="*/ 123169 w 116"/>
                <a:gd name="T3" fmla="*/ 238265 h 148"/>
                <a:gd name="T4" fmla="*/ 54194 w 116"/>
                <a:gd name="T5" fmla="*/ 157206 h 148"/>
                <a:gd name="T6" fmla="*/ 135485 w 116"/>
                <a:gd name="T7" fmla="*/ 9825 h 148"/>
                <a:gd name="T8" fmla="*/ 236484 w 116"/>
                <a:gd name="T9" fmla="*/ 127730 h 148"/>
                <a:gd name="T10" fmla="*/ 197070 w 116"/>
                <a:gd name="T11" fmla="*/ 221071 h 148"/>
                <a:gd name="T12" fmla="*/ 285751 w 116"/>
                <a:gd name="T13" fmla="*/ 272654 h 148"/>
                <a:gd name="T14" fmla="*/ 68974 w 116"/>
                <a:gd name="T15" fmla="*/ 326694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148">
                  <a:moveTo>
                    <a:pt x="28" y="133"/>
                  </a:moveTo>
                  <a:cubicBezTo>
                    <a:pt x="38" y="124"/>
                    <a:pt x="53" y="119"/>
                    <a:pt x="50" y="97"/>
                  </a:cubicBezTo>
                  <a:cubicBezTo>
                    <a:pt x="48" y="85"/>
                    <a:pt x="30" y="76"/>
                    <a:pt x="22" y="64"/>
                  </a:cubicBezTo>
                  <a:cubicBezTo>
                    <a:pt x="0" y="35"/>
                    <a:pt x="47" y="0"/>
                    <a:pt x="55" y="4"/>
                  </a:cubicBezTo>
                  <a:cubicBezTo>
                    <a:pt x="90" y="25"/>
                    <a:pt x="103" y="8"/>
                    <a:pt x="96" y="52"/>
                  </a:cubicBezTo>
                  <a:cubicBezTo>
                    <a:pt x="93" y="66"/>
                    <a:pt x="75" y="79"/>
                    <a:pt x="80" y="90"/>
                  </a:cubicBezTo>
                  <a:cubicBezTo>
                    <a:pt x="85" y="102"/>
                    <a:pt x="102" y="110"/>
                    <a:pt x="116" y="111"/>
                  </a:cubicBezTo>
                  <a:cubicBezTo>
                    <a:pt x="89" y="148"/>
                    <a:pt x="48" y="139"/>
                    <a:pt x="28" y="133"/>
                  </a:cubicBez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698"/>
            <p:cNvSpPr/>
            <p:nvPr/>
          </p:nvSpPr>
          <p:spPr bwMode="auto">
            <a:xfrm>
              <a:off x="-313912" y="1171563"/>
              <a:ext cx="152401" cy="307976"/>
            </a:xfrm>
            <a:custGeom>
              <a:avLst/>
              <a:gdLst>
                <a:gd name="T0" fmla="*/ 12290 w 62"/>
                <a:gd name="T1" fmla="*/ 0 h 125"/>
                <a:gd name="T2" fmla="*/ 103239 w 62"/>
                <a:gd name="T3" fmla="*/ 113335 h 125"/>
                <a:gd name="T4" fmla="*/ 63910 w 62"/>
                <a:gd name="T5" fmla="*/ 206960 h 125"/>
                <a:gd name="T6" fmla="*/ 152401 w 62"/>
                <a:gd name="T7" fmla="*/ 258700 h 125"/>
                <a:gd name="T8" fmla="*/ 98323 w 62"/>
                <a:gd name="T9" fmla="*/ 307976 h 125"/>
                <a:gd name="T10" fmla="*/ 49162 w 62"/>
                <a:gd name="T11" fmla="*/ 140437 h 125"/>
                <a:gd name="T12" fmla="*/ 12290 w 62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25">
                  <a:moveTo>
                    <a:pt x="5" y="0"/>
                  </a:moveTo>
                  <a:cubicBezTo>
                    <a:pt x="37" y="17"/>
                    <a:pt x="49" y="4"/>
                    <a:pt x="42" y="46"/>
                  </a:cubicBezTo>
                  <a:cubicBezTo>
                    <a:pt x="39" y="60"/>
                    <a:pt x="21" y="73"/>
                    <a:pt x="26" y="84"/>
                  </a:cubicBezTo>
                  <a:cubicBezTo>
                    <a:pt x="31" y="96"/>
                    <a:pt x="48" y="104"/>
                    <a:pt x="62" y="105"/>
                  </a:cubicBezTo>
                  <a:cubicBezTo>
                    <a:pt x="55" y="114"/>
                    <a:pt x="47" y="121"/>
                    <a:pt x="40" y="125"/>
                  </a:cubicBezTo>
                  <a:cubicBezTo>
                    <a:pt x="33" y="106"/>
                    <a:pt x="0" y="85"/>
                    <a:pt x="20" y="57"/>
                  </a:cubicBezTo>
                  <a:cubicBezTo>
                    <a:pt x="31" y="40"/>
                    <a:pt x="15" y="20"/>
                    <a:pt x="5" y="0"/>
                  </a:cubicBezTo>
                  <a:close/>
                </a:path>
              </a:pathLst>
            </a:custGeom>
            <a:solidFill>
              <a:srgbClr val="E6C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699"/>
            <p:cNvSpPr/>
            <p:nvPr/>
          </p:nvSpPr>
          <p:spPr bwMode="auto">
            <a:xfrm>
              <a:off x="-232949" y="1184263"/>
              <a:ext cx="90488" cy="166688"/>
            </a:xfrm>
            <a:custGeom>
              <a:avLst/>
              <a:gdLst>
                <a:gd name="T0" fmla="*/ 53804 w 37"/>
                <a:gd name="T1" fmla="*/ 0 h 68"/>
                <a:gd name="T2" fmla="*/ 90488 w 37"/>
                <a:gd name="T3" fmla="*/ 117662 h 68"/>
                <a:gd name="T4" fmla="*/ 61141 w 37"/>
                <a:gd name="T5" fmla="*/ 159334 h 68"/>
                <a:gd name="T6" fmla="*/ 0 w 37"/>
                <a:gd name="T7" fmla="*/ 166688 h 68"/>
                <a:gd name="T8" fmla="*/ 29347 w 37"/>
                <a:gd name="T9" fmla="*/ 19610 h 68"/>
                <a:gd name="T10" fmla="*/ 53804 w 37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8">
                  <a:moveTo>
                    <a:pt x="22" y="0"/>
                  </a:moveTo>
                  <a:cubicBezTo>
                    <a:pt x="28" y="10"/>
                    <a:pt x="37" y="37"/>
                    <a:pt x="37" y="48"/>
                  </a:cubicBezTo>
                  <a:cubicBezTo>
                    <a:pt x="37" y="56"/>
                    <a:pt x="31" y="63"/>
                    <a:pt x="25" y="6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" y="53"/>
                    <a:pt x="26" y="30"/>
                    <a:pt x="12" y="8"/>
                  </a:cubicBezTo>
                  <a:cubicBezTo>
                    <a:pt x="11" y="6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4B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700"/>
            <p:cNvSpPr/>
            <p:nvPr/>
          </p:nvSpPr>
          <p:spPr bwMode="auto">
            <a:xfrm>
              <a:off x="-188499" y="1184263"/>
              <a:ext cx="46038" cy="161926"/>
            </a:xfrm>
            <a:custGeom>
              <a:avLst/>
              <a:gdLst>
                <a:gd name="T0" fmla="*/ 9692 w 19"/>
                <a:gd name="T1" fmla="*/ 0 h 66"/>
                <a:gd name="T2" fmla="*/ 46038 w 19"/>
                <a:gd name="T3" fmla="*/ 117764 h 66"/>
                <a:gd name="T4" fmla="*/ 16961 w 19"/>
                <a:gd name="T5" fmla="*/ 159473 h 66"/>
                <a:gd name="T6" fmla="*/ 2423 w 19"/>
                <a:gd name="T7" fmla="*/ 161926 h 66"/>
                <a:gd name="T8" fmla="*/ 0 w 19"/>
                <a:gd name="T9" fmla="*/ 7360 h 66"/>
                <a:gd name="T10" fmla="*/ 9692 w 19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66">
                  <a:moveTo>
                    <a:pt x="4" y="0"/>
                  </a:moveTo>
                  <a:cubicBezTo>
                    <a:pt x="10" y="10"/>
                    <a:pt x="19" y="37"/>
                    <a:pt x="19" y="48"/>
                  </a:cubicBezTo>
                  <a:cubicBezTo>
                    <a:pt x="19" y="56"/>
                    <a:pt x="13" y="63"/>
                    <a:pt x="7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0" y="38"/>
                    <a:pt x="9" y="18"/>
                    <a:pt x="0" y="3"/>
                  </a:cubicBezTo>
                  <a:cubicBezTo>
                    <a:pt x="2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DB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701"/>
            <p:cNvSpPr/>
            <p:nvPr/>
          </p:nvSpPr>
          <p:spPr bwMode="auto">
            <a:xfrm>
              <a:off x="-464725" y="1404926"/>
              <a:ext cx="446090" cy="292101"/>
            </a:xfrm>
            <a:custGeom>
              <a:avLst/>
              <a:gdLst>
                <a:gd name="T0" fmla="*/ 66544 w 181"/>
                <a:gd name="T1" fmla="*/ 262396 h 118"/>
                <a:gd name="T2" fmla="*/ 4929 w 181"/>
                <a:gd name="T3" fmla="*/ 212887 h 118"/>
                <a:gd name="T4" fmla="*/ 24646 w 181"/>
                <a:gd name="T5" fmla="*/ 126247 h 118"/>
                <a:gd name="T6" fmla="*/ 204561 w 181"/>
                <a:gd name="T7" fmla="*/ 99017 h 118"/>
                <a:gd name="T8" fmla="*/ 389405 w 181"/>
                <a:gd name="T9" fmla="*/ 51984 h 118"/>
                <a:gd name="T10" fmla="*/ 436232 w 181"/>
                <a:gd name="T11" fmla="*/ 151001 h 118"/>
                <a:gd name="T12" fmla="*/ 389405 w 181"/>
                <a:gd name="T13" fmla="*/ 222789 h 118"/>
                <a:gd name="T14" fmla="*/ 369688 w 181"/>
                <a:gd name="T15" fmla="*/ 180707 h 118"/>
                <a:gd name="T16" fmla="*/ 364759 w 181"/>
                <a:gd name="T17" fmla="*/ 180707 h 118"/>
                <a:gd name="T18" fmla="*/ 364759 w 181"/>
                <a:gd name="T19" fmla="*/ 242592 h 118"/>
                <a:gd name="T20" fmla="*/ 199631 w 181"/>
                <a:gd name="T21" fmla="*/ 282199 h 118"/>
                <a:gd name="T22" fmla="*/ 83796 w 181"/>
                <a:gd name="T23" fmla="*/ 215363 h 118"/>
                <a:gd name="T24" fmla="*/ 69008 w 181"/>
                <a:gd name="T25" fmla="*/ 217838 h 118"/>
                <a:gd name="T26" fmla="*/ 66544 w 181"/>
                <a:gd name="T27" fmla="*/ 262396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118">
                  <a:moveTo>
                    <a:pt x="27" y="106"/>
                  </a:moveTo>
                  <a:cubicBezTo>
                    <a:pt x="22" y="109"/>
                    <a:pt x="0" y="103"/>
                    <a:pt x="2" y="86"/>
                  </a:cubicBezTo>
                  <a:cubicBezTo>
                    <a:pt x="4" y="75"/>
                    <a:pt x="4" y="65"/>
                    <a:pt x="10" y="51"/>
                  </a:cubicBezTo>
                  <a:cubicBezTo>
                    <a:pt x="24" y="20"/>
                    <a:pt x="40" y="51"/>
                    <a:pt x="83" y="40"/>
                  </a:cubicBezTo>
                  <a:cubicBezTo>
                    <a:pt x="114" y="33"/>
                    <a:pt x="136" y="0"/>
                    <a:pt x="158" y="21"/>
                  </a:cubicBezTo>
                  <a:cubicBezTo>
                    <a:pt x="166" y="30"/>
                    <a:pt x="173" y="45"/>
                    <a:pt x="177" y="61"/>
                  </a:cubicBezTo>
                  <a:cubicBezTo>
                    <a:pt x="181" y="77"/>
                    <a:pt x="172" y="83"/>
                    <a:pt x="158" y="90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21" y="106"/>
                    <a:pt x="111" y="111"/>
                    <a:pt x="81" y="114"/>
                  </a:cubicBezTo>
                  <a:cubicBezTo>
                    <a:pt x="53" y="116"/>
                    <a:pt x="40" y="118"/>
                    <a:pt x="34" y="87"/>
                  </a:cubicBezTo>
                  <a:cubicBezTo>
                    <a:pt x="28" y="88"/>
                    <a:pt x="28" y="88"/>
                    <a:pt x="28" y="88"/>
                  </a:cubicBezTo>
                  <a:lnTo>
                    <a:pt x="27" y="106"/>
                  </a:lnTo>
                  <a:close/>
                </a:path>
              </a:pathLst>
            </a:custGeom>
            <a:solidFill>
              <a:srgbClr val="E65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702"/>
            <p:cNvSpPr/>
            <p:nvPr/>
          </p:nvSpPr>
          <p:spPr bwMode="auto">
            <a:xfrm>
              <a:off x="-463138" y="1484302"/>
              <a:ext cx="104775" cy="174626"/>
            </a:xfrm>
            <a:custGeom>
              <a:avLst/>
              <a:gdLst>
                <a:gd name="T0" fmla="*/ 22452 w 42"/>
                <a:gd name="T1" fmla="*/ 174626 h 71"/>
                <a:gd name="T2" fmla="*/ 2495 w 42"/>
                <a:gd name="T3" fmla="*/ 132814 h 71"/>
                <a:gd name="T4" fmla="*/ 22452 w 42"/>
                <a:gd name="T5" fmla="*/ 46731 h 71"/>
                <a:gd name="T6" fmla="*/ 104775 w 42"/>
                <a:gd name="T7" fmla="*/ 19676 h 71"/>
                <a:gd name="T8" fmla="*/ 22452 w 42"/>
                <a:gd name="T9" fmla="*/ 17462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71">
                  <a:moveTo>
                    <a:pt x="9" y="71"/>
                  </a:moveTo>
                  <a:cubicBezTo>
                    <a:pt x="4" y="68"/>
                    <a:pt x="0" y="62"/>
                    <a:pt x="1" y="54"/>
                  </a:cubicBezTo>
                  <a:cubicBezTo>
                    <a:pt x="3" y="43"/>
                    <a:pt x="3" y="33"/>
                    <a:pt x="9" y="19"/>
                  </a:cubicBezTo>
                  <a:cubicBezTo>
                    <a:pt x="17" y="0"/>
                    <a:pt x="27" y="4"/>
                    <a:pt x="42" y="8"/>
                  </a:cubicBezTo>
                  <a:cubicBezTo>
                    <a:pt x="20" y="13"/>
                    <a:pt x="7" y="32"/>
                    <a:pt x="9" y="71"/>
                  </a:cubicBezTo>
                  <a:close/>
                </a:path>
              </a:pathLst>
            </a:custGeom>
            <a:solidFill>
              <a:srgbClr val="F26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703"/>
            <p:cNvSpPr/>
            <p:nvPr/>
          </p:nvSpPr>
          <p:spPr bwMode="auto">
            <a:xfrm>
              <a:off x="-169449" y="1427151"/>
              <a:ext cx="149226" cy="180976"/>
            </a:xfrm>
            <a:custGeom>
              <a:avLst/>
              <a:gdLst>
                <a:gd name="T0" fmla="*/ 0 w 60"/>
                <a:gd name="T1" fmla="*/ 32229 h 73"/>
                <a:gd name="T2" fmla="*/ 94510 w 60"/>
                <a:gd name="T3" fmla="*/ 29749 h 73"/>
                <a:gd name="T4" fmla="*/ 141765 w 60"/>
                <a:gd name="T5" fmla="*/ 128914 h 73"/>
                <a:gd name="T6" fmla="*/ 129329 w 60"/>
                <a:gd name="T7" fmla="*/ 180976 h 73"/>
                <a:gd name="T8" fmla="*/ 0 w 60"/>
                <a:gd name="T9" fmla="*/ 32229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3">
                  <a:moveTo>
                    <a:pt x="0" y="13"/>
                  </a:moveTo>
                  <a:cubicBezTo>
                    <a:pt x="14" y="5"/>
                    <a:pt x="26" y="0"/>
                    <a:pt x="38" y="12"/>
                  </a:cubicBezTo>
                  <a:cubicBezTo>
                    <a:pt x="46" y="21"/>
                    <a:pt x="53" y="36"/>
                    <a:pt x="57" y="52"/>
                  </a:cubicBezTo>
                  <a:cubicBezTo>
                    <a:pt x="60" y="62"/>
                    <a:pt x="57" y="68"/>
                    <a:pt x="52" y="73"/>
                  </a:cubicBezTo>
                  <a:cubicBezTo>
                    <a:pt x="46" y="50"/>
                    <a:pt x="32" y="8"/>
                    <a:pt x="0" y="13"/>
                  </a:cubicBezTo>
                  <a:close/>
                </a:path>
              </a:pathLst>
            </a:custGeom>
            <a:solidFill>
              <a:srgbClr val="BF4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4" name="组合 320"/>
          <p:cNvGrpSpPr/>
          <p:nvPr/>
        </p:nvGrpSpPr>
        <p:grpSpPr bwMode="auto">
          <a:xfrm>
            <a:off x="7487064" y="3976165"/>
            <a:ext cx="736494" cy="776526"/>
            <a:chOff x="278228" y="290496"/>
            <a:chExt cx="882654" cy="882654"/>
          </a:xfrm>
        </p:grpSpPr>
        <p:sp>
          <p:nvSpPr>
            <p:cNvPr id="65" name="Oval 532"/>
            <p:cNvSpPr>
              <a:spLocks noChangeArrowheads="1"/>
            </p:cNvSpPr>
            <p:nvPr/>
          </p:nvSpPr>
          <p:spPr bwMode="auto">
            <a:xfrm>
              <a:off x="278228" y="290496"/>
              <a:ext cx="882654" cy="882654"/>
            </a:xfrm>
            <a:prstGeom prst="ellipse">
              <a:avLst/>
            </a:prstGeom>
            <a:solidFill>
              <a:srgbClr val="7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" name="Freeform 536"/>
            <p:cNvSpPr/>
            <p:nvPr/>
          </p:nvSpPr>
          <p:spPr bwMode="auto">
            <a:xfrm>
              <a:off x="346491" y="382571"/>
              <a:ext cx="604840" cy="655641"/>
            </a:xfrm>
            <a:custGeom>
              <a:avLst/>
              <a:gdLst>
                <a:gd name="T0" fmla="*/ 585090 w 245"/>
                <a:gd name="T1" fmla="*/ 626063 h 266"/>
                <a:gd name="T2" fmla="*/ 234530 w 245"/>
                <a:gd name="T3" fmla="*/ 608810 h 266"/>
                <a:gd name="T4" fmla="*/ 251811 w 245"/>
                <a:gd name="T5" fmla="*/ 547189 h 266"/>
                <a:gd name="T6" fmla="*/ 69125 w 245"/>
                <a:gd name="T7" fmla="*/ 406695 h 266"/>
                <a:gd name="T8" fmla="*/ 269092 w 245"/>
                <a:gd name="T9" fmla="*/ 0 h 266"/>
                <a:gd name="T10" fmla="*/ 308592 w 245"/>
                <a:gd name="T11" fmla="*/ 73944 h 266"/>
                <a:gd name="T12" fmla="*/ 557934 w 245"/>
                <a:gd name="T13" fmla="*/ 256341 h 266"/>
                <a:gd name="T14" fmla="*/ 528309 w 245"/>
                <a:gd name="T15" fmla="*/ 394371 h 266"/>
                <a:gd name="T16" fmla="*/ 446841 w 245"/>
                <a:gd name="T17" fmla="*/ 458456 h 266"/>
                <a:gd name="T18" fmla="*/ 451778 w 245"/>
                <a:gd name="T19" fmla="*/ 500358 h 266"/>
                <a:gd name="T20" fmla="*/ 513497 w 245"/>
                <a:gd name="T21" fmla="*/ 517611 h 266"/>
                <a:gd name="T22" fmla="*/ 585090 w 245"/>
                <a:gd name="T23" fmla="*/ 626063 h 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5" h="266">
                  <a:moveTo>
                    <a:pt x="237" y="254"/>
                  </a:moveTo>
                  <a:cubicBezTo>
                    <a:pt x="189" y="266"/>
                    <a:pt x="141" y="260"/>
                    <a:pt x="95" y="247"/>
                  </a:cubicBezTo>
                  <a:cubicBezTo>
                    <a:pt x="96" y="238"/>
                    <a:pt x="96" y="229"/>
                    <a:pt x="102" y="222"/>
                  </a:cubicBezTo>
                  <a:cubicBezTo>
                    <a:pt x="70" y="217"/>
                    <a:pt x="42" y="194"/>
                    <a:pt x="28" y="165"/>
                  </a:cubicBezTo>
                  <a:cubicBezTo>
                    <a:pt x="0" y="109"/>
                    <a:pt x="38" y="10"/>
                    <a:pt x="109" y="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76" y="18"/>
                    <a:pt x="220" y="46"/>
                    <a:pt x="226" y="104"/>
                  </a:cubicBezTo>
                  <a:cubicBezTo>
                    <a:pt x="227" y="123"/>
                    <a:pt x="226" y="144"/>
                    <a:pt x="214" y="160"/>
                  </a:cubicBezTo>
                  <a:cubicBezTo>
                    <a:pt x="206" y="171"/>
                    <a:pt x="193" y="179"/>
                    <a:pt x="181" y="186"/>
                  </a:cubicBezTo>
                  <a:cubicBezTo>
                    <a:pt x="183" y="203"/>
                    <a:pt x="183" y="203"/>
                    <a:pt x="183" y="203"/>
                  </a:cubicBezTo>
                  <a:cubicBezTo>
                    <a:pt x="191" y="204"/>
                    <a:pt x="200" y="207"/>
                    <a:pt x="208" y="210"/>
                  </a:cubicBezTo>
                  <a:cubicBezTo>
                    <a:pt x="228" y="217"/>
                    <a:pt x="245" y="230"/>
                    <a:pt x="237" y="254"/>
                  </a:cubicBezTo>
                  <a:close/>
                </a:path>
              </a:pathLst>
            </a:custGeom>
            <a:solidFill>
              <a:srgbClr val="63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37"/>
            <p:cNvSpPr/>
            <p:nvPr/>
          </p:nvSpPr>
          <p:spPr bwMode="auto">
            <a:xfrm>
              <a:off x="390941" y="377809"/>
              <a:ext cx="604840" cy="655641"/>
            </a:xfrm>
            <a:custGeom>
              <a:avLst/>
              <a:gdLst>
                <a:gd name="T0" fmla="*/ 582621 w 245"/>
                <a:gd name="T1" fmla="*/ 623598 h 266"/>
                <a:gd name="T2" fmla="*/ 232061 w 245"/>
                <a:gd name="T3" fmla="*/ 606345 h 266"/>
                <a:gd name="T4" fmla="*/ 249342 w 245"/>
                <a:gd name="T5" fmla="*/ 544724 h 266"/>
                <a:gd name="T6" fmla="*/ 69125 w 245"/>
                <a:gd name="T7" fmla="*/ 406695 h 266"/>
                <a:gd name="T8" fmla="*/ 266623 w 245"/>
                <a:gd name="T9" fmla="*/ 0 h 266"/>
                <a:gd name="T10" fmla="*/ 306123 w 245"/>
                <a:gd name="T11" fmla="*/ 73944 h 266"/>
                <a:gd name="T12" fmla="*/ 557934 w 245"/>
                <a:gd name="T13" fmla="*/ 253876 h 266"/>
                <a:gd name="T14" fmla="*/ 528309 w 245"/>
                <a:gd name="T15" fmla="*/ 394371 h 266"/>
                <a:gd name="T16" fmla="*/ 446841 w 245"/>
                <a:gd name="T17" fmla="*/ 458456 h 266"/>
                <a:gd name="T18" fmla="*/ 451778 w 245"/>
                <a:gd name="T19" fmla="*/ 497893 h 266"/>
                <a:gd name="T20" fmla="*/ 513497 w 245"/>
                <a:gd name="T21" fmla="*/ 515147 h 266"/>
                <a:gd name="T22" fmla="*/ 582621 w 245"/>
                <a:gd name="T23" fmla="*/ 623598 h 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5" h="266">
                  <a:moveTo>
                    <a:pt x="236" y="253"/>
                  </a:moveTo>
                  <a:cubicBezTo>
                    <a:pt x="189" y="266"/>
                    <a:pt x="141" y="260"/>
                    <a:pt x="94" y="246"/>
                  </a:cubicBezTo>
                  <a:cubicBezTo>
                    <a:pt x="96" y="238"/>
                    <a:pt x="96" y="229"/>
                    <a:pt x="101" y="221"/>
                  </a:cubicBezTo>
                  <a:cubicBezTo>
                    <a:pt x="70" y="216"/>
                    <a:pt x="42" y="193"/>
                    <a:pt x="28" y="165"/>
                  </a:cubicBezTo>
                  <a:cubicBezTo>
                    <a:pt x="0" y="108"/>
                    <a:pt x="38" y="10"/>
                    <a:pt x="108" y="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76" y="17"/>
                    <a:pt x="220" y="46"/>
                    <a:pt x="226" y="103"/>
                  </a:cubicBezTo>
                  <a:cubicBezTo>
                    <a:pt x="227" y="122"/>
                    <a:pt x="225" y="144"/>
                    <a:pt x="214" y="160"/>
                  </a:cubicBezTo>
                  <a:cubicBezTo>
                    <a:pt x="205" y="171"/>
                    <a:pt x="193" y="179"/>
                    <a:pt x="181" y="186"/>
                  </a:cubicBezTo>
                  <a:cubicBezTo>
                    <a:pt x="183" y="202"/>
                    <a:pt x="183" y="202"/>
                    <a:pt x="183" y="202"/>
                  </a:cubicBezTo>
                  <a:cubicBezTo>
                    <a:pt x="191" y="204"/>
                    <a:pt x="200" y="206"/>
                    <a:pt x="208" y="209"/>
                  </a:cubicBezTo>
                  <a:cubicBezTo>
                    <a:pt x="228" y="217"/>
                    <a:pt x="245" y="230"/>
                    <a:pt x="236" y="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538"/>
            <p:cNvSpPr>
              <a:spLocks noEditPoints="1"/>
            </p:cNvSpPr>
            <p:nvPr/>
          </p:nvSpPr>
          <p:spPr bwMode="auto">
            <a:xfrm>
              <a:off x="435391" y="401622"/>
              <a:ext cx="542927" cy="604840"/>
            </a:xfrm>
            <a:custGeom>
              <a:avLst/>
              <a:gdLst>
                <a:gd name="T0" fmla="*/ 143135 w 220"/>
                <a:gd name="T1" fmla="*/ 473997 h 245"/>
                <a:gd name="T2" fmla="*/ 222107 w 220"/>
                <a:gd name="T3" fmla="*/ 498684 h 245"/>
                <a:gd name="T4" fmla="*/ 231978 w 220"/>
                <a:gd name="T5" fmla="*/ 498684 h 245"/>
                <a:gd name="T6" fmla="*/ 355370 w 220"/>
                <a:gd name="T7" fmla="*/ 488809 h 245"/>
                <a:gd name="T8" fmla="*/ 355370 w 220"/>
                <a:gd name="T9" fmla="*/ 496216 h 245"/>
                <a:gd name="T10" fmla="*/ 217171 w 220"/>
                <a:gd name="T11" fmla="*/ 562872 h 245"/>
                <a:gd name="T12" fmla="*/ 214703 w 220"/>
                <a:gd name="T13" fmla="*/ 565340 h 245"/>
                <a:gd name="T14" fmla="*/ 520716 w 220"/>
                <a:gd name="T15" fmla="*/ 580153 h 245"/>
                <a:gd name="T16" fmla="*/ 384985 w 220"/>
                <a:gd name="T17" fmla="*/ 496216 h 245"/>
                <a:gd name="T18" fmla="*/ 377581 w 220"/>
                <a:gd name="T19" fmla="*/ 422154 h 245"/>
                <a:gd name="T20" fmla="*/ 491102 w 220"/>
                <a:gd name="T21" fmla="*/ 246873 h 245"/>
                <a:gd name="T22" fmla="*/ 367710 w 220"/>
                <a:gd name="T23" fmla="*/ 74062 h 245"/>
                <a:gd name="T24" fmla="*/ 303546 w 220"/>
                <a:gd name="T25" fmla="*/ 71593 h 245"/>
                <a:gd name="T26" fmla="*/ 249253 w 220"/>
                <a:gd name="T27" fmla="*/ 74062 h 245"/>
                <a:gd name="T28" fmla="*/ 209767 w 220"/>
                <a:gd name="T29" fmla="*/ 0 h 245"/>
                <a:gd name="T30" fmla="*/ 29614 w 220"/>
                <a:gd name="T31" fmla="*/ 214780 h 245"/>
                <a:gd name="T32" fmla="*/ 143135 w 220"/>
                <a:gd name="T33" fmla="*/ 473997 h 245"/>
                <a:gd name="T34" fmla="*/ 199896 w 220"/>
                <a:gd name="T35" fmla="*/ 49375 h 245"/>
                <a:gd name="T36" fmla="*/ 212235 w 220"/>
                <a:gd name="T37" fmla="*/ 41968 h 245"/>
                <a:gd name="T38" fmla="*/ 234446 w 220"/>
                <a:gd name="T39" fmla="*/ 79000 h 245"/>
                <a:gd name="T40" fmla="*/ 135732 w 220"/>
                <a:gd name="T41" fmla="*/ 165405 h 245"/>
                <a:gd name="T42" fmla="*/ 123393 w 220"/>
                <a:gd name="T43" fmla="*/ 303654 h 245"/>
                <a:gd name="T44" fmla="*/ 345499 w 220"/>
                <a:gd name="T45" fmla="*/ 429560 h 245"/>
                <a:gd name="T46" fmla="*/ 318353 w 220"/>
                <a:gd name="T47" fmla="*/ 459185 h 245"/>
                <a:gd name="T48" fmla="*/ 254189 w 220"/>
                <a:gd name="T49" fmla="*/ 466591 h 245"/>
                <a:gd name="T50" fmla="*/ 76503 w 220"/>
                <a:gd name="T51" fmla="*/ 281436 h 245"/>
                <a:gd name="T52" fmla="*/ 76503 w 220"/>
                <a:gd name="T53" fmla="*/ 249342 h 245"/>
                <a:gd name="T54" fmla="*/ 123393 w 220"/>
                <a:gd name="T55" fmla="*/ 125905 h 245"/>
                <a:gd name="T56" fmla="*/ 160410 w 220"/>
                <a:gd name="T57" fmla="*/ 79000 h 245"/>
                <a:gd name="T58" fmla="*/ 199896 w 220"/>
                <a:gd name="T59" fmla="*/ 49375 h 2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0" h="245">
                  <a:moveTo>
                    <a:pt x="58" y="192"/>
                  </a:moveTo>
                  <a:cubicBezTo>
                    <a:pt x="68" y="196"/>
                    <a:pt x="78" y="202"/>
                    <a:pt x="90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21" y="200"/>
                    <a:pt x="89" y="205"/>
                    <a:pt x="88" y="228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118" y="238"/>
                    <a:pt x="173" y="245"/>
                    <a:pt x="211" y="235"/>
                  </a:cubicBezTo>
                  <a:cubicBezTo>
                    <a:pt x="220" y="212"/>
                    <a:pt x="162" y="201"/>
                    <a:pt x="156" y="20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85" y="152"/>
                    <a:pt x="199" y="142"/>
                    <a:pt x="199" y="100"/>
                  </a:cubicBezTo>
                  <a:cubicBezTo>
                    <a:pt x="198" y="74"/>
                    <a:pt x="176" y="31"/>
                    <a:pt x="149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6" y="1"/>
                    <a:pt x="19" y="57"/>
                    <a:pt x="12" y="87"/>
                  </a:cubicBezTo>
                  <a:cubicBezTo>
                    <a:pt x="0" y="134"/>
                    <a:pt x="26" y="175"/>
                    <a:pt x="58" y="192"/>
                  </a:cubicBezTo>
                  <a:close/>
                  <a:moveTo>
                    <a:pt x="81" y="2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87" y="41"/>
                    <a:pt x="66" y="45"/>
                    <a:pt x="55" y="67"/>
                  </a:cubicBezTo>
                  <a:cubicBezTo>
                    <a:pt x="43" y="91"/>
                    <a:pt x="43" y="97"/>
                    <a:pt x="50" y="123"/>
                  </a:cubicBezTo>
                  <a:cubicBezTo>
                    <a:pt x="61" y="160"/>
                    <a:pt x="95" y="183"/>
                    <a:pt x="140" y="174"/>
                  </a:cubicBezTo>
                  <a:cubicBezTo>
                    <a:pt x="141" y="187"/>
                    <a:pt x="146" y="184"/>
                    <a:pt x="129" y="186"/>
                  </a:cubicBezTo>
                  <a:cubicBezTo>
                    <a:pt x="120" y="188"/>
                    <a:pt x="111" y="189"/>
                    <a:pt x="103" y="189"/>
                  </a:cubicBezTo>
                  <a:cubicBezTo>
                    <a:pt x="60" y="187"/>
                    <a:pt x="29" y="155"/>
                    <a:pt x="31" y="114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2" y="88"/>
                    <a:pt x="45" y="60"/>
                    <a:pt x="50" y="51"/>
                  </a:cubicBezTo>
                  <a:cubicBezTo>
                    <a:pt x="52" y="48"/>
                    <a:pt x="61" y="37"/>
                    <a:pt x="65" y="32"/>
                  </a:cubicBezTo>
                  <a:cubicBezTo>
                    <a:pt x="67" y="29"/>
                    <a:pt x="80" y="21"/>
                    <a:pt x="81" y="20"/>
                  </a:cubicBezTo>
                  <a:close/>
                </a:path>
              </a:pathLst>
            </a:custGeom>
            <a:solidFill>
              <a:srgbClr val="59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539"/>
            <p:cNvSpPr/>
            <p:nvPr/>
          </p:nvSpPr>
          <p:spPr bwMode="auto">
            <a:xfrm>
              <a:off x="332203" y="411147"/>
              <a:ext cx="477840" cy="481015"/>
            </a:xfrm>
            <a:custGeom>
              <a:avLst/>
              <a:gdLst>
                <a:gd name="T0" fmla="*/ 261088 w 194"/>
                <a:gd name="T1" fmla="*/ 458814 h 195"/>
                <a:gd name="T2" fmla="*/ 167490 w 194"/>
                <a:gd name="T3" fmla="*/ 367545 h 195"/>
                <a:gd name="T4" fmla="*/ 241383 w 194"/>
                <a:gd name="T5" fmla="*/ 46868 h 195"/>
                <a:gd name="T6" fmla="*/ 253699 w 194"/>
                <a:gd name="T7" fmla="*/ 34534 h 195"/>
                <a:gd name="T8" fmla="*/ 300497 w 194"/>
                <a:gd name="T9" fmla="*/ 0 h 195"/>
                <a:gd name="T10" fmla="*/ 310350 w 194"/>
                <a:gd name="T11" fmla="*/ 24667 h 195"/>
                <a:gd name="T12" fmla="*/ 386706 w 194"/>
                <a:gd name="T13" fmla="*/ 466215 h 195"/>
                <a:gd name="T14" fmla="*/ 470451 w 194"/>
                <a:gd name="T15" fmla="*/ 451414 h 195"/>
                <a:gd name="T16" fmla="*/ 477840 w 194"/>
                <a:gd name="T17" fmla="*/ 463748 h 195"/>
                <a:gd name="T18" fmla="*/ 477840 w 194"/>
                <a:gd name="T19" fmla="*/ 466215 h 195"/>
                <a:gd name="T20" fmla="*/ 337444 w 194"/>
                <a:gd name="T21" fmla="*/ 478548 h 195"/>
                <a:gd name="T22" fmla="*/ 261088 w 194"/>
                <a:gd name="T23" fmla="*/ 458814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195">
                  <a:moveTo>
                    <a:pt x="106" y="186"/>
                  </a:moveTo>
                  <a:cubicBezTo>
                    <a:pt x="86" y="178"/>
                    <a:pt x="71" y="153"/>
                    <a:pt x="68" y="149"/>
                  </a:cubicBezTo>
                  <a:cubicBezTo>
                    <a:pt x="57" y="126"/>
                    <a:pt x="38" y="82"/>
                    <a:pt x="98" y="19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82" y="19"/>
                    <a:pt x="0" y="181"/>
                    <a:pt x="157" y="189"/>
                  </a:cubicBezTo>
                  <a:cubicBezTo>
                    <a:pt x="163" y="189"/>
                    <a:pt x="184" y="182"/>
                    <a:pt x="191" y="183"/>
                  </a:cubicBezTo>
                  <a:cubicBezTo>
                    <a:pt x="193" y="184"/>
                    <a:pt x="194" y="186"/>
                    <a:pt x="194" y="188"/>
                  </a:cubicBezTo>
                  <a:cubicBezTo>
                    <a:pt x="194" y="189"/>
                    <a:pt x="194" y="189"/>
                    <a:pt x="194" y="189"/>
                  </a:cubicBezTo>
                  <a:cubicBezTo>
                    <a:pt x="175" y="191"/>
                    <a:pt x="155" y="195"/>
                    <a:pt x="137" y="194"/>
                  </a:cubicBezTo>
                  <a:cubicBezTo>
                    <a:pt x="130" y="193"/>
                    <a:pt x="113" y="190"/>
                    <a:pt x="106" y="186"/>
                  </a:cubicBez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540"/>
            <p:cNvSpPr/>
            <p:nvPr/>
          </p:nvSpPr>
          <p:spPr bwMode="auto">
            <a:xfrm>
              <a:off x="848143" y="504809"/>
              <a:ext cx="14288" cy="12700"/>
            </a:xfrm>
            <a:custGeom>
              <a:avLst/>
              <a:gdLst>
                <a:gd name="T0" fmla="*/ 14288 w 6"/>
                <a:gd name="T1" fmla="*/ 12700 h 5"/>
                <a:gd name="T2" fmla="*/ 0 w 6"/>
                <a:gd name="T3" fmla="*/ 0 h 5"/>
                <a:gd name="T4" fmla="*/ 14288 w 6"/>
                <a:gd name="T5" fmla="*/ 1270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2" y="3"/>
                    <a:pt x="2" y="4"/>
                    <a:pt x="0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541"/>
            <p:cNvSpPr/>
            <p:nvPr/>
          </p:nvSpPr>
          <p:spPr bwMode="auto">
            <a:xfrm>
              <a:off x="844968" y="517510"/>
              <a:ext cx="38100" cy="47625"/>
            </a:xfrm>
            <a:custGeom>
              <a:avLst/>
              <a:gdLst>
                <a:gd name="T0" fmla="*/ 9525 w 24"/>
                <a:gd name="T1" fmla="*/ 4763 h 30"/>
                <a:gd name="T2" fmla="*/ 22225 w 24"/>
                <a:gd name="T3" fmla="*/ 17463 h 30"/>
                <a:gd name="T4" fmla="*/ 34925 w 24"/>
                <a:gd name="T5" fmla="*/ 17463 h 30"/>
                <a:gd name="T6" fmla="*/ 38100 w 24"/>
                <a:gd name="T7" fmla="*/ 25400 h 30"/>
                <a:gd name="T8" fmla="*/ 38100 w 24"/>
                <a:gd name="T9" fmla="*/ 31750 h 30"/>
                <a:gd name="T10" fmla="*/ 30163 w 24"/>
                <a:gd name="T11" fmla="*/ 34925 h 30"/>
                <a:gd name="T12" fmla="*/ 15875 w 24"/>
                <a:gd name="T13" fmla="*/ 44450 h 30"/>
                <a:gd name="T14" fmla="*/ 3175 w 24"/>
                <a:gd name="T15" fmla="*/ 47625 h 30"/>
                <a:gd name="T16" fmla="*/ 4763 w 24"/>
                <a:gd name="T17" fmla="*/ 7938 h 30"/>
                <a:gd name="T18" fmla="*/ 0 w 24"/>
                <a:gd name="T19" fmla="*/ 0 h 30"/>
                <a:gd name="T20" fmla="*/ 9525 w 24"/>
                <a:gd name="T21" fmla="*/ 4763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0">
                  <a:moveTo>
                    <a:pt x="6" y="3"/>
                  </a:moveTo>
                  <a:lnTo>
                    <a:pt x="14" y="11"/>
                  </a:lnTo>
                  <a:lnTo>
                    <a:pt x="22" y="11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0" y="28"/>
                  </a:lnTo>
                  <a:lnTo>
                    <a:pt x="2" y="30"/>
                  </a:lnTo>
                  <a:lnTo>
                    <a:pt x="3" y="5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542"/>
            <p:cNvSpPr/>
            <p:nvPr/>
          </p:nvSpPr>
          <p:spPr bwMode="auto">
            <a:xfrm>
              <a:off x="613192" y="530210"/>
              <a:ext cx="41275" cy="30163"/>
            </a:xfrm>
            <a:custGeom>
              <a:avLst/>
              <a:gdLst>
                <a:gd name="T0" fmla="*/ 16996 w 17"/>
                <a:gd name="T1" fmla="*/ 20109 h 12"/>
                <a:gd name="T2" fmla="*/ 41275 w 17"/>
                <a:gd name="T3" fmla="*/ 12568 h 12"/>
                <a:gd name="T4" fmla="*/ 0 w 17"/>
                <a:gd name="T5" fmla="*/ 27649 h 12"/>
                <a:gd name="T6" fmla="*/ 9712 w 17"/>
                <a:gd name="T7" fmla="*/ 20109 h 12"/>
                <a:gd name="T8" fmla="*/ 14568 w 17"/>
                <a:gd name="T9" fmla="*/ 20109 h 12"/>
                <a:gd name="T10" fmla="*/ 16996 w 17"/>
                <a:gd name="T11" fmla="*/ 2010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2">
                  <a:moveTo>
                    <a:pt x="7" y="8"/>
                  </a:moveTo>
                  <a:cubicBezTo>
                    <a:pt x="11" y="8"/>
                    <a:pt x="14" y="0"/>
                    <a:pt x="17" y="5"/>
                  </a:cubicBezTo>
                  <a:cubicBezTo>
                    <a:pt x="9" y="7"/>
                    <a:pt x="10" y="12"/>
                    <a:pt x="0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BBC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543"/>
            <p:cNvSpPr/>
            <p:nvPr/>
          </p:nvSpPr>
          <p:spPr bwMode="auto">
            <a:xfrm>
              <a:off x="857668" y="574660"/>
              <a:ext cx="49213" cy="39688"/>
            </a:xfrm>
            <a:custGeom>
              <a:avLst/>
              <a:gdLst>
                <a:gd name="T0" fmla="*/ 46752 w 20"/>
                <a:gd name="T1" fmla="*/ 17364 h 16"/>
                <a:gd name="T2" fmla="*/ 49213 w 20"/>
                <a:gd name="T3" fmla="*/ 29766 h 16"/>
                <a:gd name="T4" fmla="*/ 41831 w 20"/>
                <a:gd name="T5" fmla="*/ 29766 h 16"/>
                <a:gd name="T6" fmla="*/ 34449 w 20"/>
                <a:gd name="T7" fmla="*/ 32247 h 16"/>
                <a:gd name="T8" fmla="*/ 36910 w 20"/>
                <a:gd name="T9" fmla="*/ 24805 h 16"/>
                <a:gd name="T10" fmla="*/ 34449 w 20"/>
                <a:gd name="T11" fmla="*/ 24805 h 16"/>
                <a:gd name="T12" fmla="*/ 0 w 20"/>
                <a:gd name="T13" fmla="*/ 39688 h 16"/>
                <a:gd name="T14" fmla="*/ 27067 w 20"/>
                <a:gd name="T15" fmla="*/ 4961 h 16"/>
                <a:gd name="T16" fmla="*/ 34449 w 20"/>
                <a:gd name="T17" fmla="*/ 14883 h 16"/>
                <a:gd name="T18" fmla="*/ 34449 w 20"/>
                <a:gd name="T19" fmla="*/ 19844 h 16"/>
                <a:gd name="T20" fmla="*/ 41831 w 20"/>
                <a:gd name="T21" fmla="*/ 19844 h 16"/>
                <a:gd name="T22" fmla="*/ 36910 w 20"/>
                <a:gd name="T23" fmla="*/ 0 h 16"/>
                <a:gd name="T24" fmla="*/ 41831 w 20"/>
                <a:gd name="T25" fmla="*/ 0 h 16"/>
                <a:gd name="T26" fmla="*/ 46752 w 20"/>
                <a:gd name="T27" fmla="*/ 17364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16">
                  <a:moveTo>
                    <a:pt x="19" y="7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2"/>
                    <a:pt x="16" y="12"/>
                    <a:pt x="14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9" y="11"/>
                    <a:pt x="13" y="13"/>
                    <a:pt x="0" y="16"/>
                  </a:cubicBezTo>
                  <a:cubicBezTo>
                    <a:pt x="0" y="9"/>
                    <a:pt x="5" y="2"/>
                    <a:pt x="11" y="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7" y="10"/>
                    <a:pt x="17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544"/>
            <p:cNvSpPr/>
            <p:nvPr/>
          </p:nvSpPr>
          <p:spPr bwMode="auto">
            <a:xfrm>
              <a:off x="894181" y="611172"/>
              <a:ext cx="7938" cy="7938"/>
            </a:xfrm>
            <a:custGeom>
              <a:avLst/>
              <a:gdLst>
                <a:gd name="T0" fmla="*/ 7938 w 3"/>
                <a:gd name="T1" fmla="*/ 7938 h 3"/>
                <a:gd name="T2" fmla="*/ 0 w 3"/>
                <a:gd name="T3" fmla="*/ 5292 h 3"/>
                <a:gd name="T4" fmla="*/ 0 w 3"/>
                <a:gd name="T5" fmla="*/ 0 h 3"/>
                <a:gd name="T6" fmla="*/ 7938 w 3"/>
                <a:gd name="T7" fmla="*/ 793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545"/>
            <p:cNvSpPr/>
            <p:nvPr/>
          </p:nvSpPr>
          <p:spPr bwMode="auto">
            <a:xfrm>
              <a:off x="813218" y="611172"/>
              <a:ext cx="25400" cy="31750"/>
            </a:xfrm>
            <a:custGeom>
              <a:avLst/>
              <a:gdLst>
                <a:gd name="T0" fmla="*/ 25400 w 10"/>
                <a:gd name="T1" fmla="*/ 9769 h 13"/>
                <a:gd name="T2" fmla="*/ 15240 w 10"/>
                <a:gd name="T3" fmla="*/ 0 h 13"/>
                <a:gd name="T4" fmla="*/ 25400 w 10"/>
                <a:gd name="T5" fmla="*/ 976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10" y="4"/>
                  </a:moveTo>
                  <a:cubicBezTo>
                    <a:pt x="7" y="13"/>
                    <a:pt x="0" y="7"/>
                    <a:pt x="6" y="0"/>
                  </a:cubicBezTo>
                  <a:cubicBezTo>
                    <a:pt x="10" y="1"/>
                    <a:pt x="8" y="1"/>
                    <a:pt x="10" y="4"/>
                  </a:cubicBez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546"/>
            <p:cNvSpPr/>
            <p:nvPr/>
          </p:nvSpPr>
          <p:spPr bwMode="auto">
            <a:xfrm>
              <a:off x="844968" y="650860"/>
              <a:ext cx="65088" cy="74613"/>
            </a:xfrm>
            <a:custGeom>
              <a:avLst/>
              <a:gdLst>
                <a:gd name="T0" fmla="*/ 65088 w 26"/>
                <a:gd name="T1" fmla="*/ 2487 h 30"/>
                <a:gd name="T2" fmla="*/ 45061 w 26"/>
                <a:gd name="T3" fmla="*/ 74613 h 30"/>
                <a:gd name="T4" fmla="*/ 5007 w 26"/>
                <a:gd name="T5" fmla="*/ 24871 h 30"/>
                <a:gd name="T6" fmla="*/ 22530 w 26"/>
                <a:gd name="T7" fmla="*/ 0 h 30"/>
                <a:gd name="T8" fmla="*/ 65088 w 26"/>
                <a:gd name="T9" fmla="*/ 248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0">
                  <a:moveTo>
                    <a:pt x="26" y="1"/>
                  </a:moveTo>
                  <a:cubicBezTo>
                    <a:pt x="26" y="8"/>
                    <a:pt x="24" y="26"/>
                    <a:pt x="18" y="30"/>
                  </a:cubicBezTo>
                  <a:cubicBezTo>
                    <a:pt x="12" y="28"/>
                    <a:pt x="0" y="21"/>
                    <a:pt x="2" y="10"/>
                  </a:cubicBezTo>
                  <a:cubicBezTo>
                    <a:pt x="2" y="5"/>
                    <a:pt x="5" y="3"/>
                    <a:pt x="9" y="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92A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547"/>
            <p:cNvSpPr/>
            <p:nvPr/>
          </p:nvSpPr>
          <p:spPr bwMode="auto">
            <a:xfrm>
              <a:off x="563979" y="660385"/>
              <a:ext cx="187326" cy="155576"/>
            </a:xfrm>
            <a:custGeom>
              <a:avLst/>
              <a:gdLst>
                <a:gd name="T0" fmla="*/ 14789 w 76"/>
                <a:gd name="T1" fmla="*/ 4939 h 63"/>
                <a:gd name="T2" fmla="*/ 49296 w 76"/>
                <a:gd name="T3" fmla="*/ 0 h 63"/>
                <a:gd name="T4" fmla="*/ 64085 w 76"/>
                <a:gd name="T5" fmla="*/ 41981 h 63"/>
                <a:gd name="T6" fmla="*/ 69015 w 76"/>
                <a:gd name="T7" fmla="*/ 41981 h 63"/>
                <a:gd name="T8" fmla="*/ 73944 w 76"/>
                <a:gd name="T9" fmla="*/ 51859 h 63"/>
                <a:gd name="T10" fmla="*/ 73944 w 76"/>
                <a:gd name="T11" fmla="*/ 59267 h 63"/>
                <a:gd name="T12" fmla="*/ 73944 w 76"/>
                <a:gd name="T13" fmla="*/ 61737 h 63"/>
                <a:gd name="T14" fmla="*/ 105987 w 76"/>
                <a:gd name="T15" fmla="*/ 56798 h 63"/>
                <a:gd name="T16" fmla="*/ 105987 w 76"/>
                <a:gd name="T17" fmla="*/ 54328 h 63"/>
                <a:gd name="T18" fmla="*/ 165143 w 76"/>
                <a:gd name="T19" fmla="*/ 91370 h 63"/>
                <a:gd name="T20" fmla="*/ 187326 w 76"/>
                <a:gd name="T21" fmla="*/ 155576 h 63"/>
                <a:gd name="T22" fmla="*/ 145424 w 76"/>
                <a:gd name="T23" fmla="*/ 153107 h 63"/>
                <a:gd name="T24" fmla="*/ 157748 w 76"/>
                <a:gd name="T25" fmla="*/ 123473 h 63"/>
                <a:gd name="T26" fmla="*/ 135565 w 76"/>
                <a:gd name="T27" fmla="*/ 150637 h 63"/>
                <a:gd name="T28" fmla="*/ 118311 w 76"/>
                <a:gd name="T29" fmla="*/ 148168 h 63"/>
                <a:gd name="T30" fmla="*/ 130635 w 76"/>
                <a:gd name="T31" fmla="*/ 118534 h 63"/>
                <a:gd name="T32" fmla="*/ 108452 w 76"/>
                <a:gd name="T33" fmla="*/ 143229 h 63"/>
                <a:gd name="T34" fmla="*/ 101057 w 76"/>
                <a:gd name="T35" fmla="*/ 138290 h 63"/>
                <a:gd name="T36" fmla="*/ 108452 w 76"/>
                <a:gd name="T37" fmla="*/ 108656 h 63"/>
                <a:gd name="T38" fmla="*/ 93663 w 76"/>
                <a:gd name="T39" fmla="*/ 133351 h 63"/>
                <a:gd name="T40" fmla="*/ 76409 w 76"/>
                <a:gd name="T41" fmla="*/ 121004 h 63"/>
                <a:gd name="T42" fmla="*/ 88733 w 76"/>
                <a:gd name="T43" fmla="*/ 81492 h 63"/>
                <a:gd name="T44" fmla="*/ 59156 w 76"/>
                <a:gd name="T45" fmla="*/ 101248 h 63"/>
                <a:gd name="T46" fmla="*/ 69015 w 76"/>
                <a:gd name="T47" fmla="*/ 64206 h 63"/>
                <a:gd name="T48" fmla="*/ 49296 w 76"/>
                <a:gd name="T49" fmla="*/ 88901 h 63"/>
                <a:gd name="T50" fmla="*/ 41902 w 76"/>
                <a:gd name="T51" fmla="*/ 86431 h 63"/>
                <a:gd name="T52" fmla="*/ 54226 w 76"/>
                <a:gd name="T53" fmla="*/ 54328 h 63"/>
                <a:gd name="T54" fmla="*/ 36972 w 76"/>
                <a:gd name="T55" fmla="*/ 71614 h 63"/>
                <a:gd name="T56" fmla="*/ 32043 w 76"/>
                <a:gd name="T57" fmla="*/ 69145 h 63"/>
                <a:gd name="T58" fmla="*/ 44367 w 76"/>
                <a:gd name="T59" fmla="*/ 34572 h 63"/>
                <a:gd name="T60" fmla="*/ 27113 w 76"/>
                <a:gd name="T61" fmla="*/ 54328 h 63"/>
                <a:gd name="T62" fmla="*/ 22183 w 76"/>
                <a:gd name="T63" fmla="*/ 49389 h 63"/>
                <a:gd name="T64" fmla="*/ 29578 w 76"/>
                <a:gd name="T65" fmla="*/ 22225 h 63"/>
                <a:gd name="T66" fmla="*/ 17254 w 76"/>
                <a:gd name="T67" fmla="*/ 24695 h 63"/>
                <a:gd name="T68" fmla="*/ 4930 w 76"/>
                <a:gd name="T69" fmla="*/ 7408 h 63"/>
                <a:gd name="T70" fmla="*/ 14789 w 76"/>
                <a:gd name="T71" fmla="*/ 4939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63">
                  <a:moveTo>
                    <a:pt x="6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31"/>
                    <a:pt x="59" y="31"/>
                    <a:pt x="67" y="37"/>
                  </a:cubicBezTo>
                  <a:cubicBezTo>
                    <a:pt x="69" y="39"/>
                    <a:pt x="76" y="56"/>
                    <a:pt x="76" y="63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1" y="32"/>
                    <a:pt x="28" y="48"/>
                    <a:pt x="24" y="41"/>
                  </a:cubicBezTo>
                  <a:cubicBezTo>
                    <a:pt x="21" y="37"/>
                    <a:pt x="28" y="34"/>
                    <a:pt x="28" y="2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1"/>
                    <a:pt x="2" y="8"/>
                    <a:pt x="2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7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548"/>
            <p:cNvSpPr/>
            <p:nvPr/>
          </p:nvSpPr>
          <p:spPr bwMode="auto">
            <a:xfrm>
              <a:off x="667167" y="908036"/>
              <a:ext cx="274639" cy="61913"/>
            </a:xfrm>
            <a:custGeom>
              <a:avLst/>
              <a:gdLst>
                <a:gd name="T0" fmla="*/ 131134 w 111"/>
                <a:gd name="T1" fmla="*/ 0 h 25"/>
                <a:gd name="T2" fmla="*/ 160825 w 111"/>
                <a:gd name="T3" fmla="*/ 0 h 25"/>
                <a:gd name="T4" fmla="*/ 274639 w 111"/>
                <a:gd name="T5" fmla="*/ 47054 h 25"/>
                <a:gd name="T6" fmla="*/ 0 w 111"/>
                <a:gd name="T7" fmla="*/ 34671 h 25"/>
                <a:gd name="T8" fmla="*/ 49485 w 111"/>
                <a:gd name="T9" fmla="*/ 32195 h 25"/>
                <a:gd name="T10" fmla="*/ 27216 w 111"/>
                <a:gd name="T11" fmla="*/ 17336 h 25"/>
                <a:gd name="T12" fmla="*/ 76701 w 111"/>
                <a:gd name="T13" fmla="*/ 22289 h 25"/>
                <a:gd name="T14" fmla="*/ 54433 w 111"/>
                <a:gd name="T15" fmla="*/ 7430 h 25"/>
                <a:gd name="T16" fmla="*/ 98969 w 111"/>
                <a:gd name="T17" fmla="*/ 12383 h 25"/>
                <a:gd name="T18" fmla="*/ 84124 w 111"/>
                <a:gd name="T19" fmla="*/ 2477 h 25"/>
                <a:gd name="T20" fmla="*/ 131134 w 111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25">
                  <a:moveTo>
                    <a:pt x="5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85" y="3"/>
                    <a:pt x="101" y="9"/>
                    <a:pt x="111" y="19"/>
                  </a:cubicBezTo>
                  <a:cubicBezTo>
                    <a:pt x="75" y="25"/>
                    <a:pt x="38" y="21"/>
                    <a:pt x="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1" y="0"/>
                    <a:pt x="48" y="0"/>
                    <a:pt x="53" y="0"/>
                  </a:cubicBez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549"/>
            <p:cNvSpPr/>
            <p:nvPr/>
          </p:nvSpPr>
          <p:spPr bwMode="auto">
            <a:xfrm>
              <a:off x="848143" y="912799"/>
              <a:ext cx="93663" cy="49213"/>
            </a:xfrm>
            <a:custGeom>
              <a:avLst/>
              <a:gdLst>
                <a:gd name="T0" fmla="*/ 7394 w 38"/>
                <a:gd name="T1" fmla="*/ 0 h 20"/>
                <a:gd name="T2" fmla="*/ 93663 w 38"/>
                <a:gd name="T3" fmla="*/ 41831 h 20"/>
                <a:gd name="T4" fmla="*/ 0 w 38"/>
                <a:gd name="T5" fmla="*/ 49213 h 20"/>
                <a:gd name="T6" fmla="*/ 7394 w 3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0">
                  <a:moveTo>
                    <a:pt x="3" y="0"/>
                  </a:moveTo>
                  <a:cubicBezTo>
                    <a:pt x="18" y="4"/>
                    <a:pt x="30" y="9"/>
                    <a:pt x="38" y="17"/>
                  </a:cubicBezTo>
                  <a:cubicBezTo>
                    <a:pt x="25" y="19"/>
                    <a:pt x="13" y="20"/>
                    <a:pt x="0" y="20"/>
                  </a:cubicBezTo>
                  <a:cubicBezTo>
                    <a:pt x="1" y="13"/>
                    <a:pt x="2" y="7"/>
                    <a:pt x="3" y="0"/>
                  </a:cubicBezTo>
                  <a:close/>
                </a:path>
              </a:pathLst>
            </a:custGeom>
            <a:solidFill>
              <a:srgbClr val="F4B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550"/>
            <p:cNvSpPr/>
            <p:nvPr/>
          </p:nvSpPr>
          <p:spPr bwMode="auto">
            <a:xfrm>
              <a:off x="567154" y="579422"/>
              <a:ext cx="228601" cy="261939"/>
            </a:xfrm>
            <a:custGeom>
              <a:avLst/>
              <a:gdLst>
                <a:gd name="T0" fmla="*/ 120446 w 93"/>
                <a:gd name="T1" fmla="*/ 56836 h 106"/>
                <a:gd name="T2" fmla="*/ 122904 w 93"/>
                <a:gd name="T3" fmla="*/ 84018 h 106"/>
                <a:gd name="T4" fmla="*/ 122904 w 93"/>
                <a:gd name="T5" fmla="*/ 84018 h 106"/>
                <a:gd name="T6" fmla="*/ 223685 w 93"/>
                <a:gd name="T7" fmla="*/ 155681 h 106"/>
                <a:gd name="T8" fmla="*/ 221227 w 93"/>
                <a:gd name="T9" fmla="*/ 202632 h 106"/>
                <a:gd name="T10" fmla="*/ 216311 w 93"/>
                <a:gd name="T11" fmla="*/ 210045 h 106"/>
                <a:gd name="T12" fmla="*/ 181898 w 93"/>
                <a:gd name="T13" fmla="*/ 182863 h 106"/>
                <a:gd name="T14" fmla="*/ 145026 w 93"/>
                <a:gd name="T15" fmla="*/ 153210 h 106"/>
                <a:gd name="T16" fmla="*/ 83575 w 93"/>
                <a:gd name="T17" fmla="*/ 88960 h 106"/>
                <a:gd name="T18" fmla="*/ 76200 w 93"/>
                <a:gd name="T19" fmla="*/ 106258 h 106"/>
                <a:gd name="T20" fmla="*/ 83575 w 93"/>
                <a:gd name="T21" fmla="*/ 116143 h 106"/>
                <a:gd name="T22" fmla="*/ 71284 w 93"/>
                <a:gd name="T23" fmla="*/ 116143 h 106"/>
                <a:gd name="T24" fmla="*/ 68826 w 93"/>
                <a:gd name="T25" fmla="*/ 108729 h 106"/>
                <a:gd name="T26" fmla="*/ 51620 w 93"/>
                <a:gd name="T27" fmla="*/ 71663 h 106"/>
                <a:gd name="T28" fmla="*/ 2458 w 93"/>
                <a:gd name="T29" fmla="*/ 66720 h 106"/>
                <a:gd name="T30" fmla="*/ 4916 w 93"/>
                <a:gd name="T31" fmla="*/ 39538 h 106"/>
                <a:gd name="T32" fmla="*/ 12290 w 93"/>
                <a:gd name="T33" fmla="*/ 39538 h 106"/>
                <a:gd name="T34" fmla="*/ 86033 w 93"/>
                <a:gd name="T35" fmla="*/ 4942 h 106"/>
                <a:gd name="T36" fmla="*/ 86033 w 93"/>
                <a:gd name="T37" fmla="*/ 0 h 106"/>
                <a:gd name="T38" fmla="*/ 90949 w 93"/>
                <a:gd name="T39" fmla="*/ 0 h 106"/>
                <a:gd name="T40" fmla="*/ 120446 w 93"/>
                <a:gd name="T41" fmla="*/ 56836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3" h="106">
                  <a:moveTo>
                    <a:pt x="49" y="23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8" y="81"/>
                    <a:pt x="58" y="38"/>
                    <a:pt x="91" y="63"/>
                  </a:cubicBezTo>
                  <a:cubicBezTo>
                    <a:pt x="93" y="66"/>
                    <a:pt x="93" y="72"/>
                    <a:pt x="90" y="8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79" y="106"/>
                    <a:pt x="81" y="90"/>
                    <a:pt x="74" y="74"/>
                  </a:cubicBezTo>
                  <a:cubicBezTo>
                    <a:pt x="69" y="65"/>
                    <a:pt x="70" y="65"/>
                    <a:pt x="59" y="62"/>
                  </a:cubicBezTo>
                  <a:cubicBezTo>
                    <a:pt x="44" y="57"/>
                    <a:pt x="44" y="46"/>
                    <a:pt x="34" y="36"/>
                  </a:cubicBezTo>
                  <a:cubicBezTo>
                    <a:pt x="30" y="36"/>
                    <a:pt x="31" y="40"/>
                    <a:pt x="31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1"/>
                    <a:pt x="3" y="17"/>
                    <a:pt x="2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8" y="0"/>
                    <a:pt x="50" y="4"/>
                    <a:pt x="49" y="23"/>
                  </a:cubicBezTo>
                  <a:close/>
                </a:path>
              </a:pathLst>
            </a:custGeom>
            <a:solidFill>
              <a:srgbClr val="BBC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551"/>
            <p:cNvSpPr/>
            <p:nvPr/>
          </p:nvSpPr>
          <p:spPr bwMode="auto">
            <a:xfrm>
              <a:off x="589379" y="482584"/>
              <a:ext cx="304801" cy="336552"/>
            </a:xfrm>
            <a:custGeom>
              <a:avLst/>
              <a:gdLst>
                <a:gd name="T0" fmla="*/ 110613 w 124"/>
                <a:gd name="T1" fmla="*/ 175700 h 136"/>
                <a:gd name="T2" fmla="*/ 108155 w 124"/>
                <a:gd name="T3" fmla="*/ 153428 h 136"/>
                <a:gd name="T4" fmla="*/ 108155 w 124"/>
                <a:gd name="T5" fmla="*/ 84138 h 136"/>
                <a:gd name="T6" fmla="*/ 103239 w 124"/>
                <a:gd name="T7" fmla="*/ 79189 h 136"/>
                <a:gd name="T8" fmla="*/ 19665 w 124"/>
                <a:gd name="T9" fmla="*/ 94037 h 136"/>
                <a:gd name="T10" fmla="*/ 0 w 124"/>
                <a:gd name="T11" fmla="*/ 98986 h 136"/>
                <a:gd name="T12" fmla="*/ 88491 w 124"/>
                <a:gd name="T13" fmla="*/ 47018 h 136"/>
                <a:gd name="T14" fmla="*/ 88491 w 124"/>
                <a:gd name="T15" fmla="*/ 42069 h 136"/>
                <a:gd name="T16" fmla="*/ 29497 w 124"/>
                <a:gd name="T17" fmla="*/ 51968 h 136"/>
                <a:gd name="T18" fmla="*/ 159775 w 124"/>
                <a:gd name="T19" fmla="*/ 0 h 136"/>
                <a:gd name="T20" fmla="*/ 228601 w 124"/>
                <a:gd name="T21" fmla="*/ 17323 h 136"/>
                <a:gd name="T22" fmla="*/ 275304 w 124"/>
                <a:gd name="T23" fmla="*/ 94037 h 136"/>
                <a:gd name="T24" fmla="*/ 258098 w 124"/>
                <a:gd name="T25" fmla="*/ 128682 h 136"/>
                <a:gd name="T26" fmla="*/ 258098 w 124"/>
                <a:gd name="T27" fmla="*/ 133631 h 136"/>
                <a:gd name="T28" fmla="*/ 253181 w 124"/>
                <a:gd name="T29" fmla="*/ 126207 h 136"/>
                <a:gd name="T30" fmla="*/ 226143 w 124"/>
                <a:gd name="T31" fmla="*/ 155903 h 136"/>
                <a:gd name="T32" fmla="*/ 253181 w 124"/>
                <a:gd name="T33" fmla="*/ 153428 h 136"/>
                <a:gd name="T34" fmla="*/ 253181 w 124"/>
                <a:gd name="T35" fmla="*/ 146004 h 136"/>
                <a:gd name="T36" fmla="*/ 253181 w 124"/>
                <a:gd name="T37" fmla="*/ 133631 h 136"/>
                <a:gd name="T38" fmla="*/ 258098 w 124"/>
                <a:gd name="T39" fmla="*/ 136106 h 136"/>
                <a:gd name="T40" fmla="*/ 258098 w 124"/>
                <a:gd name="T41" fmla="*/ 138580 h 136"/>
                <a:gd name="T42" fmla="*/ 282678 w 124"/>
                <a:gd name="T43" fmla="*/ 138580 h 136"/>
                <a:gd name="T44" fmla="*/ 292511 w 124"/>
                <a:gd name="T45" fmla="*/ 133631 h 136"/>
                <a:gd name="T46" fmla="*/ 294969 w 124"/>
                <a:gd name="T47" fmla="*/ 131156 h 136"/>
                <a:gd name="T48" fmla="*/ 270388 w 124"/>
                <a:gd name="T49" fmla="*/ 153428 h 136"/>
                <a:gd name="T50" fmla="*/ 245807 w 124"/>
                <a:gd name="T51" fmla="*/ 190548 h 136"/>
                <a:gd name="T52" fmla="*/ 290053 w 124"/>
                <a:gd name="T53" fmla="*/ 254889 h 136"/>
                <a:gd name="T54" fmla="*/ 297427 w 124"/>
                <a:gd name="T55" fmla="*/ 264787 h 136"/>
                <a:gd name="T56" fmla="*/ 218768 w 124"/>
                <a:gd name="T57" fmla="*/ 324179 h 136"/>
                <a:gd name="T58" fmla="*/ 201562 w 124"/>
                <a:gd name="T59" fmla="*/ 324179 h 136"/>
                <a:gd name="T60" fmla="*/ 204020 w 124"/>
                <a:gd name="T61" fmla="*/ 316755 h 136"/>
                <a:gd name="T62" fmla="*/ 176981 w 124"/>
                <a:gd name="T63" fmla="*/ 222718 h 136"/>
                <a:gd name="T64" fmla="*/ 117987 w 124"/>
                <a:gd name="T65" fmla="*/ 220244 h 136"/>
                <a:gd name="T66" fmla="*/ 110613 w 124"/>
                <a:gd name="T67" fmla="*/ 175700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4" h="136">
                  <a:moveTo>
                    <a:pt x="45" y="71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" y="32"/>
                    <a:pt x="42" y="34"/>
                    <a:pt x="36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9" y="13"/>
                    <a:pt x="44" y="0"/>
                    <a:pt x="65" y="0"/>
                  </a:cubicBezTo>
                  <a:cubicBezTo>
                    <a:pt x="85" y="4"/>
                    <a:pt x="92" y="1"/>
                    <a:pt x="93" y="7"/>
                  </a:cubicBezTo>
                  <a:cubicBezTo>
                    <a:pt x="108" y="18"/>
                    <a:pt x="92" y="38"/>
                    <a:pt x="112" y="38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97" y="43"/>
                    <a:pt x="88" y="53"/>
                    <a:pt x="92" y="63"/>
                  </a:cubicBezTo>
                  <a:cubicBezTo>
                    <a:pt x="96" y="67"/>
                    <a:pt x="98" y="65"/>
                    <a:pt x="103" y="62"/>
                  </a:cubicBezTo>
                  <a:cubicBezTo>
                    <a:pt x="102" y="60"/>
                    <a:pt x="103" y="62"/>
                    <a:pt x="103" y="59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8" y="59"/>
                    <a:pt x="111" y="57"/>
                    <a:pt x="115" y="56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68"/>
                    <a:pt x="124" y="57"/>
                    <a:pt x="110" y="62"/>
                  </a:cubicBezTo>
                  <a:cubicBezTo>
                    <a:pt x="106" y="64"/>
                    <a:pt x="101" y="72"/>
                    <a:pt x="100" y="77"/>
                  </a:cubicBezTo>
                  <a:cubicBezTo>
                    <a:pt x="98" y="93"/>
                    <a:pt x="112" y="99"/>
                    <a:pt x="118" y="103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8" y="133"/>
                    <a:pt x="81" y="136"/>
                    <a:pt x="82" y="131"/>
                  </a:cubicBezTo>
                  <a:cubicBezTo>
                    <a:pt x="82" y="129"/>
                    <a:pt x="81" y="128"/>
                    <a:pt x="83" y="128"/>
                  </a:cubicBezTo>
                  <a:cubicBezTo>
                    <a:pt x="91" y="113"/>
                    <a:pt x="89" y="95"/>
                    <a:pt x="72" y="90"/>
                  </a:cubicBezTo>
                  <a:cubicBezTo>
                    <a:pt x="62" y="87"/>
                    <a:pt x="52" y="94"/>
                    <a:pt x="48" y="89"/>
                  </a:cubicBezTo>
                  <a:cubicBezTo>
                    <a:pt x="44" y="85"/>
                    <a:pt x="47" y="75"/>
                    <a:pt x="45" y="71"/>
                  </a:cubicBezTo>
                  <a:close/>
                </a:path>
              </a:pathLst>
            </a:custGeom>
            <a:solidFill>
              <a:srgbClr val="7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552"/>
            <p:cNvSpPr/>
            <p:nvPr/>
          </p:nvSpPr>
          <p:spPr bwMode="auto">
            <a:xfrm>
              <a:off x="692567" y="482584"/>
              <a:ext cx="201613" cy="293689"/>
            </a:xfrm>
            <a:custGeom>
              <a:avLst/>
              <a:gdLst>
                <a:gd name="T0" fmla="*/ 0 w 82"/>
                <a:gd name="T1" fmla="*/ 9872 h 119"/>
                <a:gd name="T2" fmla="*/ 56550 w 82"/>
                <a:gd name="T3" fmla="*/ 0 h 119"/>
                <a:gd name="T4" fmla="*/ 125393 w 82"/>
                <a:gd name="T5" fmla="*/ 17276 h 119"/>
                <a:gd name="T6" fmla="*/ 172109 w 82"/>
                <a:gd name="T7" fmla="*/ 93783 h 119"/>
                <a:gd name="T8" fmla="*/ 154898 w 82"/>
                <a:gd name="T9" fmla="*/ 128335 h 119"/>
                <a:gd name="T10" fmla="*/ 154898 w 82"/>
                <a:gd name="T11" fmla="*/ 133271 h 119"/>
                <a:gd name="T12" fmla="*/ 149980 w 82"/>
                <a:gd name="T13" fmla="*/ 125867 h 119"/>
                <a:gd name="T14" fmla="*/ 122935 w 82"/>
                <a:gd name="T15" fmla="*/ 155482 h 119"/>
                <a:gd name="T16" fmla="*/ 149980 w 82"/>
                <a:gd name="T17" fmla="*/ 153014 h 119"/>
                <a:gd name="T18" fmla="*/ 149980 w 82"/>
                <a:gd name="T19" fmla="*/ 145611 h 119"/>
                <a:gd name="T20" fmla="*/ 149980 w 82"/>
                <a:gd name="T21" fmla="*/ 133271 h 119"/>
                <a:gd name="T22" fmla="*/ 154898 w 82"/>
                <a:gd name="T23" fmla="*/ 135739 h 119"/>
                <a:gd name="T24" fmla="*/ 154898 w 82"/>
                <a:gd name="T25" fmla="*/ 138207 h 119"/>
                <a:gd name="T26" fmla="*/ 179485 w 82"/>
                <a:gd name="T27" fmla="*/ 138207 h 119"/>
                <a:gd name="T28" fmla="*/ 189320 w 82"/>
                <a:gd name="T29" fmla="*/ 133271 h 119"/>
                <a:gd name="T30" fmla="*/ 191778 w 82"/>
                <a:gd name="T31" fmla="*/ 130803 h 119"/>
                <a:gd name="T32" fmla="*/ 167191 w 82"/>
                <a:gd name="T33" fmla="*/ 153014 h 119"/>
                <a:gd name="T34" fmla="*/ 142604 w 82"/>
                <a:gd name="T35" fmla="*/ 190034 h 119"/>
                <a:gd name="T36" fmla="*/ 186861 w 82"/>
                <a:gd name="T37" fmla="*/ 254201 h 119"/>
                <a:gd name="T38" fmla="*/ 194237 w 82"/>
                <a:gd name="T39" fmla="*/ 264073 h 119"/>
                <a:gd name="T40" fmla="*/ 154898 w 82"/>
                <a:gd name="T41" fmla="*/ 293689 h 119"/>
                <a:gd name="T42" fmla="*/ 0 w 82"/>
                <a:gd name="T43" fmla="*/ 9872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2" h="119">
                  <a:moveTo>
                    <a:pt x="0" y="4"/>
                  </a:moveTo>
                  <a:cubicBezTo>
                    <a:pt x="7" y="2"/>
                    <a:pt x="15" y="0"/>
                    <a:pt x="23" y="0"/>
                  </a:cubicBezTo>
                  <a:cubicBezTo>
                    <a:pt x="43" y="4"/>
                    <a:pt x="50" y="1"/>
                    <a:pt x="51" y="7"/>
                  </a:cubicBezTo>
                  <a:cubicBezTo>
                    <a:pt x="66" y="18"/>
                    <a:pt x="50" y="38"/>
                    <a:pt x="70" y="38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5" y="43"/>
                    <a:pt x="46" y="53"/>
                    <a:pt x="50" y="63"/>
                  </a:cubicBezTo>
                  <a:cubicBezTo>
                    <a:pt x="54" y="67"/>
                    <a:pt x="56" y="65"/>
                    <a:pt x="61" y="62"/>
                  </a:cubicBezTo>
                  <a:cubicBezTo>
                    <a:pt x="60" y="60"/>
                    <a:pt x="61" y="62"/>
                    <a:pt x="61" y="59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9"/>
                    <a:pt x="69" y="57"/>
                    <a:pt x="73" y="56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68"/>
                    <a:pt x="82" y="57"/>
                    <a:pt x="68" y="62"/>
                  </a:cubicBezTo>
                  <a:cubicBezTo>
                    <a:pt x="64" y="64"/>
                    <a:pt x="59" y="72"/>
                    <a:pt x="58" y="77"/>
                  </a:cubicBezTo>
                  <a:cubicBezTo>
                    <a:pt x="56" y="93"/>
                    <a:pt x="70" y="99"/>
                    <a:pt x="76" y="103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55" y="72"/>
                    <a:pt x="33" y="26"/>
                    <a:pt x="0" y="4"/>
                  </a:cubicBezTo>
                  <a:close/>
                </a:path>
              </a:pathLst>
            </a:custGeom>
            <a:solidFill>
              <a:srgbClr val="63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553"/>
            <p:cNvSpPr/>
            <p:nvPr/>
          </p:nvSpPr>
          <p:spPr bwMode="auto">
            <a:xfrm>
              <a:off x="662405" y="949312"/>
              <a:ext cx="285751" cy="52388"/>
            </a:xfrm>
            <a:custGeom>
              <a:avLst/>
              <a:gdLst>
                <a:gd name="T0" fmla="*/ 0 w 116"/>
                <a:gd name="T1" fmla="*/ 12473 h 21"/>
                <a:gd name="T2" fmla="*/ 2463 w 116"/>
                <a:gd name="T3" fmla="*/ 0 h 21"/>
                <a:gd name="T4" fmla="*/ 105925 w 116"/>
                <a:gd name="T5" fmla="*/ 17463 h 21"/>
                <a:gd name="T6" fmla="*/ 229093 w 116"/>
                <a:gd name="T7" fmla="*/ 19957 h 21"/>
                <a:gd name="T8" fmla="*/ 283288 w 116"/>
                <a:gd name="T9" fmla="*/ 9979 h 21"/>
                <a:gd name="T10" fmla="*/ 285751 w 116"/>
                <a:gd name="T11" fmla="*/ 22452 h 21"/>
                <a:gd name="T12" fmla="*/ 0 w 116"/>
                <a:gd name="T13" fmla="*/ 1247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" h="21">
                  <a:moveTo>
                    <a:pt x="0" y="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62" y="8"/>
                    <a:pt x="76" y="10"/>
                    <a:pt x="93" y="8"/>
                  </a:cubicBezTo>
                  <a:cubicBezTo>
                    <a:pt x="102" y="7"/>
                    <a:pt x="107" y="6"/>
                    <a:pt x="115" y="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04" y="21"/>
                    <a:pt x="20" y="10"/>
                    <a:pt x="0" y="5"/>
                  </a:cubicBezTo>
                  <a:close/>
                </a:path>
              </a:pathLst>
            </a:custGeom>
            <a:solidFill>
              <a:srgbClr val="FFD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554"/>
            <p:cNvSpPr/>
            <p:nvPr/>
          </p:nvSpPr>
          <p:spPr bwMode="auto">
            <a:xfrm>
              <a:off x="840205" y="958837"/>
              <a:ext cx="107950" cy="26988"/>
            </a:xfrm>
            <a:custGeom>
              <a:avLst/>
              <a:gdLst>
                <a:gd name="T0" fmla="*/ 4907 w 44"/>
                <a:gd name="T1" fmla="*/ 12267 h 11"/>
                <a:gd name="T2" fmla="*/ 51522 w 44"/>
                <a:gd name="T3" fmla="*/ 9814 h 11"/>
                <a:gd name="T4" fmla="*/ 105497 w 44"/>
                <a:gd name="T5" fmla="*/ 0 h 11"/>
                <a:gd name="T6" fmla="*/ 107950 w 44"/>
                <a:gd name="T7" fmla="*/ 12267 h 11"/>
                <a:gd name="T8" fmla="*/ 0 w 44"/>
                <a:gd name="T9" fmla="*/ 24535 h 11"/>
                <a:gd name="T10" fmla="*/ 4907 w 44"/>
                <a:gd name="T11" fmla="*/ 1226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1">
                  <a:moveTo>
                    <a:pt x="2" y="5"/>
                  </a:moveTo>
                  <a:cubicBezTo>
                    <a:pt x="8" y="5"/>
                    <a:pt x="14" y="5"/>
                    <a:pt x="21" y="4"/>
                  </a:cubicBezTo>
                  <a:cubicBezTo>
                    <a:pt x="30" y="3"/>
                    <a:pt x="35" y="2"/>
                    <a:pt x="43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10"/>
                    <a:pt x="21" y="11"/>
                    <a:pt x="0" y="10"/>
                  </a:cubicBezTo>
                  <a:cubicBezTo>
                    <a:pt x="1" y="8"/>
                    <a:pt x="1" y="6"/>
                    <a:pt x="2" y="5"/>
                  </a:cubicBezTo>
                  <a:close/>
                </a:path>
              </a:pathLst>
            </a:custGeom>
            <a:solidFill>
              <a:srgbClr val="F4B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" name="文本框 353"/>
          <p:cNvSpPr txBox="1">
            <a:spLocks noChangeArrowheads="1"/>
          </p:cNvSpPr>
          <p:nvPr/>
        </p:nvSpPr>
        <p:spPr bwMode="auto">
          <a:xfrm>
            <a:off x="4537495" y="1311355"/>
            <a:ext cx="2198704" cy="4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AF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900" b="1">
              <a:solidFill>
                <a:srgbClr val="FAF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4670761" y="1536543"/>
            <a:ext cx="2923504" cy="4407074"/>
            <a:chOff x="4097338" y="1643062"/>
            <a:chExt cx="3190875" cy="4810126"/>
          </a:xfrm>
          <a:solidFill>
            <a:schemeClr val="tx2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5813426" y="1643062"/>
              <a:ext cx="620713" cy="277813"/>
            </a:xfrm>
            <a:custGeom>
              <a:avLst/>
              <a:gdLst>
                <a:gd name="T0" fmla="*/ 252 w 252"/>
                <a:gd name="T1" fmla="*/ 113 h 113"/>
                <a:gd name="T2" fmla="*/ 202 w 252"/>
                <a:gd name="T3" fmla="*/ 67 h 113"/>
                <a:gd name="T4" fmla="*/ 160 w 252"/>
                <a:gd name="T5" fmla="*/ 45 h 113"/>
                <a:gd name="T6" fmla="*/ 58 w 252"/>
                <a:gd name="T7" fmla="*/ 3 h 113"/>
                <a:gd name="T8" fmla="*/ 0 w 252"/>
                <a:gd name="T9" fmla="*/ 2 h 113"/>
                <a:gd name="T10" fmla="*/ 153 w 252"/>
                <a:gd name="T11" fmla="*/ 60 h 113"/>
                <a:gd name="T12" fmla="*/ 252 w 252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13">
                  <a:moveTo>
                    <a:pt x="252" y="113"/>
                  </a:moveTo>
                  <a:cubicBezTo>
                    <a:pt x="236" y="96"/>
                    <a:pt x="220" y="81"/>
                    <a:pt x="202" y="67"/>
                  </a:cubicBezTo>
                  <a:cubicBezTo>
                    <a:pt x="188" y="60"/>
                    <a:pt x="174" y="52"/>
                    <a:pt x="160" y="45"/>
                  </a:cubicBezTo>
                  <a:cubicBezTo>
                    <a:pt x="126" y="29"/>
                    <a:pt x="92" y="15"/>
                    <a:pt x="58" y="3"/>
                  </a:cubicBezTo>
                  <a:cubicBezTo>
                    <a:pt x="39" y="1"/>
                    <a:pt x="20" y="0"/>
                    <a:pt x="0" y="2"/>
                  </a:cubicBezTo>
                  <a:cubicBezTo>
                    <a:pt x="52" y="16"/>
                    <a:pt x="103" y="36"/>
                    <a:pt x="153" y="60"/>
                  </a:cubicBezTo>
                  <a:cubicBezTo>
                    <a:pt x="186" y="76"/>
                    <a:pt x="219" y="94"/>
                    <a:pt x="25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567363" y="1670050"/>
              <a:ext cx="1060450" cy="504825"/>
            </a:xfrm>
            <a:custGeom>
              <a:avLst/>
              <a:gdLst>
                <a:gd name="T0" fmla="*/ 431 w 431"/>
                <a:gd name="T1" fmla="*/ 205 h 205"/>
                <a:gd name="T2" fmla="*/ 407 w 431"/>
                <a:gd name="T3" fmla="*/ 169 h 205"/>
                <a:gd name="T4" fmla="*/ 266 w 431"/>
                <a:gd name="T5" fmla="*/ 84 h 205"/>
                <a:gd name="T6" fmla="*/ 39 w 431"/>
                <a:gd name="T7" fmla="*/ 0 h 205"/>
                <a:gd name="T8" fmla="*/ 0 w 431"/>
                <a:gd name="T9" fmla="*/ 9 h 205"/>
                <a:gd name="T10" fmla="*/ 259 w 431"/>
                <a:gd name="T11" fmla="*/ 98 h 205"/>
                <a:gd name="T12" fmla="*/ 431 w 431"/>
                <a:gd name="T1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205">
                  <a:moveTo>
                    <a:pt x="431" y="205"/>
                  </a:moveTo>
                  <a:cubicBezTo>
                    <a:pt x="423" y="192"/>
                    <a:pt x="415" y="181"/>
                    <a:pt x="407" y="169"/>
                  </a:cubicBezTo>
                  <a:cubicBezTo>
                    <a:pt x="360" y="138"/>
                    <a:pt x="313" y="109"/>
                    <a:pt x="266" y="84"/>
                  </a:cubicBezTo>
                  <a:cubicBezTo>
                    <a:pt x="191" y="43"/>
                    <a:pt x="115" y="16"/>
                    <a:pt x="39" y="0"/>
                  </a:cubicBezTo>
                  <a:cubicBezTo>
                    <a:pt x="26" y="3"/>
                    <a:pt x="13" y="6"/>
                    <a:pt x="0" y="9"/>
                  </a:cubicBezTo>
                  <a:cubicBezTo>
                    <a:pt x="86" y="23"/>
                    <a:pt x="173" y="51"/>
                    <a:pt x="259" y="98"/>
                  </a:cubicBezTo>
                  <a:cubicBezTo>
                    <a:pt x="316" y="129"/>
                    <a:pt x="373" y="165"/>
                    <a:pt x="431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338763" y="1736725"/>
              <a:ext cx="1420813" cy="668338"/>
            </a:xfrm>
            <a:custGeom>
              <a:avLst/>
              <a:gdLst>
                <a:gd name="T0" fmla="*/ 577 w 577"/>
                <a:gd name="T1" fmla="*/ 272 h 272"/>
                <a:gd name="T2" fmla="*/ 559 w 577"/>
                <a:gd name="T3" fmla="*/ 238 h 272"/>
                <a:gd name="T4" fmla="*/ 366 w 577"/>
                <a:gd name="T5" fmla="*/ 107 h 272"/>
                <a:gd name="T6" fmla="*/ 36 w 577"/>
                <a:gd name="T7" fmla="*/ 0 h 272"/>
                <a:gd name="T8" fmla="*/ 0 w 577"/>
                <a:gd name="T9" fmla="*/ 14 h 272"/>
                <a:gd name="T10" fmla="*/ 358 w 577"/>
                <a:gd name="T11" fmla="*/ 120 h 272"/>
                <a:gd name="T12" fmla="*/ 577 w 577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" h="272">
                  <a:moveTo>
                    <a:pt x="577" y="272"/>
                  </a:moveTo>
                  <a:cubicBezTo>
                    <a:pt x="571" y="260"/>
                    <a:pt x="565" y="249"/>
                    <a:pt x="559" y="238"/>
                  </a:cubicBezTo>
                  <a:cubicBezTo>
                    <a:pt x="497" y="191"/>
                    <a:pt x="432" y="147"/>
                    <a:pt x="366" y="107"/>
                  </a:cubicBezTo>
                  <a:cubicBezTo>
                    <a:pt x="264" y="46"/>
                    <a:pt x="152" y="9"/>
                    <a:pt x="36" y="0"/>
                  </a:cubicBezTo>
                  <a:cubicBezTo>
                    <a:pt x="24" y="4"/>
                    <a:pt x="12" y="9"/>
                    <a:pt x="0" y="14"/>
                  </a:cubicBezTo>
                  <a:cubicBezTo>
                    <a:pt x="126" y="18"/>
                    <a:pt x="248" y="55"/>
                    <a:pt x="358" y="120"/>
                  </a:cubicBezTo>
                  <a:cubicBezTo>
                    <a:pt x="433" y="166"/>
                    <a:pt x="506" y="217"/>
                    <a:pt x="577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119688" y="1809750"/>
              <a:ext cx="1739900" cy="814388"/>
            </a:xfrm>
            <a:custGeom>
              <a:avLst/>
              <a:gdLst>
                <a:gd name="T0" fmla="*/ 453 w 707"/>
                <a:gd name="T1" fmla="*/ 140 h 331"/>
                <a:gd name="T2" fmla="*/ 707 w 707"/>
                <a:gd name="T3" fmla="*/ 331 h 331"/>
                <a:gd name="T4" fmla="*/ 693 w 707"/>
                <a:gd name="T5" fmla="*/ 299 h 331"/>
                <a:gd name="T6" fmla="*/ 461 w 707"/>
                <a:gd name="T7" fmla="*/ 126 h 331"/>
                <a:gd name="T8" fmla="*/ 35 w 707"/>
                <a:gd name="T9" fmla="*/ 8 h 331"/>
                <a:gd name="T10" fmla="*/ 0 w 707"/>
                <a:gd name="T11" fmla="*/ 27 h 331"/>
                <a:gd name="T12" fmla="*/ 23 w 707"/>
                <a:gd name="T13" fmla="*/ 25 h 331"/>
                <a:gd name="T14" fmla="*/ 453 w 707"/>
                <a:gd name="T15" fmla="*/ 14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31">
                  <a:moveTo>
                    <a:pt x="453" y="140"/>
                  </a:moveTo>
                  <a:cubicBezTo>
                    <a:pt x="541" y="198"/>
                    <a:pt x="625" y="263"/>
                    <a:pt x="707" y="331"/>
                  </a:cubicBezTo>
                  <a:cubicBezTo>
                    <a:pt x="702" y="320"/>
                    <a:pt x="698" y="310"/>
                    <a:pt x="693" y="299"/>
                  </a:cubicBezTo>
                  <a:cubicBezTo>
                    <a:pt x="618" y="238"/>
                    <a:pt x="541" y="179"/>
                    <a:pt x="461" y="126"/>
                  </a:cubicBezTo>
                  <a:cubicBezTo>
                    <a:pt x="332" y="41"/>
                    <a:pt x="185" y="0"/>
                    <a:pt x="35" y="8"/>
                  </a:cubicBezTo>
                  <a:cubicBezTo>
                    <a:pt x="23" y="14"/>
                    <a:pt x="12" y="21"/>
                    <a:pt x="0" y="27"/>
                  </a:cubicBezTo>
                  <a:cubicBezTo>
                    <a:pt x="8" y="26"/>
                    <a:pt x="16" y="26"/>
                    <a:pt x="23" y="25"/>
                  </a:cubicBezTo>
                  <a:cubicBezTo>
                    <a:pt x="174" y="14"/>
                    <a:pt x="323" y="54"/>
                    <a:pt x="45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910138" y="1903413"/>
              <a:ext cx="2030413" cy="933450"/>
            </a:xfrm>
            <a:custGeom>
              <a:avLst/>
              <a:gdLst>
                <a:gd name="T0" fmla="*/ 544 w 825"/>
                <a:gd name="T1" fmla="*/ 151 h 379"/>
                <a:gd name="T2" fmla="*/ 825 w 825"/>
                <a:gd name="T3" fmla="*/ 379 h 379"/>
                <a:gd name="T4" fmla="*/ 814 w 825"/>
                <a:gd name="T5" fmla="*/ 348 h 379"/>
                <a:gd name="T6" fmla="*/ 553 w 825"/>
                <a:gd name="T7" fmla="*/ 138 h 379"/>
                <a:gd name="T8" fmla="*/ 116 w 825"/>
                <a:gd name="T9" fmla="*/ 12 h 379"/>
                <a:gd name="T10" fmla="*/ 31 w 825"/>
                <a:gd name="T11" fmla="*/ 25 h 379"/>
                <a:gd name="T12" fmla="*/ 0 w 825"/>
                <a:gd name="T13" fmla="*/ 49 h 379"/>
                <a:gd name="T14" fmla="*/ 118 w 825"/>
                <a:gd name="T15" fmla="*/ 28 h 379"/>
                <a:gd name="T16" fmla="*/ 544 w 825"/>
                <a:gd name="T17" fmla="*/ 15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379">
                  <a:moveTo>
                    <a:pt x="544" y="151"/>
                  </a:moveTo>
                  <a:cubicBezTo>
                    <a:pt x="642" y="221"/>
                    <a:pt x="735" y="300"/>
                    <a:pt x="825" y="379"/>
                  </a:cubicBezTo>
                  <a:cubicBezTo>
                    <a:pt x="821" y="369"/>
                    <a:pt x="817" y="358"/>
                    <a:pt x="814" y="348"/>
                  </a:cubicBezTo>
                  <a:cubicBezTo>
                    <a:pt x="730" y="275"/>
                    <a:pt x="643" y="203"/>
                    <a:pt x="553" y="138"/>
                  </a:cubicBezTo>
                  <a:cubicBezTo>
                    <a:pt x="421" y="43"/>
                    <a:pt x="270" y="0"/>
                    <a:pt x="116" y="12"/>
                  </a:cubicBezTo>
                  <a:cubicBezTo>
                    <a:pt x="88" y="14"/>
                    <a:pt x="59" y="18"/>
                    <a:pt x="31" y="25"/>
                  </a:cubicBezTo>
                  <a:cubicBezTo>
                    <a:pt x="20" y="32"/>
                    <a:pt x="10" y="40"/>
                    <a:pt x="0" y="49"/>
                  </a:cubicBezTo>
                  <a:cubicBezTo>
                    <a:pt x="38" y="38"/>
                    <a:pt x="78" y="31"/>
                    <a:pt x="118" y="28"/>
                  </a:cubicBezTo>
                  <a:cubicBezTo>
                    <a:pt x="268" y="16"/>
                    <a:pt x="415" y="59"/>
                    <a:pt x="54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710113" y="2000250"/>
              <a:ext cx="2300288" cy="1042988"/>
            </a:xfrm>
            <a:custGeom>
              <a:avLst/>
              <a:gdLst>
                <a:gd name="T0" fmla="*/ 631 w 934"/>
                <a:gd name="T1" fmla="*/ 161 h 424"/>
                <a:gd name="T2" fmla="*/ 928 w 934"/>
                <a:gd name="T3" fmla="*/ 418 h 424"/>
                <a:gd name="T4" fmla="*/ 934 w 934"/>
                <a:gd name="T5" fmla="*/ 424 h 424"/>
                <a:gd name="T6" fmla="*/ 924 w 934"/>
                <a:gd name="T7" fmla="*/ 393 h 424"/>
                <a:gd name="T8" fmla="*/ 640 w 934"/>
                <a:gd name="T9" fmla="*/ 149 h 424"/>
                <a:gd name="T10" fmla="*/ 206 w 934"/>
                <a:gd name="T11" fmla="*/ 14 h 424"/>
                <a:gd name="T12" fmla="*/ 28 w 934"/>
                <a:gd name="T13" fmla="*/ 58 h 424"/>
                <a:gd name="T14" fmla="*/ 0 w 934"/>
                <a:gd name="T15" fmla="*/ 89 h 424"/>
                <a:gd name="T16" fmla="*/ 208 w 934"/>
                <a:gd name="T17" fmla="*/ 30 h 424"/>
                <a:gd name="T18" fmla="*/ 631 w 934"/>
                <a:gd name="T19" fmla="*/ 1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4" h="424">
                  <a:moveTo>
                    <a:pt x="631" y="161"/>
                  </a:moveTo>
                  <a:cubicBezTo>
                    <a:pt x="735" y="242"/>
                    <a:pt x="833" y="332"/>
                    <a:pt x="928" y="418"/>
                  </a:cubicBezTo>
                  <a:cubicBezTo>
                    <a:pt x="930" y="420"/>
                    <a:pt x="932" y="422"/>
                    <a:pt x="934" y="424"/>
                  </a:cubicBezTo>
                  <a:cubicBezTo>
                    <a:pt x="931" y="414"/>
                    <a:pt x="928" y="403"/>
                    <a:pt x="924" y="393"/>
                  </a:cubicBezTo>
                  <a:cubicBezTo>
                    <a:pt x="834" y="311"/>
                    <a:pt x="740" y="226"/>
                    <a:pt x="640" y="149"/>
                  </a:cubicBezTo>
                  <a:cubicBezTo>
                    <a:pt x="510" y="47"/>
                    <a:pt x="360" y="0"/>
                    <a:pt x="206" y="14"/>
                  </a:cubicBezTo>
                  <a:cubicBezTo>
                    <a:pt x="145" y="19"/>
                    <a:pt x="85" y="34"/>
                    <a:pt x="28" y="58"/>
                  </a:cubicBezTo>
                  <a:cubicBezTo>
                    <a:pt x="18" y="68"/>
                    <a:pt x="9" y="78"/>
                    <a:pt x="0" y="89"/>
                  </a:cubicBezTo>
                  <a:cubicBezTo>
                    <a:pt x="65" y="56"/>
                    <a:pt x="135" y="36"/>
                    <a:pt x="208" y="30"/>
                  </a:cubicBezTo>
                  <a:cubicBezTo>
                    <a:pt x="357" y="17"/>
                    <a:pt x="503" y="62"/>
                    <a:pt x="63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543426" y="2098675"/>
              <a:ext cx="2525713" cy="1143000"/>
            </a:xfrm>
            <a:custGeom>
              <a:avLst/>
              <a:gdLst>
                <a:gd name="T0" fmla="*/ 705 w 1026"/>
                <a:gd name="T1" fmla="*/ 170 h 465"/>
                <a:gd name="T2" fmla="*/ 953 w 1026"/>
                <a:gd name="T3" fmla="*/ 396 h 465"/>
                <a:gd name="T4" fmla="*/ 1026 w 1026"/>
                <a:gd name="T5" fmla="*/ 465 h 465"/>
                <a:gd name="T6" fmla="*/ 1018 w 1026"/>
                <a:gd name="T7" fmla="*/ 435 h 465"/>
                <a:gd name="T8" fmla="*/ 964 w 1026"/>
                <a:gd name="T9" fmla="*/ 384 h 465"/>
                <a:gd name="T10" fmla="*/ 715 w 1026"/>
                <a:gd name="T11" fmla="*/ 158 h 465"/>
                <a:gd name="T12" fmla="*/ 284 w 1026"/>
                <a:gd name="T13" fmla="*/ 14 h 465"/>
                <a:gd name="T14" fmla="*/ 21 w 1026"/>
                <a:gd name="T15" fmla="*/ 111 h 465"/>
                <a:gd name="T16" fmla="*/ 0 w 1026"/>
                <a:gd name="T17" fmla="*/ 148 h 465"/>
                <a:gd name="T18" fmla="*/ 285 w 1026"/>
                <a:gd name="T19" fmla="*/ 30 h 465"/>
                <a:gd name="T20" fmla="*/ 705 w 1026"/>
                <a:gd name="T21" fmla="*/ 17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6" h="465">
                  <a:moveTo>
                    <a:pt x="705" y="170"/>
                  </a:moveTo>
                  <a:cubicBezTo>
                    <a:pt x="791" y="243"/>
                    <a:pt x="873" y="320"/>
                    <a:pt x="953" y="396"/>
                  </a:cubicBezTo>
                  <a:cubicBezTo>
                    <a:pt x="977" y="419"/>
                    <a:pt x="1002" y="442"/>
                    <a:pt x="1026" y="465"/>
                  </a:cubicBezTo>
                  <a:cubicBezTo>
                    <a:pt x="1023" y="455"/>
                    <a:pt x="1021" y="445"/>
                    <a:pt x="1018" y="435"/>
                  </a:cubicBezTo>
                  <a:cubicBezTo>
                    <a:pt x="1000" y="418"/>
                    <a:pt x="982" y="401"/>
                    <a:pt x="964" y="384"/>
                  </a:cubicBezTo>
                  <a:cubicBezTo>
                    <a:pt x="884" y="309"/>
                    <a:pt x="802" y="231"/>
                    <a:pt x="715" y="158"/>
                  </a:cubicBezTo>
                  <a:cubicBezTo>
                    <a:pt x="585" y="50"/>
                    <a:pt x="436" y="0"/>
                    <a:pt x="284" y="14"/>
                  </a:cubicBezTo>
                  <a:cubicBezTo>
                    <a:pt x="189" y="23"/>
                    <a:pt x="100" y="57"/>
                    <a:pt x="21" y="111"/>
                  </a:cubicBezTo>
                  <a:cubicBezTo>
                    <a:pt x="14" y="123"/>
                    <a:pt x="6" y="135"/>
                    <a:pt x="0" y="148"/>
                  </a:cubicBezTo>
                  <a:cubicBezTo>
                    <a:pt x="82" y="81"/>
                    <a:pt x="181" y="40"/>
                    <a:pt x="285" y="30"/>
                  </a:cubicBezTo>
                  <a:cubicBezTo>
                    <a:pt x="433" y="16"/>
                    <a:pt x="578" y="65"/>
                    <a:pt x="705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413251" y="2198688"/>
              <a:ext cx="2708275" cy="1238250"/>
            </a:xfrm>
            <a:custGeom>
              <a:avLst/>
              <a:gdLst>
                <a:gd name="T0" fmla="*/ 350 w 1100"/>
                <a:gd name="T1" fmla="*/ 30 h 503"/>
                <a:gd name="T2" fmla="*/ 764 w 1100"/>
                <a:gd name="T3" fmla="*/ 179 h 503"/>
                <a:gd name="T4" fmla="*/ 975 w 1100"/>
                <a:gd name="T5" fmla="*/ 381 h 503"/>
                <a:gd name="T6" fmla="*/ 1100 w 1100"/>
                <a:gd name="T7" fmla="*/ 503 h 503"/>
                <a:gd name="T8" fmla="*/ 1092 w 1100"/>
                <a:gd name="T9" fmla="*/ 473 h 503"/>
                <a:gd name="T10" fmla="*/ 986 w 1100"/>
                <a:gd name="T11" fmla="*/ 369 h 503"/>
                <a:gd name="T12" fmla="*/ 774 w 1100"/>
                <a:gd name="T13" fmla="*/ 167 h 503"/>
                <a:gd name="T14" fmla="*/ 348 w 1100"/>
                <a:gd name="T15" fmla="*/ 14 h 503"/>
                <a:gd name="T16" fmla="*/ 19 w 1100"/>
                <a:gd name="T17" fmla="*/ 179 h 503"/>
                <a:gd name="T18" fmla="*/ 0 w 1100"/>
                <a:gd name="T19" fmla="*/ 224 h 503"/>
                <a:gd name="T20" fmla="*/ 350 w 1100"/>
                <a:gd name="T21" fmla="*/ 3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0" h="503">
                  <a:moveTo>
                    <a:pt x="350" y="30"/>
                  </a:moveTo>
                  <a:cubicBezTo>
                    <a:pt x="494" y="16"/>
                    <a:pt x="641" y="69"/>
                    <a:pt x="764" y="179"/>
                  </a:cubicBezTo>
                  <a:cubicBezTo>
                    <a:pt x="837" y="244"/>
                    <a:pt x="907" y="314"/>
                    <a:pt x="975" y="381"/>
                  </a:cubicBezTo>
                  <a:cubicBezTo>
                    <a:pt x="1017" y="422"/>
                    <a:pt x="1058" y="463"/>
                    <a:pt x="1100" y="503"/>
                  </a:cubicBezTo>
                  <a:cubicBezTo>
                    <a:pt x="1097" y="493"/>
                    <a:pt x="1095" y="483"/>
                    <a:pt x="1092" y="473"/>
                  </a:cubicBezTo>
                  <a:cubicBezTo>
                    <a:pt x="1057" y="440"/>
                    <a:pt x="1022" y="405"/>
                    <a:pt x="986" y="369"/>
                  </a:cubicBezTo>
                  <a:cubicBezTo>
                    <a:pt x="918" y="302"/>
                    <a:pt x="848" y="233"/>
                    <a:pt x="774" y="167"/>
                  </a:cubicBezTo>
                  <a:cubicBezTo>
                    <a:pt x="649" y="54"/>
                    <a:pt x="497" y="0"/>
                    <a:pt x="348" y="14"/>
                  </a:cubicBezTo>
                  <a:cubicBezTo>
                    <a:pt x="223" y="26"/>
                    <a:pt x="109" y="84"/>
                    <a:pt x="19" y="179"/>
                  </a:cubicBezTo>
                  <a:cubicBezTo>
                    <a:pt x="12" y="194"/>
                    <a:pt x="6" y="209"/>
                    <a:pt x="0" y="224"/>
                  </a:cubicBezTo>
                  <a:cubicBezTo>
                    <a:pt x="91" y="112"/>
                    <a:pt x="214" y="43"/>
                    <a:pt x="3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276726" y="2295525"/>
              <a:ext cx="2889250" cy="1328738"/>
            </a:xfrm>
            <a:custGeom>
              <a:avLst/>
              <a:gdLst>
                <a:gd name="T0" fmla="*/ 412 w 1173"/>
                <a:gd name="T1" fmla="*/ 32 h 540"/>
                <a:gd name="T2" fmla="*/ 825 w 1173"/>
                <a:gd name="T3" fmla="*/ 189 h 540"/>
                <a:gd name="T4" fmla="*/ 1007 w 1173"/>
                <a:gd name="T5" fmla="*/ 373 h 540"/>
                <a:gd name="T6" fmla="*/ 1173 w 1173"/>
                <a:gd name="T7" fmla="*/ 540 h 540"/>
                <a:gd name="T8" fmla="*/ 1166 w 1173"/>
                <a:gd name="T9" fmla="*/ 512 h 540"/>
                <a:gd name="T10" fmla="*/ 1018 w 1173"/>
                <a:gd name="T11" fmla="*/ 362 h 540"/>
                <a:gd name="T12" fmla="*/ 836 w 1173"/>
                <a:gd name="T13" fmla="*/ 177 h 540"/>
                <a:gd name="T14" fmla="*/ 411 w 1173"/>
                <a:gd name="T15" fmla="*/ 16 h 540"/>
                <a:gd name="T16" fmla="*/ 45 w 1173"/>
                <a:gd name="T17" fmla="*/ 247 h 540"/>
                <a:gd name="T18" fmla="*/ 16 w 1173"/>
                <a:gd name="T19" fmla="*/ 287 h 540"/>
                <a:gd name="T20" fmla="*/ 0 w 1173"/>
                <a:gd name="T21" fmla="*/ 334 h 540"/>
                <a:gd name="T22" fmla="*/ 58 w 1173"/>
                <a:gd name="T23" fmla="*/ 256 h 540"/>
                <a:gd name="T24" fmla="*/ 412 w 1173"/>
                <a:gd name="T25" fmla="*/ 3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3" h="540">
                  <a:moveTo>
                    <a:pt x="412" y="32"/>
                  </a:moveTo>
                  <a:cubicBezTo>
                    <a:pt x="557" y="16"/>
                    <a:pt x="703" y="72"/>
                    <a:pt x="825" y="189"/>
                  </a:cubicBezTo>
                  <a:cubicBezTo>
                    <a:pt x="888" y="249"/>
                    <a:pt x="948" y="312"/>
                    <a:pt x="1007" y="373"/>
                  </a:cubicBezTo>
                  <a:cubicBezTo>
                    <a:pt x="1063" y="431"/>
                    <a:pt x="1118" y="488"/>
                    <a:pt x="1173" y="540"/>
                  </a:cubicBezTo>
                  <a:cubicBezTo>
                    <a:pt x="1171" y="531"/>
                    <a:pt x="1169" y="521"/>
                    <a:pt x="1166" y="512"/>
                  </a:cubicBezTo>
                  <a:cubicBezTo>
                    <a:pt x="1117" y="464"/>
                    <a:pt x="1068" y="413"/>
                    <a:pt x="1018" y="362"/>
                  </a:cubicBezTo>
                  <a:cubicBezTo>
                    <a:pt x="960" y="301"/>
                    <a:pt x="899" y="238"/>
                    <a:pt x="836" y="177"/>
                  </a:cubicBezTo>
                  <a:cubicBezTo>
                    <a:pt x="711" y="57"/>
                    <a:pt x="560" y="0"/>
                    <a:pt x="411" y="16"/>
                  </a:cubicBezTo>
                  <a:cubicBezTo>
                    <a:pt x="265" y="31"/>
                    <a:pt x="135" y="113"/>
                    <a:pt x="45" y="247"/>
                  </a:cubicBezTo>
                  <a:cubicBezTo>
                    <a:pt x="35" y="261"/>
                    <a:pt x="26" y="274"/>
                    <a:pt x="16" y="287"/>
                  </a:cubicBezTo>
                  <a:cubicBezTo>
                    <a:pt x="10" y="304"/>
                    <a:pt x="5" y="319"/>
                    <a:pt x="0" y="334"/>
                  </a:cubicBezTo>
                  <a:cubicBezTo>
                    <a:pt x="19" y="310"/>
                    <a:pt x="39" y="284"/>
                    <a:pt x="58" y="256"/>
                  </a:cubicBezTo>
                  <a:cubicBezTo>
                    <a:pt x="146" y="126"/>
                    <a:pt x="271" y="47"/>
                    <a:pt x="4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186238" y="2390775"/>
              <a:ext cx="3016250" cy="1417638"/>
            </a:xfrm>
            <a:custGeom>
              <a:avLst/>
              <a:gdLst>
                <a:gd name="T0" fmla="*/ 457 w 1225"/>
                <a:gd name="T1" fmla="*/ 34 h 576"/>
                <a:gd name="T2" fmla="*/ 868 w 1225"/>
                <a:gd name="T3" fmla="*/ 199 h 576"/>
                <a:gd name="T4" fmla="*/ 1027 w 1225"/>
                <a:gd name="T5" fmla="*/ 368 h 576"/>
                <a:gd name="T6" fmla="*/ 1225 w 1225"/>
                <a:gd name="T7" fmla="*/ 576 h 576"/>
                <a:gd name="T8" fmla="*/ 1220 w 1225"/>
                <a:gd name="T9" fmla="*/ 548 h 576"/>
                <a:gd name="T10" fmla="*/ 1039 w 1225"/>
                <a:gd name="T11" fmla="*/ 358 h 576"/>
                <a:gd name="T12" fmla="*/ 879 w 1225"/>
                <a:gd name="T13" fmla="*/ 188 h 576"/>
                <a:gd name="T14" fmla="*/ 455 w 1225"/>
                <a:gd name="T15" fmla="*/ 18 h 576"/>
                <a:gd name="T16" fmla="*/ 96 w 1225"/>
                <a:gd name="T17" fmla="*/ 265 h 576"/>
                <a:gd name="T18" fmla="*/ 9 w 1225"/>
                <a:gd name="T19" fmla="*/ 386 h 576"/>
                <a:gd name="T20" fmla="*/ 0 w 1225"/>
                <a:gd name="T21" fmla="*/ 421 h 576"/>
                <a:gd name="T22" fmla="*/ 109 w 1225"/>
                <a:gd name="T23" fmla="*/ 273 h 576"/>
                <a:gd name="T24" fmla="*/ 457 w 1225"/>
                <a:gd name="T25" fmla="*/ 3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5" h="576">
                  <a:moveTo>
                    <a:pt x="457" y="34"/>
                  </a:moveTo>
                  <a:cubicBezTo>
                    <a:pt x="601" y="17"/>
                    <a:pt x="747" y="76"/>
                    <a:pt x="868" y="199"/>
                  </a:cubicBezTo>
                  <a:cubicBezTo>
                    <a:pt x="923" y="255"/>
                    <a:pt x="976" y="313"/>
                    <a:pt x="1027" y="368"/>
                  </a:cubicBezTo>
                  <a:cubicBezTo>
                    <a:pt x="1094" y="441"/>
                    <a:pt x="1160" y="513"/>
                    <a:pt x="1225" y="576"/>
                  </a:cubicBezTo>
                  <a:cubicBezTo>
                    <a:pt x="1223" y="567"/>
                    <a:pt x="1222" y="557"/>
                    <a:pt x="1220" y="548"/>
                  </a:cubicBezTo>
                  <a:cubicBezTo>
                    <a:pt x="1160" y="489"/>
                    <a:pt x="1100" y="424"/>
                    <a:pt x="1039" y="358"/>
                  </a:cubicBezTo>
                  <a:cubicBezTo>
                    <a:pt x="987" y="302"/>
                    <a:pt x="934" y="244"/>
                    <a:pt x="879" y="188"/>
                  </a:cubicBezTo>
                  <a:cubicBezTo>
                    <a:pt x="755" y="61"/>
                    <a:pt x="604" y="0"/>
                    <a:pt x="455" y="18"/>
                  </a:cubicBezTo>
                  <a:cubicBezTo>
                    <a:pt x="310" y="35"/>
                    <a:pt x="182" y="122"/>
                    <a:pt x="96" y="265"/>
                  </a:cubicBezTo>
                  <a:cubicBezTo>
                    <a:pt x="68" y="311"/>
                    <a:pt x="38" y="351"/>
                    <a:pt x="9" y="386"/>
                  </a:cubicBezTo>
                  <a:cubicBezTo>
                    <a:pt x="6" y="398"/>
                    <a:pt x="3" y="409"/>
                    <a:pt x="0" y="421"/>
                  </a:cubicBezTo>
                  <a:cubicBezTo>
                    <a:pt x="37" y="380"/>
                    <a:pt x="74" y="331"/>
                    <a:pt x="109" y="273"/>
                  </a:cubicBezTo>
                  <a:cubicBezTo>
                    <a:pt x="193" y="135"/>
                    <a:pt x="316" y="50"/>
                    <a:pt x="45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4137026" y="2489200"/>
              <a:ext cx="3097213" cy="1498600"/>
            </a:xfrm>
            <a:custGeom>
              <a:avLst/>
              <a:gdLst>
                <a:gd name="T0" fmla="*/ 485 w 1258"/>
                <a:gd name="T1" fmla="*/ 34 h 609"/>
                <a:gd name="T2" fmla="*/ 894 w 1258"/>
                <a:gd name="T3" fmla="*/ 208 h 609"/>
                <a:gd name="T4" fmla="*/ 1034 w 1258"/>
                <a:gd name="T5" fmla="*/ 366 h 609"/>
                <a:gd name="T6" fmla="*/ 1258 w 1258"/>
                <a:gd name="T7" fmla="*/ 609 h 609"/>
                <a:gd name="T8" fmla="*/ 1254 w 1258"/>
                <a:gd name="T9" fmla="*/ 582 h 609"/>
                <a:gd name="T10" fmla="*/ 1046 w 1258"/>
                <a:gd name="T11" fmla="*/ 355 h 609"/>
                <a:gd name="T12" fmla="*/ 906 w 1258"/>
                <a:gd name="T13" fmla="*/ 198 h 609"/>
                <a:gd name="T14" fmla="*/ 483 w 1258"/>
                <a:gd name="T15" fmla="*/ 18 h 609"/>
                <a:gd name="T16" fmla="*/ 130 w 1258"/>
                <a:gd name="T17" fmla="*/ 281 h 609"/>
                <a:gd name="T18" fmla="*/ 4 w 1258"/>
                <a:gd name="T19" fmla="*/ 459 h 609"/>
                <a:gd name="T20" fmla="*/ 0 w 1258"/>
                <a:gd name="T21" fmla="*/ 487 h 609"/>
                <a:gd name="T22" fmla="*/ 144 w 1258"/>
                <a:gd name="T23" fmla="*/ 289 h 609"/>
                <a:gd name="T24" fmla="*/ 485 w 1258"/>
                <a:gd name="T25" fmla="*/ 3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8" h="609">
                  <a:moveTo>
                    <a:pt x="485" y="34"/>
                  </a:moveTo>
                  <a:cubicBezTo>
                    <a:pt x="629" y="17"/>
                    <a:pt x="774" y="78"/>
                    <a:pt x="894" y="208"/>
                  </a:cubicBezTo>
                  <a:cubicBezTo>
                    <a:pt x="942" y="261"/>
                    <a:pt x="989" y="314"/>
                    <a:pt x="1034" y="366"/>
                  </a:cubicBezTo>
                  <a:cubicBezTo>
                    <a:pt x="1112" y="454"/>
                    <a:pt x="1185" y="538"/>
                    <a:pt x="1258" y="609"/>
                  </a:cubicBezTo>
                  <a:cubicBezTo>
                    <a:pt x="1257" y="600"/>
                    <a:pt x="1255" y="591"/>
                    <a:pt x="1254" y="582"/>
                  </a:cubicBezTo>
                  <a:cubicBezTo>
                    <a:pt x="1186" y="515"/>
                    <a:pt x="1118" y="437"/>
                    <a:pt x="1046" y="355"/>
                  </a:cubicBezTo>
                  <a:cubicBezTo>
                    <a:pt x="1001" y="303"/>
                    <a:pt x="954" y="250"/>
                    <a:pt x="906" y="198"/>
                  </a:cubicBezTo>
                  <a:cubicBezTo>
                    <a:pt x="782" y="64"/>
                    <a:pt x="632" y="0"/>
                    <a:pt x="483" y="18"/>
                  </a:cubicBezTo>
                  <a:cubicBezTo>
                    <a:pt x="340" y="36"/>
                    <a:pt x="211" y="132"/>
                    <a:pt x="130" y="281"/>
                  </a:cubicBezTo>
                  <a:cubicBezTo>
                    <a:pt x="90" y="355"/>
                    <a:pt x="46" y="413"/>
                    <a:pt x="4" y="459"/>
                  </a:cubicBezTo>
                  <a:cubicBezTo>
                    <a:pt x="3" y="468"/>
                    <a:pt x="1" y="478"/>
                    <a:pt x="0" y="487"/>
                  </a:cubicBezTo>
                  <a:cubicBezTo>
                    <a:pt x="48" y="438"/>
                    <a:pt x="98" y="373"/>
                    <a:pt x="144" y="289"/>
                  </a:cubicBezTo>
                  <a:cubicBezTo>
                    <a:pt x="222" y="144"/>
                    <a:pt x="347" y="52"/>
                    <a:pt x="48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110038" y="2587625"/>
              <a:ext cx="3151188" cy="1571625"/>
            </a:xfrm>
            <a:custGeom>
              <a:avLst/>
              <a:gdLst>
                <a:gd name="T0" fmla="*/ 169 w 1280"/>
                <a:gd name="T1" fmla="*/ 305 h 639"/>
                <a:gd name="T2" fmla="*/ 505 w 1280"/>
                <a:gd name="T3" fmla="*/ 35 h 639"/>
                <a:gd name="T4" fmla="*/ 911 w 1280"/>
                <a:gd name="T5" fmla="*/ 218 h 639"/>
                <a:gd name="T6" fmla="*/ 1035 w 1280"/>
                <a:gd name="T7" fmla="*/ 364 h 639"/>
                <a:gd name="T8" fmla="*/ 1280 w 1280"/>
                <a:gd name="T9" fmla="*/ 639 h 639"/>
                <a:gd name="T10" fmla="*/ 1277 w 1280"/>
                <a:gd name="T11" fmla="*/ 613 h 639"/>
                <a:gd name="T12" fmla="*/ 1047 w 1280"/>
                <a:gd name="T13" fmla="*/ 354 h 639"/>
                <a:gd name="T14" fmla="*/ 923 w 1280"/>
                <a:gd name="T15" fmla="*/ 207 h 639"/>
                <a:gd name="T16" fmla="*/ 503 w 1280"/>
                <a:gd name="T17" fmla="*/ 19 h 639"/>
                <a:gd name="T18" fmla="*/ 155 w 1280"/>
                <a:gd name="T19" fmla="*/ 298 h 639"/>
                <a:gd name="T20" fmla="*/ 3 w 1280"/>
                <a:gd name="T21" fmla="*/ 519 h 639"/>
                <a:gd name="T22" fmla="*/ 0 w 1280"/>
                <a:gd name="T23" fmla="*/ 544 h 639"/>
                <a:gd name="T24" fmla="*/ 169 w 1280"/>
                <a:gd name="T25" fmla="*/ 30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0" h="639">
                  <a:moveTo>
                    <a:pt x="169" y="305"/>
                  </a:moveTo>
                  <a:cubicBezTo>
                    <a:pt x="244" y="152"/>
                    <a:pt x="366" y="53"/>
                    <a:pt x="505" y="35"/>
                  </a:cubicBezTo>
                  <a:cubicBezTo>
                    <a:pt x="648" y="16"/>
                    <a:pt x="792" y="81"/>
                    <a:pt x="911" y="218"/>
                  </a:cubicBezTo>
                  <a:cubicBezTo>
                    <a:pt x="954" y="267"/>
                    <a:pt x="995" y="316"/>
                    <a:pt x="1035" y="364"/>
                  </a:cubicBezTo>
                  <a:cubicBezTo>
                    <a:pt x="1120" y="466"/>
                    <a:pt x="1200" y="562"/>
                    <a:pt x="1280" y="639"/>
                  </a:cubicBezTo>
                  <a:cubicBezTo>
                    <a:pt x="1279" y="631"/>
                    <a:pt x="1278" y="622"/>
                    <a:pt x="1277" y="613"/>
                  </a:cubicBezTo>
                  <a:cubicBezTo>
                    <a:pt x="1202" y="539"/>
                    <a:pt x="1127" y="449"/>
                    <a:pt x="1047" y="354"/>
                  </a:cubicBezTo>
                  <a:cubicBezTo>
                    <a:pt x="1007" y="306"/>
                    <a:pt x="966" y="256"/>
                    <a:pt x="923" y="207"/>
                  </a:cubicBezTo>
                  <a:cubicBezTo>
                    <a:pt x="801" y="66"/>
                    <a:pt x="652" y="0"/>
                    <a:pt x="503" y="19"/>
                  </a:cubicBezTo>
                  <a:cubicBezTo>
                    <a:pt x="359" y="38"/>
                    <a:pt x="232" y="140"/>
                    <a:pt x="155" y="298"/>
                  </a:cubicBezTo>
                  <a:cubicBezTo>
                    <a:pt x="107" y="396"/>
                    <a:pt x="53" y="467"/>
                    <a:pt x="3" y="519"/>
                  </a:cubicBezTo>
                  <a:cubicBezTo>
                    <a:pt x="2" y="527"/>
                    <a:pt x="1" y="536"/>
                    <a:pt x="0" y="544"/>
                  </a:cubicBezTo>
                  <a:cubicBezTo>
                    <a:pt x="57" y="489"/>
                    <a:pt x="117" y="412"/>
                    <a:pt x="16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00513" y="2711450"/>
              <a:ext cx="3179763" cy="1616075"/>
            </a:xfrm>
            <a:custGeom>
              <a:avLst/>
              <a:gdLst>
                <a:gd name="T0" fmla="*/ 187 w 1292"/>
                <a:gd name="T1" fmla="*/ 311 h 657"/>
                <a:gd name="T2" fmla="*/ 518 w 1292"/>
                <a:gd name="T3" fmla="*/ 26 h 657"/>
                <a:gd name="T4" fmla="*/ 724 w 1292"/>
                <a:gd name="T5" fmla="*/ 58 h 657"/>
                <a:gd name="T6" fmla="*/ 921 w 1292"/>
                <a:gd name="T7" fmla="*/ 217 h 657"/>
                <a:gd name="T8" fmla="*/ 1032 w 1292"/>
                <a:gd name="T9" fmla="*/ 354 h 657"/>
                <a:gd name="T10" fmla="*/ 1292 w 1292"/>
                <a:gd name="T11" fmla="*/ 657 h 657"/>
                <a:gd name="T12" fmla="*/ 1291 w 1292"/>
                <a:gd name="T13" fmla="*/ 644 h 657"/>
                <a:gd name="T14" fmla="*/ 1290 w 1292"/>
                <a:gd name="T15" fmla="*/ 632 h 657"/>
                <a:gd name="T16" fmla="*/ 1044 w 1292"/>
                <a:gd name="T17" fmla="*/ 344 h 657"/>
                <a:gd name="T18" fmla="*/ 934 w 1292"/>
                <a:gd name="T19" fmla="*/ 207 h 657"/>
                <a:gd name="T20" fmla="*/ 730 w 1292"/>
                <a:gd name="T21" fmla="*/ 44 h 657"/>
                <a:gd name="T22" fmla="*/ 516 w 1292"/>
                <a:gd name="T23" fmla="*/ 10 h 657"/>
                <a:gd name="T24" fmla="*/ 173 w 1292"/>
                <a:gd name="T25" fmla="*/ 305 h 657"/>
                <a:gd name="T26" fmla="*/ 0 w 1292"/>
                <a:gd name="T27" fmla="*/ 562 h 657"/>
                <a:gd name="T28" fmla="*/ 0 w 1292"/>
                <a:gd name="T29" fmla="*/ 585 h 657"/>
                <a:gd name="T30" fmla="*/ 187 w 1292"/>
                <a:gd name="T31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2" h="657">
                  <a:moveTo>
                    <a:pt x="187" y="311"/>
                  </a:moveTo>
                  <a:cubicBezTo>
                    <a:pt x="258" y="149"/>
                    <a:pt x="379" y="45"/>
                    <a:pt x="518" y="26"/>
                  </a:cubicBezTo>
                  <a:cubicBezTo>
                    <a:pt x="586" y="16"/>
                    <a:pt x="656" y="27"/>
                    <a:pt x="724" y="58"/>
                  </a:cubicBezTo>
                  <a:cubicBezTo>
                    <a:pt x="795" y="91"/>
                    <a:pt x="862" y="144"/>
                    <a:pt x="921" y="217"/>
                  </a:cubicBezTo>
                  <a:cubicBezTo>
                    <a:pt x="959" y="263"/>
                    <a:pt x="996" y="309"/>
                    <a:pt x="1032" y="354"/>
                  </a:cubicBezTo>
                  <a:cubicBezTo>
                    <a:pt x="1122" y="468"/>
                    <a:pt x="1207" y="574"/>
                    <a:pt x="1292" y="657"/>
                  </a:cubicBezTo>
                  <a:cubicBezTo>
                    <a:pt x="1292" y="653"/>
                    <a:pt x="1291" y="649"/>
                    <a:pt x="1291" y="644"/>
                  </a:cubicBezTo>
                  <a:cubicBezTo>
                    <a:pt x="1291" y="641"/>
                    <a:pt x="1290" y="636"/>
                    <a:pt x="1290" y="632"/>
                  </a:cubicBezTo>
                  <a:cubicBezTo>
                    <a:pt x="1210" y="552"/>
                    <a:pt x="1129" y="451"/>
                    <a:pt x="1044" y="344"/>
                  </a:cubicBezTo>
                  <a:cubicBezTo>
                    <a:pt x="1008" y="299"/>
                    <a:pt x="972" y="253"/>
                    <a:pt x="934" y="207"/>
                  </a:cubicBezTo>
                  <a:cubicBezTo>
                    <a:pt x="872" y="132"/>
                    <a:pt x="804" y="78"/>
                    <a:pt x="730" y="44"/>
                  </a:cubicBezTo>
                  <a:cubicBezTo>
                    <a:pt x="659" y="12"/>
                    <a:pt x="587" y="0"/>
                    <a:pt x="516" y="10"/>
                  </a:cubicBezTo>
                  <a:cubicBezTo>
                    <a:pt x="371" y="30"/>
                    <a:pt x="246" y="138"/>
                    <a:pt x="173" y="305"/>
                  </a:cubicBezTo>
                  <a:cubicBezTo>
                    <a:pt x="120" y="426"/>
                    <a:pt x="57" y="507"/>
                    <a:pt x="0" y="562"/>
                  </a:cubicBezTo>
                  <a:cubicBezTo>
                    <a:pt x="0" y="569"/>
                    <a:pt x="0" y="577"/>
                    <a:pt x="0" y="585"/>
                  </a:cubicBezTo>
                  <a:cubicBezTo>
                    <a:pt x="61" y="529"/>
                    <a:pt x="130" y="443"/>
                    <a:pt x="18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097338" y="2784475"/>
              <a:ext cx="3190875" cy="1698625"/>
            </a:xfrm>
            <a:custGeom>
              <a:avLst/>
              <a:gdLst>
                <a:gd name="T0" fmla="*/ 203 w 1296"/>
                <a:gd name="T1" fmla="*/ 337 h 690"/>
                <a:gd name="T2" fmla="*/ 528 w 1296"/>
                <a:gd name="T3" fmla="*/ 37 h 690"/>
                <a:gd name="T4" fmla="*/ 928 w 1296"/>
                <a:gd name="T5" fmla="*/ 236 h 690"/>
                <a:gd name="T6" fmla="*/ 1027 w 1296"/>
                <a:gd name="T7" fmla="*/ 365 h 690"/>
                <a:gd name="T8" fmla="*/ 1296 w 1296"/>
                <a:gd name="T9" fmla="*/ 690 h 690"/>
                <a:gd name="T10" fmla="*/ 1295 w 1296"/>
                <a:gd name="T11" fmla="*/ 666 h 690"/>
                <a:gd name="T12" fmla="*/ 1040 w 1296"/>
                <a:gd name="T13" fmla="*/ 355 h 690"/>
                <a:gd name="T14" fmla="*/ 941 w 1296"/>
                <a:gd name="T15" fmla="*/ 226 h 690"/>
                <a:gd name="T16" fmla="*/ 526 w 1296"/>
                <a:gd name="T17" fmla="*/ 21 h 690"/>
                <a:gd name="T18" fmla="*/ 188 w 1296"/>
                <a:gd name="T19" fmla="*/ 332 h 690"/>
                <a:gd name="T20" fmla="*/ 0 w 1296"/>
                <a:gd name="T21" fmla="*/ 620 h 690"/>
                <a:gd name="T22" fmla="*/ 1 w 1296"/>
                <a:gd name="T23" fmla="*/ 641 h 690"/>
                <a:gd name="T24" fmla="*/ 203 w 1296"/>
                <a:gd name="T25" fmla="*/ 337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6" h="690">
                  <a:moveTo>
                    <a:pt x="203" y="337"/>
                  </a:moveTo>
                  <a:cubicBezTo>
                    <a:pt x="270" y="166"/>
                    <a:pt x="389" y="57"/>
                    <a:pt x="528" y="37"/>
                  </a:cubicBezTo>
                  <a:cubicBezTo>
                    <a:pt x="668" y="17"/>
                    <a:pt x="814" y="89"/>
                    <a:pt x="928" y="236"/>
                  </a:cubicBezTo>
                  <a:cubicBezTo>
                    <a:pt x="962" y="280"/>
                    <a:pt x="995" y="323"/>
                    <a:pt x="1027" y="365"/>
                  </a:cubicBezTo>
                  <a:cubicBezTo>
                    <a:pt x="1120" y="488"/>
                    <a:pt x="1207" y="603"/>
                    <a:pt x="1296" y="690"/>
                  </a:cubicBezTo>
                  <a:cubicBezTo>
                    <a:pt x="1296" y="682"/>
                    <a:pt x="1296" y="674"/>
                    <a:pt x="1295" y="666"/>
                  </a:cubicBezTo>
                  <a:cubicBezTo>
                    <a:pt x="1212" y="582"/>
                    <a:pt x="1128" y="472"/>
                    <a:pt x="1040" y="355"/>
                  </a:cubicBezTo>
                  <a:cubicBezTo>
                    <a:pt x="1008" y="313"/>
                    <a:pt x="975" y="270"/>
                    <a:pt x="941" y="226"/>
                  </a:cubicBezTo>
                  <a:cubicBezTo>
                    <a:pt x="823" y="75"/>
                    <a:pt x="671" y="0"/>
                    <a:pt x="526" y="21"/>
                  </a:cubicBezTo>
                  <a:cubicBezTo>
                    <a:pt x="381" y="42"/>
                    <a:pt x="257" y="155"/>
                    <a:pt x="188" y="332"/>
                  </a:cubicBezTo>
                  <a:cubicBezTo>
                    <a:pt x="131" y="475"/>
                    <a:pt x="61" y="565"/>
                    <a:pt x="0" y="620"/>
                  </a:cubicBezTo>
                  <a:cubicBezTo>
                    <a:pt x="1" y="627"/>
                    <a:pt x="1" y="634"/>
                    <a:pt x="1" y="641"/>
                  </a:cubicBezTo>
                  <a:cubicBezTo>
                    <a:pt x="65" y="585"/>
                    <a:pt x="142" y="491"/>
                    <a:pt x="203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110038" y="2882900"/>
              <a:ext cx="3176588" cy="1741488"/>
            </a:xfrm>
            <a:custGeom>
              <a:avLst/>
              <a:gdLst>
                <a:gd name="T0" fmla="*/ 942 w 1290"/>
                <a:gd name="T1" fmla="*/ 236 h 708"/>
                <a:gd name="T2" fmla="*/ 530 w 1290"/>
                <a:gd name="T3" fmla="*/ 22 h 708"/>
                <a:gd name="T4" fmla="*/ 197 w 1290"/>
                <a:gd name="T5" fmla="*/ 348 h 708"/>
                <a:gd name="T6" fmla="*/ 0 w 1290"/>
                <a:gd name="T7" fmla="*/ 664 h 708"/>
                <a:gd name="T8" fmla="*/ 2 w 1290"/>
                <a:gd name="T9" fmla="*/ 683 h 708"/>
                <a:gd name="T10" fmla="*/ 212 w 1290"/>
                <a:gd name="T11" fmla="*/ 354 h 708"/>
                <a:gd name="T12" fmla="*/ 532 w 1290"/>
                <a:gd name="T13" fmla="*/ 37 h 708"/>
                <a:gd name="T14" fmla="*/ 930 w 1290"/>
                <a:gd name="T15" fmla="*/ 246 h 708"/>
                <a:gd name="T16" fmla="*/ 1018 w 1290"/>
                <a:gd name="T17" fmla="*/ 367 h 708"/>
                <a:gd name="T18" fmla="*/ 1289 w 1290"/>
                <a:gd name="T19" fmla="*/ 708 h 708"/>
                <a:gd name="T20" fmla="*/ 1290 w 1290"/>
                <a:gd name="T21" fmla="*/ 686 h 708"/>
                <a:gd name="T22" fmla="*/ 1031 w 1290"/>
                <a:gd name="T23" fmla="*/ 357 h 708"/>
                <a:gd name="T24" fmla="*/ 942 w 1290"/>
                <a:gd name="T25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0" h="708">
                  <a:moveTo>
                    <a:pt x="942" y="236"/>
                  </a:moveTo>
                  <a:cubicBezTo>
                    <a:pt x="825" y="78"/>
                    <a:pt x="675" y="0"/>
                    <a:pt x="530" y="22"/>
                  </a:cubicBezTo>
                  <a:cubicBezTo>
                    <a:pt x="384" y="43"/>
                    <a:pt x="263" y="162"/>
                    <a:pt x="197" y="348"/>
                  </a:cubicBezTo>
                  <a:cubicBezTo>
                    <a:pt x="139" y="512"/>
                    <a:pt x="63" y="608"/>
                    <a:pt x="0" y="664"/>
                  </a:cubicBezTo>
                  <a:cubicBezTo>
                    <a:pt x="0" y="670"/>
                    <a:pt x="1" y="677"/>
                    <a:pt x="2" y="683"/>
                  </a:cubicBezTo>
                  <a:cubicBezTo>
                    <a:pt x="68" y="627"/>
                    <a:pt x="150" y="527"/>
                    <a:pt x="212" y="354"/>
                  </a:cubicBezTo>
                  <a:cubicBezTo>
                    <a:pt x="276" y="174"/>
                    <a:pt x="392" y="58"/>
                    <a:pt x="532" y="37"/>
                  </a:cubicBezTo>
                  <a:cubicBezTo>
                    <a:pt x="671" y="17"/>
                    <a:pt x="816" y="92"/>
                    <a:pt x="930" y="246"/>
                  </a:cubicBezTo>
                  <a:cubicBezTo>
                    <a:pt x="960" y="286"/>
                    <a:pt x="989" y="327"/>
                    <a:pt x="1018" y="367"/>
                  </a:cubicBezTo>
                  <a:cubicBezTo>
                    <a:pt x="1112" y="496"/>
                    <a:pt x="1200" y="618"/>
                    <a:pt x="1289" y="708"/>
                  </a:cubicBezTo>
                  <a:cubicBezTo>
                    <a:pt x="1290" y="701"/>
                    <a:pt x="1290" y="693"/>
                    <a:pt x="1290" y="686"/>
                  </a:cubicBezTo>
                  <a:cubicBezTo>
                    <a:pt x="1205" y="598"/>
                    <a:pt x="1121" y="481"/>
                    <a:pt x="1031" y="357"/>
                  </a:cubicBezTo>
                  <a:cubicBezTo>
                    <a:pt x="1002" y="318"/>
                    <a:pt x="973" y="277"/>
                    <a:pt x="942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133851" y="2981325"/>
              <a:ext cx="3141663" cy="1776413"/>
            </a:xfrm>
            <a:custGeom>
              <a:avLst/>
              <a:gdLst>
                <a:gd name="T0" fmla="*/ 939 w 1276"/>
                <a:gd name="T1" fmla="*/ 246 h 722"/>
                <a:gd name="T2" fmla="*/ 529 w 1276"/>
                <a:gd name="T3" fmla="*/ 22 h 722"/>
                <a:gd name="T4" fmla="*/ 201 w 1276"/>
                <a:gd name="T5" fmla="*/ 365 h 722"/>
                <a:gd name="T6" fmla="*/ 0 w 1276"/>
                <a:gd name="T7" fmla="*/ 702 h 722"/>
                <a:gd name="T8" fmla="*/ 4 w 1276"/>
                <a:gd name="T9" fmla="*/ 720 h 722"/>
                <a:gd name="T10" fmla="*/ 216 w 1276"/>
                <a:gd name="T11" fmla="*/ 370 h 722"/>
                <a:gd name="T12" fmla="*/ 531 w 1276"/>
                <a:gd name="T13" fmla="*/ 38 h 722"/>
                <a:gd name="T14" fmla="*/ 926 w 1276"/>
                <a:gd name="T15" fmla="*/ 255 h 722"/>
                <a:gd name="T16" fmla="*/ 1005 w 1276"/>
                <a:gd name="T17" fmla="*/ 369 h 722"/>
                <a:gd name="T18" fmla="*/ 1274 w 1276"/>
                <a:gd name="T19" fmla="*/ 722 h 722"/>
                <a:gd name="T20" fmla="*/ 1276 w 1276"/>
                <a:gd name="T21" fmla="*/ 701 h 722"/>
                <a:gd name="T22" fmla="*/ 1018 w 1276"/>
                <a:gd name="T23" fmla="*/ 360 h 722"/>
                <a:gd name="T24" fmla="*/ 939 w 1276"/>
                <a:gd name="T25" fmla="*/ 24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" h="722">
                  <a:moveTo>
                    <a:pt x="939" y="246"/>
                  </a:moveTo>
                  <a:cubicBezTo>
                    <a:pt x="823" y="81"/>
                    <a:pt x="674" y="0"/>
                    <a:pt x="529" y="22"/>
                  </a:cubicBezTo>
                  <a:cubicBezTo>
                    <a:pt x="383" y="45"/>
                    <a:pt x="263" y="170"/>
                    <a:pt x="201" y="365"/>
                  </a:cubicBezTo>
                  <a:cubicBezTo>
                    <a:pt x="143" y="545"/>
                    <a:pt x="64" y="646"/>
                    <a:pt x="0" y="702"/>
                  </a:cubicBezTo>
                  <a:cubicBezTo>
                    <a:pt x="1" y="708"/>
                    <a:pt x="3" y="714"/>
                    <a:pt x="4" y="720"/>
                  </a:cubicBezTo>
                  <a:cubicBezTo>
                    <a:pt x="117" y="626"/>
                    <a:pt x="181" y="479"/>
                    <a:pt x="216" y="370"/>
                  </a:cubicBezTo>
                  <a:cubicBezTo>
                    <a:pt x="276" y="181"/>
                    <a:pt x="391" y="60"/>
                    <a:pt x="531" y="38"/>
                  </a:cubicBezTo>
                  <a:cubicBezTo>
                    <a:pt x="670" y="17"/>
                    <a:pt x="814" y="96"/>
                    <a:pt x="926" y="255"/>
                  </a:cubicBezTo>
                  <a:cubicBezTo>
                    <a:pt x="953" y="293"/>
                    <a:pt x="979" y="332"/>
                    <a:pt x="1005" y="369"/>
                  </a:cubicBezTo>
                  <a:cubicBezTo>
                    <a:pt x="1098" y="503"/>
                    <a:pt x="1185" y="629"/>
                    <a:pt x="1274" y="722"/>
                  </a:cubicBezTo>
                  <a:cubicBezTo>
                    <a:pt x="1275" y="715"/>
                    <a:pt x="1276" y="708"/>
                    <a:pt x="1276" y="701"/>
                  </a:cubicBezTo>
                  <a:cubicBezTo>
                    <a:pt x="1191" y="610"/>
                    <a:pt x="1108" y="489"/>
                    <a:pt x="1018" y="360"/>
                  </a:cubicBezTo>
                  <a:cubicBezTo>
                    <a:pt x="992" y="322"/>
                    <a:pt x="966" y="284"/>
                    <a:pt x="939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4178301" y="3079750"/>
              <a:ext cx="3079750" cy="1844675"/>
            </a:xfrm>
            <a:custGeom>
              <a:avLst/>
              <a:gdLst>
                <a:gd name="T0" fmla="*/ 927 w 1251"/>
                <a:gd name="T1" fmla="*/ 255 h 750"/>
                <a:gd name="T2" fmla="*/ 520 w 1251"/>
                <a:gd name="T3" fmla="*/ 23 h 750"/>
                <a:gd name="T4" fmla="*/ 197 w 1251"/>
                <a:gd name="T5" fmla="*/ 381 h 750"/>
                <a:gd name="T6" fmla="*/ 0 w 1251"/>
                <a:gd name="T7" fmla="*/ 734 h 750"/>
                <a:gd name="T8" fmla="*/ 5 w 1251"/>
                <a:gd name="T9" fmla="*/ 750 h 750"/>
                <a:gd name="T10" fmla="*/ 212 w 1251"/>
                <a:gd name="T11" fmla="*/ 386 h 750"/>
                <a:gd name="T12" fmla="*/ 523 w 1251"/>
                <a:gd name="T13" fmla="*/ 39 h 750"/>
                <a:gd name="T14" fmla="*/ 914 w 1251"/>
                <a:gd name="T15" fmla="*/ 264 h 750"/>
                <a:gd name="T16" fmla="*/ 985 w 1251"/>
                <a:gd name="T17" fmla="*/ 371 h 750"/>
                <a:gd name="T18" fmla="*/ 1248 w 1251"/>
                <a:gd name="T19" fmla="*/ 733 h 750"/>
                <a:gd name="T20" fmla="*/ 1251 w 1251"/>
                <a:gd name="T21" fmla="*/ 713 h 750"/>
                <a:gd name="T22" fmla="*/ 999 w 1251"/>
                <a:gd name="T23" fmla="*/ 362 h 750"/>
                <a:gd name="T24" fmla="*/ 927 w 1251"/>
                <a:gd name="T25" fmla="*/ 25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1" h="750">
                  <a:moveTo>
                    <a:pt x="927" y="255"/>
                  </a:moveTo>
                  <a:cubicBezTo>
                    <a:pt x="813" y="85"/>
                    <a:pt x="664" y="0"/>
                    <a:pt x="520" y="23"/>
                  </a:cubicBezTo>
                  <a:cubicBezTo>
                    <a:pt x="373" y="46"/>
                    <a:pt x="255" y="177"/>
                    <a:pt x="197" y="381"/>
                  </a:cubicBezTo>
                  <a:cubicBezTo>
                    <a:pt x="165" y="492"/>
                    <a:pt x="106" y="640"/>
                    <a:pt x="0" y="734"/>
                  </a:cubicBezTo>
                  <a:cubicBezTo>
                    <a:pt x="1" y="739"/>
                    <a:pt x="3" y="745"/>
                    <a:pt x="5" y="750"/>
                  </a:cubicBezTo>
                  <a:cubicBezTo>
                    <a:pt x="117" y="654"/>
                    <a:pt x="179" y="501"/>
                    <a:pt x="212" y="386"/>
                  </a:cubicBezTo>
                  <a:cubicBezTo>
                    <a:pt x="269" y="188"/>
                    <a:pt x="382" y="61"/>
                    <a:pt x="523" y="39"/>
                  </a:cubicBezTo>
                  <a:cubicBezTo>
                    <a:pt x="660" y="17"/>
                    <a:pt x="803" y="99"/>
                    <a:pt x="914" y="264"/>
                  </a:cubicBezTo>
                  <a:cubicBezTo>
                    <a:pt x="938" y="300"/>
                    <a:pt x="962" y="336"/>
                    <a:pt x="985" y="371"/>
                  </a:cubicBezTo>
                  <a:cubicBezTo>
                    <a:pt x="1076" y="508"/>
                    <a:pt x="1161" y="637"/>
                    <a:pt x="1248" y="733"/>
                  </a:cubicBezTo>
                  <a:cubicBezTo>
                    <a:pt x="1249" y="726"/>
                    <a:pt x="1250" y="719"/>
                    <a:pt x="1251" y="713"/>
                  </a:cubicBezTo>
                  <a:cubicBezTo>
                    <a:pt x="1168" y="619"/>
                    <a:pt x="1085" y="494"/>
                    <a:pt x="999" y="362"/>
                  </a:cubicBezTo>
                  <a:cubicBezTo>
                    <a:pt x="975" y="327"/>
                    <a:pt x="951" y="291"/>
                    <a:pt x="927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281488" y="4905375"/>
              <a:ext cx="2965450" cy="768350"/>
            </a:xfrm>
            <a:custGeom>
              <a:avLst/>
              <a:gdLst>
                <a:gd name="T0" fmla="*/ 1192 w 1204"/>
                <a:gd name="T1" fmla="*/ 5 h 312"/>
                <a:gd name="T2" fmla="*/ 798 w 1204"/>
                <a:gd name="T3" fmla="*/ 267 h 312"/>
                <a:gd name="T4" fmla="*/ 210 w 1204"/>
                <a:gd name="T5" fmla="*/ 155 h 312"/>
                <a:gd name="T6" fmla="*/ 0 w 1204"/>
                <a:gd name="T7" fmla="*/ 87 h 312"/>
                <a:gd name="T8" fmla="*/ 10 w 1204"/>
                <a:gd name="T9" fmla="*/ 103 h 312"/>
                <a:gd name="T10" fmla="*/ 201 w 1204"/>
                <a:gd name="T11" fmla="*/ 168 h 312"/>
                <a:gd name="T12" fmla="*/ 620 w 1204"/>
                <a:gd name="T13" fmla="*/ 305 h 312"/>
                <a:gd name="T14" fmla="*/ 802 w 1204"/>
                <a:gd name="T15" fmla="*/ 282 h 312"/>
                <a:gd name="T16" fmla="*/ 1198 w 1204"/>
                <a:gd name="T17" fmla="*/ 27 h 312"/>
                <a:gd name="T18" fmla="*/ 1204 w 1204"/>
                <a:gd name="T19" fmla="*/ 2 h 312"/>
                <a:gd name="T20" fmla="*/ 1203 w 1204"/>
                <a:gd name="T21" fmla="*/ 2 h 312"/>
                <a:gd name="T22" fmla="*/ 1192 w 1204"/>
                <a:gd name="T23" fmla="*/ 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4" h="312">
                  <a:moveTo>
                    <a:pt x="1192" y="5"/>
                  </a:moveTo>
                  <a:cubicBezTo>
                    <a:pt x="1145" y="96"/>
                    <a:pt x="1002" y="217"/>
                    <a:pt x="798" y="267"/>
                  </a:cubicBezTo>
                  <a:cubicBezTo>
                    <a:pt x="652" y="303"/>
                    <a:pt x="432" y="312"/>
                    <a:pt x="210" y="155"/>
                  </a:cubicBezTo>
                  <a:cubicBezTo>
                    <a:pt x="139" y="105"/>
                    <a:pt x="64" y="89"/>
                    <a:pt x="0" y="87"/>
                  </a:cubicBezTo>
                  <a:cubicBezTo>
                    <a:pt x="3" y="92"/>
                    <a:pt x="6" y="98"/>
                    <a:pt x="10" y="103"/>
                  </a:cubicBezTo>
                  <a:cubicBezTo>
                    <a:pt x="69" y="106"/>
                    <a:pt x="136" y="122"/>
                    <a:pt x="201" y="168"/>
                  </a:cubicBezTo>
                  <a:cubicBezTo>
                    <a:pt x="348" y="272"/>
                    <a:pt x="495" y="305"/>
                    <a:pt x="620" y="305"/>
                  </a:cubicBezTo>
                  <a:cubicBezTo>
                    <a:pt x="688" y="305"/>
                    <a:pt x="750" y="295"/>
                    <a:pt x="802" y="282"/>
                  </a:cubicBezTo>
                  <a:cubicBezTo>
                    <a:pt x="1000" y="234"/>
                    <a:pt x="1143" y="119"/>
                    <a:pt x="1198" y="27"/>
                  </a:cubicBezTo>
                  <a:cubicBezTo>
                    <a:pt x="1200" y="19"/>
                    <a:pt x="1202" y="11"/>
                    <a:pt x="1204" y="2"/>
                  </a:cubicBezTo>
                  <a:cubicBezTo>
                    <a:pt x="1203" y="2"/>
                    <a:pt x="1203" y="2"/>
                    <a:pt x="1203" y="2"/>
                  </a:cubicBezTo>
                  <a:cubicBezTo>
                    <a:pt x="1199" y="0"/>
                    <a:pt x="1194" y="1"/>
                    <a:pt x="119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338638" y="5124450"/>
              <a:ext cx="2854325" cy="639763"/>
            </a:xfrm>
            <a:custGeom>
              <a:avLst/>
              <a:gdLst>
                <a:gd name="T0" fmla="*/ 774 w 1159"/>
                <a:gd name="T1" fmla="*/ 220 h 260"/>
                <a:gd name="T2" fmla="*/ 184 w 1159"/>
                <a:gd name="T3" fmla="*/ 109 h 260"/>
                <a:gd name="T4" fmla="*/ 0 w 1159"/>
                <a:gd name="T5" fmla="*/ 38 h 260"/>
                <a:gd name="T6" fmla="*/ 11 w 1159"/>
                <a:gd name="T7" fmla="*/ 56 h 260"/>
                <a:gd name="T8" fmla="*/ 175 w 1159"/>
                <a:gd name="T9" fmla="*/ 122 h 260"/>
                <a:gd name="T10" fmla="*/ 482 w 1159"/>
                <a:gd name="T11" fmla="*/ 245 h 260"/>
                <a:gd name="T12" fmla="*/ 603 w 1159"/>
                <a:gd name="T13" fmla="*/ 255 h 260"/>
                <a:gd name="T14" fmla="*/ 777 w 1159"/>
                <a:gd name="T15" fmla="*/ 235 h 260"/>
                <a:gd name="T16" fmla="*/ 1148 w 1159"/>
                <a:gd name="T17" fmla="*/ 37 h 260"/>
                <a:gd name="T18" fmla="*/ 1159 w 1159"/>
                <a:gd name="T19" fmla="*/ 0 h 260"/>
                <a:gd name="T20" fmla="*/ 774 w 1159"/>
                <a:gd name="T21" fmla="*/ 22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9" h="260">
                  <a:moveTo>
                    <a:pt x="774" y="220"/>
                  </a:moveTo>
                  <a:cubicBezTo>
                    <a:pt x="628" y="253"/>
                    <a:pt x="408" y="260"/>
                    <a:pt x="184" y="109"/>
                  </a:cubicBezTo>
                  <a:cubicBezTo>
                    <a:pt x="122" y="67"/>
                    <a:pt x="58" y="47"/>
                    <a:pt x="0" y="38"/>
                  </a:cubicBezTo>
                  <a:cubicBezTo>
                    <a:pt x="4" y="44"/>
                    <a:pt x="8" y="50"/>
                    <a:pt x="11" y="56"/>
                  </a:cubicBezTo>
                  <a:cubicBezTo>
                    <a:pt x="63" y="65"/>
                    <a:pt x="120" y="85"/>
                    <a:pt x="175" y="122"/>
                  </a:cubicBezTo>
                  <a:cubicBezTo>
                    <a:pt x="270" y="186"/>
                    <a:pt x="373" y="228"/>
                    <a:pt x="482" y="245"/>
                  </a:cubicBezTo>
                  <a:cubicBezTo>
                    <a:pt x="522" y="252"/>
                    <a:pt x="562" y="255"/>
                    <a:pt x="603" y="255"/>
                  </a:cubicBezTo>
                  <a:cubicBezTo>
                    <a:pt x="661" y="255"/>
                    <a:pt x="719" y="248"/>
                    <a:pt x="777" y="235"/>
                  </a:cubicBezTo>
                  <a:cubicBezTo>
                    <a:pt x="924" y="202"/>
                    <a:pt x="1059" y="128"/>
                    <a:pt x="1148" y="37"/>
                  </a:cubicBezTo>
                  <a:cubicBezTo>
                    <a:pt x="1152" y="25"/>
                    <a:pt x="1155" y="13"/>
                    <a:pt x="1159" y="0"/>
                  </a:cubicBezTo>
                  <a:cubicBezTo>
                    <a:pt x="1074" y="101"/>
                    <a:pt x="931" y="184"/>
                    <a:pt x="77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4410076" y="5334000"/>
              <a:ext cx="2711450" cy="515938"/>
            </a:xfrm>
            <a:custGeom>
              <a:avLst/>
              <a:gdLst>
                <a:gd name="T0" fmla="*/ 454 w 1101"/>
                <a:gd name="T1" fmla="*/ 184 h 210"/>
                <a:gd name="T2" fmla="*/ 152 w 1101"/>
                <a:gd name="T3" fmla="*/ 67 h 210"/>
                <a:gd name="T4" fmla="*/ 0 w 1101"/>
                <a:gd name="T5" fmla="*/ 0 h 210"/>
                <a:gd name="T6" fmla="*/ 12 w 1101"/>
                <a:gd name="T7" fmla="*/ 20 h 210"/>
                <a:gd name="T8" fmla="*/ 143 w 1101"/>
                <a:gd name="T9" fmla="*/ 80 h 210"/>
                <a:gd name="T10" fmla="*/ 579 w 1101"/>
                <a:gd name="T11" fmla="*/ 210 h 210"/>
                <a:gd name="T12" fmla="*/ 752 w 1101"/>
                <a:gd name="T13" fmla="*/ 191 h 210"/>
                <a:gd name="T14" fmla="*/ 1089 w 1101"/>
                <a:gd name="T15" fmla="*/ 32 h 210"/>
                <a:gd name="T16" fmla="*/ 1101 w 1101"/>
                <a:gd name="T17" fmla="*/ 1 h 210"/>
                <a:gd name="T18" fmla="*/ 749 w 1101"/>
                <a:gd name="T19" fmla="*/ 175 h 210"/>
                <a:gd name="T20" fmla="*/ 454 w 1101"/>
                <a:gd name="T21" fmla="*/ 18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210">
                  <a:moveTo>
                    <a:pt x="454" y="184"/>
                  </a:moveTo>
                  <a:cubicBezTo>
                    <a:pt x="347" y="167"/>
                    <a:pt x="245" y="128"/>
                    <a:pt x="152" y="67"/>
                  </a:cubicBezTo>
                  <a:cubicBezTo>
                    <a:pt x="100" y="34"/>
                    <a:pt x="48" y="13"/>
                    <a:pt x="0" y="0"/>
                  </a:cubicBezTo>
                  <a:cubicBezTo>
                    <a:pt x="4" y="6"/>
                    <a:pt x="8" y="13"/>
                    <a:pt x="12" y="20"/>
                  </a:cubicBezTo>
                  <a:cubicBezTo>
                    <a:pt x="54" y="33"/>
                    <a:pt x="99" y="52"/>
                    <a:pt x="143" y="80"/>
                  </a:cubicBezTo>
                  <a:cubicBezTo>
                    <a:pt x="275" y="166"/>
                    <a:pt x="425" y="210"/>
                    <a:pt x="579" y="210"/>
                  </a:cubicBezTo>
                  <a:cubicBezTo>
                    <a:pt x="637" y="210"/>
                    <a:pt x="695" y="204"/>
                    <a:pt x="752" y="191"/>
                  </a:cubicBezTo>
                  <a:cubicBezTo>
                    <a:pt x="879" y="164"/>
                    <a:pt x="997" y="106"/>
                    <a:pt x="1089" y="32"/>
                  </a:cubicBezTo>
                  <a:cubicBezTo>
                    <a:pt x="1093" y="21"/>
                    <a:pt x="1097" y="11"/>
                    <a:pt x="1101" y="1"/>
                  </a:cubicBezTo>
                  <a:cubicBezTo>
                    <a:pt x="1009" y="83"/>
                    <a:pt x="884" y="146"/>
                    <a:pt x="749" y="175"/>
                  </a:cubicBezTo>
                  <a:cubicBezTo>
                    <a:pt x="651" y="197"/>
                    <a:pt x="551" y="200"/>
                    <a:pt x="454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491038" y="5465763"/>
              <a:ext cx="2555875" cy="509588"/>
            </a:xfrm>
            <a:custGeom>
              <a:avLst/>
              <a:gdLst>
                <a:gd name="T0" fmla="*/ 115 w 1038"/>
                <a:gd name="T1" fmla="*/ 56 h 207"/>
                <a:gd name="T2" fmla="*/ 0 w 1038"/>
                <a:gd name="T3" fmla="*/ 0 h 207"/>
                <a:gd name="T4" fmla="*/ 14 w 1038"/>
                <a:gd name="T5" fmla="*/ 22 h 207"/>
                <a:gd name="T6" fmla="*/ 107 w 1038"/>
                <a:gd name="T7" fmla="*/ 70 h 207"/>
                <a:gd name="T8" fmla="*/ 549 w 1038"/>
                <a:gd name="T9" fmla="*/ 196 h 207"/>
                <a:gd name="T10" fmla="*/ 737 w 1038"/>
                <a:gd name="T11" fmla="*/ 175 h 207"/>
                <a:gd name="T12" fmla="*/ 1025 w 1038"/>
                <a:gd name="T13" fmla="*/ 52 h 207"/>
                <a:gd name="T14" fmla="*/ 1027 w 1038"/>
                <a:gd name="T15" fmla="*/ 48 h 207"/>
                <a:gd name="T16" fmla="*/ 1038 w 1038"/>
                <a:gd name="T17" fmla="*/ 23 h 207"/>
                <a:gd name="T18" fmla="*/ 734 w 1038"/>
                <a:gd name="T19" fmla="*/ 159 h 207"/>
                <a:gd name="T20" fmla="*/ 115 w 1038"/>
                <a:gd name="T21" fmla="*/ 5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8" h="207">
                  <a:moveTo>
                    <a:pt x="115" y="56"/>
                  </a:moveTo>
                  <a:cubicBezTo>
                    <a:pt x="76" y="32"/>
                    <a:pt x="37" y="14"/>
                    <a:pt x="0" y="0"/>
                  </a:cubicBezTo>
                  <a:cubicBezTo>
                    <a:pt x="5" y="7"/>
                    <a:pt x="9" y="15"/>
                    <a:pt x="14" y="22"/>
                  </a:cubicBezTo>
                  <a:cubicBezTo>
                    <a:pt x="44" y="35"/>
                    <a:pt x="76" y="51"/>
                    <a:pt x="107" y="70"/>
                  </a:cubicBezTo>
                  <a:cubicBezTo>
                    <a:pt x="242" y="153"/>
                    <a:pt x="394" y="196"/>
                    <a:pt x="549" y="196"/>
                  </a:cubicBezTo>
                  <a:cubicBezTo>
                    <a:pt x="612" y="196"/>
                    <a:pt x="675" y="189"/>
                    <a:pt x="737" y="175"/>
                  </a:cubicBezTo>
                  <a:cubicBezTo>
                    <a:pt x="843" y="151"/>
                    <a:pt x="941" y="109"/>
                    <a:pt x="1025" y="52"/>
                  </a:cubicBezTo>
                  <a:cubicBezTo>
                    <a:pt x="1026" y="51"/>
                    <a:pt x="1026" y="49"/>
                    <a:pt x="1027" y="48"/>
                  </a:cubicBezTo>
                  <a:cubicBezTo>
                    <a:pt x="1031" y="39"/>
                    <a:pt x="1034" y="31"/>
                    <a:pt x="1038" y="23"/>
                  </a:cubicBezTo>
                  <a:cubicBezTo>
                    <a:pt x="950" y="86"/>
                    <a:pt x="845" y="134"/>
                    <a:pt x="734" y="159"/>
                  </a:cubicBezTo>
                  <a:cubicBezTo>
                    <a:pt x="520" y="207"/>
                    <a:pt x="301" y="171"/>
                    <a:pt x="11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584701" y="5616575"/>
              <a:ext cx="2382838" cy="457200"/>
            </a:xfrm>
            <a:custGeom>
              <a:avLst/>
              <a:gdLst>
                <a:gd name="T0" fmla="*/ 74 w 968"/>
                <a:gd name="T1" fmla="*/ 39 h 186"/>
                <a:gd name="T2" fmla="*/ 0 w 968"/>
                <a:gd name="T3" fmla="*/ 0 h 186"/>
                <a:gd name="T4" fmla="*/ 15 w 968"/>
                <a:gd name="T5" fmla="*/ 24 h 186"/>
                <a:gd name="T6" fmla="*/ 66 w 968"/>
                <a:gd name="T7" fmla="*/ 52 h 186"/>
                <a:gd name="T8" fmla="*/ 516 w 968"/>
                <a:gd name="T9" fmla="*/ 175 h 186"/>
                <a:gd name="T10" fmla="*/ 698 w 968"/>
                <a:gd name="T11" fmla="*/ 157 h 186"/>
                <a:gd name="T12" fmla="*/ 956 w 968"/>
                <a:gd name="T13" fmla="*/ 58 h 186"/>
                <a:gd name="T14" fmla="*/ 968 w 968"/>
                <a:gd name="T15" fmla="*/ 32 h 186"/>
                <a:gd name="T16" fmla="*/ 695 w 968"/>
                <a:gd name="T17" fmla="*/ 141 h 186"/>
                <a:gd name="T18" fmla="*/ 74 w 968"/>
                <a:gd name="T19" fmla="*/ 3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8" h="186">
                  <a:moveTo>
                    <a:pt x="74" y="39"/>
                  </a:moveTo>
                  <a:cubicBezTo>
                    <a:pt x="49" y="24"/>
                    <a:pt x="24" y="11"/>
                    <a:pt x="0" y="0"/>
                  </a:cubicBezTo>
                  <a:cubicBezTo>
                    <a:pt x="5" y="8"/>
                    <a:pt x="10" y="16"/>
                    <a:pt x="15" y="24"/>
                  </a:cubicBezTo>
                  <a:cubicBezTo>
                    <a:pt x="32" y="33"/>
                    <a:pt x="49" y="42"/>
                    <a:pt x="66" y="52"/>
                  </a:cubicBezTo>
                  <a:cubicBezTo>
                    <a:pt x="204" y="134"/>
                    <a:pt x="359" y="175"/>
                    <a:pt x="516" y="175"/>
                  </a:cubicBezTo>
                  <a:cubicBezTo>
                    <a:pt x="577" y="175"/>
                    <a:pt x="638" y="169"/>
                    <a:pt x="698" y="157"/>
                  </a:cubicBezTo>
                  <a:cubicBezTo>
                    <a:pt x="790" y="137"/>
                    <a:pt x="878" y="103"/>
                    <a:pt x="956" y="58"/>
                  </a:cubicBezTo>
                  <a:cubicBezTo>
                    <a:pt x="960" y="49"/>
                    <a:pt x="964" y="41"/>
                    <a:pt x="968" y="32"/>
                  </a:cubicBezTo>
                  <a:cubicBezTo>
                    <a:pt x="886" y="83"/>
                    <a:pt x="793" y="120"/>
                    <a:pt x="695" y="141"/>
                  </a:cubicBezTo>
                  <a:cubicBezTo>
                    <a:pt x="482" y="186"/>
                    <a:pt x="262" y="149"/>
                    <a:pt x="7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681538" y="5773738"/>
              <a:ext cx="2208213" cy="396875"/>
            </a:xfrm>
            <a:custGeom>
              <a:avLst/>
              <a:gdLst>
                <a:gd name="T0" fmla="*/ 32 w 897"/>
                <a:gd name="T1" fmla="*/ 18 h 161"/>
                <a:gd name="T2" fmla="*/ 0 w 897"/>
                <a:gd name="T3" fmla="*/ 0 h 161"/>
                <a:gd name="T4" fmla="*/ 15 w 897"/>
                <a:gd name="T5" fmla="*/ 26 h 161"/>
                <a:gd name="T6" fmla="*/ 24 w 897"/>
                <a:gd name="T7" fmla="*/ 32 h 161"/>
                <a:gd name="T8" fmla="*/ 482 w 897"/>
                <a:gd name="T9" fmla="*/ 152 h 161"/>
                <a:gd name="T10" fmla="*/ 658 w 897"/>
                <a:gd name="T11" fmla="*/ 135 h 161"/>
                <a:gd name="T12" fmla="*/ 883 w 897"/>
                <a:gd name="T13" fmla="*/ 59 h 161"/>
                <a:gd name="T14" fmla="*/ 897 w 897"/>
                <a:gd name="T15" fmla="*/ 34 h 161"/>
                <a:gd name="T16" fmla="*/ 655 w 897"/>
                <a:gd name="T17" fmla="*/ 119 h 161"/>
                <a:gd name="T18" fmla="*/ 32 w 897"/>
                <a:gd name="T19" fmla="*/ 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7" h="161">
                  <a:moveTo>
                    <a:pt x="32" y="18"/>
                  </a:moveTo>
                  <a:cubicBezTo>
                    <a:pt x="21" y="12"/>
                    <a:pt x="10" y="6"/>
                    <a:pt x="0" y="0"/>
                  </a:cubicBezTo>
                  <a:cubicBezTo>
                    <a:pt x="5" y="9"/>
                    <a:pt x="10" y="18"/>
                    <a:pt x="15" y="26"/>
                  </a:cubicBezTo>
                  <a:cubicBezTo>
                    <a:pt x="18" y="28"/>
                    <a:pt x="21" y="30"/>
                    <a:pt x="24" y="32"/>
                  </a:cubicBezTo>
                  <a:cubicBezTo>
                    <a:pt x="165" y="111"/>
                    <a:pt x="323" y="152"/>
                    <a:pt x="482" y="152"/>
                  </a:cubicBezTo>
                  <a:cubicBezTo>
                    <a:pt x="541" y="152"/>
                    <a:pt x="600" y="146"/>
                    <a:pt x="658" y="135"/>
                  </a:cubicBezTo>
                  <a:cubicBezTo>
                    <a:pt x="737" y="120"/>
                    <a:pt x="813" y="94"/>
                    <a:pt x="883" y="59"/>
                  </a:cubicBezTo>
                  <a:cubicBezTo>
                    <a:pt x="888" y="51"/>
                    <a:pt x="893" y="43"/>
                    <a:pt x="897" y="34"/>
                  </a:cubicBezTo>
                  <a:cubicBezTo>
                    <a:pt x="822" y="74"/>
                    <a:pt x="741" y="103"/>
                    <a:pt x="655" y="119"/>
                  </a:cubicBezTo>
                  <a:cubicBezTo>
                    <a:pt x="443" y="161"/>
                    <a:pt x="222" y="125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767263" y="5930900"/>
              <a:ext cx="2025650" cy="334963"/>
            </a:xfrm>
            <a:custGeom>
              <a:avLst/>
              <a:gdLst>
                <a:gd name="T0" fmla="*/ 0 w 823"/>
                <a:gd name="T1" fmla="*/ 0 h 136"/>
                <a:gd name="T2" fmla="*/ 12 w 823"/>
                <a:gd name="T3" fmla="*/ 24 h 136"/>
                <a:gd name="T4" fmla="*/ 453 w 823"/>
                <a:gd name="T5" fmla="*/ 129 h 136"/>
                <a:gd name="T6" fmla="*/ 622 w 823"/>
                <a:gd name="T7" fmla="*/ 114 h 136"/>
                <a:gd name="T8" fmla="*/ 804 w 823"/>
                <a:gd name="T9" fmla="*/ 61 h 136"/>
                <a:gd name="T10" fmla="*/ 823 w 823"/>
                <a:gd name="T11" fmla="*/ 36 h 136"/>
                <a:gd name="T12" fmla="*/ 619 w 823"/>
                <a:gd name="T13" fmla="*/ 98 h 136"/>
                <a:gd name="T14" fmla="*/ 0 w 823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3" h="136">
                  <a:moveTo>
                    <a:pt x="0" y="0"/>
                  </a:moveTo>
                  <a:cubicBezTo>
                    <a:pt x="4" y="8"/>
                    <a:pt x="8" y="16"/>
                    <a:pt x="12" y="24"/>
                  </a:cubicBezTo>
                  <a:cubicBezTo>
                    <a:pt x="150" y="93"/>
                    <a:pt x="302" y="129"/>
                    <a:pt x="453" y="129"/>
                  </a:cubicBezTo>
                  <a:cubicBezTo>
                    <a:pt x="510" y="129"/>
                    <a:pt x="566" y="124"/>
                    <a:pt x="622" y="114"/>
                  </a:cubicBezTo>
                  <a:cubicBezTo>
                    <a:pt x="686" y="102"/>
                    <a:pt x="746" y="85"/>
                    <a:pt x="804" y="61"/>
                  </a:cubicBezTo>
                  <a:cubicBezTo>
                    <a:pt x="811" y="53"/>
                    <a:pt x="817" y="45"/>
                    <a:pt x="823" y="36"/>
                  </a:cubicBezTo>
                  <a:cubicBezTo>
                    <a:pt x="759" y="64"/>
                    <a:pt x="691" y="85"/>
                    <a:pt x="619" y="98"/>
                  </a:cubicBezTo>
                  <a:cubicBezTo>
                    <a:pt x="411" y="136"/>
                    <a:pt x="191" y="10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830763" y="6072188"/>
              <a:ext cx="1824038" cy="287338"/>
            </a:xfrm>
            <a:custGeom>
              <a:avLst/>
              <a:gdLst>
                <a:gd name="T0" fmla="*/ 0 w 741"/>
                <a:gd name="T1" fmla="*/ 0 h 117"/>
                <a:gd name="T2" fmla="*/ 0 w 741"/>
                <a:gd name="T3" fmla="*/ 0 h 117"/>
                <a:gd name="T4" fmla="*/ 11 w 741"/>
                <a:gd name="T5" fmla="*/ 23 h 117"/>
                <a:gd name="T6" fmla="*/ 433 w 741"/>
                <a:gd name="T7" fmla="*/ 113 h 117"/>
                <a:gd name="T8" fmla="*/ 595 w 741"/>
                <a:gd name="T9" fmla="*/ 100 h 117"/>
                <a:gd name="T10" fmla="*/ 711 w 741"/>
                <a:gd name="T11" fmla="*/ 73 h 117"/>
                <a:gd name="T12" fmla="*/ 741 w 741"/>
                <a:gd name="T13" fmla="*/ 46 h 117"/>
                <a:gd name="T14" fmla="*/ 593 w 741"/>
                <a:gd name="T15" fmla="*/ 84 h 117"/>
                <a:gd name="T16" fmla="*/ 0 w 741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1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6" y="15"/>
                    <a:pt x="11" y="23"/>
                  </a:cubicBezTo>
                  <a:cubicBezTo>
                    <a:pt x="145" y="82"/>
                    <a:pt x="290" y="113"/>
                    <a:pt x="433" y="113"/>
                  </a:cubicBezTo>
                  <a:cubicBezTo>
                    <a:pt x="488" y="113"/>
                    <a:pt x="542" y="109"/>
                    <a:pt x="595" y="100"/>
                  </a:cubicBezTo>
                  <a:cubicBezTo>
                    <a:pt x="635" y="93"/>
                    <a:pt x="673" y="84"/>
                    <a:pt x="711" y="73"/>
                  </a:cubicBezTo>
                  <a:cubicBezTo>
                    <a:pt x="721" y="64"/>
                    <a:pt x="731" y="55"/>
                    <a:pt x="741" y="46"/>
                  </a:cubicBezTo>
                  <a:cubicBezTo>
                    <a:pt x="693" y="63"/>
                    <a:pt x="644" y="75"/>
                    <a:pt x="593" y="84"/>
                  </a:cubicBezTo>
                  <a:cubicBezTo>
                    <a:pt x="396" y="117"/>
                    <a:pt x="187" y="8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4937126" y="6224588"/>
              <a:ext cx="1462088" cy="228600"/>
            </a:xfrm>
            <a:custGeom>
              <a:avLst/>
              <a:gdLst>
                <a:gd name="T0" fmla="*/ 0 w 594"/>
                <a:gd name="T1" fmla="*/ 0 h 93"/>
                <a:gd name="T2" fmla="*/ 40 w 594"/>
                <a:gd name="T3" fmla="*/ 32 h 93"/>
                <a:gd name="T4" fmla="*/ 397 w 594"/>
                <a:gd name="T5" fmla="*/ 93 h 93"/>
                <a:gd name="T6" fmla="*/ 518 w 594"/>
                <a:gd name="T7" fmla="*/ 85 h 93"/>
                <a:gd name="T8" fmla="*/ 594 w 594"/>
                <a:gd name="T9" fmla="*/ 57 h 93"/>
                <a:gd name="T10" fmla="*/ 549 w 594"/>
                <a:gd name="T11" fmla="*/ 65 h 93"/>
                <a:gd name="T12" fmla="*/ 0 w 594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93">
                  <a:moveTo>
                    <a:pt x="0" y="0"/>
                  </a:moveTo>
                  <a:cubicBezTo>
                    <a:pt x="11" y="11"/>
                    <a:pt x="25" y="22"/>
                    <a:pt x="40" y="32"/>
                  </a:cubicBezTo>
                  <a:cubicBezTo>
                    <a:pt x="157" y="72"/>
                    <a:pt x="278" y="93"/>
                    <a:pt x="397" y="93"/>
                  </a:cubicBezTo>
                  <a:cubicBezTo>
                    <a:pt x="438" y="93"/>
                    <a:pt x="478" y="90"/>
                    <a:pt x="518" y="85"/>
                  </a:cubicBezTo>
                  <a:cubicBezTo>
                    <a:pt x="546" y="77"/>
                    <a:pt x="571" y="68"/>
                    <a:pt x="594" y="57"/>
                  </a:cubicBezTo>
                  <a:cubicBezTo>
                    <a:pt x="579" y="60"/>
                    <a:pt x="564" y="63"/>
                    <a:pt x="549" y="65"/>
                  </a:cubicBezTo>
                  <a:cubicBezTo>
                    <a:pt x="370" y="93"/>
                    <a:pt x="178" y="7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227513" y="3165475"/>
              <a:ext cx="2438400" cy="1885950"/>
            </a:xfrm>
            <a:custGeom>
              <a:avLst/>
              <a:gdLst>
                <a:gd name="T0" fmla="*/ 171 w 990"/>
                <a:gd name="T1" fmla="*/ 529 h 766"/>
                <a:gd name="T2" fmla="*/ 174 w 990"/>
                <a:gd name="T3" fmla="*/ 522 h 766"/>
                <a:gd name="T4" fmla="*/ 211 w 990"/>
                <a:gd name="T5" fmla="*/ 415 h 766"/>
                <a:gd name="T6" fmla="*/ 283 w 990"/>
                <a:gd name="T7" fmla="*/ 220 h 766"/>
                <a:gd name="T8" fmla="*/ 449 w 990"/>
                <a:gd name="T9" fmla="*/ 57 h 766"/>
                <a:gd name="T10" fmla="*/ 700 w 990"/>
                <a:gd name="T11" fmla="*/ 75 h 766"/>
                <a:gd name="T12" fmla="*/ 975 w 990"/>
                <a:gd name="T13" fmla="*/ 398 h 766"/>
                <a:gd name="T14" fmla="*/ 986 w 990"/>
                <a:gd name="T15" fmla="*/ 400 h 766"/>
                <a:gd name="T16" fmla="*/ 988 w 990"/>
                <a:gd name="T17" fmla="*/ 389 h 766"/>
                <a:gd name="T18" fmla="*/ 708 w 990"/>
                <a:gd name="T19" fmla="*/ 61 h 766"/>
                <a:gd name="T20" fmla="*/ 442 w 990"/>
                <a:gd name="T21" fmla="*/ 42 h 766"/>
                <a:gd name="T22" fmla="*/ 269 w 990"/>
                <a:gd name="T23" fmla="*/ 212 h 766"/>
                <a:gd name="T24" fmla="*/ 196 w 990"/>
                <a:gd name="T25" fmla="*/ 410 h 766"/>
                <a:gd name="T26" fmla="*/ 159 w 990"/>
                <a:gd name="T27" fmla="*/ 516 h 766"/>
                <a:gd name="T28" fmla="*/ 156 w 990"/>
                <a:gd name="T29" fmla="*/ 523 h 766"/>
                <a:gd name="T30" fmla="*/ 0 w 990"/>
                <a:gd name="T31" fmla="*/ 752 h 766"/>
                <a:gd name="T32" fmla="*/ 7 w 990"/>
                <a:gd name="T33" fmla="*/ 766 h 766"/>
                <a:gd name="T34" fmla="*/ 171 w 990"/>
                <a:gd name="T35" fmla="*/ 529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0" h="766">
                  <a:moveTo>
                    <a:pt x="171" y="529"/>
                  </a:moveTo>
                  <a:cubicBezTo>
                    <a:pt x="174" y="522"/>
                    <a:pt x="174" y="522"/>
                    <a:pt x="174" y="522"/>
                  </a:cubicBezTo>
                  <a:cubicBezTo>
                    <a:pt x="183" y="500"/>
                    <a:pt x="196" y="460"/>
                    <a:pt x="211" y="415"/>
                  </a:cubicBezTo>
                  <a:cubicBezTo>
                    <a:pt x="234" y="343"/>
                    <a:pt x="260" y="262"/>
                    <a:pt x="283" y="220"/>
                  </a:cubicBezTo>
                  <a:cubicBezTo>
                    <a:pt x="321" y="148"/>
                    <a:pt x="358" y="101"/>
                    <a:pt x="449" y="57"/>
                  </a:cubicBezTo>
                  <a:cubicBezTo>
                    <a:pt x="530" y="16"/>
                    <a:pt x="608" y="22"/>
                    <a:pt x="700" y="75"/>
                  </a:cubicBezTo>
                  <a:cubicBezTo>
                    <a:pt x="778" y="120"/>
                    <a:pt x="973" y="395"/>
                    <a:pt x="975" y="398"/>
                  </a:cubicBezTo>
                  <a:cubicBezTo>
                    <a:pt x="977" y="402"/>
                    <a:pt x="982" y="402"/>
                    <a:pt x="986" y="400"/>
                  </a:cubicBezTo>
                  <a:cubicBezTo>
                    <a:pt x="989" y="397"/>
                    <a:pt x="990" y="392"/>
                    <a:pt x="988" y="389"/>
                  </a:cubicBezTo>
                  <a:cubicBezTo>
                    <a:pt x="980" y="377"/>
                    <a:pt x="789" y="108"/>
                    <a:pt x="708" y="61"/>
                  </a:cubicBezTo>
                  <a:cubicBezTo>
                    <a:pt x="612" y="6"/>
                    <a:pt x="527" y="0"/>
                    <a:pt x="442" y="42"/>
                  </a:cubicBezTo>
                  <a:cubicBezTo>
                    <a:pt x="347" y="89"/>
                    <a:pt x="308" y="138"/>
                    <a:pt x="269" y="212"/>
                  </a:cubicBezTo>
                  <a:cubicBezTo>
                    <a:pt x="246" y="256"/>
                    <a:pt x="219" y="338"/>
                    <a:pt x="196" y="410"/>
                  </a:cubicBezTo>
                  <a:cubicBezTo>
                    <a:pt x="181" y="455"/>
                    <a:pt x="168" y="494"/>
                    <a:pt x="159" y="516"/>
                  </a:cubicBezTo>
                  <a:cubicBezTo>
                    <a:pt x="156" y="523"/>
                    <a:pt x="156" y="523"/>
                    <a:pt x="156" y="523"/>
                  </a:cubicBezTo>
                  <a:cubicBezTo>
                    <a:pt x="135" y="573"/>
                    <a:pt x="75" y="714"/>
                    <a:pt x="0" y="752"/>
                  </a:cubicBezTo>
                  <a:cubicBezTo>
                    <a:pt x="2" y="757"/>
                    <a:pt x="5" y="762"/>
                    <a:pt x="7" y="766"/>
                  </a:cubicBezTo>
                  <a:cubicBezTo>
                    <a:pt x="87" y="726"/>
                    <a:pt x="146" y="586"/>
                    <a:pt x="171" y="5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518026" y="4792663"/>
              <a:ext cx="2663825" cy="800100"/>
            </a:xfrm>
            <a:custGeom>
              <a:avLst/>
              <a:gdLst>
                <a:gd name="T0" fmla="*/ 87 w 1082"/>
                <a:gd name="T1" fmla="*/ 162 h 325"/>
                <a:gd name="T2" fmla="*/ 97 w 1082"/>
                <a:gd name="T3" fmla="*/ 168 h 325"/>
                <a:gd name="T4" fmla="*/ 385 w 1082"/>
                <a:gd name="T5" fmla="*/ 301 h 325"/>
                <a:gd name="T6" fmla="*/ 537 w 1082"/>
                <a:gd name="T7" fmla="*/ 318 h 325"/>
                <a:gd name="T8" fmla="*/ 918 w 1082"/>
                <a:gd name="T9" fmla="*/ 210 h 325"/>
                <a:gd name="T10" fmla="*/ 918 w 1082"/>
                <a:gd name="T11" fmla="*/ 210 h 325"/>
                <a:gd name="T12" fmla="*/ 1081 w 1082"/>
                <a:gd name="T13" fmla="*/ 33 h 325"/>
                <a:gd name="T14" fmla="*/ 1076 w 1082"/>
                <a:gd name="T15" fmla="*/ 23 h 325"/>
                <a:gd name="T16" fmla="*/ 1066 w 1082"/>
                <a:gd name="T17" fmla="*/ 27 h 325"/>
                <a:gd name="T18" fmla="*/ 910 w 1082"/>
                <a:gd name="T19" fmla="*/ 196 h 325"/>
                <a:gd name="T20" fmla="*/ 389 w 1082"/>
                <a:gd name="T21" fmla="*/ 285 h 325"/>
                <a:gd name="T22" fmla="*/ 106 w 1082"/>
                <a:gd name="T23" fmla="*/ 155 h 325"/>
                <a:gd name="T24" fmla="*/ 96 w 1082"/>
                <a:gd name="T25" fmla="*/ 148 h 325"/>
                <a:gd name="T26" fmla="*/ 17 w 1082"/>
                <a:gd name="T27" fmla="*/ 8 h 325"/>
                <a:gd name="T28" fmla="*/ 8 w 1082"/>
                <a:gd name="T29" fmla="*/ 0 h 325"/>
                <a:gd name="T30" fmla="*/ 1 w 1082"/>
                <a:gd name="T31" fmla="*/ 9 h 325"/>
                <a:gd name="T32" fmla="*/ 87 w 1082"/>
                <a:gd name="T33" fmla="*/ 16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2" h="325">
                  <a:moveTo>
                    <a:pt x="87" y="162"/>
                  </a:moveTo>
                  <a:cubicBezTo>
                    <a:pt x="90" y="164"/>
                    <a:pt x="93" y="166"/>
                    <a:pt x="97" y="168"/>
                  </a:cubicBezTo>
                  <a:cubicBezTo>
                    <a:pt x="140" y="198"/>
                    <a:pt x="243" y="269"/>
                    <a:pt x="385" y="301"/>
                  </a:cubicBezTo>
                  <a:cubicBezTo>
                    <a:pt x="435" y="312"/>
                    <a:pt x="486" y="318"/>
                    <a:pt x="537" y="318"/>
                  </a:cubicBezTo>
                  <a:cubicBezTo>
                    <a:pt x="664" y="318"/>
                    <a:pt x="792" y="282"/>
                    <a:pt x="918" y="210"/>
                  </a:cubicBezTo>
                  <a:cubicBezTo>
                    <a:pt x="918" y="210"/>
                    <a:pt x="918" y="210"/>
                    <a:pt x="918" y="210"/>
                  </a:cubicBezTo>
                  <a:cubicBezTo>
                    <a:pt x="924" y="206"/>
                    <a:pt x="1048" y="120"/>
                    <a:pt x="1081" y="33"/>
                  </a:cubicBezTo>
                  <a:cubicBezTo>
                    <a:pt x="1082" y="29"/>
                    <a:pt x="1080" y="24"/>
                    <a:pt x="1076" y="23"/>
                  </a:cubicBezTo>
                  <a:cubicBezTo>
                    <a:pt x="1072" y="21"/>
                    <a:pt x="1067" y="23"/>
                    <a:pt x="1066" y="27"/>
                  </a:cubicBezTo>
                  <a:cubicBezTo>
                    <a:pt x="1036" y="108"/>
                    <a:pt x="916" y="192"/>
                    <a:pt x="910" y="196"/>
                  </a:cubicBezTo>
                  <a:cubicBezTo>
                    <a:pt x="737" y="295"/>
                    <a:pt x="562" y="325"/>
                    <a:pt x="389" y="285"/>
                  </a:cubicBezTo>
                  <a:cubicBezTo>
                    <a:pt x="250" y="254"/>
                    <a:pt x="149" y="185"/>
                    <a:pt x="106" y="155"/>
                  </a:cubicBezTo>
                  <a:cubicBezTo>
                    <a:pt x="102" y="153"/>
                    <a:pt x="99" y="150"/>
                    <a:pt x="96" y="148"/>
                  </a:cubicBezTo>
                  <a:cubicBezTo>
                    <a:pt x="26" y="102"/>
                    <a:pt x="17" y="9"/>
                    <a:pt x="17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1"/>
                    <a:pt x="0" y="5"/>
                    <a:pt x="1" y="9"/>
                  </a:cubicBezTo>
                  <a:cubicBezTo>
                    <a:pt x="1" y="13"/>
                    <a:pt x="11" y="111"/>
                    <a:pt x="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605338" y="3232150"/>
              <a:ext cx="2527300" cy="2232025"/>
            </a:xfrm>
            <a:custGeom>
              <a:avLst/>
              <a:gdLst>
                <a:gd name="T0" fmla="*/ 1020 w 1027"/>
                <a:gd name="T1" fmla="*/ 626 h 907"/>
                <a:gd name="T2" fmla="*/ 1010 w 1027"/>
                <a:gd name="T3" fmla="*/ 631 h 907"/>
                <a:gd name="T4" fmla="*/ 904 w 1027"/>
                <a:gd name="T5" fmla="*/ 767 h 907"/>
                <a:gd name="T6" fmla="*/ 405 w 1027"/>
                <a:gd name="T7" fmla="*/ 889 h 907"/>
                <a:gd name="T8" fmla="*/ 31 w 1027"/>
                <a:gd name="T9" fmla="*/ 640 h 907"/>
                <a:gd name="T10" fmla="*/ 66 w 1027"/>
                <a:gd name="T11" fmla="*/ 471 h 907"/>
                <a:gd name="T12" fmla="*/ 94 w 1027"/>
                <a:gd name="T13" fmla="*/ 399 h 907"/>
                <a:gd name="T14" fmla="*/ 113 w 1027"/>
                <a:gd name="T15" fmla="*/ 330 h 907"/>
                <a:gd name="T16" fmla="*/ 268 w 1027"/>
                <a:gd name="T17" fmla="*/ 77 h 907"/>
                <a:gd name="T18" fmla="*/ 554 w 1027"/>
                <a:gd name="T19" fmla="*/ 95 h 907"/>
                <a:gd name="T20" fmla="*/ 773 w 1027"/>
                <a:gd name="T21" fmla="*/ 372 h 907"/>
                <a:gd name="T22" fmla="*/ 774 w 1027"/>
                <a:gd name="T23" fmla="*/ 540 h 907"/>
                <a:gd name="T24" fmla="*/ 778 w 1027"/>
                <a:gd name="T25" fmla="*/ 551 h 907"/>
                <a:gd name="T26" fmla="*/ 789 w 1027"/>
                <a:gd name="T27" fmla="*/ 547 h 907"/>
                <a:gd name="T28" fmla="*/ 787 w 1027"/>
                <a:gd name="T29" fmla="*/ 365 h 907"/>
                <a:gd name="T30" fmla="*/ 564 w 1027"/>
                <a:gd name="T31" fmla="*/ 83 h 907"/>
                <a:gd name="T32" fmla="*/ 260 w 1027"/>
                <a:gd name="T33" fmla="*/ 64 h 907"/>
                <a:gd name="T34" fmla="*/ 97 w 1027"/>
                <a:gd name="T35" fmla="*/ 327 h 907"/>
                <a:gd name="T36" fmla="*/ 79 w 1027"/>
                <a:gd name="T37" fmla="*/ 394 h 907"/>
                <a:gd name="T38" fmla="*/ 51 w 1027"/>
                <a:gd name="T39" fmla="*/ 465 h 907"/>
                <a:gd name="T40" fmla="*/ 15 w 1027"/>
                <a:gd name="T41" fmla="*/ 644 h 907"/>
                <a:gd name="T42" fmla="*/ 404 w 1027"/>
                <a:gd name="T43" fmla="*/ 905 h 907"/>
                <a:gd name="T44" fmla="*/ 497 w 1027"/>
                <a:gd name="T45" fmla="*/ 907 h 907"/>
                <a:gd name="T46" fmla="*/ 915 w 1027"/>
                <a:gd name="T47" fmla="*/ 779 h 907"/>
                <a:gd name="T48" fmla="*/ 1025 w 1027"/>
                <a:gd name="T49" fmla="*/ 636 h 907"/>
                <a:gd name="T50" fmla="*/ 1020 w 1027"/>
                <a:gd name="T51" fmla="*/ 62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7" h="907">
                  <a:moveTo>
                    <a:pt x="1020" y="626"/>
                  </a:moveTo>
                  <a:cubicBezTo>
                    <a:pt x="1016" y="624"/>
                    <a:pt x="1012" y="627"/>
                    <a:pt x="1010" y="631"/>
                  </a:cubicBezTo>
                  <a:cubicBezTo>
                    <a:pt x="999" y="658"/>
                    <a:pt x="953" y="721"/>
                    <a:pt x="904" y="767"/>
                  </a:cubicBezTo>
                  <a:cubicBezTo>
                    <a:pt x="782" y="882"/>
                    <a:pt x="616" y="899"/>
                    <a:pt x="405" y="889"/>
                  </a:cubicBezTo>
                  <a:cubicBezTo>
                    <a:pt x="199" y="880"/>
                    <a:pt x="49" y="710"/>
                    <a:pt x="31" y="640"/>
                  </a:cubicBezTo>
                  <a:cubicBezTo>
                    <a:pt x="17" y="587"/>
                    <a:pt x="39" y="534"/>
                    <a:pt x="66" y="471"/>
                  </a:cubicBezTo>
                  <a:cubicBezTo>
                    <a:pt x="76" y="448"/>
                    <a:pt x="86" y="424"/>
                    <a:pt x="94" y="399"/>
                  </a:cubicBezTo>
                  <a:cubicBezTo>
                    <a:pt x="102" y="378"/>
                    <a:pt x="107" y="355"/>
                    <a:pt x="113" y="330"/>
                  </a:cubicBezTo>
                  <a:cubicBezTo>
                    <a:pt x="133" y="244"/>
                    <a:pt x="156" y="146"/>
                    <a:pt x="268" y="77"/>
                  </a:cubicBezTo>
                  <a:cubicBezTo>
                    <a:pt x="367" y="17"/>
                    <a:pt x="458" y="22"/>
                    <a:pt x="554" y="95"/>
                  </a:cubicBezTo>
                  <a:cubicBezTo>
                    <a:pt x="632" y="154"/>
                    <a:pt x="736" y="293"/>
                    <a:pt x="773" y="372"/>
                  </a:cubicBezTo>
                  <a:cubicBezTo>
                    <a:pt x="793" y="415"/>
                    <a:pt x="778" y="530"/>
                    <a:pt x="774" y="540"/>
                  </a:cubicBezTo>
                  <a:cubicBezTo>
                    <a:pt x="772" y="544"/>
                    <a:pt x="774" y="549"/>
                    <a:pt x="778" y="551"/>
                  </a:cubicBezTo>
                  <a:cubicBezTo>
                    <a:pt x="782" y="553"/>
                    <a:pt x="787" y="551"/>
                    <a:pt x="789" y="547"/>
                  </a:cubicBezTo>
                  <a:cubicBezTo>
                    <a:pt x="793" y="538"/>
                    <a:pt x="810" y="414"/>
                    <a:pt x="787" y="365"/>
                  </a:cubicBezTo>
                  <a:cubicBezTo>
                    <a:pt x="749" y="284"/>
                    <a:pt x="643" y="143"/>
                    <a:pt x="564" y="83"/>
                  </a:cubicBezTo>
                  <a:cubicBezTo>
                    <a:pt x="463" y="6"/>
                    <a:pt x="364" y="0"/>
                    <a:pt x="260" y="64"/>
                  </a:cubicBezTo>
                  <a:cubicBezTo>
                    <a:pt x="142" y="136"/>
                    <a:pt x="117" y="242"/>
                    <a:pt x="97" y="327"/>
                  </a:cubicBezTo>
                  <a:cubicBezTo>
                    <a:pt x="92" y="351"/>
                    <a:pt x="86" y="374"/>
                    <a:pt x="79" y="394"/>
                  </a:cubicBezTo>
                  <a:cubicBezTo>
                    <a:pt x="71" y="419"/>
                    <a:pt x="61" y="442"/>
                    <a:pt x="51" y="465"/>
                  </a:cubicBezTo>
                  <a:cubicBezTo>
                    <a:pt x="25" y="527"/>
                    <a:pt x="0" y="586"/>
                    <a:pt x="15" y="644"/>
                  </a:cubicBezTo>
                  <a:cubicBezTo>
                    <a:pt x="38" y="731"/>
                    <a:pt x="203" y="896"/>
                    <a:pt x="404" y="905"/>
                  </a:cubicBezTo>
                  <a:cubicBezTo>
                    <a:pt x="436" y="906"/>
                    <a:pt x="467" y="907"/>
                    <a:pt x="497" y="907"/>
                  </a:cubicBezTo>
                  <a:cubicBezTo>
                    <a:pt x="669" y="907"/>
                    <a:pt x="808" y="879"/>
                    <a:pt x="915" y="779"/>
                  </a:cubicBezTo>
                  <a:cubicBezTo>
                    <a:pt x="967" y="730"/>
                    <a:pt x="1013" y="666"/>
                    <a:pt x="1025" y="636"/>
                  </a:cubicBezTo>
                  <a:cubicBezTo>
                    <a:pt x="1027" y="632"/>
                    <a:pt x="1025" y="628"/>
                    <a:pt x="1020" y="6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357813" y="3508375"/>
              <a:ext cx="928688" cy="1303338"/>
            </a:xfrm>
            <a:custGeom>
              <a:avLst/>
              <a:gdLst>
                <a:gd name="T0" fmla="*/ 275 w 377"/>
                <a:gd name="T1" fmla="*/ 517 h 530"/>
                <a:gd name="T2" fmla="*/ 339 w 377"/>
                <a:gd name="T3" fmla="*/ 457 h 530"/>
                <a:gd name="T4" fmla="*/ 250 w 377"/>
                <a:gd name="T5" fmla="*/ 3 h 530"/>
                <a:gd name="T6" fmla="*/ 239 w 377"/>
                <a:gd name="T7" fmla="*/ 3 h 530"/>
                <a:gd name="T8" fmla="*/ 239 w 377"/>
                <a:gd name="T9" fmla="*/ 15 h 530"/>
                <a:gd name="T10" fmla="*/ 334 w 377"/>
                <a:gd name="T11" fmla="*/ 253 h 530"/>
                <a:gd name="T12" fmla="*/ 324 w 377"/>
                <a:gd name="T13" fmla="*/ 452 h 530"/>
                <a:gd name="T14" fmla="*/ 270 w 377"/>
                <a:gd name="T15" fmla="*/ 502 h 530"/>
                <a:gd name="T16" fmla="*/ 105 w 377"/>
                <a:gd name="T17" fmla="*/ 489 h 530"/>
                <a:gd name="T18" fmla="*/ 23 w 377"/>
                <a:gd name="T19" fmla="*/ 357 h 530"/>
                <a:gd name="T20" fmla="*/ 48 w 377"/>
                <a:gd name="T21" fmla="*/ 221 h 530"/>
                <a:gd name="T22" fmla="*/ 76 w 377"/>
                <a:gd name="T23" fmla="*/ 201 h 530"/>
                <a:gd name="T24" fmla="*/ 134 w 377"/>
                <a:gd name="T25" fmla="*/ 217 h 530"/>
                <a:gd name="T26" fmla="*/ 145 w 377"/>
                <a:gd name="T27" fmla="*/ 215 h 530"/>
                <a:gd name="T28" fmla="*/ 143 w 377"/>
                <a:gd name="T29" fmla="*/ 204 h 530"/>
                <a:gd name="T30" fmla="*/ 73 w 377"/>
                <a:gd name="T31" fmla="*/ 185 h 530"/>
                <a:gd name="T32" fmla="*/ 34 w 377"/>
                <a:gd name="T33" fmla="*/ 213 h 530"/>
                <a:gd name="T34" fmla="*/ 8 w 377"/>
                <a:gd name="T35" fmla="*/ 359 h 530"/>
                <a:gd name="T36" fmla="*/ 97 w 377"/>
                <a:gd name="T37" fmla="*/ 503 h 530"/>
                <a:gd name="T38" fmla="*/ 206 w 377"/>
                <a:gd name="T39" fmla="*/ 530 h 530"/>
                <a:gd name="T40" fmla="*/ 275 w 377"/>
                <a:gd name="T41" fmla="*/ 51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530">
                  <a:moveTo>
                    <a:pt x="275" y="517"/>
                  </a:moveTo>
                  <a:cubicBezTo>
                    <a:pt x="308" y="505"/>
                    <a:pt x="330" y="484"/>
                    <a:pt x="339" y="457"/>
                  </a:cubicBezTo>
                  <a:cubicBezTo>
                    <a:pt x="362" y="392"/>
                    <a:pt x="377" y="133"/>
                    <a:pt x="250" y="3"/>
                  </a:cubicBezTo>
                  <a:cubicBezTo>
                    <a:pt x="247" y="0"/>
                    <a:pt x="242" y="0"/>
                    <a:pt x="239" y="3"/>
                  </a:cubicBezTo>
                  <a:cubicBezTo>
                    <a:pt x="236" y="6"/>
                    <a:pt x="236" y="11"/>
                    <a:pt x="239" y="15"/>
                  </a:cubicBezTo>
                  <a:cubicBezTo>
                    <a:pt x="303" y="80"/>
                    <a:pt x="326" y="180"/>
                    <a:pt x="334" y="253"/>
                  </a:cubicBezTo>
                  <a:cubicBezTo>
                    <a:pt x="344" y="337"/>
                    <a:pt x="336" y="417"/>
                    <a:pt x="324" y="452"/>
                  </a:cubicBezTo>
                  <a:cubicBezTo>
                    <a:pt x="314" y="480"/>
                    <a:pt x="289" y="495"/>
                    <a:pt x="270" y="502"/>
                  </a:cubicBezTo>
                  <a:cubicBezTo>
                    <a:pt x="221" y="521"/>
                    <a:pt x="156" y="516"/>
                    <a:pt x="105" y="489"/>
                  </a:cubicBezTo>
                  <a:cubicBezTo>
                    <a:pt x="71" y="471"/>
                    <a:pt x="31" y="414"/>
                    <a:pt x="23" y="357"/>
                  </a:cubicBezTo>
                  <a:cubicBezTo>
                    <a:pt x="16" y="297"/>
                    <a:pt x="16" y="271"/>
                    <a:pt x="48" y="221"/>
                  </a:cubicBezTo>
                  <a:cubicBezTo>
                    <a:pt x="55" y="210"/>
                    <a:pt x="64" y="203"/>
                    <a:pt x="76" y="201"/>
                  </a:cubicBezTo>
                  <a:cubicBezTo>
                    <a:pt x="103" y="196"/>
                    <a:pt x="133" y="216"/>
                    <a:pt x="134" y="217"/>
                  </a:cubicBezTo>
                  <a:cubicBezTo>
                    <a:pt x="137" y="219"/>
                    <a:pt x="142" y="219"/>
                    <a:pt x="145" y="215"/>
                  </a:cubicBezTo>
                  <a:cubicBezTo>
                    <a:pt x="147" y="211"/>
                    <a:pt x="146" y="206"/>
                    <a:pt x="143" y="204"/>
                  </a:cubicBezTo>
                  <a:cubicBezTo>
                    <a:pt x="141" y="203"/>
                    <a:pt x="107" y="179"/>
                    <a:pt x="73" y="185"/>
                  </a:cubicBezTo>
                  <a:cubicBezTo>
                    <a:pt x="57" y="188"/>
                    <a:pt x="44" y="198"/>
                    <a:pt x="34" y="213"/>
                  </a:cubicBezTo>
                  <a:cubicBezTo>
                    <a:pt x="0" y="267"/>
                    <a:pt x="0" y="297"/>
                    <a:pt x="8" y="359"/>
                  </a:cubicBezTo>
                  <a:cubicBezTo>
                    <a:pt x="16" y="423"/>
                    <a:pt x="61" y="483"/>
                    <a:pt x="97" y="503"/>
                  </a:cubicBezTo>
                  <a:cubicBezTo>
                    <a:pt x="130" y="520"/>
                    <a:pt x="169" y="530"/>
                    <a:pt x="206" y="530"/>
                  </a:cubicBezTo>
                  <a:cubicBezTo>
                    <a:pt x="230" y="530"/>
                    <a:pt x="254" y="526"/>
                    <a:pt x="275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4670426" y="3503613"/>
              <a:ext cx="2413000" cy="1893888"/>
            </a:xfrm>
            <a:custGeom>
              <a:avLst/>
              <a:gdLst>
                <a:gd name="T0" fmla="*/ 975 w 980"/>
                <a:gd name="T1" fmla="*/ 495 h 770"/>
                <a:gd name="T2" fmla="*/ 964 w 980"/>
                <a:gd name="T3" fmla="*/ 498 h 770"/>
                <a:gd name="T4" fmla="*/ 869 w 980"/>
                <a:gd name="T5" fmla="*/ 627 h 770"/>
                <a:gd name="T6" fmla="*/ 443 w 980"/>
                <a:gd name="T7" fmla="*/ 752 h 770"/>
                <a:gd name="T8" fmla="*/ 414 w 980"/>
                <a:gd name="T9" fmla="*/ 754 h 770"/>
                <a:gd name="T10" fmla="*/ 100 w 980"/>
                <a:gd name="T11" fmla="*/ 608 h 770"/>
                <a:gd name="T12" fmla="*/ 65 w 980"/>
                <a:gd name="T13" fmla="*/ 387 h 770"/>
                <a:gd name="T14" fmla="*/ 123 w 980"/>
                <a:gd name="T15" fmla="*/ 218 h 770"/>
                <a:gd name="T16" fmla="*/ 126 w 980"/>
                <a:gd name="T17" fmla="*/ 208 h 770"/>
                <a:gd name="T18" fmla="*/ 297 w 980"/>
                <a:gd name="T19" fmla="*/ 46 h 770"/>
                <a:gd name="T20" fmla="*/ 489 w 980"/>
                <a:gd name="T21" fmla="*/ 173 h 770"/>
                <a:gd name="T22" fmla="*/ 458 w 980"/>
                <a:gd name="T23" fmla="*/ 354 h 770"/>
                <a:gd name="T24" fmla="*/ 404 w 980"/>
                <a:gd name="T25" fmla="*/ 358 h 770"/>
                <a:gd name="T26" fmla="*/ 357 w 980"/>
                <a:gd name="T27" fmla="*/ 267 h 770"/>
                <a:gd name="T28" fmla="*/ 366 w 980"/>
                <a:gd name="T29" fmla="*/ 240 h 770"/>
                <a:gd name="T30" fmla="*/ 422 w 980"/>
                <a:gd name="T31" fmla="*/ 265 h 770"/>
                <a:gd name="T32" fmla="*/ 434 w 980"/>
                <a:gd name="T33" fmla="*/ 264 h 770"/>
                <a:gd name="T34" fmla="*/ 433 w 980"/>
                <a:gd name="T35" fmla="*/ 253 h 770"/>
                <a:gd name="T36" fmla="*/ 360 w 980"/>
                <a:gd name="T37" fmla="*/ 226 h 770"/>
                <a:gd name="T38" fmla="*/ 341 w 980"/>
                <a:gd name="T39" fmla="*/ 267 h 770"/>
                <a:gd name="T40" fmla="*/ 397 w 980"/>
                <a:gd name="T41" fmla="*/ 372 h 770"/>
                <a:gd name="T42" fmla="*/ 467 w 980"/>
                <a:gd name="T43" fmla="*/ 367 h 770"/>
                <a:gd name="T44" fmla="*/ 504 w 980"/>
                <a:gd name="T45" fmla="*/ 166 h 770"/>
                <a:gd name="T46" fmla="*/ 292 w 980"/>
                <a:gd name="T47" fmla="*/ 31 h 770"/>
                <a:gd name="T48" fmla="*/ 111 w 980"/>
                <a:gd name="T49" fmla="*/ 203 h 770"/>
                <a:gd name="T50" fmla="*/ 108 w 980"/>
                <a:gd name="T51" fmla="*/ 214 h 770"/>
                <a:gd name="T52" fmla="*/ 51 w 980"/>
                <a:gd name="T53" fmla="*/ 380 h 770"/>
                <a:gd name="T54" fmla="*/ 89 w 980"/>
                <a:gd name="T55" fmla="*/ 620 h 770"/>
                <a:gd name="T56" fmla="*/ 401 w 980"/>
                <a:gd name="T57" fmla="*/ 770 h 770"/>
                <a:gd name="T58" fmla="*/ 415 w 980"/>
                <a:gd name="T59" fmla="*/ 770 h 770"/>
                <a:gd name="T60" fmla="*/ 444 w 980"/>
                <a:gd name="T61" fmla="*/ 768 h 770"/>
                <a:gd name="T62" fmla="*/ 880 w 980"/>
                <a:gd name="T63" fmla="*/ 638 h 770"/>
                <a:gd name="T64" fmla="*/ 977 w 980"/>
                <a:gd name="T65" fmla="*/ 506 h 770"/>
                <a:gd name="T66" fmla="*/ 975 w 980"/>
                <a:gd name="T67" fmla="*/ 49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0" h="770">
                  <a:moveTo>
                    <a:pt x="975" y="495"/>
                  </a:moveTo>
                  <a:cubicBezTo>
                    <a:pt x="971" y="493"/>
                    <a:pt x="966" y="494"/>
                    <a:pt x="964" y="498"/>
                  </a:cubicBezTo>
                  <a:cubicBezTo>
                    <a:pt x="947" y="526"/>
                    <a:pt x="900" y="596"/>
                    <a:pt x="869" y="627"/>
                  </a:cubicBezTo>
                  <a:cubicBezTo>
                    <a:pt x="764" y="731"/>
                    <a:pt x="547" y="745"/>
                    <a:pt x="443" y="752"/>
                  </a:cubicBezTo>
                  <a:cubicBezTo>
                    <a:pt x="432" y="752"/>
                    <a:pt x="422" y="753"/>
                    <a:pt x="414" y="754"/>
                  </a:cubicBezTo>
                  <a:cubicBezTo>
                    <a:pt x="333" y="760"/>
                    <a:pt x="219" y="706"/>
                    <a:pt x="100" y="608"/>
                  </a:cubicBezTo>
                  <a:cubicBezTo>
                    <a:pt x="30" y="550"/>
                    <a:pt x="18" y="474"/>
                    <a:pt x="65" y="387"/>
                  </a:cubicBezTo>
                  <a:cubicBezTo>
                    <a:pt x="84" y="352"/>
                    <a:pt x="106" y="278"/>
                    <a:pt x="123" y="21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38" y="168"/>
                    <a:pt x="176" y="94"/>
                    <a:pt x="297" y="46"/>
                  </a:cubicBezTo>
                  <a:cubicBezTo>
                    <a:pt x="389" y="10"/>
                    <a:pt x="452" y="95"/>
                    <a:pt x="489" y="173"/>
                  </a:cubicBezTo>
                  <a:cubicBezTo>
                    <a:pt x="519" y="236"/>
                    <a:pt x="505" y="320"/>
                    <a:pt x="458" y="354"/>
                  </a:cubicBezTo>
                  <a:cubicBezTo>
                    <a:pt x="441" y="366"/>
                    <a:pt x="422" y="368"/>
                    <a:pt x="404" y="358"/>
                  </a:cubicBezTo>
                  <a:cubicBezTo>
                    <a:pt x="375" y="343"/>
                    <a:pt x="356" y="306"/>
                    <a:pt x="357" y="267"/>
                  </a:cubicBezTo>
                  <a:cubicBezTo>
                    <a:pt x="357" y="257"/>
                    <a:pt x="358" y="244"/>
                    <a:pt x="366" y="240"/>
                  </a:cubicBezTo>
                  <a:cubicBezTo>
                    <a:pt x="380" y="234"/>
                    <a:pt x="410" y="254"/>
                    <a:pt x="422" y="265"/>
                  </a:cubicBezTo>
                  <a:cubicBezTo>
                    <a:pt x="426" y="268"/>
                    <a:pt x="431" y="267"/>
                    <a:pt x="434" y="264"/>
                  </a:cubicBezTo>
                  <a:cubicBezTo>
                    <a:pt x="437" y="261"/>
                    <a:pt x="436" y="256"/>
                    <a:pt x="433" y="253"/>
                  </a:cubicBezTo>
                  <a:cubicBezTo>
                    <a:pt x="428" y="249"/>
                    <a:pt x="386" y="214"/>
                    <a:pt x="360" y="226"/>
                  </a:cubicBezTo>
                  <a:cubicBezTo>
                    <a:pt x="347" y="231"/>
                    <a:pt x="341" y="245"/>
                    <a:pt x="341" y="267"/>
                  </a:cubicBezTo>
                  <a:cubicBezTo>
                    <a:pt x="340" y="312"/>
                    <a:pt x="362" y="355"/>
                    <a:pt x="397" y="372"/>
                  </a:cubicBezTo>
                  <a:cubicBezTo>
                    <a:pt x="420" y="385"/>
                    <a:pt x="446" y="383"/>
                    <a:pt x="467" y="367"/>
                  </a:cubicBezTo>
                  <a:cubicBezTo>
                    <a:pt x="521" y="328"/>
                    <a:pt x="537" y="236"/>
                    <a:pt x="504" y="166"/>
                  </a:cubicBezTo>
                  <a:cubicBezTo>
                    <a:pt x="446" y="46"/>
                    <a:pt x="373" y="0"/>
                    <a:pt x="292" y="31"/>
                  </a:cubicBezTo>
                  <a:cubicBezTo>
                    <a:pt x="164" y="82"/>
                    <a:pt x="123" y="161"/>
                    <a:pt x="111" y="203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90" y="273"/>
                    <a:pt x="69" y="346"/>
                    <a:pt x="51" y="380"/>
                  </a:cubicBezTo>
                  <a:cubicBezTo>
                    <a:pt x="0" y="474"/>
                    <a:pt x="13" y="557"/>
                    <a:pt x="89" y="620"/>
                  </a:cubicBezTo>
                  <a:cubicBezTo>
                    <a:pt x="158" y="677"/>
                    <a:pt x="288" y="770"/>
                    <a:pt x="401" y="770"/>
                  </a:cubicBezTo>
                  <a:cubicBezTo>
                    <a:pt x="405" y="770"/>
                    <a:pt x="410" y="770"/>
                    <a:pt x="415" y="770"/>
                  </a:cubicBezTo>
                  <a:cubicBezTo>
                    <a:pt x="424" y="769"/>
                    <a:pt x="433" y="768"/>
                    <a:pt x="444" y="768"/>
                  </a:cubicBezTo>
                  <a:cubicBezTo>
                    <a:pt x="550" y="761"/>
                    <a:pt x="771" y="747"/>
                    <a:pt x="880" y="638"/>
                  </a:cubicBezTo>
                  <a:cubicBezTo>
                    <a:pt x="912" y="606"/>
                    <a:pt x="960" y="535"/>
                    <a:pt x="977" y="506"/>
                  </a:cubicBezTo>
                  <a:cubicBezTo>
                    <a:pt x="980" y="502"/>
                    <a:pt x="978" y="497"/>
                    <a:pt x="975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799013" y="3608388"/>
              <a:ext cx="2211388" cy="1689100"/>
            </a:xfrm>
            <a:custGeom>
              <a:avLst/>
              <a:gdLst>
                <a:gd name="T0" fmla="*/ 892 w 898"/>
                <a:gd name="T1" fmla="*/ 421 h 686"/>
                <a:gd name="T2" fmla="*/ 882 w 898"/>
                <a:gd name="T3" fmla="*/ 425 h 686"/>
                <a:gd name="T4" fmla="*/ 772 w 898"/>
                <a:gd name="T5" fmla="*/ 569 h 686"/>
                <a:gd name="T6" fmla="*/ 271 w 898"/>
                <a:gd name="T7" fmla="*/ 661 h 686"/>
                <a:gd name="T8" fmla="*/ 41 w 898"/>
                <a:gd name="T9" fmla="*/ 488 h 686"/>
                <a:gd name="T10" fmla="*/ 42 w 898"/>
                <a:gd name="T11" fmla="*/ 367 h 686"/>
                <a:gd name="T12" fmla="*/ 72 w 898"/>
                <a:gd name="T13" fmla="*/ 282 h 686"/>
                <a:gd name="T14" fmla="*/ 145 w 898"/>
                <a:gd name="T15" fmla="*/ 106 h 686"/>
                <a:gd name="T16" fmla="*/ 343 w 898"/>
                <a:gd name="T17" fmla="*/ 55 h 686"/>
                <a:gd name="T18" fmla="*/ 409 w 898"/>
                <a:gd name="T19" fmla="*/ 256 h 686"/>
                <a:gd name="T20" fmla="*/ 387 w 898"/>
                <a:gd name="T21" fmla="*/ 276 h 686"/>
                <a:gd name="T22" fmla="*/ 386 w 898"/>
                <a:gd name="T23" fmla="*/ 276 h 686"/>
                <a:gd name="T24" fmla="*/ 340 w 898"/>
                <a:gd name="T25" fmla="*/ 230 h 686"/>
                <a:gd name="T26" fmla="*/ 330 w 898"/>
                <a:gd name="T27" fmla="*/ 227 h 686"/>
                <a:gd name="T28" fmla="*/ 326 w 898"/>
                <a:gd name="T29" fmla="*/ 238 h 686"/>
                <a:gd name="T30" fmla="*/ 386 w 898"/>
                <a:gd name="T31" fmla="*/ 292 h 686"/>
                <a:gd name="T32" fmla="*/ 387 w 898"/>
                <a:gd name="T33" fmla="*/ 292 h 686"/>
                <a:gd name="T34" fmla="*/ 424 w 898"/>
                <a:gd name="T35" fmla="*/ 264 h 686"/>
                <a:gd name="T36" fmla="*/ 351 w 898"/>
                <a:gd name="T37" fmla="*/ 42 h 686"/>
                <a:gd name="T38" fmla="*/ 132 w 898"/>
                <a:gd name="T39" fmla="*/ 97 h 686"/>
                <a:gd name="T40" fmla="*/ 57 w 898"/>
                <a:gd name="T41" fmla="*/ 277 h 686"/>
                <a:gd name="T42" fmla="*/ 28 w 898"/>
                <a:gd name="T43" fmla="*/ 359 h 686"/>
                <a:gd name="T44" fmla="*/ 28 w 898"/>
                <a:gd name="T45" fmla="*/ 497 h 686"/>
                <a:gd name="T46" fmla="*/ 266 w 898"/>
                <a:gd name="T47" fmla="*/ 676 h 686"/>
                <a:gd name="T48" fmla="*/ 365 w 898"/>
                <a:gd name="T49" fmla="*/ 686 h 686"/>
                <a:gd name="T50" fmla="*/ 515 w 898"/>
                <a:gd name="T51" fmla="*/ 675 h 686"/>
                <a:gd name="T52" fmla="*/ 783 w 898"/>
                <a:gd name="T53" fmla="*/ 580 h 686"/>
                <a:gd name="T54" fmla="*/ 897 w 898"/>
                <a:gd name="T55" fmla="*/ 431 h 686"/>
                <a:gd name="T56" fmla="*/ 892 w 898"/>
                <a:gd name="T57" fmla="*/ 421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86">
                  <a:moveTo>
                    <a:pt x="892" y="421"/>
                  </a:moveTo>
                  <a:cubicBezTo>
                    <a:pt x="888" y="419"/>
                    <a:pt x="883" y="421"/>
                    <a:pt x="882" y="425"/>
                  </a:cubicBezTo>
                  <a:cubicBezTo>
                    <a:pt x="857" y="489"/>
                    <a:pt x="816" y="528"/>
                    <a:pt x="772" y="569"/>
                  </a:cubicBezTo>
                  <a:cubicBezTo>
                    <a:pt x="673" y="662"/>
                    <a:pt x="352" y="686"/>
                    <a:pt x="271" y="661"/>
                  </a:cubicBezTo>
                  <a:cubicBezTo>
                    <a:pt x="193" y="637"/>
                    <a:pt x="66" y="521"/>
                    <a:pt x="41" y="488"/>
                  </a:cubicBezTo>
                  <a:cubicBezTo>
                    <a:pt x="17" y="456"/>
                    <a:pt x="17" y="410"/>
                    <a:pt x="42" y="367"/>
                  </a:cubicBezTo>
                  <a:cubicBezTo>
                    <a:pt x="51" y="350"/>
                    <a:pt x="61" y="318"/>
                    <a:pt x="72" y="282"/>
                  </a:cubicBezTo>
                  <a:cubicBezTo>
                    <a:pt x="91" y="222"/>
                    <a:pt x="114" y="147"/>
                    <a:pt x="145" y="106"/>
                  </a:cubicBezTo>
                  <a:cubicBezTo>
                    <a:pt x="195" y="41"/>
                    <a:pt x="284" y="18"/>
                    <a:pt x="343" y="55"/>
                  </a:cubicBezTo>
                  <a:cubicBezTo>
                    <a:pt x="401" y="92"/>
                    <a:pt x="444" y="192"/>
                    <a:pt x="409" y="256"/>
                  </a:cubicBezTo>
                  <a:cubicBezTo>
                    <a:pt x="402" y="270"/>
                    <a:pt x="395" y="276"/>
                    <a:pt x="387" y="276"/>
                  </a:cubicBezTo>
                  <a:cubicBezTo>
                    <a:pt x="387" y="276"/>
                    <a:pt x="386" y="276"/>
                    <a:pt x="386" y="276"/>
                  </a:cubicBezTo>
                  <a:cubicBezTo>
                    <a:pt x="368" y="276"/>
                    <a:pt x="346" y="242"/>
                    <a:pt x="340" y="230"/>
                  </a:cubicBezTo>
                  <a:cubicBezTo>
                    <a:pt x="338" y="226"/>
                    <a:pt x="334" y="225"/>
                    <a:pt x="330" y="227"/>
                  </a:cubicBezTo>
                  <a:cubicBezTo>
                    <a:pt x="326" y="229"/>
                    <a:pt x="324" y="234"/>
                    <a:pt x="326" y="238"/>
                  </a:cubicBezTo>
                  <a:cubicBezTo>
                    <a:pt x="329" y="243"/>
                    <a:pt x="355" y="292"/>
                    <a:pt x="386" y="292"/>
                  </a:cubicBezTo>
                  <a:cubicBezTo>
                    <a:pt x="386" y="292"/>
                    <a:pt x="386" y="292"/>
                    <a:pt x="387" y="292"/>
                  </a:cubicBezTo>
                  <a:cubicBezTo>
                    <a:pt x="401" y="292"/>
                    <a:pt x="413" y="283"/>
                    <a:pt x="424" y="264"/>
                  </a:cubicBezTo>
                  <a:cubicBezTo>
                    <a:pt x="463" y="190"/>
                    <a:pt x="416" y="82"/>
                    <a:pt x="351" y="42"/>
                  </a:cubicBezTo>
                  <a:cubicBezTo>
                    <a:pt x="285" y="0"/>
                    <a:pt x="187" y="25"/>
                    <a:pt x="132" y="97"/>
                  </a:cubicBezTo>
                  <a:cubicBezTo>
                    <a:pt x="99" y="140"/>
                    <a:pt x="76" y="216"/>
                    <a:pt x="57" y="277"/>
                  </a:cubicBezTo>
                  <a:cubicBezTo>
                    <a:pt x="46" y="313"/>
                    <a:pt x="36" y="343"/>
                    <a:pt x="28" y="359"/>
                  </a:cubicBezTo>
                  <a:cubicBezTo>
                    <a:pt x="0" y="408"/>
                    <a:pt x="1" y="461"/>
                    <a:pt x="28" y="497"/>
                  </a:cubicBezTo>
                  <a:cubicBezTo>
                    <a:pt x="55" y="533"/>
                    <a:pt x="184" y="651"/>
                    <a:pt x="266" y="676"/>
                  </a:cubicBezTo>
                  <a:cubicBezTo>
                    <a:pt x="287" y="683"/>
                    <a:pt x="322" y="686"/>
                    <a:pt x="365" y="686"/>
                  </a:cubicBezTo>
                  <a:cubicBezTo>
                    <a:pt x="410" y="686"/>
                    <a:pt x="463" y="682"/>
                    <a:pt x="515" y="675"/>
                  </a:cubicBezTo>
                  <a:cubicBezTo>
                    <a:pt x="588" y="665"/>
                    <a:pt x="721" y="640"/>
                    <a:pt x="783" y="580"/>
                  </a:cubicBezTo>
                  <a:cubicBezTo>
                    <a:pt x="826" y="540"/>
                    <a:pt x="870" y="498"/>
                    <a:pt x="897" y="431"/>
                  </a:cubicBezTo>
                  <a:cubicBezTo>
                    <a:pt x="898" y="427"/>
                    <a:pt x="896" y="422"/>
                    <a:pt x="892" y="4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022851" y="3367088"/>
              <a:ext cx="1125538" cy="1363663"/>
            </a:xfrm>
            <a:custGeom>
              <a:avLst/>
              <a:gdLst>
                <a:gd name="T0" fmla="*/ 184 w 457"/>
                <a:gd name="T1" fmla="*/ 342 h 554"/>
                <a:gd name="T2" fmla="*/ 176 w 457"/>
                <a:gd name="T3" fmla="*/ 334 h 554"/>
                <a:gd name="T4" fmla="*/ 168 w 457"/>
                <a:gd name="T5" fmla="*/ 341 h 554"/>
                <a:gd name="T6" fmla="*/ 220 w 457"/>
                <a:gd name="T7" fmla="*/ 513 h 554"/>
                <a:gd name="T8" fmla="*/ 343 w 457"/>
                <a:gd name="T9" fmla="*/ 554 h 554"/>
                <a:gd name="T10" fmla="*/ 388 w 457"/>
                <a:gd name="T11" fmla="*/ 552 h 554"/>
                <a:gd name="T12" fmla="*/ 454 w 457"/>
                <a:gd name="T13" fmla="*/ 389 h 554"/>
                <a:gd name="T14" fmla="*/ 454 w 457"/>
                <a:gd name="T15" fmla="*/ 372 h 554"/>
                <a:gd name="T16" fmla="*/ 410 w 457"/>
                <a:gd name="T17" fmla="*/ 161 h 554"/>
                <a:gd name="T18" fmla="*/ 242 w 457"/>
                <a:gd name="T19" fmla="*/ 5 h 554"/>
                <a:gd name="T20" fmla="*/ 64 w 457"/>
                <a:gd name="T21" fmla="*/ 58 h 554"/>
                <a:gd name="T22" fmla="*/ 1 w 457"/>
                <a:gd name="T23" fmla="*/ 153 h 554"/>
                <a:gd name="T24" fmla="*/ 6 w 457"/>
                <a:gd name="T25" fmla="*/ 163 h 554"/>
                <a:gd name="T26" fmla="*/ 16 w 457"/>
                <a:gd name="T27" fmla="*/ 158 h 554"/>
                <a:gd name="T28" fmla="*/ 74 w 457"/>
                <a:gd name="T29" fmla="*/ 71 h 554"/>
                <a:gd name="T30" fmla="*/ 241 w 457"/>
                <a:gd name="T31" fmla="*/ 21 h 554"/>
                <a:gd name="T32" fmla="*/ 395 w 457"/>
                <a:gd name="T33" fmla="*/ 167 h 554"/>
                <a:gd name="T34" fmla="*/ 438 w 457"/>
                <a:gd name="T35" fmla="*/ 372 h 554"/>
                <a:gd name="T36" fmla="*/ 438 w 457"/>
                <a:gd name="T37" fmla="*/ 390 h 554"/>
                <a:gd name="T38" fmla="*/ 387 w 457"/>
                <a:gd name="T39" fmla="*/ 536 h 554"/>
                <a:gd name="T40" fmla="*/ 231 w 457"/>
                <a:gd name="T41" fmla="*/ 501 h 554"/>
                <a:gd name="T42" fmla="*/ 184 w 457"/>
                <a:gd name="T43" fmla="*/ 34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554">
                  <a:moveTo>
                    <a:pt x="184" y="342"/>
                  </a:moveTo>
                  <a:cubicBezTo>
                    <a:pt x="184" y="337"/>
                    <a:pt x="180" y="334"/>
                    <a:pt x="176" y="334"/>
                  </a:cubicBezTo>
                  <a:cubicBezTo>
                    <a:pt x="171" y="333"/>
                    <a:pt x="168" y="337"/>
                    <a:pt x="168" y="341"/>
                  </a:cubicBezTo>
                  <a:cubicBezTo>
                    <a:pt x="165" y="420"/>
                    <a:pt x="182" y="478"/>
                    <a:pt x="220" y="513"/>
                  </a:cubicBezTo>
                  <a:cubicBezTo>
                    <a:pt x="256" y="547"/>
                    <a:pt x="305" y="554"/>
                    <a:pt x="343" y="554"/>
                  </a:cubicBezTo>
                  <a:cubicBezTo>
                    <a:pt x="361" y="554"/>
                    <a:pt x="377" y="553"/>
                    <a:pt x="388" y="552"/>
                  </a:cubicBezTo>
                  <a:cubicBezTo>
                    <a:pt x="457" y="545"/>
                    <a:pt x="455" y="447"/>
                    <a:pt x="454" y="389"/>
                  </a:cubicBezTo>
                  <a:cubicBezTo>
                    <a:pt x="454" y="383"/>
                    <a:pt x="454" y="377"/>
                    <a:pt x="454" y="372"/>
                  </a:cubicBezTo>
                  <a:cubicBezTo>
                    <a:pt x="454" y="334"/>
                    <a:pt x="448" y="256"/>
                    <a:pt x="410" y="161"/>
                  </a:cubicBezTo>
                  <a:cubicBezTo>
                    <a:pt x="373" y="68"/>
                    <a:pt x="310" y="10"/>
                    <a:pt x="242" y="5"/>
                  </a:cubicBezTo>
                  <a:cubicBezTo>
                    <a:pt x="177" y="0"/>
                    <a:pt x="113" y="19"/>
                    <a:pt x="64" y="58"/>
                  </a:cubicBezTo>
                  <a:cubicBezTo>
                    <a:pt x="18" y="95"/>
                    <a:pt x="2" y="151"/>
                    <a:pt x="1" y="153"/>
                  </a:cubicBezTo>
                  <a:cubicBezTo>
                    <a:pt x="0" y="157"/>
                    <a:pt x="2" y="162"/>
                    <a:pt x="6" y="163"/>
                  </a:cubicBezTo>
                  <a:cubicBezTo>
                    <a:pt x="10" y="164"/>
                    <a:pt x="15" y="162"/>
                    <a:pt x="16" y="158"/>
                  </a:cubicBezTo>
                  <a:cubicBezTo>
                    <a:pt x="16" y="157"/>
                    <a:pt x="32" y="104"/>
                    <a:pt x="74" y="71"/>
                  </a:cubicBezTo>
                  <a:cubicBezTo>
                    <a:pt x="120" y="34"/>
                    <a:pt x="180" y="16"/>
                    <a:pt x="241" y="21"/>
                  </a:cubicBezTo>
                  <a:cubicBezTo>
                    <a:pt x="302" y="25"/>
                    <a:pt x="361" y="81"/>
                    <a:pt x="395" y="167"/>
                  </a:cubicBezTo>
                  <a:cubicBezTo>
                    <a:pt x="432" y="260"/>
                    <a:pt x="438" y="335"/>
                    <a:pt x="438" y="372"/>
                  </a:cubicBezTo>
                  <a:cubicBezTo>
                    <a:pt x="438" y="377"/>
                    <a:pt x="438" y="383"/>
                    <a:pt x="438" y="390"/>
                  </a:cubicBezTo>
                  <a:cubicBezTo>
                    <a:pt x="439" y="442"/>
                    <a:pt x="440" y="530"/>
                    <a:pt x="387" y="536"/>
                  </a:cubicBezTo>
                  <a:cubicBezTo>
                    <a:pt x="337" y="541"/>
                    <a:pt x="274" y="542"/>
                    <a:pt x="231" y="501"/>
                  </a:cubicBezTo>
                  <a:cubicBezTo>
                    <a:pt x="197" y="469"/>
                    <a:pt x="181" y="416"/>
                    <a:pt x="184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5245101" y="3463925"/>
              <a:ext cx="827088" cy="1195388"/>
            </a:xfrm>
            <a:custGeom>
              <a:avLst/>
              <a:gdLst>
                <a:gd name="T0" fmla="*/ 128 w 336"/>
                <a:gd name="T1" fmla="*/ 372 h 486"/>
                <a:gd name="T2" fmla="*/ 120 w 336"/>
                <a:gd name="T3" fmla="*/ 380 h 486"/>
                <a:gd name="T4" fmla="*/ 147 w 336"/>
                <a:gd name="T5" fmla="*/ 447 h 486"/>
                <a:gd name="T6" fmla="*/ 263 w 336"/>
                <a:gd name="T7" fmla="*/ 486 h 486"/>
                <a:gd name="T8" fmla="*/ 265 w 336"/>
                <a:gd name="T9" fmla="*/ 486 h 486"/>
                <a:gd name="T10" fmla="*/ 315 w 336"/>
                <a:gd name="T11" fmla="*/ 468 h 486"/>
                <a:gd name="T12" fmla="*/ 333 w 336"/>
                <a:gd name="T13" fmla="*/ 366 h 486"/>
                <a:gd name="T14" fmla="*/ 333 w 336"/>
                <a:gd name="T15" fmla="*/ 330 h 486"/>
                <a:gd name="T16" fmla="*/ 272 w 336"/>
                <a:gd name="T17" fmla="*/ 85 h 486"/>
                <a:gd name="T18" fmla="*/ 161 w 336"/>
                <a:gd name="T19" fmla="*/ 13 h 486"/>
                <a:gd name="T20" fmla="*/ 5 w 336"/>
                <a:gd name="T21" fmla="*/ 39 h 486"/>
                <a:gd name="T22" fmla="*/ 3 w 336"/>
                <a:gd name="T23" fmla="*/ 50 h 486"/>
                <a:gd name="T24" fmla="*/ 14 w 336"/>
                <a:gd name="T25" fmla="*/ 52 h 486"/>
                <a:gd name="T26" fmla="*/ 157 w 336"/>
                <a:gd name="T27" fmla="*/ 29 h 486"/>
                <a:gd name="T28" fmla="*/ 258 w 336"/>
                <a:gd name="T29" fmla="*/ 93 h 486"/>
                <a:gd name="T30" fmla="*/ 317 w 336"/>
                <a:gd name="T31" fmla="*/ 330 h 486"/>
                <a:gd name="T32" fmla="*/ 317 w 336"/>
                <a:gd name="T33" fmla="*/ 367 h 486"/>
                <a:gd name="T34" fmla="*/ 303 w 336"/>
                <a:gd name="T35" fmla="*/ 457 h 486"/>
                <a:gd name="T36" fmla="*/ 265 w 336"/>
                <a:gd name="T37" fmla="*/ 470 h 486"/>
                <a:gd name="T38" fmla="*/ 263 w 336"/>
                <a:gd name="T39" fmla="*/ 470 h 486"/>
                <a:gd name="T40" fmla="*/ 159 w 336"/>
                <a:gd name="T41" fmla="*/ 436 h 486"/>
                <a:gd name="T42" fmla="*/ 136 w 336"/>
                <a:gd name="T43" fmla="*/ 381 h 486"/>
                <a:gd name="T44" fmla="*/ 128 w 336"/>
                <a:gd name="T45" fmla="*/ 37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486">
                  <a:moveTo>
                    <a:pt x="128" y="372"/>
                  </a:moveTo>
                  <a:cubicBezTo>
                    <a:pt x="124" y="372"/>
                    <a:pt x="120" y="376"/>
                    <a:pt x="120" y="380"/>
                  </a:cubicBezTo>
                  <a:cubicBezTo>
                    <a:pt x="120" y="381"/>
                    <a:pt x="118" y="417"/>
                    <a:pt x="147" y="447"/>
                  </a:cubicBezTo>
                  <a:cubicBezTo>
                    <a:pt x="172" y="473"/>
                    <a:pt x="211" y="486"/>
                    <a:pt x="263" y="486"/>
                  </a:cubicBezTo>
                  <a:cubicBezTo>
                    <a:pt x="264" y="486"/>
                    <a:pt x="264" y="486"/>
                    <a:pt x="265" y="486"/>
                  </a:cubicBezTo>
                  <a:cubicBezTo>
                    <a:pt x="287" y="486"/>
                    <a:pt x="303" y="480"/>
                    <a:pt x="315" y="468"/>
                  </a:cubicBezTo>
                  <a:cubicBezTo>
                    <a:pt x="336" y="446"/>
                    <a:pt x="335" y="407"/>
                    <a:pt x="333" y="366"/>
                  </a:cubicBezTo>
                  <a:cubicBezTo>
                    <a:pt x="333" y="354"/>
                    <a:pt x="332" y="342"/>
                    <a:pt x="333" y="330"/>
                  </a:cubicBezTo>
                  <a:cubicBezTo>
                    <a:pt x="334" y="255"/>
                    <a:pt x="305" y="141"/>
                    <a:pt x="272" y="85"/>
                  </a:cubicBezTo>
                  <a:cubicBezTo>
                    <a:pt x="253" y="52"/>
                    <a:pt x="209" y="24"/>
                    <a:pt x="161" y="13"/>
                  </a:cubicBezTo>
                  <a:cubicBezTo>
                    <a:pt x="106" y="0"/>
                    <a:pt x="51" y="10"/>
                    <a:pt x="5" y="39"/>
                  </a:cubicBezTo>
                  <a:cubicBezTo>
                    <a:pt x="2" y="41"/>
                    <a:pt x="0" y="46"/>
                    <a:pt x="3" y="50"/>
                  </a:cubicBezTo>
                  <a:cubicBezTo>
                    <a:pt x="5" y="54"/>
                    <a:pt x="10" y="55"/>
                    <a:pt x="14" y="52"/>
                  </a:cubicBezTo>
                  <a:cubicBezTo>
                    <a:pt x="56" y="25"/>
                    <a:pt x="107" y="17"/>
                    <a:pt x="157" y="29"/>
                  </a:cubicBezTo>
                  <a:cubicBezTo>
                    <a:pt x="201" y="39"/>
                    <a:pt x="241" y="64"/>
                    <a:pt x="258" y="93"/>
                  </a:cubicBezTo>
                  <a:cubicBezTo>
                    <a:pt x="290" y="147"/>
                    <a:pt x="318" y="257"/>
                    <a:pt x="317" y="330"/>
                  </a:cubicBezTo>
                  <a:cubicBezTo>
                    <a:pt x="316" y="342"/>
                    <a:pt x="317" y="355"/>
                    <a:pt x="317" y="367"/>
                  </a:cubicBezTo>
                  <a:cubicBezTo>
                    <a:pt x="319" y="404"/>
                    <a:pt x="320" y="439"/>
                    <a:pt x="303" y="457"/>
                  </a:cubicBezTo>
                  <a:cubicBezTo>
                    <a:pt x="295" y="465"/>
                    <a:pt x="282" y="470"/>
                    <a:pt x="265" y="470"/>
                  </a:cubicBezTo>
                  <a:cubicBezTo>
                    <a:pt x="264" y="470"/>
                    <a:pt x="264" y="470"/>
                    <a:pt x="263" y="470"/>
                  </a:cubicBezTo>
                  <a:cubicBezTo>
                    <a:pt x="215" y="470"/>
                    <a:pt x="180" y="458"/>
                    <a:pt x="159" y="436"/>
                  </a:cubicBezTo>
                  <a:cubicBezTo>
                    <a:pt x="135" y="411"/>
                    <a:pt x="136" y="381"/>
                    <a:pt x="136" y="381"/>
                  </a:cubicBezTo>
                  <a:cubicBezTo>
                    <a:pt x="136" y="376"/>
                    <a:pt x="133" y="373"/>
                    <a:pt x="12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5630863" y="4230688"/>
              <a:ext cx="369888" cy="271463"/>
            </a:xfrm>
            <a:custGeom>
              <a:avLst/>
              <a:gdLst>
                <a:gd name="T0" fmla="*/ 143 w 150"/>
                <a:gd name="T1" fmla="*/ 0 h 110"/>
                <a:gd name="T2" fmla="*/ 134 w 150"/>
                <a:gd name="T3" fmla="*/ 7 h 110"/>
                <a:gd name="T4" fmla="*/ 100 w 150"/>
                <a:gd name="T5" fmla="*/ 77 h 110"/>
                <a:gd name="T6" fmla="*/ 11 w 150"/>
                <a:gd name="T7" fmla="*/ 92 h 110"/>
                <a:gd name="T8" fmla="*/ 1 w 150"/>
                <a:gd name="T9" fmla="*/ 98 h 110"/>
                <a:gd name="T10" fmla="*/ 7 w 150"/>
                <a:gd name="T11" fmla="*/ 107 h 110"/>
                <a:gd name="T12" fmla="*/ 38 w 150"/>
                <a:gd name="T13" fmla="*/ 110 h 110"/>
                <a:gd name="T14" fmla="*/ 109 w 150"/>
                <a:gd name="T15" fmla="*/ 90 h 110"/>
                <a:gd name="T16" fmla="*/ 150 w 150"/>
                <a:gd name="T17" fmla="*/ 9 h 110"/>
                <a:gd name="T18" fmla="*/ 143 w 150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10">
                  <a:moveTo>
                    <a:pt x="143" y="0"/>
                  </a:moveTo>
                  <a:cubicBezTo>
                    <a:pt x="138" y="0"/>
                    <a:pt x="134" y="3"/>
                    <a:pt x="134" y="7"/>
                  </a:cubicBezTo>
                  <a:cubicBezTo>
                    <a:pt x="131" y="39"/>
                    <a:pt x="119" y="63"/>
                    <a:pt x="100" y="77"/>
                  </a:cubicBezTo>
                  <a:cubicBezTo>
                    <a:pt x="64" y="103"/>
                    <a:pt x="11" y="92"/>
                    <a:pt x="11" y="92"/>
                  </a:cubicBezTo>
                  <a:cubicBezTo>
                    <a:pt x="7" y="91"/>
                    <a:pt x="2" y="94"/>
                    <a:pt x="1" y="98"/>
                  </a:cubicBezTo>
                  <a:cubicBezTo>
                    <a:pt x="0" y="102"/>
                    <a:pt x="3" y="106"/>
                    <a:pt x="7" y="107"/>
                  </a:cubicBezTo>
                  <a:cubicBezTo>
                    <a:pt x="9" y="108"/>
                    <a:pt x="21" y="110"/>
                    <a:pt x="38" y="110"/>
                  </a:cubicBezTo>
                  <a:cubicBezTo>
                    <a:pt x="59" y="110"/>
                    <a:pt x="86" y="107"/>
                    <a:pt x="109" y="90"/>
                  </a:cubicBezTo>
                  <a:cubicBezTo>
                    <a:pt x="133" y="73"/>
                    <a:pt x="146" y="46"/>
                    <a:pt x="150" y="9"/>
                  </a:cubicBezTo>
                  <a:cubicBezTo>
                    <a:pt x="150" y="5"/>
                    <a:pt x="147" y="1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4895851" y="3716338"/>
              <a:ext cx="2055813" cy="1489075"/>
            </a:xfrm>
            <a:custGeom>
              <a:avLst/>
              <a:gdLst>
                <a:gd name="T0" fmla="*/ 828 w 835"/>
                <a:gd name="T1" fmla="*/ 335 h 605"/>
                <a:gd name="T2" fmla="*/ 818 w 835"/>
                <a:gd name="T3" fmla="*/ 341 h 605"/>
                <a:gd name="T4" fmla="*/ 733 w 835"/>
                <a:gd name="T5" fmla="*/ 473 h 605"/>
                <a:gd name="T6" fmla="*/ 478 w 835"/>
                <a:gd name="T7" fmla="*/ 571 h 605"/>
                <a:gd name="T8" fmla="*/ 252 w 835"/>
                <a:gd name="T9" fmla="*/ 588 h 605"/>
                <a:gd name="T10" fmla="*/ 63 w 835"/>
                <a:gd name="T11" fmla="*/ 454 h 605"/>
                <a:gd name="T12" fmla="*/ 33 w 835"/>
                <a:gd name="T13" fmla="*/ 354 h 605"/>
                <a:gd name="T14" fmla="*/ 101 w 835"/>
                <a:gd name="T15" fmla="*/ 153 h 605"/>
                <a:gd name="T16" fmla="*/ 233 w 835"/>
                <a:gd name="T17" fmla="*/ 23 h 605"/>
                <a:gd name="T18" fmla="*/ 327 w 835"/>
                <a:gd name="T19" fmla="*/ 92 h 605"/>
                <a:gd name="T20" fmla="*/ 338 w 835"/>
                <a:gd name="T21" fmla="*/ 96 h 605"/>
                <a:gd name="T22" fmla="*/ 342 w 835"/>
                <a:gd name="T23" fmla="*/ 86 h 605"/>
                <a:gd name="T24" fmla="*/ 314 w 835"/>
                <a:gd name="T25" fmla="*/ 40 h 605"/>
                <a:gd name="T26" fmla="*/ 228 w 835"/>
                <a:gd name="T27" fmla="*/ 8 h 605"/>
                <a:gd name="T28" fmla="*/ 86 w 835"/>
                <a:gd name="T29" fmla="*/ 148 h 605"/>
                <a:gd name="T30" fmla="*/ 18 w 835"/>
                <a:gd name="T31" fmla="*/ 348 h 605"/>
                <a:gd name="T32" fmla="*/ 50 w 835"/>
                <a:gd name="T33" fmla="*/ 464 h 605"/>
                <a:gd name="T34" fmla="*/ 142 w 835"/>
                <a:gd name="T35" fmla="*/ 550 h 605"/>
                <a:gd name="T36" fmla="*/ 251 w 835"/>
                <a:gd name="T37" fmla="*/ 604 h 605"/>
                <a:gd name="T38" fmla="*/ 274 w 835"/>
                <a:gd name="T39" fmla="*/ 605 h 605"/>
                <a:gd name="T40" fmla="*/ 480 w 835"/>
                <a:gd name="T41" fmla="*/ 587 h 605"/>
                <a:gd name="T42" fmla="*/ 744 w 835"/>
                <a:gd name="T43" fmla="*/ 484 h 605"/>
                <a:gd name="T44" fmla="*/ 834 w 835"/>
                <a:gd name="T45" fmla="*/ 344 h 605"/>
                <a:gd name="T46" fmla="*/ 828 w 835"/>
                <a:gd name="T47" fmla="*/ 33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5" h="605">
                  <a:moveTo>
                    <a:pt x="828" y="335"/>
                  </a:moveTo>
                  <a:cubicBezTo>
                    <a:pt x="823" y="334"/>
                    <a:pt x="819" y="337"/>
                    <a:pt x="818" y="341"/>
                  </a:cubicBezTo>
                  <a:cubicBezTo>
                    <a:pt x="812" y="378"/>
                    <a:pt x="771" y="434"/>
                    <a:pt x="733" y="473"/>
                  </a:cubicBezTo>
                  <a:cubicBezTo>
                    <a:pt x="681" y="528"/>
                    <a:pt x="565" y="556"/>
                    <a:pt x="478" y="571"/>
                  </a:cubicBezTo>
                  <a:cubicBezTo>
                    <a:pt x="376" y="588"/>
                    <a:pt x="280" y="590"/>
                    <a:pt x="252" y="588"/>
                  </a:cubicBezTo>
                  <a:cubicBezTo>
                    <a:pt x="197" y="584"/>
                    <a:pt x="101" y="500"/>
                    <a:pt x="63" y="454"/>
                  </a:cubicBezTo>
                  <a:cubicBezTo>
                    <a:pt x="24" y="407"/>
                    <a:pt x="19" y="390"/>
                    <a:pt x="33" y="354"/>
                  </a:cubicBezTo>
                  <a:cubicBezTo>
                    <a:pt x="52" y="306"/>
                    <a:pt x="77" y="233"/>
                    <a:pt x="101" y="153"/>
                  </a:cubicBezTo>
                  <a:cubicBezTo>
                    <a:pt x="128" y="66"/>
                    <a:pt x="166" y="41"/>
                    <a:pt x="233" y="23"/>
                  </a:cubicBezTo>
                  <a:cubicBezTo>
                    <a:pt x="292" y="7"/>
                    <a:pt x="327" y="91"/>
                    <a:pt x="327" y="92"/>
                  </a:cubicBezTo>
                  <a:cubicBezTo>
                    <a:pt x="329" y="96"/>
                    <a:pt x="333" y="98"/>
                    <a:pt x="338" y="96"/>
                  </a:cubicBezTo>
                  <a:cubicBezTo>
                    <a:pt x="342" y="94"/>
                    <a:pt x="344" y="90"/>
                    <a:pt x="342" y="86"/>
                  </a:cubicBezTo>
                  <a:cubicBezTo>
                    <a:pt x="342" y="85"/>
                    <a:pt x="332" y="61"/>
                    <a:pt x="314" y="40"/>
                  </a:cubicBezTo>
                  <a:cubicBezTo>
                    <a:pt x="289" y="11"/>
                    <a:pt x="259" y="0"/>
                    <a:pt x="228" y="8"/>
                  </a:cubicBezTo>
                  <a:cubicBezTo>
                    <a:pt x="158" y="27"/>
                    <a:pt x="114" y="55"/>
                    <a:pt x="86" y="148"/>
                  </a:cubicBezTo>
                  <a:cubicBezTo>
                    <a:pt x="62" y="228"/>
                    <a:pt x="37" y="301"/>
                    <a:pt x="18" y="348"/>
                  </a:cubicBezTo>
                  <a:cubicBezTo>
                    <a:pt x="0" y="392"/>
                    <a:pt x="11" y="416"/>
                    <a:pt x="50" y="464"/>
                  </a:cubicBezTo>
                  <a:cubicBezTo>
                    <a:pt x="68" y="485"/>
                    <a:pt x="102" y="519"/>
                    <a:pt x="142" y="550"/>
                  </a:cubicBezTo>
                  <a:cubicBezTo>
                    <a:pt x="173" y="573"/>
                    <a:pt x="216" y="602"/>
                    <a:pt x="251" y="604"/>
                  </a:cubicBezTo>
                  <a:cubicBezTo>
                    <a:pt x="256" y="605"/>
                    <a:pt x="264" y="605"/>
                    <a:pt x="274" y="605"/>
                  </a:cubicBezTo>
                  <a:cubicBezTo>
                    <a:pt x="317" y="605"/>
                    <a:pt x="396" y="600"/>
                    <a:pt x="480" y="587"/>
                  </a:cubicBezTo>
                  <a:cubicBezTo>
                    <a:pt x="570" y="572"/>
                    <a:pt x="689" y="542"/>
                    <a:pt x="744" y="484"/>
                  </a:cubicBezTo>
                  <a:cubicBezTo>
                    <a:pt x="781" y="446"/>
                    <a:pt x="826" y="386"/>
                    <a:pt x="834" y="344"/>
                  </a:cubicBezTo>
                  <a:cubicBezTo>
                    <a:pt x="835" y="340"/>
                    <a:pt x="832" y="336"/>
                    <a:pt x="828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5021263" y="3756025"/>
              <a:ext cx="1858963" cy="1376363"/>
            </a:xfrm>
            <a:custGeom>
              <a:avLst/>
              <a:gdLst>
                <a:gd name="T0" fmla="*/ 747 w 755"/>
                <a:gd name="T1" fmla="*/ 276 h 559"/>
                <a:gd name="T2" fmla="*/ 747 w 755"/>
                <a:gd name="T3" fmla="*/ 276 h 559"/>
                <a:gd name="T4" fmla="*/ 739 w 755"/>
                <a:gd name="T5" fmla="*/ 283 h 559"/>
                <a:gd name="T6" fmla="*/ 681 w 755"/>
                <a:gd name="T7" fmla="*/ 406 h 559"/>
                <a:gd name="T8" fmla="*/ 315 w 755"/>
                <a:gd name="T9" fmla="*/ 540 h 559"/>
                <a:gd name="T10" fmla="*/ 144 w 755"/>
                <a:gd name="T11" fmla="*/ 498 h 559"/>
                <a:gd name="T12" fmla="*/ 126 w 755"/>
                <a:gd name="T13" fmla="*/ 484 h 559"/>
                <a:gd name="T14" fmla="*/ 18 w 755"/>
                <a:gd name="T15" fmla="*/ 355 h 559"/>
                <a:gd name="T16" fmla="*/ 46 w 755"/>
                <a:gd name="T17" fmla="*/ 254 h 559"/>
                <a:gd name="T18" fmla="*/ 68 w 755"/>
                <a:gd name="T19" fmla="*/ 193 h 559"/>
                <a:gd name="T20" fmla="*/ 71 w 755"/>
                <a:gd name="T21" fmla="*/ 181 h 559"/>
                <a:gd name="T22" fmla="*/ 139 w 755"/>
                <a:gd name="T23" fmla="*/ 59 h 559"/>
                <a:gd name="T24" fmla="*/ 227 w 755"/>
                <a:gd name="T25" fmla="*/ 59 h 559"/>
                <a:gd name="T26" fmla="*/ 238 w 755"/>
                <a:gd name="T27" fmla="*/ 58 h 559"/>
                <a:gd name="T28" fmla="*/ 238 w 755"/>
                <a:gd name="T29" fmla="*/ 47 h 559"/>
                <a:gd name="T30" fmla="*/ 128 w 755"/>
                <a:gd name="T31" fmla="*/ 47 h 559"/>
                <a:gd name="T32" fmla="*/ 56 w 755"/>
                <a:gd name="T33" fmla="*/ 177 h 559"/>
                <a:gd name="T34" fmla="*/ 53 w 755"/>
                <a:gd name="T35" fmla="*/ 189 h 559"/>
                <a:gd name="T36" fmla="*/ 31 w 755"/>
                <a:gd name="T37" fmla="*/ 248 h 559"/>
                <a:gd name="T38" fmla="*/ 2 w 755"/>
                <a:gd name="T39" fmla="*/ 355 h 559"/>
                <a:gd name="T40" fmla="*/ 116 w 755"/>
                <a:gd name="T41" fmla="*/ 497 h 559"/>
                <a:gd name="T42" fmla="*/ 134 w 755"/>
                <a:gd name="T43" fmla="*/ 510 h 559"/>
                <a:gd name="T44" fmla="*/ 262 w 755"/>
                <a:gd name="T45" fmla="*/ 559 h 559"/>
                <a:gd name="T46" fmla="*/ 317 w 755"/>
                <a:gd name="T47" fmla="*/ 556 h 559"/>
                <a:gd name="T48" fmla="*/ 694 w 755"/>
                <a:gd name="T49" fmla="*/ 416 h 559"/>
                <a:gd name="T50" fmla="*/ 755 w 755"/>
                <a:gd name="T51" fmla="*/ 283 h 559"/>
                <a:gd name="T52" fmla="*/ 747 w 755"/>
                <a:gd name="T53" fmla="*/ 27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5" h="559">
                  <a:moveTo>
                    <a:pt x="747" y="276"/>
                  </a:moveTo>
                  <a:cubicBezTo>
                    <a:pt x="747" y="276"/>
                    <a:pt x="747" y="276"/>
                    <a:pt x="747" y="276"/>
                  </a:cubicBezTo>
                  <a:cubicBezTo>
                    <a:pt x="743" y="276"/>
                    <a:pt x="739" y="279"/>
                    <a:pt x="739" y="283"/>
                  </a:cubicBezTo>
                  <a:cubicBezTo>
                    <a:pt x="739" y="323"/>
                    <a:pt x="716" y="361"/>
                    <a:pt x="681" y="406"/>
                  </a:cubicBezTo>
                  <a:cubicBezTo>
                    <a:pt x="637" y="463"/>
                    <a:pt x="429" y="527"/>
                    <a:pt x="315" y="540"/>
                  </a:cubicBezTo>
                  <a:cubicBezTo>
                    <a:pt x="216" y="551"/>
                    <a:pt x="193" y="534"/>
                    <a:pt x="144" y="498"/>
                  </a:cubicBezTo>
                  <a:cubicBezTo>
                    <a:pt x="138" y="493"/>
                    <a:pt x="132" y="489"/>
                    <a:pt x="126" y="484"/>
                  </a:cubicBezTo>
                  <a:cubicBezTo>
                    <a:pt x="62" y="438"/>
                    <a:pt x="19" y="399"/>
                    <a:pt x="18" y="355"/>
                  </a:cubicBezTo>
                  <a:cubicBezTo>
                    <a:pt x="16" y="327"/>
                    <a:pt x="31" y="290"/>
                    <a:pt x="46" y="254"/>
                  </a:cubicBezTo>
                  <a:cubicBezTo>
                    <a:pt x="55" y="232"/>
                    <a:pt x="63" y="212"/>
                    <a:pt x="68" y="193"/>
                  </a:cubicBezTo>
                  <a:cubicBezTo>
                    <a:pt x="69" y="189"/>
                    <a:pt x="70" y="185"/>
                    <a:pt x="71" y="181"/>
                  </a:cubicBezTo>
                  <a:cubicBezTo>
                    <a:pt x="83" y="136"/>
                    <a:pt x="93" y="97"/>
                    <a:pt x="139" y="59"/>
                  </a:cubicBezTo>
                  <a:cubicBezTo>
                    <a:pt x="185" y="22"/>
                    <a:pt x="225" y="57"/>
                    <a:pt x="227" y="59"/>
                  </a:cubicBezTo>
                  <a:cubicBezTo>
                    <a:pt x="230" y="62"/>
                    <a:pt x="236" y="62"/>
                    <a:pt x="238" y="58"/>
                  </a:cubicBezTo>
                  <a:cubicBezTo>
                    <a:pt x="241" y="55"/>
                    <a:pt x="241" y="50"/>
                    <a:pt x="238" y="47"/>
                  </a:cubicBezTo>
                  <a:cubicBezTo>
                    <a:pt x="237" y="47"/>
                    <a:pt x="185" y="0"/>
                    <a:pt x="128" y="47"/>
                  </a:cubicBezTo>
                  <a:cubicBezTo>
                    <a:pt x="78" y="88"/>
                    <a:pt x="67" y="131"/>
                    <a:pt x="56" y="177"/>
                  </a:cubicBezTo>
                  <a:cubicBezTo>
                    <a:pt x="55" y="181"/>
                    <a:pt x="54" y="185"/>
                    <a:pt x="53" y="189"/>
                  </a:cubicBezTo>
                  <a:cubicBezTo>
                    <a:pt x="48" y="207"/>
                    <a:pt x="40" y="227"/>
                    <a:pt x="31" y="248"/>
                  </a:cubicBezTo>
                  <a:cubicBezTo>
                    <a:pt x="16" y="285"/>
                    <a:pt x="0" y="324"/>
                    <a:pt x="2" y="355"/>
                  </a:cubicBezTo>
                  <a:cubicBezTo>
                    <a:pt x="4" y="406"/>
                    <a:pt x="49" y="448"/>
                    <a:pt x="116" y="497"/>
                  </a:cubicBezTo>
                  <a:cubicBezTo>
                    <a:pt x="123" y="502"/>
                    <a:pt x="129" y="506"/>
                    <a:pt x="134" y="510"/>
                  </a:cubicBezTo>
                  <a:cubicBezTo>
                    <a:pt x="175" y="541"/>
                    <a:pt x="200" y="559"/>
                    <a:pt x="262" y="559"/>
                  </a:cubicBezTo>
                  <a:cubicBezTo>
                    <a:pt x="278" y="559"/>
                    <a:pt x="296" y="558"/>
                    <a:pt x="317" y="556"/>
                  </a:cubicBezTo>
                  <a:cubicBezTo>
                    <a:pt x="436" y="542"/>
                    <a:pt x="647" y="478"/>
                    <a:pt x="694" y="416"/>
                  </a:cubicBezTo>
                  <a:cubicBezTo>
                    <a:pt x="723" y="377"/>
                    <a:pt x="755" y="333"/>
                    <a:pt x="755" y="283"/>
                  </a:cubicBezTo>
                  <a:cubicBezTo>
                    <a:pt x="755" y="279"/>
                    <a:pt x="752" y="276"/>
                    <a:pt x="747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5103813" y="3938588"/>
              <a:ext cx="1716088" cy="1106488"/>
            </a:xfrm>
            <a:custGeom>
              <a:avLst/>
              <a:gdLst>
                <a:gd name="T0" fmla="*/ 271 w 697"/>
                <a:gd name="T1" fmla="*/ 429 h 450"/>
                <a:gd name="T2" fmla="*/ 93 w 697"/>
                <a:gd name="T3" fmla="*/ 378 h 450"/>
                <a:gd name="T4" fmla="*/ 17 w 697"/>
                <a:gd name="T5" fmla="*/ 266 h 450"/>
                <a:gd name="T6" fmla="*/ 34 w 697"/>
                <a:gd name="T7" fmla="*/ 204 h 450"/>
                <a:gd name="T8" fmla="*/ 68 w 697"/>
                <a:gd name="T9" fmla="*/ 104 h 450"/>
                <a:gd name="T10" fmla="*/ 127 w 697"/>
                <a:gd name="T11" fmla="*/ 16 h 450"/>
                <a:gd name="T12" fmla="*/ 134 w 697"/>
                <a:gd name="T13" fmla="*/ 8 h 450"/>
                <a:gd name="T14" fmla="*/ 126 w 697"/>
                <a:gd name="T15" fmla="*/ 0 h 450"/>
                <a:gd name="T16" fmla="*/ 53 w 697"/>
                <a:gd name="T17" fmla="*/ 100 h 450"/>
                <a:gd name="T18" fmla="*/ 19 w 697"/>
                <a:gd name="T19" fmla="*/ 198 h 450"/>
                <a:gd name="T20" fmla="*/ 1 w 697"/>
                <a:gd name="T21" fmla="*/ 267 h 450"/>
                <a:gd name="T22" fmla="*/ 82 w 697"/>
                <a:gd name="T23" fmla="*/ 390 h 450"/>
                <a:gd name="T24" fmla="*/ 220 w 697"/>
                <a:gd name="T25" fmla="*/ 450 h 450"/>
                <a:gd name="T26" fmla="*/ 274 w 697"/>
                <a:gd name="T27" fmla="*/ 445 h 450"/>
                <a:gd name="T28" fmla="*/ 642 w 697"/>
                <a:gd name="T29" fmla="*/ 302 h 450"/>
                <a:gd name="T30" fmla="*/ 693 w 697"/>
                <a:gd name="T31" fmla="*/ 174 h 450"/>
                <a:gd name="T32" fmla="*/ 685 w 697"/>
                <a:gd name="T33" fmla="*/ 166 h 450"/>
                <a:gd name="T34" fmla="*/ 677 w 697"/>
                <a:gd name="T35" fmla="*/ 175 h 450"/>
                <a:gd name="T36" fmla="*/ 629 w 697"/>
                <a:gd name="T37" fmla="*/ 292 h 450"/>
                <a:gd name="T38" fmla="*/ 271 w 697"/>
                <a:gd name="T39" fmla="*/ 42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7" h="450">
                  <a:moveTo>
                    <a:pt x="271" y="429"/>
                  </a:moveTo>
                  <a:cubicBezTo>
                    <a:pt x="186" y="443"/>
                    <a:pt x="148" y="425"/>
                    <a:pt x="93" y="378"/>
                  </a:cubicBezTo>
                  <a:cubicBezTo>
                    <a:pt x="42" y="334"/>
                    <a:pt x="18" y="299"/>
                    <a:pt x="17" y="266"/>
                  </a:cubicBezTo>
                  <a:cubicBezTo>
                    <a:pt x="16" y="251"/>
                    <a:pt x="24" y="231"/>
                    <a:pt x="34" y="204"/>
                  </a:cubicBezTo>
                  <a:cubicBezTo>
                    <a:pt x="44" y="179"/>
                    <a:pt x="57" y="147"/>
                    <a:pt x="68" y="104"/>
                  </a:cubicBezTo>
                  <a:cubicBezTo>
                    <a:pt x="90" y="23"/>
                    <a:pt x="125" y="16"/>
                    <a:pt x="127" y="16"/>
                  </a:cubicBezTo>
                  <a:cubicBezTo>
                    <a:pt x="131" y="15"/>
                    <a:pt x="134" y="12"/>
                    <a:pt x="134" y="8"/>
                  </a:cubicBezTo>
                  <a:cubicBezTo>
                    <a:pt x="134" y="3"/>
                    <a:pt x="130" y="0"/>
                    <a:pt x="126" y="0"/>
                  </a:cubicBezTo>
                  <a:cubicBezTo>
                    <a:pt x="125" y="0"/>
                    <a:pt x="79" y="2"/>
                    <a:pt x="53" y="100"/>
                  </a:cubicBezTo>
                  <a:cubicBezTo>
                    <a:pt x="42" y="142"/>
                    <a:pt x="29" y="173"/>
                    <a:pt x="19" y="198"/>
                  </a:cubicBezTo>
                  <a:cubicBezTo>
                    <a:pt x="8" y="227"/>
                    <a:pt x="0" y="248"/>
                    <a:pt x="1" y="267"/>
                  </a:cubicBezTo>
                  <a:cubicBezTo>
                    <a:pt x="2" y="304"/>
                    <a:pt x="27" y="342"/>
                    <a:pt x="82" y="390"/>
                  </a:cubicBezTo>
                  <a:cubicBezTo>
                    <a:pt x="128" y="429"/>
                    <a:pt x="163" y="450"/>
                    <a:pt x="220" y="450"/>
                  </a:cubicBezTo>
                  <a:cubicBezTo>
                    <a:pt x="236" y="450"/>
                    <a:pt x="254" y="448"/>
                    <a:pt x="274" y="445"/>
                  </a:cubicBezTo>
                  <a:cubicBezTo>
                    <a:pt x="373" y="428"/>
                    <a:pt x="578" y="377"/>
                    <a:pt x="642" y="302"/>
                  </a:cubicBezTo>
                  <a:cubicBezTo>
                    <a:pt x="658" y="282"/>
                    <a:pt x="697" y="237"/>
                    <a:pt x="693" y="174"/>
                  </a:cubicBezTo>
                  <a:cubicBezTo>
                    <a:pt x="693" y="169"/>
                    <a:pt x="689" y="166"/>
                    <a:pt x="685" y="166"/>
                  </a:cubicBezTo>
                  <a:cubicBezTo>
                    <a:pt x="680" y="167"/>
                    <a:pt x="677" y="170"/>
                    <a:pt x="677" y="175"/>
                  </a:cubicBezTo>
                  <a:cubicBezTo>
                    <a:pt x="680" y="231"/>
                    <a:pt x="645" y="274"/>
                    <a:pt x="629" y="292"/>
                  </a:cubicBezTo>
                  <a:cubicBezTo>
                    <a:pt x="573" y="358"/>
                    <a:pt x="384" y="410"/>
                    <a:pt x="271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5195888" y="4187825"/>
              <a:ext cx="1547813" cy="747713"/>
            </a:xfrm>
            <a:custGeom>
              <a:avLst/>
              <a:gdLst>
                <a:gd name="T0" fmla="*/ 586 w 629"/>
                <a:gd name="T1" fmla="*/ 146 h 304"/>
                <a:gd name="T2" fmla="*/ 454 w 629"/>
                <a:gd name="T3" fmla="*/ 227 h 304"/>
                <a:gd name="T4" fmla="*/ 115 w 629"/>
                <a:gd name="T5" fmla="*/ 270 h 304"/>
                <a:gd name="T6" fmla="*/ 19 w 629"/>
                <a:gd name="T7" fmla="*/ 146 h 304"/>
                <a:gd name="T8" fmla="*/ 56 w 629"/>
                <a:gd name="T9" fmla="*/ 39 h 304"/>
                <a:gd name="T10" fmla="*/ 52 w 629"/>
                <a:gd name="T11" fmla="*/ 28 h 304"/>
                <a:gd name="T12" fmla="*/ 41 w 629"/>
                <a:gd name="T13" fmla="*/ 32 h 304"/>
                <a:gd name="T14" fmla="*/ 4 w 629"/>
                <a:gd name="T15" fmla="*/ 143 h 304"/>
                <a:gd name="T16" fmla="*/ 32 w 629"/>
                <a:gd name="T17" fmla="*/ 218 h 304"/>
                <a:gd name="T18" fmla="*/ 106 w 629"/>
                <a:gd name="T19" fmla="*/ 283 h 304"/>
                <a:gd name="T20" fmla="*/ 195 w 629"/>
                <a:gd name="T21" fmla="*/ 303 h 304"/>
                <a:gd name="T22" fmla="*/ 461 w 629"/>
                <a:gd name="T23" fmla="*/ 242 h 304"/>
                <a:gd name="T24" fmla="*/ 601 w 629"/>
                <a:gd name="T25" fmla="*/ 153 h 304"/>
                <a:gd name="T26" fmla="*/ 605 w 629"/>
                <a:gd name="T27" fmla="*/ 144 h 304"/>
                <a:gd name="T28" fmla="*/ 619 w 629"/>
                <a:gd name="T29" fmla="*/ 7 h 304"/>
                <a:gd name="T30" fmla="*/ 609 w 629"/>
                <a:gd name="T31" fmla="*/ 1 h 304"/>
                <a:gd name="T32" fmla="*/ 603 w 629"/>
                <a:gd name="T33" fmla="*/ 10 h 304"/>
                <a:gd name="T34" fmla="*/ 592 w 629"/>
                <a:gd name="T35" fmla="*/ 136 h 304"/>
                <a:gd name="T36" fmla="*/ 586 w 629"/>
                <a:gd name="T37" fmla="*/ 1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9" h="304">
                  <a:moveTo>
                    <a:pt x="586" y="146"/>
                  </a:moveTo>
                  <a:cubicBezTo>
                    <a:pt x="578" y="163"/>
                    <a:pt x="570" y="179"/>
                    <a:pt x="454" y="227"/>
                  </a:cubicBezTo>
                  <a:cubicBezTo>
                    <a:pt x="318" y="285"/>
                    <a:pt x="165" y="304"/>
                    <a:pt x="115" y="270"/>
                  </a:cubicBezTo>
                  <a:cubicBezTo>
                    <a:pt x="65" y="236"/>
                    <a:pt x="13" y="186"/>
                    <a:pt x="19" y="146"/>
                  </a:cubicBezTo>
                  <a:cubicBezTo>
                    <a:pt x="26" y="105"/>
                    <a:pt x="56" y="40"/>
                    <a:pt x="56" y="39"/>
                  </a:cubicBezTo>
                  <a:cubicBezTo>
                    <a:pt x="58" y="35"/>
                    <a:pt x="56" y="30"/>
                    <a:pt x="52" y="28"/>
                  </a:cubicBezTo>
                  <a:cubicBezTo>
                    <a:pt x="48" y="27"/>
                    <a:pt x="43" y="28"/>
                    <a:pt x="41" y="32"/>
                  </a:cubicBezTo>
                  <a:cubicBezTo>
                    <a:pt x="40" y="35"/>
                    <a:pt x="11" y="100"/>
                    <a:pt x="4" y="143"/>
                  </a:cubicBezTo>
                  <a:cubicBezTo>
                    <a:pt x="0" y="166"/>
                    <a:pt x="9" y="191"/>
                    <a:pt x="32" y="218"/>
                  </a:cubicBezTo>
                  <a:cubicBezTo>
                    <a:pt x="54" y="246"/>
                    <a:pt x="85" y="269"/>
                    <a:pt x="106" y="283"/>
                  </a:cubicBezTo>
                  <a:cubicBezTo>
                    <a:pt x="126" y="297"/>
                    <a:pt x="158" y="303"/>
                    <a:pt x="195" y="303"/>
                  </a:cubicBezTo>
                  <a:cubicBezTo>
                    <a:pt x="272" y="303"/>
                    <a:pt x="376" y="278"/>
                    <a:pt x="461" y="242"/>
                  </a:cubicBezTo>
                  <a:cubicBezTo>
                    <a:pt x="582" y="191"/>
                    <a:pt x="590" y="174"/>
                    <a:pt x="601" y="153"/>
                  </a:cubicBezTo>
                  <a:cubicBezTo>
                    <a:pt x="602" y="150"/>
                    <a:pt x="604" y="147"/>
                    <a:pt x="605" y="144"/>
                  </a:cubicBezTo>
                  <a:cubicBezTo>
                    <a:pt x="622" y="116"/>
                    <a:pt x="629" y="47"/>
                    <a:pt x="619" y="7"/>
                  </a:cubicBezTo>
                  <a:cubicBezTo>
                    <a:pt x="618" y="2"/>
                    <a:pt x="613" y="0"/>
                    <a:pt x="609" y="1"/>
                  </a:cubicBezTo>
                  <a:cubicBezTo>
                    <a:pt x="605" y="2"/>
                    <a:pt x="602" y="6"/>
                    <a:pt x="603" y="10"/>
                  </a:cubicBezTo>
                  <a:cubicBezTo>
                    <a:pt x="612" y="46"/>
                    <a:pt x="606" y="112"/>
                    <a:pt x="592" y="136"/>
                  </a:cubicBezTo>
                  <a:cubicBezTo>
                    <a:pt x="590" y="139"/>
                    <a:pt x="588" y="142"/>
                    <a:pt x="586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291138" y="4408488"/>
              <a:ext cx="490538" cy="446088"/>
            </a:xfrm>
            <a:custGeom>
              <a:avLst/>
              <a:gdLst>
                <a:gd name="T0" fmla="*/ 14 w 199"/>
                <a:gd name="T1" fmla="*/ 0 h 181"/>
                <a:gd name="T2" fmla="*/ 5 w 199"/>
                <a:gd name="T3" fmla="*/ 7 h 181"/>
                <a:gd name="T4" fmla="*/ 38 w 199"/>
                <a:gd name="T5" fmla="*/ 124 h 181"/>
                <a:gd name="T6" fmla="*/ 191 w 199"/>
                <a:gd name="T7" fmla="*/ 181 h 181"/>
                <a:gd name="T8" fmla="*/ 199 w 199"/>
                <a:gd name="T9" fmla="*/ 173 h 181"/>
                <a:gd name="T10" fmla="*/ 191 w 199"/>
                <a:gd name="T11" fmla="*/ 165 h 181"/>
                <a:gd name="T12" fmla="*/ 50 w 199"/>
                <a:gd name="T13" fmla="*/ 113 h 181"/>
                <a:gd name="T14" fmla="*/ 21 w 199"/>
                <a:gd name="T15" fmla="*/ 10 h 181"/>
                <a:gd name="T16" fmla="*/ 14 w 199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81">
                  <a:moveTo>
                    <a:pt x="14" y="0"/>
                  </a:moveTo>
                  <a:cubicBezTo>
                    <a:pt x="10" y="0"/>
                    <a:pt x="6" y="3"/>
                    <a:pt x="5" y="7"/>
                  </a:cubicBezTo>
                  <a:cubicBezTo>
                    <a:pt x="0" y="39"/>
                    <a:pt x="6" y="87"/>
                    <a:pt x="38" y="124"/>
                  </a:cubicBezTo>
                  <a:cubicBezTo>
                    <a:pt x="70" y="162"/>
                    <a:pt x="121" y="181"/>
                    <a:pt x="191" y="181"/>
                  </a:cubicBezTo>
                  <a:cubicBezTo>
                    <a:pt x="195" y="181"/>
                    <a:pt x="199" y="177"/>
                    <a:pt x="199" y="173"/>
                  </a:cubicBezTo>
                  <a:cubicBezTo>
                    <a:pt x="199" y="168"/>
                    <a:pt x="195" y="165"/>
                    <a:pt x="191" y="165"/>
                  </a:cubicBezTo>
                  <a:cubicBezTo>
                    <a:pt x="126" y="165"/>
                    <a:pt x="79" y="147"/>
                    <a:pt x="50" y="113"/>
                  </a:cubicBezTo>
                  <a:cubicBezTo>
                    <a:pt x="22" y="80"/>
                    <a:pt x="16" y="38"/>
                    <a:pt x="21" y="10"/>
                  </a:cubicBezTo>
                  <a:cubicBezTo>
                    <a:pt x="22" y="5"/>
                    <a:pt x="19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188076" y="3786188"/>
              <a:ext cx="260350" cy="957263"/>
            </a:xfrm>
            <a:custGeom>
              <a:avLst/>
              <a:gdLst>
                <a:gd name="T0" fmla="*/ 9 w 106"/>
                <a:gd name="T1" fmla="*/ 389 h 389"/>
                <a:gd name="T2" fmla="*/ 15 w 106"/>
                <a:gd name="T3" fmla="*/ 386 h 389"/>
                <a:gd name="T4" fmla="*/ 24 w 106"/>
                <a:gd name="T5" fmla="*/ 7 h 389"/>
                <a:gd name="T6" fmla="*/ 14 w 106"/>
                <a:gd name="T7" fmla="*/ 2 h 389"/>
                <a:gd name="T8" fmla="*/ 8 w 106"/>
                <a:gd name="T9" fmla="*/ 12 h 389"/>
                <a:gd name="T10" fmla="*/ 3 w 106"/>
                <a:gd name="T11" fmla="*/ 375 h 389"/>
                <a:gd name="T12" fmla="*/ 4 w 106"/>
                <a:gd name="T13" fmla="*/ 387 h 389"/>
                <a:gd name="T14" fmla="*/ 9 w 106"/>
                <a:gd name="T1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89">
                  <a:moveTo>
                    <a:pt x="9" y="389"/>
                  </a:moveTo>
                  <a:cubicBezTo>
                    <a:pt x="12" y="389"/>
                    <a:pt x="14" y="388"/>
                    <a:pt x="15" y="386"/>
                  </a:cubicBezTo>
                  <a:cubicBezTo>
                    <a:pt x="106" y="282"/>
                    <a:pt x="27" y="18"/>
                    <a:pt x="24" y="7"/>
                  </a:cubicBezTo>
                  <a:cubicBezTo>
                    <a:pt x="22" y="3"/>
                    <a:pt x="18" y="0"/>
                    <a:pt x="14" y="2"/>
                  </a:cubicBezTo>
                  <a:cubicBezTo>
                    <a:pt x="9" y="3"/>
                    <a:pt x="7" y="7"/>
                    <a:pt x="8" y="12"/>
                  </a:cubicBezTo>
                  <a:cubicBezTo>
                    <a:pt x="9" y="14"/>
                    <a:pt x="88" y="278"/>
                    <a:pt x="3" y="375"/>
                  </a:cubicBezTo>
                  <a:cubicBezTo>
                    <a:pt x="0" y="379"/>
                    <a:pt x="1" y="384"/>
                    <a:pt x="4" y="387"/>
                  </a:cubicBezTo>
                  <a:cubicBezTo>
                    <a:pt x="6" y="388"/>
                    <a:pt x="8" y="389"/>
                    <a:pt x="9" y="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291263" y="3965575"/>
              <a:ext cx="193675" cy="746125"/>
            </a:xfrm>
            <a:custGeom>
              <a:avLst/>
              <a:gdLst>
                <a:gd name="T0" fmla="*/ 8 w 79"/>
                <a:gd name="T1" fmla="*/ 303 h 303"/>
                <a:gd name="T2" fmla="*/ 14 w 79"/>
                <a:gd name="T3" fmla="*/ 301 h 303"/>
                <a:gd name="T4" fmla="*/ 30 w 79"/>
                <a:gd name="T5" fmla="*/ 7 h 303"/>
                <a:gd name="T6" fmla="*/ 21 w 79"/>
                <a:gd name="T7" fmla="*/ 1 h 303"/>
                <a:gd name="T8" fmla="*/ 15 w 79"/>
                <a:gd name="T9" fmla="*/ 10 h 303"/>
                <a:gd name="T10" fmla="*/ 31 w 79"/>
                <a:gd name="T11" fmla="*/ 130 h 303"/>
                <a:gd name="T12" fmla="*/ 3 w 79"/>
                <a:gd name="T13" fmla="*/ 289 h 303"/>
                <a:gd name="T14" fmla="*/ 3 w 79"/>
                <a:gd name="T15" fmla="*/ 301 h 303"/>
                <a:gd name="T16" fmla="*/ 8 w 79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03">
                  <a:moveTo>
                    <a:pt x="8" y="303"/>
                  </a:moveTo>
                  <a:cubicBezTo>
                    <a:pt x="10" y="303"/>
                    <a:pt x="12" y="302"/>
                    <a:pt x="14" y="301"/>
                  </a:cubicBezTo>
                  <a:cubicBezTo>
                    <a:pt x="79" y="240"/>
                    <a:pt x="32" y="17"/>
                    <a:pt x="30" y="7"/>
                  </a:cubicBezTo>
                  <a:cubicBezTo>
                    <a:pt x="29" y="3"/>
                    <a:pt x="25" y="0"/>
                    <a:pt x="21" y="1"/>
                  </a:cubicBezTo>
                  <a:cubicBezTo>
                    <a:pt x="17" y="2"/>
                    <a:pt x="14" y="6"/>
                    <a:pt x="15" y="10"/>
                  </a:cubicBezTo>
                  <a:cubicBezTo>
                    <a:pt x="15" y="11"/>
                    <a:pt x="27" y="67"/>
                    <a:pt x="31" y="130"/>
                  </a:cubicBezTo>
                  <a:cubicBezTo>
                    <a:pt x="36" y="212"/>
                    <a:pt x="27" y="267"/>
                    <a:pt x="3" y="289"/>
                  </a:cubicBezTo>
                  <a:cubicBezTo>
                    <a:pt x="0" y="292"/>
                    <a:pt x="0" y="297"/>
                    <a:pt x="3" y="301"/>
                  </a:cubicBezTo>
                  <a:cubicBezTo>
                    <a:pt x="4" y="302"/>
                    <a:pt x="6" y="303"/>
                    <a:pt x="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5740401" y="4448175"/>
              <a:ext cx="261938" cy="127000"/>
            </a:xfrm>
            <a:custGeom>
              <a:avLst/>
              <a:gdLst>
                <a:gd name="T0" fmla="*/ 90 w 107"/>
                <a:gd name="T1" fmla="*/ 7 h 52"/>
                <a:gd name="T2" fmla="*/ 74 w 107"/>
                <a:gd name="T3" fmla="*/ 29 h 52"/>
                <a:gd name="T4" fmla="*/ 11 w 107"/>
                <a:gd name="T5" fmla="*/ 31 h 52"/>
                <a:gd name="T6" fmla="*/ 1 w 107"/>
                <a:gd name="T7" fmla="*/ 37 h 52"/>
                <a:gd name="T8" fmla="*/ 6 w 107"/>
                <a:gd name="T9" fmla="*/ 47 h 52"/>
                <a:gd name="T10" fmla="*/ 44 w 107"/>
                <a:gd name="T11" fmla="*/ 52 h 52"/>
                <a:gd name="T12" fmla="*/ 83 w 107"/>
                <a:gd name="T13" fmla="*/ 43 h 52"/>
                <a:gd name="T14" fmla="*/ 106 w 107"/>
                <a:gd name="T15" fmla="*/ 10 h 52"/>
                <a:gd name="T16" fmla="*/ 100 w 107"/>
                <a:gd name="T17" fmla="*/ 1 h 52"/>
                <a:gd name="T18" fmla="*/ 90 w 107"/>
                <a:gd name="T19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52">
                  <a:moveTo>
                    <a:pt x="90" y="7"/>
                  </a:moveTo>
                  <a:cubicBezTo>
                    <a:pt x="88" y="17"/>
                    <a:pt x="83" y="24"/>
                    <a:pt x="74" y="29"/>
                  </a:cubicBezTo>
                  <a:cubicBezTo>
                    <a:pt x="51" y="43"/>
                    <a:pt x="11" y="31"/>
                    <a:pt x="11" y="31"/>
                  </a:cubicBezTo>
                  <a:cubicBezTo>
                    <a:pt x="7" y="30"/>
                    <a:pt x="2" y="33"/>
                    <a:pt x="1" y="37"/>
                  </a:cubicBezTo>
                  <a:cubicBezTo>
                    <a:pt x="0" y="41"/>
                    <a:pt x="2" y="45"/>
                    <a:pt x="6" y="47"/>
                  </a:cubicBezTo>
                  <a:cubicBezTo>
                    <a:pt x="7" y="47"/>
                    <a:pt x="24" y="52"/>
                    <a:pt x="44" y="52"/>
                  </a:cubicBezTo>
                  <a:cubicBezTo>
                    <a:pt x="57" y="52"/>
                    <a:pt x="71" y="50"/>
                    <a:pt x="83" y="43"/>
                  </a:cubicBezTo>
                  <a:cubicBezTo>
                    <a:pt x="95" y="36"/>
                    <a:pt x="102" y="25"/>
                    <a:pt x="106" y="10"/>
                  </a:cubicBezTo>
                  <a:cubicBezTo>
                    <a:pt x="107" y="6"/>
                    <a:pt x="104" y="2"/>
                    <a:pt x="100" y="1"/>
                  </a:cubicBezTo>
                  <a:cubicBezTo>
                    <a:pt x="95" y="0"/>
                    <a:pt x="91" y="2"/>
                    <a:pt x="9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6386513" y="4089400"/>
              <a:ext cx="173038" cy="592138"/>
            </a:xfrm>
            <a:custGeom>
              <a:avLst/>
              <a:gdLst>
                <a:gd name="T0" fmla="*/ 6 w 70"/>
                <a:gd name="T1" fmla="*/ 240 h 241"/>
                <a:gd name="T2" fmla="*/ 10 w 70"/>
                <a:gd name="T3" fmla="*/ 241 h 241"/>
                <a:gd name="T4" fmla="*/ 17 w 70"/>
                <a:gd name="T5" fmla="*/ 237 h 241"/>
                <a:gd name="T6" fmla="*/ 26 w 70"/>
                <a:gd name="T7" fmla="*/ 6 h 241"/>
                <a:gd name="T8" fmla="*/ 16 w 70"/>
                <a:gd name="T9" fmla="*/ 1 h 241"/>
                <a:gd name="T10" fmla="*/ 11 w 70"/>
                <a:gd name="T11" fmla="*/ 12 h 241"/>
                <a:gd name="T12" fmla="*/ 3 w 70"/>
                <a:gd name="T13" fmla="*/ 229 h 241"/>
                <a:gd name="T14" fmla="*/ 6 w 70"/>
                <a:gd name="T15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41">
                  <a:moveTo>
                    <a:pt x="6" y="240"/>
                  </a:moveTo>
                  <a:cubicBezTo>
                    <a:pt x="7" y="241"/>
                    <a:pt x="8" y="241"/>
                    <a:pt x="10" y="241"/>
                  </a:cubicBezTo>
                  <a:cubicBezTo>
                    <a:pt x="12" y="241"/>
                    <a:pt x="15" y="240"/>
                    <a:pt x="17" y="237"/>
                  </a:cubicBezTo>
                  <a:cubicBezTo>
                    <a:pt x="19" y="233"/>
                    <a:pt x="70" y="136"/>
                    <a:pt x="26" y="6"/>
                  </a:cubicBezTo>
                  <a:cubicBezTo>
                    <a:pt x="25" y="2"/>
                    <a:pt x="21" y="0"/>
                    <a:pt x="16" y="1"/>
                  </a:cubicBezTo>
                  <a:cubicBezTo>
                    <a:pt x="12" y="3"/>
                    <a:pt x="10" y="7"/>
                    <a:pt x="11" y="12"/>
                  </a:cubicBezTo>
                  <a:cubicBezTo>
                    <a:pt x="52" y="134"/>
                    <a:pt x="3" y="228"/>
                    <a:pt x="3" y="229"/>
                  </a:cubicBezTo>
                  <a:cubicBezTo>
                    <a:pt x="0" y="233"/>
                    <a:pt x="2" y="238"/>
                    <a:pt x="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4446588" y="4859338"/>
              <a:ext cx="114300" cy="255588"/>
            </a:xfrm>
            <a:custGeom>
              <a:avLst/>
              <a:gdLst>
                <a:gd name="T0" fmla="*/ 11 w 46"/>
                <a:gd name="T1" fmla="*/ 0 h 104"/>
                <a:gd name="T2" fmla="*/ 3 w 46"/>
                <a:gd name="T3" fmla="*/ 8 h 104"/>
                <a:gd name="T4" fmla="*/ 32 w 46"/>
                <a:gd name="T5" fmla="*/ 102 h 104"/>
                <a:gd name="T6" fmla="*/ 38 w 46"/>
                <a:gd name="T7" fmla="*/ 104 h 104"/>
                <a:gd name="T8" fmla="*/ 43 w 46"/>
                <a:gd name="T9" fmla="*/ 101 h 104"/>
                <a:gd name="T10" fmla="*/ 43 w 46"/>
                <a:gd name="T11" fmla="*/ 90 h 104"/>
                <a:gd name="T12" fmla="*/ 19 w 46"/>
                <a:gd name="T13" fmla="*/ 8 h 104"/>
                <a:gd name="T14" fmla="*/ 11 w 46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4">
                  <a:moveTo>
                    <a:pt x="11" y="0"/>
                  </a:moveTo>
                  <a:cubicBezTo>
                    <a:pt x="7" y="0"/>
                    <a:pt x="3" y="3"/>
                    <a:pt x="3" y="8"/>
                  </a:cubicBezTo>
                  <a:cubicBezTo>
                    <a:pt x="3" y="10"/>
                    <a:pt x="0" y="73"/>
                    <a:pt x="32" y="102"/>
                  </a:cubicBezTo>
                  <a:cubicBezTo>
                    <a:pt x="34" y="103"/>
                    <a:pt x="36" y="104"/>
                    <a:pt x="38" y="104"/>
                  </a:cubicBezTo>
                  <a:cubicBezTo>
                    <a:pt x="40" y="104"/>
                    <a:pt x="42" y="103"/>
                    <a:pt x="43" y="101"/>
                  </a:cubicBezTo>
                  <a:cubicBezTo>
                    <a:pt x="46" y="98"/>
                    <a:pt x="46" y="93"/>
                    <a:pt x="43" y="90"/>
                  </a:cubicBezTo>
                  <a:cubicBezTo>
                    <a:pt x="17" y="66"/>
                    <a:pt x="19" y="9"/>
                    <a:pt x="19" y="8"/>
                  </a:cubicBezTo>
                  <a:cubicBezTo>
                    <a:pt x="19" y="4"/>
                    <a:pt x="16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4368801" y="5003800"/>
              <a:ext cx="80963" cy="93663"/>
            </a:xfrm>
            <a:custGeom>
              <a:avLst/>
              <a:gdLst>
                <a:gd name="T0" fmla="*/ 16 w 33"/>
                <a:gd name="T1" fmla="*/ 7 h 38"/>
                <a:gd name="T2" fmla="*/ 7 w 33"/>
                <a:gd name="T3" fmla="*/ 1 h 38"/>
                <a:gd name="T4" fmla="*/ 0 w 33"/>
                <a:gd name="T5" fmla="*/ 10 h 38"/>
                <a:gd name="T6" fmla="*/ 19 w 33"/>
                <a:gd name="T7" fmla="*/ 37 h 38"/>
                <a:gd name="T8" fmla="*/ 24 w 33"/>
                <a:gd name="T9" fmla="*/ 38 h 38"/>
                <a:gd name="T10" fmla="*/ 30 w 33"/>
                <a:gd name="T11" fmla="*/ 35 h 38"/>
                <a:gd name="T12" fmla="*/ 29 w 33"/>
                <a:gd name="T13" fmla="*/ 24 h 38"/>
                <a:gd name="T14" fmla="*/ 16 w 33"/>
                <a:gd name="T15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16" y="7"/>
                  </a:moveTo>
                  <a:cubicBezTo>
                    <a:pt x="15" y="3"/>
                    <a:pt x="11" y="0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0" y="11"/>
                    <a:pt x="3" y="23"/>
                    <a:pt x="19" y="37"/>
                  </a:cubicBezTo>
                  <a:cubicBezTo>
                    <a:pt x="21" y="38"/>
                    <a:pt x="22" y="38"/>
                    <a:pt x="24" y="38"/>
                  </a:cubicBezTo>
                  <a:cubicBezTo>
                    <a:pt x="27" y="38"/>
                    <a:pt x="29" y="37"/>
                    <a:pt x="30" y="35"/>
                  </a:cubicBezTo>
                  <a:cubicBezTo>
                    <a:pt x="33" y="32"/>
                    <a:pt x="33" y="27"/>
                    <a:pt x="29" y="24"/>
                  </a:cubicBezTo>
                  <a:cubicBezTo>
                    <a:pt x="18" y="15"/>
                    <a:pt x="16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6600826" y="4187825"/>
              <a:ext cx="71438" cy="284163"/>
            </a:xfrm>
            <a:custGeom>
              <a:avLst/>
              <a:gdLst>
                <a:gd name="T0" fmla="*/ 7 w 29"/>
                <a:gd name="T1" fmla="*/ 115 h 116"/>
                <a:gd name="T2" fmla="*/ 9 w 29"/>
                <a:gd name="T3" fmla="*/ 116 h 116"/>
                <a:gd name="T4" fmla="*/ 17 w 29"/>
                <a:gd name="T5" fmla="*/ 110 h 116"/>
                <a:gd name="T6" fmla="*/ 17 w 29"/>
                <a:gd name="T7" fmla="*/ 7 h 116"/>
                <a:gd name="T8" fmla="*/ 8 w 29"/>
                <a:gd name="T9" fmla="*/ 1 h 116"/>
                <a:gd name="T10" fmla="*/ 1 w 29"/>
                <a:gd name="T11" fmla="*/ 10 h 116"/>
                <a:gd name="T12" fmla="*/ 2 w 29"/>
                <a:gd name="T13" fmla="*/ 106 h 116"/>
                <a:gd name="T14" fmla="*/ 7 w 29"/>
                <a:gd name="T1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16">
                  <a:moveTo>
                    <a:pt x="7" y="115"/>
                  </a:moveTo>
                  <a:cubicBezTo>
                    <a:pt x="8" y="116"/>
                    <a:pt x="9" y="116"/>
                    <a:pt x="9" y="116"/>
                  </a:cubicBezTo>
                  <a:cubicBezTo>
                    <a:pt x="13" y="116"/>
                    <a:pt x="16" y="113"/>
                    <a:pt x="17" y="110"/>
                  </a:cubicBezTo>
                  <a:cubicBezTo>
                    <a:pt x="29" y="66"/>
                    <a:pt x="18" y="9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1"/>
                    <a:pt x="13" y="65"/>
                    <a:pt x="2" y="106"/>
                  </a:cubicBezTo>
                  <a:cubicBezTo>
                    <a:pt x="0" y="110"/>
                    <a:pt x="3" y="114"/>
                    <a:pt x="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52" name="Group 62"/>
          <p:cNvGrpSpPr/>
          <p:nvPr/>
        </p:nvGrpSpPr>
        <p:grpSpPr>
          <a:xfrm>
            <a:off x="6840975" y="2060132"/>
            <a:ext cx="1952831" cy="908018"/>
            <a:chOff x="6840975" y="2269682"/>
            <a:chExt cx="1952831" cy="908018"/>
          </a:xfrm>
          <a:solidFill>
            <a:srgbClr val="64C6B7"/>
          </a:solidFill>
        </p:grpSpPr>
        <p:grpSp>
          <p:nvGrpSpPr>
            <p:cNvPr id="53" name="Group 56"/>
            <p:cNvGrpSpPr/>
            <p:nvPr/>
          </p:nvGrpSpPr>
          <p:grpSpPr>
            <a:xfrm>
              <a:off x="6925936" y="2269682"/>
              <a:ext cx="1867870" cy="821829"/>
              <a:chOff x="7095502" y="2531474"/>
              <a:chExt cx="904573" cy="397996"/>
            </a:xfrm>
            <a:grpFill/>
          </p:grpSpPr>
          <p:cxnSp>
            <p:nvCxnSpPr>
              <p:cNvPr id="55" name="Straight Connector 57"/>
              <p:cNvCxnSpPr/>
              <p:nvPr/>
            </p:nvCxnSpPr>
            <p:spPr>
              <a:xfrm flipV="1">
                <a:off x="7095502" y="2531474"/>
                <a:ext cx="397996" cy="397996"/>
              </a:xfrm>
              <a:prstGeom prst="line">
                <a:avLst/>
              </a:prstGeom>
              <a:grpFill/>
              <a:ln w="31750">
                <a:solidFill>
                  <a:srgbClr val="64C6B7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8"/>
              <p:cNvCxnSpPr/>
              <p:nvPr/>
            </p:nvCxnSpPr>
            <p:spPr>
              <a:xfrm>
                <a:off x="7482500" y="2535264"/>
                <a:ext cx="517575" cy="0"/>
              </a:xfrm>
              <a:prstGeom prst="line">
                <a:avLst/>
              </a:prstGeom>
              <a:grpFill/>
              <a:ln w="31750">
                <a:solidFill>
                  <a:srgbClr val="64C6B7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61"/>
            <p:cNvSpPr/>
            <p:nvPr/>
          </p:nvSpPr>
          <p:spPr>
            <a:xfrm>
              <a:off x="6840975" y="3055523"/>
              <a:ext cx="122177" cy="122177"/>
            </a:xfrm>
            <a:prstGeom prst="ellipse">
              <a:avLst/>
            </a:prstGeom>
            <a:grpFill/>
            <a:ln w="50800">
              <a:solidFill>
                <a:srgbClr val="64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57" name="Group 63"/>
          <p:cNvGrpSpPr/>
          <p:nvPr/>
        </p:nvGrpSpPr>
        <p:grpSpPr>
          <a:xfrm rot="10800000">
            <a:off x="3139963" y="4385703"/>
            <a:ext cx="1986050" cy="625996"/>
            <a:chOff x="6840975" y="2551704"/>
            <a:chExt cx="1986050" cy="625996"/>
          </a:xfrm>
          <a:solidFill>
            <a:srgbClr val="64C6B7"/>
          </a:solidFill>
        </p:grpSpPr>
        <p:grpSp>
          <p:nvGrpSpPr>
            <p:cNvPr id="58" name="Group 64"/>
            <p:cNvGrpSpPr/>
            <p:nvPr/>
          </p:nvGrpSpPr>
          <p:grpSpPr>
            <a:xfrm>
              <a:off x="6925942" y="2551704"/>
              <a:ext cx="1901083" cy="539809"/>
              <a:chOff x="7095502" y="2668051"/>
              <a:chExt cx="920657" cy="261419"/>
            </a:xfrm>
            <a:grpFill/>
          </p:grpSpPr>
          <p:cxnSp>
            <p:nvCxnSpPr>
              <p:cNvPr id="60" name="Straight Connector 66"/>
              <p:cNvCxnSpPr/>
              <p:nvPr/>
            </p:nvCxnSpPr>
            <p:spPr>
              <a:xfrm rot="10800000" flipH="1">
                <a:off x="7095502" y="2668051"/>
                <a:ext cx="261419" cy="261419"/>
              </a:xfrm>
              <a:prstGeom prst="line">
                <a:avLst/>
              </a:prstGeom>
              <a:grpFill/>
              <a:ln w="31750">
                <a:solidFill>
                  <a:srgbClr val="64C6B7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7"/>
              <p:cNvCxnSpPr/>
              <p:nvPr/>
            </p:nvCxnSpPr>
            <p:spPr>
              <a:xfrm>
                <a:off x="7352308" y="2673599"/>
                <a:ext cx="663851" cy="0"/>
              </a:xfrm>
              <a:prstGeom prst="line">
                <a:avLst/>
              </a:prstGeom>
              <a:grpFill/>
              <a:ln w="31750">
                <a:solidFill>
                  <a:srgbClr val="64C6B7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65"/>
            <p:cNvSpPr/>
            <p:nvPr/>
          </p:nvSpPr>
          <p:spPr>
            <a:xfrm>
              <a:off x="6840975" y="3055523"/>
              <a:ext cx="122177" cy="122177"/>
            </a:xfrm>
            <a:prstGeom prst="ellipse">
              <a:avLst/>
            </a:prstGeom>
            <a:grpFill/>
            <a:ln w="50800">
              <a:solidFill>
                <a:srgbClr val="64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62" name="Group 69"/>
          <p:cNvGrpSpPr/>
          <p:nvPr/>
        </p:nvGrpSpPr>
        <p:grpSpPr>
          <a:xfrm flipH="1">
            <a:off x="3508212" y="2280667"/>
            <a:ext cx="1986050" cy="625996"/>
            <a:chOff x="6840975" y="2551704"/>
            <a:chExt cx="1986050" cy="625996"/>
          </a:xfrm>
          <a:solidFill>
            <a:srgbClr val="B3A215"/>
          </a:solidFill>
        </p:grpSpPr>
        <p:grpSp>
          <p:nvGrpSpPr>
            <p:cNvPr id="63" name="Group 70"/>
            <p:cNvGrpSpPr/>
            <p:nvPr/>
          </p:nvGrpSpPr>
          <p:grpSpPr>
            <a:xfrm>
              <a:off x="6925942" y="2551704"/>
              <a:ext cx="1901083" cy="539809"/>
              <a:chOff x="7095502" y="2668051"/>
              <a:chExt cx="920657" cy="261419"/>
            </a:xfrm>
            <a:grpFill/>
          </p:grpSpPr>
          <p:cxnSp>
            <p:nvCxnSpPr>
              <p:cNvPr id="65" name="Straight Connector 72"/>
              <p:cNvCxnSpPr/>
              <p:nvPr/>
            </p:nvCxnSpPr>
            <p:spPr>
              <a:xfrm rot="10800000" flipH="1">
                <a:off x="7095502" y="2668051"/>
                <a:ext cx="261419" cy="261419"/>
              </a:xfrm>
              <a:prstGeom prst="line">
                <a:avLst/>
              </a:prstGeom>
              <a:grpFill/>
              <a:ln w="31750">
                <a:solidFill>
                  <a:srgbClr val="B3A21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73"/>
              <p:cNvCxnSpPr/>
              <p:nvPr/>
            </p:nvCxnSpPr>
            <p:spPr>
              <a:xfrm>
                <a:off x="7352308" y="2668986"/>
                <a:ext cx="663851" cy="0"/>
              </a:xfrm>
              <a:prstGeom prst="line">
                <a:avLst/>
              </a:prstGeom>
              <a:grpFill/>
              <a:ln w="31750">
                <a:solidFill>
                  <a:srgbClr val="B3A21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1"/>
            <p:cNvSpPr/>
            <p:nvPr/>
          </p:nvSpPr>
          <p:spPr>
            <a:xfrm>
              <a:off x="6840975" y="3055523"/>
              <a:ext cx="122177" cy="122177"/>
            </a:xfrm>
            <a:prstGeom prst="ellipse">
              <a:avLst/>
            </a:prstGeom>
            <a:grpFill/>
            <a:ln w="50800"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67" name="Group 74"/>
          <p:cNvGrpSpPr/>
          <p:nvPr/>
        </p:nvGrpSpPr>
        <p:grpSpPr>
          <a:xfrm rot="10800000" flipH="1">
            <a:off x="7177142" y="4588977"/>
            <a:ext cx="1986050" cy="625996"/>
            <a:chOff x="6840975" y="2551704"/>
            <a:chExt cx="1986050" cy="625996"/>
          </a:xfrm>
          <a:solidFill>
            <a:srgbClr val="B3A215"/>
          </a:solidFill>
        </p:grpSpPr>
        <p:grpSp>
          <p:nvGrpSpPr>
            <p:cNvPr id="68" name="Group 75"/>
            <p:cNvGrpSpPr/>
            <p:nvPr/>
          </p:nvGrpSpPr>
          <p:grpSpPr>
            <a:xfrm>
              <a:off x="6925942" y="2551704"/>
              <a:ext cx="1901083" cy="539809"/>
              <a:chOff x="7095502" y="2668051"/>
              <a:chExt cx="920657" cy="261419"/>
            </a:xfrm>
            <a:grpFill/>
          </p:grpSpPr>
          <p:cxnSp>
            <p:nvCxnSpPr>
              <p:cNvPr id="70" name="Straight Connector 77"/>
              <p:cNvCxnSpPr/>
              <p:nvPr/>
            </p:nvCxnSpPr>
            <p:spPr>
              <a:xfrm rot="10800000" flipH="1">
                <a:off x="7095502" y="2668051"/>
                <a:ext cx="261419" cy="261419"/>
              </a:xfrm>
              <a:prstGeom prst="line">
                <a:avLst/>
              </a:prstGeom>
              <a:grpFill/>
              <a:ln w="31750">
                <a:solidFill>
                  <a:srgbClr val="B3A21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8"/>
              <p:cNvCxnSpPr/>
              <p:nvPr/>
            </p:nvCxnSpPr>
            <p:spPr>
              <a:xfrm>
                <a:off x="7352308" y="2668986"/>
                <a:ext cx="663851" cy="0"/>
              </a:xfrm>
              <a:prstGeom prst="line">
                <a:avLst/>
              </a:prstGeom>
              <a:grpFill/>
              <a:ln w="31750">
                <a:solidFill>
                  <a:srgbClr val="B3A21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76"/>
            <p:cNvSpPr/>
            <p:nvPr/>
          </p:nvSpPr>
          <p:spPr>
            <a:xfrm>
              <a:off x="6840975" y="3055523"/>
              <a:ext cx="122177" cy="122177"/>
            </a:xfrm>
            <a:prstGeom prst="ellipse">
              <a:avLst/>
            </a:prstGeom>
            <a:grpFill/>
            <a:ln w="50800"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72" name="Freeform 184"/>
          <p:cNvSpPr/>
          <p:nvPr/>
        </p:nvSpPr>
        <p:spPr bwMode="auto">
          <a:xfrm>
            <a:off x="9018588" y="1916113"/>
            <a:ext cx="404812" cy="303212"/>
          </a:xfrm>
          <a:custGeom>
            <a:avLst/>
            <a:gdLst>
              <a:gd name="T0" fmla="*/ 178560 w 152"/>
              <a:gd name="T1" fmla="*/ 50637 h 114"/>
              <a:gd name="T2" fmla="*/ 133254 w 152"/>
              <a:gd name="T3" fmla="*/ 0 h 114"/>
              <a:gd name="T4" fmla="*/ 0 w 152"/>
              <a:gd name="T5" fmla="*/ 0 h 114"/>
              <a:gd name="T6" fmla="*/ 0 w 152"/>
              <a:gd name="T7" fmla="*/ 303819 h 114"/>
              <a:gd name="T8" fmla="*/ 405092 w 152"/>
              <a:gd name="T9" fmla="*/ 303819 h 114"/>
              <a:gd name="T10" fmla="*/ 405092 w 152"/>
              <a:gd name="T11" fmla="*/ 50637 h 114"/>
              <a:gd name="T12" fmla="*/ 178560 w 152"/>
              <a:gd name="T13" fmla="*/ 50637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" h="114">
                <a:moveTo>
                  <a:pt x="67" y="19"/>
                </a:moveTo>
                <a:lnTo>
                  <a:pt x="50" y="0"/>
                </a:lnTo>
                <a:lnTo>
                  <a:pt x="0" y="0"/>
                </a:lnTo>
                <a:lnTo>
                  <a:pt x="0" y="114"/>
                </a:lnTo>
                <a:lnTo>
                  <a:pt x="152" y="114"/>
                </a:lnTo>
                <a:lnTo>
                  <a:pt x="152" y="19"/>
                </a:lnTo>
                <a:lnTo>
                  <a:pt x="67" y="19"/>
                </a:lnTo>
                <a:close/>
              </a:path>
            </a:pathLst>
          </a:custGeom>
          <a:solidFill>
            <a:srgbClr val="64C6B7"/>
          </a:solidFill>
          <a:ln>
            <a:solidFill>
              <a:srgbClr val="64C6B7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Freeform 49"/>
          <p:cNvSpPr>
            <a:spLocks noEditPoints="1"/>
          </p:cNvSpPr>
          <p:nvPr/>
        </p:nvSpPr>
        <p:spPr bwMode="auto">
          <a:xfrm>
            <a:off x="9301163" y="5026025"/>
            <a:ext cx="412750" cy="339725"/>
          </a:xfrm>
          <a:custGeom>
            <a:avLst/>
            <a:gdLst>
              <a:gd name="T0" fmla="*/ 372957 w 136"/>
              <a:gd name="T1" fmla="*/ 66663 h 112"/>
              <a:gd name="T2" fmla="*/ 278960 w 136"/>
              <a:gd name="T3" fmla="*/ 66663 h 112"/>
              <a:gd name="T4" fmla="*/ 278960 w 136"/>
              <a:gd name="T5" fmla="*/ 42422 h 112"/>
              <a:gd name="T6" fmla="*/ 239541 w 136"/>
              <a:gd name="T7" fmla="*/ 0 h 112"/>
              <a:gd name="T8" fmla="*/ 172834 w 136"/>
              <a:gd name="T9" fmla="*/ 0 h 112"/>
              <a:gd name="T10" fmla="*/ 133415 w 136"/>
              <a:gd name="T11" fmla="*/ 42422 h 112"/>
              <a:gd name="T12" fmla="*/ 133415 w 136"/>
              <a:gd name="T13" fmla="*/ 66663 h 112"/>
              <a:gd name="T14" fmla="*/ 36386 w 136"/>
              <a:gd name="T15" fmla="*/ 66663 h 112"/>
              <a:gd name="T16" fmla="*/ 0 w 136"/>
              <a:gd name="T17" fmla="*/ 103025 h 112"/>
              <a:gd name="T18" fmla="*/ 0 w 136"/>
              <a:gd name="T19" fmla="*/ 299985 h 112"/>
              <a:gd name="T20" fmla="*/ 36386 w 136"/>
              <a:gd name="T21" fmla="*/ 339377 h 112"/>
              <a:gd name="T22" fmla="*/ 372957 w 136"/>
              <a:gd name="T23" fmla="*/ 339377 h 112"/>
              <a:gd name="T24" fmla="*/ 412375 w 136"/>
              <a:gd name="T25" fmla="*/ 299985 h 112"/>
              <a:gd name="T26" fmla="*/ 412375 w 136"/>
              <a:gd name="T27" fmla="*/ 103025 h 112"/>
              <a:gd name="T28" fmla="*/ 372957 w 136"/>
              <a:gd name="T29" fmla="*/ 66663 h 112"/>
              <a:gd name="T30" fmla="*/ 66708 w 136"/>
              <a:gd name="T31" fmla="*/ 315136 h 112"/>
              <a:gd name="T32" fmla="*/ 66708 w 136"/>
              <a:gd name="T33" fmla="*/ 87874 h 112"/>
              <a:gd name="T34" fmla="*/ 118255 w 136"/>
              <a:gd name="T35" fmla="*/ 87874 h 112"/>
              <a:gd name="T36" fmla="*/ 118255 w 136"/>
              <a:gd name="T37" fmla="*/ 315136 h 112"/>
              <a:gd name="T38" fmla="*/ 66708 w 136"/>
              <a:gd name="T39" fmla="*/ 315136 h 112"/>
              <a:gd name="T40" fmla="*/ 251670 w 136"/>
              <a:gd name="T41" fmla="*/ 66663 h 112"/>
              <a:gd name="T42" fmla="*/ 157673 w 136"/>
              <a:gd name="T43" fmla="*/ 66663 h 112"/>
              <a:gd name="T44" fmla="*/ 157673 w 136"/>
              <a:gd name="T45" fmla="*/ 42422 h 112"/>
              <a:gd name="T46" fmla="*/ 172834 w 136"/>
              <a:gd name="T47" fmla="*/ 27271 h 112"/>
              <a:gd name="T48" fmla="*/ 239541 w 136"/>
              <a:gd name="T49" fmla="*/ 27271 h 112"/>
              <a:gd name="T50" fmla="*/ 251670 w 136"/>
              <a:gd name="T51" fmla="*/ 42422 h 112"/>
              <a:gd name="T52" fmla="*/ 251670 w 136"/>
              <a:gd name="T53" fmla="*/ 66663 h 112"/>
              <a:gd name="T54" fmla="*/ 291088 w 136"/>
              <a:gd name="T55" fmla="*/ 315136 h 112"/>
              <a:gd name="T56" fmla="*/ 291088 w 136"/>
              <a:gd name="T57" fmla="*/ 87874 h 112"/>
              <a:gd name="T58" fmla="*/ 345667 w 136"/>
              <a:gd name="T59" fmla="*/ 87874 h 112"/>
              <a:gd name="T60" fmla="*/ 345667 w 136"/>
              <a:gd name="T61" fmla="*/ 315136 h 112"/>
              <a:gd name="T62" fmla="*/ 291088 w 136"/>
              <a:gd name="T63" fmla="*/ 315136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12">
                <a:moveTo>
                  <a:pt x="123" y="22"/>
                </a:moveTo>
                <a:cubicBezTo>
                  <a:pt x="92" y="22"/>
                  <a:pt x="92" y="22"/>
                  <a:pt x="92" y="22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6"/>
                  <a:pt x="86" y="0"/>
                  <a:pt x="7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0"/>
                  <a:pt x="44" y="6"/>
                  <a:pt x="44" y="14"/>
                </a:cubicBezTo>
                <a:cubicBezTo>
                  <a:pt x="44" y="22"/>
                  <a:pt x="44" y="22"/>
                  <a:pt x="4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27"/>
                  <a:pt x="0" y="3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6"/>
                  <a:pt x="5" y="112"/>
                  <a:pt x="12" y="11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30" y="112"/>
                  <a:pt x="136" y="106"/>
                  <a:pt x="136" y="99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27"/>
                  <a:pt x="130" y="22"/>
                  <a:pt x="123" y="22"/>
                </a:cubicBezTo>
                <a:close/>
                <a:moveTo>
                  <a:pt x="22" y="104"/>
                </a:moveTo>
                <a:cubicBezTo>
                  <a:pt x="22" y="29"/>
                  <a:pt x="22" y="29"/>
                  <a:pt x="2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104"/>
                  <a:pt x="39" y="104"/>
                  <a:pt x="39" y="104"/>
                </a:cubicBezTo>
                <a:lnTo>
                  <a:pt x="22" y="104"/>
                </a:lnTo>
                <a:close/>
                <a:moveTo>
                  <a:pt x="83" y="22"/>
                </a:moveTo>
                <a:cubicBezTo>
                  <a:pt x="52" y="22"/>
                  <a:pt x="52" y="22"/>
                  <a:pt x="52" y="22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1"/>
                  <a:pt x="54" y="9"/>
                  <a:pt x="57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1" y="9"/>
                  <a:pt x="83" y="11"/>
                  <a:pt x="83" y="14"/>
                </a:cubicBezTo>
                <a:lnTo>
                  <a:pt x="83" y="22"/>
                </a:lnTo>
                <a:close/>
                <a:moveTo>
                  <a:pt x="96" y="104"/>
                </a:moveTo>
                <a:cubicBezTo>
                  <a:pt x="96" y="29"/>
                  <a:pt x="96" y="29"/>
                  <a:pt x="96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104"/>
                  <a:pt x="114" y="104"/>
                  <a:pt x="114" y="104"/>
                </a:cubicBezTo>
                <a:lnTo>
                  <a:pt x="96" y="104"/>
                </a:lnTo>
                <a:close/>
              </a:path>
            </a:pathLst>
          </a:custGeom>
          <a:solidFill>
            <a:srgbClr val="B3A215"/>
          </a:solidFill>
          <a:ln>
            <a:solidFill>
              <a:srgbClr val="B3A215"/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4" name="Group 88"/>
          <p:cNvGrpSpPr/>
          <p:nvPr/>
        </p:nvGrpSpPr>
        <p:grpSpPr>
          <a:xfrm>
            <a:off x="2658296" y="4865781"/>
            <a:ext cx="311915" cy="327292"/>
            <a:chOff x="7435851" y="2106613"/>
            <a:chExt cx="225425" cy="236538"/>
          </a:xfrm>
          <a:solidFill>
            <a:srgbClr val="64C6B7"/>
          </a:solidFill>
        </p:grpSpPr>
        <p:sp>
          <p:nvSpPr>
            <p:cNvPr id="75" name="Freeform 141"/>
            <p:cNvSpPr/>
            <p:nvPr/>
          </p:nvSpPr>
          <p:spPr bwMode="auto">
            <a:xfrm>
              <a:off x="7469188" y="2106613"/>
              <a:ext cx="192088" cy="165100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6" name="Freeform 142"/>
            <p:cNvSpPr>
              <a:spLocks noEditPoints="1"/>
            </p:cNvSpPr>
            <p:nvPr/>
          </p:nvSpPr>
          <p:spPr bwMode="auto">
            <a:xfrm>
              <a:off x="7435851" y="2111376"/>
              <a:ext cx="149225" cy="231775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77" name="Group 91"/>
          <p:cNvGrpSpPr/>
          <p:nvPr/>
        </p:nvGrpSpPr>
        <p:grpSpPr>
          <a:xfrm>
            <a:off x="3028069" y="2099626"/>
            <a:ext cx="287012" cy="328325"/>
            <a:chOff x="8863013" y="3068638"/>
            <a:chExt cx="209550" cy="239713"/>
          </a:xfrm>
          <a:solidFill>
            <a:srgbClr val="B3A215"/>
          </a:solidFill>
        </p:grpSpPr>
        <p:sp>
          <p:nvSpPr>
            <p:cNvPr id="78" name="Freeform 369"/>
            <p:cNvSpPr>
              <a:spLocks noEditPoints="1"/>
            </p:cNvSpPr>
            <p:nvPr/>
          </p:nvSpPr>
          <p:spPr bwMode="auto">
            <a:xfrm>
              <a:off x="8863013" y="3068638"/>
              <a:ext cx="209550" cy="239713"/>
            </a:xfrm>
            <a:custGeom>
              <a:avLst/>
              <a:gdLst>
                <a:gd name="T0" fmla="*/ 52 w 56"/>
                <a:gd name="T1" fmla="*/ 0 h 64"/>
                <a:gd name="T2" fmla="*/ 4 w 56"/>
                <a:gd name="T3" fmla="*/ 0 h 64"/>
                <a:gd name="T4" fmla="*/ 0 w 56"/>
                <a:gd name="T5" fmla="*/ 4 h 64"/>
                <a:gd name="T6" fmla="*/ 0 w 56"/>
                <a:gd name="T7" fmla="*/ 60 h 64"/>
                <a:gd name="T8" fmla="*/ 4 w 56"/>
                <a:gd name="T9" fmla="*/ 64 h 64"/>
                <a:gd name="T10" fmla="*/ 52 w 56"/>
                <a:gd name="T11" fmla="*/ 64 h 64"/>
                <a:gd name="T12" fmla="*/ 56 w 56"/>
                <a:gd name="T13" fmla="*/ 60 h 64"/>
                <a:gd name="T14" fmla="*/ 56 w 56"/>
                <a:gd name="T15" fmla="*/ 4 h 64"/>
                <a:gd name="T16" fmla="*/ 52 w 56"/>
                <a:gd name="T17" fmla="*/ 0 h 64"/>
                <a:gd name="T18" fmla="*/ 6 w 56"/>
                <a:gd name="T19" fmla="*/ 4 h 64"/>
                <a:gd name="T20" fmla="*/ 8 w 56"/>
                <a:gd name="T21" fmla="*/ 6 h 64"/>
                <a:gd name="T22" fmla="*/ 6 w 56"/>
                <a:gd name="T23" fmla="*/ 8 h 64"/>
                <a:gd name="T24" fmla="*/ 4 w 56"/>
                <a:gd name="T25" fmla="*/ 6 h 64"/>
                <a:gd name="T26" fmla="*/ 6 w 56"/>
                <a:gd name="T27" fmla="*/ 4 h 64"/>
                <a:gd name="T28" fmla="*/ 28 w 56"/>
                <a:gd name="T29" fmla="*/ 48 h 64"/>
                <a:gd name="T30" fmla="*/ 27 w 56"/>
                <a:gd name="T31" fmla="*/ 48 h 64"/>
                <a:gd name="T32" fmla="*/ 22 w 56"/>
                <a:gd name="T33" fmla="*/ 57 h 64"/>
                <a:gd name="T34" fmla="*/ 14 w 56"/>
                <a:gd name="T35" fmla="*/ 61 h 64"/>
                <a:gd name="T36" fmla="*/ 7 w 56"/>
                <a:gd name="T37" fmla="*/ 58 h 64"/>
                <a:gd name="T38" fmla="*/ 4 w 56"/>
                <a:gd name="T39" fmla="*/ 51 h 64"/>
                <a:gd name="T40" fmla="*/ 7 w 56"/>
                <a:gd name="T41" fmla="*/ 43 h 64"/>
                <a:gd name="T42" fmla="*/ 12 w 56"/>
                <a:gd name="T43" fmla="*/ 40 h 64"/>
                <a:gd name="T44" fmla="*/ 8 w 56"/>
                <a:gd name="T45" fmla="*/ 28 h 64"/>
                <a:gd name="T46" fmla="*/ 28 w 56"/>
                <a:gd name="T47" fmla="*/ 8 h 64"/>
                <a:gd name="T48" fmla="*/ 48 w 56"/>
                <a:gd name="T49" fmla="*/ 28 h 64"/>
                <a:gd name="T50" fmla="*/ 28 w 56"/>
                <a:gd name="T51" fmla="*/ 48 h 64"/>
                <a:gd name="T52" fmla="*/ 52 w 56"/>
                <a:gd name="T53" fmla="*/ 58 h 64"/>
                <a:gd name="T54" fmla="*/ 50 w 56"/>
                <a:gd name="T55" fmla="*/ 60 h 64"/>
                <a:gd name="T56" fmla="*/ 48 w 56"/>
                <a:gd name="T57" fmla="*/ 58 h 64"/>
                <a:gd name="T58" fmla="*/ 48 w 56"/>
                <a:gd name="T59" fmla="*/ 54 h 64"/>
                <a:gd name="T60" fmla="*/ 50 w 56"/>
                <a:gd name="T61" fmla="*/ 52 h 64"/>
                <a:gd name="T62" fmla="*/ 52 w 56"/>
                <a:gd name="T63" fmla="*/ 54 h 64"/>
                <a:gd name="T64" fmla="*/ 52 w 56"/>
                <a:gd name="T65" fmla="*/ 58 h 64"/>
                <a:gd name="T66" fmla="*/ 50 w 56"/>
                <a:gd name="T67" fmla="*/ 8 h 64"/>
                <a:gd name="T68" fmla="*/ 48 w 56"/>
                <a:gd name="T69" fmla="*/ 6 h 64"/>
                <a:gd name="T70" fmla="*/ 50 w 56"/>
                <a:gd name="T71" fmla="*/ 4 h 64"/>
                <a:gd name="T72" fmla="*/ 52 w 56"/>
                <a:gd name="T73" fmla="*/ 6 h 64"/>
                <a:gd name="T74" fmla="*/ 50 w 56"/>
                <a:gd name="T7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64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2"/>
                    <a:pt x="56" y="6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7" y="48"/>
                  </a:cubicBezTo>
                  <a:cubicBezTo>
                    <a:pt x="23" y="55"/>
                    <a:pt x="22" y="57"/>
                    <a:pt x="22" y="57"/>
                  </a:cubicBezTo>
                  <a:cubicBezTo>
                    <a:pt x="19" y="59"/>
                    <a:pt x="16" y="61"/>
                    <a:pt x="14" y="61"/>
                  </a:cubicBezTo>
                  <a:cubicBezTo>
                    <a:pt x="11" y="61"/>
                    <a:pt x="9" y="60"/>
                    <a:pt x="7" y="58"/>
                  </a:cubicBezTo>
                  <a:cubicBezTo>
                    <a:pt x="5" y="56"/>
                    <a:pt x="4" y="54"/>
                    <a:pt x="4" y="51"/>
                  </a:cubicBezTo>
                  <a:cubicBezTo>
                    <a:pt x="4" y="48"/>
                    <a:pt x="5" y="45"/>
                    <a:pt x="7" y="43"/>
                  </a:cubicBezTo>
                  <a:cubicBezTo>
                    <a:pt x="8" y="42"/>
                    <a:pt x="10" y="41"/>
                    <a:pt x="12" y="40"/>
                  </a:cubicBezTo>
                  <a:cubicBezTo>
                    <a:pt x="10" y="37"/>
                    <a:pt x="8" y="32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lose/>
                  <a:moveTo>
                    <a:pt x="52" y="58"/>
                  </a:moveTo>
                  <a:cubicBezTo>
                    <a:pt x="52" y="59"/>
                    <a:pt x="51" y="60"/>
                    <a:pt x="50" y="60"/>
                  </a:cubicBezTo>
                  <a:cubicBezTo>
                    <a:pt x="49" y="60"/>
                    <a:pt x="48" y="59"/>
                    <a:pt x="48" y="58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3"/>
                    <a:pt x="49" y="52"/>
                    <a:pt x="50" y="52"/>
                  </a:cubicBezTo>
                  <a:cubicBezTo>
                    <a:pt x="51" y="52"/>
                    <a:pt x="52" y="53"/>
                    <a:pt x="52" y="54"/>
                  </a:cubicBezTo>
                  <a:lnTo>
                    <a:pt x="52" y="58"/>
                  </a:lnTo>
                  <a:close/>
                  <a:moveTo>
                    <a:pt x="50" y="8"/>
                  </a:moveTo>
                  <a:cubicBezTo>
                    <a:pt x="49" y="8"/>
                    <a:pt x="48" y="7"/>
                    <a:pt x="48" y="6"/>
                  </a:cubicBezTo>
                  <a:cubicBezTo>
                    <a:pt x="48" y="5"/>
                    <a:pt x="49" y="4"/>
                    <a:pt x="50" y="4"/>
                  </a:cubicBezTo>
                  <a:cubicBezTo>
                    <a:pt x="51" y="4"/>
                    <a:pt x="52" y="5"/>
                    <a:pt x="52" y="6"/>
                  </a:cubicBezTo>
                  <a:cubicBezTo>
                    <a:pt x="52" y="7"/>
                    <a:pt x="51" y="8"/>
                    <a:pt x="50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9" name="Oval 370"/>
            <p:cNvSpPr>
              <a:spLocks noChangeArrowheads="1"/>
            </p:cNvSpPr>
            <p:nvPr/>
          </p:nvSpPr>
          <p:spPr bwMode="auto">
            <a:xfrm>
              <a:off x="8953501" y="3159126"/>
              <a:ext cx="28575" cy="301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80" name="Freeform 371"/>
            <p:cNvSpPr/>
            <p:nvPr/>
          </p:nvSpPr>
          <p:spPr bwMode="auto">
            <a:xfrm>
              <a:off x="8896351" y="3214688"/>
              <a:ext cx="63500" cy="60325"/>
            </a:xfrm>
            <a:custGeom>
              <a:avLst/>
              <a:gdLst>
                <a:gd name="T0" fmla="*/ 16 w 17"/>
                <a:gd name="T1" fmla="*/ 0 h 16"/>
                <a:gd name="T2" fmla="*/ 2 w 17"/>
                <a:gd name="T3" fmla="*/ 8 h 16"/>
                <a:gd name="T4" fmla="*/ 0 w 17"/>
                <a:gd name="T5" fmla="*/ 12 h 16"/>
                <a:gd name="T6" fmla="*/ 1 w 17"/>
                <a:gd name="T7" fmla="*/ 15 h 16"/>
                <a:gd name="T8" fmla="*/ 5 w 17"/>
                <a:gd name="T9" fmla="*/ 16 h 16"/>
                <a:gd name="T10" fmla="*/ 9 w 17"/>
                <a:gd name="T11" fmla="*/ 14 h 16"/>
                <a:gd name="T12" fmla="*/ 17 w 17"/>
                <a:gd name="T13" fmla="*/ 1 h 16"/>
                <a:gd name="T14" fmla="*/ 16 w 17"/>
                <a:gd name="T15" fmla="*/ 0 h 16"/>
                <a:gd name="T16" fmla="*/ 16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0"/>
                  </a:moveTo>
                  <a:cubicBezTo>
                    <a:pt x="9" y="3"/>
                    <a:pt x="4" y="6"/>
                    <a:pt x="2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16"/>
                    <a:pt x="3" y="16"/>
                    <a:pt x="5" y="16"/>
                  </a:cubicBezTo>
                  <a:cubicBezTo>
                    <a:pt x="6" y="16"/>
                    <a:pt x="8" y="16"/>
                    <a:pt x="9" y="14"/>
                  </a:cubicBezTo>
                  <a:cubicBezTo>
                    <a:pt x="10" y="13"/>
                    <a:pt x="13" y="8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9763125" y="5311775"/>
            <a:ext cx="2114550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763125" y="4976813"/>
            <a:ext cx="11064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763125" y="2266950"/>
            <a:ext cx="2114550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763125" y="1930400"/>
            <a:ext cx="1106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58813" y="2266950"/>
            <a:ext cx="2116137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552575" y="193040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58813" y="5121275"/>
            <a:ext cx="2116137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573213" y="480218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 rot="5400000">
            <a:off x="6546850" y="1905000"/>
            <a:ext cx="2411413" cy="3357563"/>
          </a:xfrm>
          <a:custGeom>
            <a:avLst/>
            <a:gdLst>
              <a:gd name="T0" fmla="*/ 0 w 1924051"/>
              <a:gd name="T1" fmla="*/ 3357563 h 3446127"/>
              <a:gd name="T2" fmla="*/ 0 w 1924051"/>
              <a:gd name="T3" fmla="*/ 271150 h 3446127"/>
              <a:gd name="T4" fmla="*/ 1736270 w 1924051"/>
              <a:gd name="T5" fmla="*/ 271150 h 3446127"/>
              <a:gd name="T6" fmla="*/ 1938572 w 1924051"/>
              <a:gd name="T7" fmla="*/ 0 h 3446127"/>
              <a:gd name="T8" fmla="*/ 2140873 w 1924051"/>
              <a:gd name="T9" fmla="*/ 271150 h 3446127"/>
              <a:gd name="T10" fmla="*/ 2411413 w 1924051"/>
              <a:gd name="T11" fmla="*/ 271150 h 3446127"/>
              <a:gd name="T12" fmla="*/ 2411413 w 1924051"/>
              <a:gd name="T13" fmla="*/ 3357563 h 34461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4051" h="3446127">
                <a:moveTo>
                  <a:pt x="0" y="3446127"/>
                </a:moveTo>
                <a:lnTo>
                  <a:pt x="0" y="278302"/>
                </a:lnTo>
                <a:lnTo>
                  <a:pt x="1385359" y="278302"/>
                </a:lnTo>
                <a:lnTo>
                  <a:pt x="1546774" y="0"/>
                </a:lnTo>
                <a:lnTo>
                  <a:pt x="1708189" y="278302"/>
                </a:lnTo>
                <a:lnTo>
                  <a:pt x="1924051" y="278302"/>
                </a:lnTo>
                <a:lnTo>
                  <a:pt x="1924051" y="3446127"/>
                </a:lnTo>
                <a:lnTo>
                  <a:pt x="0" y="3446127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6418263" y="3594100"/>
            <a:ext cx="23542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007225" y="3211513"/>
            <a:ext cx="1220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58288" y="2378075"/>
            <a:ext cx="3033712" cy="2411413"/>
          </a:xfrm>
          <a:prstGeom prst="rect">
            <a:avLst/>
          </a:prstGeom>
          <a:solidFill>
            <a:srgbClr val="64C6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9482138" y="3190875"/>
            <a:ext cx="23542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10071100" y="2808288"/>
            <a:ext cx="1220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3513137" y="1908176"/>
            <a:ext cx="2405063" cy="3357562"/>
          </a:xfrm>
          <a:custGeom>
            <a:avLst/>
            <a:gdLst>
              <a:gd name="connsiteX0" fmla="*/ 0 w 1924051"/>
              <a:gd name="connsiteY0" fmla="*/ 3446127 h 3446127"/>
              <a:gd name="connsiteX1" fmla="*/ 0 w 1924051"/>
              <a:gd name="connsiteY1" fmla="*/ 278302 h 3446127"/>
              <a:gd name="connsiteX2" fmla="*/ 1385359 w 1924051"/>
              <a:gd name="connsiteY2" fmla="*/ 278302 h 3446127"/>
              <a:gd name="connsiteX3" fmla="*/ 1546774 w 1924051"/>
              <a:gd name="connsiteY3" fmla="*/ 0 h 3446127"/>
              <a:gd name="connsiteX4" fmla="*/ 1708189 w 1924051"/>
              <a:gd name="connsiteY4" fmla="*/ 278302 h 3446127"/>
              <a:gd name="connsiteX5" fmla="*/ 1924051 w 1924051"/>
              <a:gd name="connsiteY5" fmla="*/ 278302 h 3446127"/>
              <a:gd name="connsiteX6" fmla="*/ 1924051 w 1924051"/>
              <a:gd name="connsiteY6" fmla="*/ 3446127 h 344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051" h="3446127">
                <a:moveTo>
                  <a:pt x="0" y="3446127"/>
                </a:moveTo>
                <a:lnTo>
                  <a:pt x="0" y="278302"/>
                </a:lnTo>
                <a:lnTo>
                  <a:pt x="1385359" y="278302"/>
                </a:lnTo>
                <a:lnTo>
                  <a:pt x="1546774" y="0"/>
                </a:lnTo>
                <a:lnTo>
                  <a:pt x="1708189" y="278302"/>
                </a:lnTo>
                <a:lnTo>
                  <a:pt x="1924051" y="278302"/>
                </a:lnTo>
                <a:lnTo>
                  <a:pt x="1924051" y="3446127"/>
                </a:lnTo>
                <a:close/>
              </a:path>
            </a:pathLst>
          </a:custGeom>
          <a:solidFill>
            <a:srgbClr val="64C6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DBC99B"/>
              </a:solidFill>
            </a:endParaRPr>
          </a:p>
        </p:txBody>
      </p:sp>
      <p:sp>
        <p:nvSpPr>
          <p:cNvPr id="14" name="矩形 25"/>
          <p:cNvSpPr>
            <a:spLocks noChangeArrowheads="1"/>
          </p:cNvSpPr>
          <p:nvPr/>
        </p:nvSpPr>
        <p:spPr bwMode="auto">
          <a:xfrm>
            <a:off x="3379788" y="3105150"/>
            <a:ext cx="23558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26"/>
          <p:cNvSpPr>
            <a:spLocks noChangeArrowheads="1"/>
          </p:cNvSpPr>
          <p:nvPr/>
        </p:nvSpPr>
        <p:spPr bwMode="auto">
          <a:xfrm>
            <a:off x="3968750" y="272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rot="5400000">
            <a:off x="473075" y="1905000"/>
            <a:ext cx="2411413" cy="3357563"/>
          </a:xfrm>
          <a:custGeom>
            <a:avLst/>
            <a:gdLst>
              <a:gd name="T0" fmla="*/ 0 w 1924051"/>
              <a:gd name="T1" fmla="*/ 3357563 h 3446127"/>
              <a:gd name="T2" fmla="*/ 0 w 1924051"/>
              <a:gd name="T3" fmla="*/ 271150 h 3446127"/>
              <a:gd name="T4" fmla="*/ 1736270 w 1924051"/>
              <a:gd name="T5" fmla="*/ 271150 h 3446127"/>
              <a:gd name="T6" fmla="*/ 1938572 w 1924051"/>
              <a:gd name="T7" fmla="*/ 0 h 3446127"/>
              <a:gd name="T8" fmla="*/ 2140873 w 1924051"/>
              <a:gd name="T9" fmla="*/ 271150 h 3446127"/>
              <a:gd name="T10" fmla="*/ 2411413 w 1924051"/>
              <a:gd name="T11" fmla="*/ 271150 h 3446127"/>
              <a:gd name="T12" fmla="*/ 2411413 w 1924051"/>
              <a:gd name="T13" fmla="*/ 3357563 h 34461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4051" h="3446127">
                <a:moveTo>
                  <a:pt x="0" y="3446127"/>
                </a:moveTo>
                <a:lnTo>
                  <a:pt x="0" y="278302"/>
                </a:lnTo>
                <a:lnTo>
                  <a:pt x="1385359" y="278302"/>
                </a:lnTo>
                <a:lnTo>
                  <a:pt x="1546774" y="0"/>
                </a:lnTo>
                <a:lnTo>
                  <a:pt x="1708189" y="278302"/>
                </a:lnTo>
                <a:lnTo>
                  <a:pt x="1924051" y="278302"/>
                </a:lnTo>
                <a:lnTo>
                  <a:pt x="1924051" y="3446127"/>
                </a:lnTo>
                <a:lnTo>
                  <a:pt x="0" y="3446127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33"/>
          <p:cNvSpPr>
            <a:spLocks noChangeArrowheads="1"/>
          </p:cNvSpPr>
          <p:nvPr/>
        </p:nvSpPr>
        <p:spPr bwMode="auto">
          <a:xfrm>
            <a:off x="315913" y="3508375"/>
            <a:ext cx="23558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34"/>
          <p:cNvSpPr>
            <a:spLocks noChangeArrowheads="1"/>
          </p:cNvSpPr>
          <p:nvPr/>
        </p:nvSpPr>
        <p:spPr bwMode="auto">
          <a:xfrm>
            <a:off x="904875" y="3127375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pic>
        <p:nvPicPr>
          <p:cNvPr id="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6807"/>
            <a:ext cx="1425530" cy="21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212" y="585690"/>
            <a:ext cx="1462859" cy="213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09" y="1054767"/>
            <a:ext cx="1424016" cy="18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71" y="353040"/>
            <a:ext cx="1492484" cy="220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26"/>
          <p:cNvSpPr>
            <a:spLocks noEditPoints="1"/>
          </p:cNvSpPr>
          <p:nvPr/>
        </p:nvSpPr>
        <p:spPr bwMode="auto">
          <a:xfrm>
            <a:off x="4333875" y="2781300"/>
            <a:ext cx="3619500" cy="2057400"/>
          </a:xfrm>
          <a:custGeom>
            <a:avLst/>
            <a:gdLst>
              <a:gd name="T0" fmla="*/ 2008188 w 2280"/>
              <a:gd name="T1" fmla="*/ 990600 h 1296"/>
              <a:gd name="T2" fmla="*/ 1968500 w 2280"/>
              <a:gd name="T3" fmla="*/ 1030288 h 1296"/>
              <a:gd name="T4" fmla="*/ 2995613 w 2280"/>
              <a:gd name="T5" fmla="*/ 2057400 h 1296"/>
              <a:gd name="T6" fmla="*/ 3619500 w 2280"/>
              <a:gd name="T7" fmla="*/ 2057400 h 1296"/>
              <a:gd name="T8" fmla="*/ 3557588 w 2280"/>
              <a:gd name="T9" fmla="*/ 1916113 h 1296"/>
              <a:gd name="T10" fmla="*/ 2933700 w 2280"/>
              <a:gd name="T11" fmla="*/ 1916113 h 1296"/>
              <a:gd name="T12" fmla="*/ 2008188 w 2280"/>
              <a:gd name="T13" fmla="*/ 990600 h 1296"/>
              <a:gd name="T14" fmla="*/ 1547813 w 2280"/>
              <a:gd name="T15" fmla="*/ 928688 h 1296"/>
              <a:gd name="T16" fmla="*/ 561975 w 2280"/>
              <a:gd name="T17" fmla="*/ 1916113 h 1296"/>
              <a:gd name="T18" fmla="*/ 61913 w 2280"/>
              <a:gd name="T19" fmla="*/ 1916113 h 1296"/>
              <a:gd name="T20" fmla="*/ 0 w 2280"/>
              <a:gd name="T21" fmla="*/ 2057400 h 1296"/>
              <a:gd name="T22" fmla="*/ 623888 w 2280"/>
              <a:gd name="T23" fmla="*/ 2057400 h 1296"/>
              <a:gd name="T24" fmla="*/ 1651000 w 2280"/>
              <a:gd name="T25" fmla="*/ 1030288 h 1296"/>
              <a:gd name="T26" fmla="*/ 1547813 w 2280"/>
              <a:gd name="T27" fmla="*/ 928688 h 1296"/>
              <a:gd name="T28" fmla="*/ 0 w 2280"/>
              <a:gd name="T29" fmla="*/ 0 h 1296"/>
              <a:gd name="T30" fmla="*/ 0 w 2280"/>
              <a:gd name="T31" fmla="*/ 0 h 1296"/>
              <a:gd name="T32" fmla="*/ 393700 w 2280"/>
              <a:gd name="T33" fmla="*/ 889000 h 1296"/>
              <a:gd name="T34" fmla="*/ 393700 w 2280"/>
              <a:gd name="T35" fmla="*/ 889000 h 1296"/>
              <a:gd name="T36" fmla="*/ 0 w 2280"/>
              <a:gd name="T37" fmla="*/ 0 h 1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7"/>
          <p:cNvSpPr/>
          <p:nvPr/>
        </p:nvSpPr>
        <p:spPr bwMode="auto">
          <a:xfrm>
            <a:off x="4271963" y="2638425"/>
            <a:ext cx="1651000" cy="1031875"/>
          </a:xfrm>
          <a:custGeom>
            <a:avLst/>
            <a:gdLst>
              <a:gd name="T0" fmla="*/ 0 w 1040"/>
              <a:gd name="T1" fmla="*/ 0 h 650"/>
              <a:gd name="T2" fmla="*/ 455613 w 1040"/>
              <a:gd name="T3" fmla="*/ 1031875 h 650"/>
              <a:gd name="T4" fmla="*/ 1651000 w 1040"/>
              <a:gd name="T5" fmla="*/ 1031875 h 650"/>
              <a:gd name="T6" fmla="*/ 623888 w 1040"/>
              <a:gd name="T7" fmla="*/ 0 h 650"/>
              <a:gd name="T8" fmla="*/ 0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8"/>
          <p:cNvSpPr/>
          <p:nvPr/>
        </p:nvSpPr>
        <p:spPr bwMode="auto">
          <a:xfrm>
            <a:off x="4271963" y="2638425"/>
            <a:ext cx="1651000" cy="1031875"/>
          </a:xfrm>
          <a:custGeom>
            <a:avLst/>
            <a:gdLst>
              <a:gd name="T0" fmla="*/ 0 w 1040"/>
              <a:gd name="T1" fmla="*/ 0 h 650"/>
              <a:gd name="T2" fmla="*/ 455613 w 1040"/>
              <a:gd name="T3" fmla="*/ 1031875 h 650"/>
              <a:gd name="T4" fmla="*/ 1651000 w 1040"/>
              <a:gd name="T5" fmla="*/ 1031875 h 650"/>
              <a:gd name="T6" fmla="*/ 623888 w 1040"/>
              <a:gd name="T7" fmla="*/ 0 h 650"/>
              <a:gd name="T8" fmla="*/ 0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9"/>
          <p:cNvSpPr/>
          <p:nvPr/>
        </p:nvSpPr>
        <p:spPr bwMode="auto">
          <a:xfrm>
            <a:off x="4271963" y="3670300"/>
            <a:ext cx="1651000" cy="1027113"/>
          </a:xfrm>
          <a:custGeom>
            <a:avLst/>
            <a:gdLst>
              <a:gd name="T0" fmla="*/ 0 w 1040"/>
              <a:gd name="T1" fmla="*/ 1027113 h 647"/>
              <a:gd name="T2" fmla="*/ 455613 w 1040"/>
              <a:gd name="T3" fmla="*/ 0 h 647"/>
              <a:gd name="T4" fmla="*/ 1651000 w 1040"/>
              <a:gd name="T5" fmla="*/ 0 h 647"/>
              <a:gd name="T6" fmla="*/ 623888 w 1040"/>
              <a:gd name="T7" fmla="*/ 1027113 h 647"/>
              <a:gd name="T8" fmla="*/ 0 w 1040"/>
              <a:gd name="T9" fmla="*/ 1027113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0"/>
          <p:cNvSpPr/>
          <p:nvPr/>
        </p:nvSpPr>
        <p:spPr bwMode="auto">
          <a:xfrm>
            <a:off x="4271963" y="3670300"/>
            <a:ext cx="1651000" cy="1027113"/>
          </a:xfrm>
          <a:custGeom>
            <a:avLst/>
            <a:gdLst>
              <a:gd name="T0" fmla="*/ 0 w 1040"/>
              <a:gd name="T1" fmla="*/ 1027113 h 647"/>
              <a:gd name="T2" fmla="*/ 455613 w 1040"/>
              <a:gd name="T3" fmla="*/ 0 h 647"/>
              <a:gd name="T4" fmla="*/ 1651000 w 1040"/>
              <a:gd name="T5" fmla="*/ 0 h 647"/>
              <a:gd name="T6" fmla="*/ 623888 w 1040"/>
              <a:gd name="T7" fmla="*/ 1027113 h 647"/>
              <a:gd name="T8" fmla="*/ 0 w 1040"/>
              <a:gd name="T9" fmla="*/ 1027113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1"/>
          <p:cNvSpPr/>
          <p:nvPr/>
        </p:nvSpPr>
        <p:spPr bwMode="auto">
          <a:xfrm>
            <a:off x="4395788" y="3709988"/>
            <a:ext cx="1485900" cy="987425"/>
          </a:xfrm>
          <a:custGeom>
            <a:avLst/>
            <a:gdLst>
              <a:gd name="T0" fmla="*/ 1485900 w 936"/>
              <a:gd name="T1" fmla="*/ 0 h 622"/>
              <a:gd name="T2" fmla="*/ 500063 w 936"/>
              <a:gd name="T3" fmla="*/ 987425 h 622"/>
              <a:gd name="T4" fmla="*/ 0 w 936"/>
              <a:gd name="T5" fmla="*/ 987425 h 622"/>
              <a:gd name="T6" fmla="*/ 500063 w 936"/>
              <a:gd name="T7" fmla="*/ 987425 h 622"/>
              <a:gd name="T8" fmla="*/ 1485900 w 936"/>
              <a:gd name="T9" fmla="*/ 0 h 622"/>
              <a:gd name="T10" fmla="*/ 1485900 w 936"/>
              <a:gd name="T11" fmla="*/ 0 h 6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2"/>
          <p:cNvSpPr/>
          <p:nvPr/>
        </p:nvSpPr>
        <p:spPr bwMode="auto">
          <a:xfrm>
            <a:off x="4395788" y="3709988"/>
            <a:ext cx="1485900" cy="987425"/>
          </a:xfrm>
          <a:custGeom>
            <a:avLst/>
            <a:gdLst>
              <a:gd name="T0" fmla="*/ 1485900 w 936"/>
              <a:gd name="T1" fmla="*/ 0 h 622"/>
              <a:gd name="T2" fmla="*/ 500063 w 936"/>
              <a:gd name="T3" fmla="*/ 987425 h 622"/>
              <a:gd name="T4" fmla="*/ 0 w 936"/>
              <a:gd name="T5" fmla="*/ 987425 h 622"/>
              <a:gd name="T6" fmla="*/ 500063 w 936"/>
              <a:gd name="T7" fmla="*/ 987425 h 622"/>
              <a:gd name="T8" fmla="*/ 1485900 w 936"/>
              <a:gd name="T9" fmla="*/ 0 h 622"/>
              <a:gd name="T10" fmla="*/ 1485900 w 936"/>
              <a:gd name="T11" fmla="*/ 0 h 6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33"/>
          <p:cNvSpPr>
            <a:spLocks noEditPoints="1"/>
          </p:cNvSpPr>
          <p:nvPr/>
        </p:nvSpPr>
        <p:spPr bwMode="auto">
          <a:xfrm>
            <a:off x="4859338" y="3051175"/>
            <a:ext cx="465137" cy="527050"/>
          </a:xfrm>
          <a:custGeom>
            <a:avLst/>
            <a:gdLst>
              <a:gd name="T0" fmla="*/ 239213 w 105"/>
              <a:gd name="T1" fmla="*/ 146157 h 119"/>
              <a:gd name="T2" fmla="*/ 225924 w 105"/>
              <a:gd name="T3" fmla="*/ 146157 h 119"/>
              <a:gd name="T4" fmla="*/ 225924 w 105"/>
              <a:gd name="T5" fmla="*/ 292313 h 119"/>
              <a:gd name="T6" fmla="*/ 217064 w 105"/>
              <a:gd name="T7" fmla="*/ 305600 h 119"/>
              <a:gd name="T8" fmla="*/ 221494 w 105"/>
              <a:gd name="T9" fmla="*/ 314458 h 119"/>
              <a:gd name="T10" fmla="*/ 225924 w 105"/>
              <a:gd name="T11" fmla="*/ 310029 h 119"/>
              <a:gd name="T12" fmla="*/ 225924 w 105"/>
              <a:gd name="T13" fmla="*/ 323316 h 119"/>
              <a:gd name="T14" fmla="*/ 239213 w 105"/>
              <a:gd name="T15" fmla="*/ 323316 h 119"/>
              <a:gd name="T16" fmla="*/ 239213 w 105"/>
              <a:gd name="T17" fmla="*/ 296742 h 119"/>
              <a:gd name="T18" fmla="*/ 318951 w 105"/>
              <a:gd name="T19" fmla="*/ 217021 h 119"/>
              <a:gd name="T20" fmla="*/ 314521 w 105"/>
              <a:gd name="T21" fmla="*/ 208163 h 119"/>
              <a:gd name="T22" fmla="*/ 239213 w 105"/>
              <a:gd name="T23" fmla="*/ 283455 h 119"/>
              <a:gd name="T24" fmla="*/ 239213 w 105"/>
              <a:gd name="T25" fmla="*/ 146157 h 119"/>
              <a:gd name="T26" fmla="*/ 225924 w 105"/>
              <a:gd name="T27" fmla="*/ 137299 h 119"/>
              <a:gd name="T28" fmla="*/ 239213 w 105"/>
              <a:gd name="T29" fmla="*/ 137299 h 119"/>
              <a:gd name="T30" fmla="*/ 239213 w 105"/>
              <a:gd name="T31" fmla="*/ 93009 h 119"/>
              <a:gd name="T32" fmla="*/ 372110 w 105"/>
              <a:gd name="T33" fmla="*/ 150586 h 119"/>
              <a:gd name="T34" fmla="*/ 341100 w 105"/>
              <a:gd name="T35" fmla="*/ 177160 h 119"/>
              <a:gd name="T36" fmla="*/ 349960 w 105"/>
              <a:gd name="T37" fmla="*/ 186018 h 119"/>
              <a:gd name="T38" fmla="*/ 380969 w 105"/>
              <a:gd name="T39" fmla="*/ 155015 h 119"/>
              <a:gd name="T40" fmla="*/ 434128 w 105"/>
              <a:gd name="T41" fmla="*/ 287884 h 119"/>
              <a:gd name="T42" fmla="*/ 394259 w 105"/>
              <a:gd name="T43" fmla="*/ 287884 h 119"/>
              <a:gd name="T44" fmla="*/ 394259 w 105"/>
              <a:gd name="T45" fmla="*/ 301171 h 119"/>
              <a:gd name="T46" fmla="*/ 434128 w 105"/>
              <a:gd name="T47" fmla="*/ 301171 h 119"/>
              <a:gd name="T48" fmla="*/ 380969 w 105"/>
              <a:gd name="T49" fmla="*/ 434041 h 119"/>
              <a:gd name="T50" fmla="*/ 349960 w 105"/>
              <a:gd name="T51" fmla="*/ 403038 h 119"/>
              <a:gd name="T52" fmla="*/ 341100 w 105"/>
              <a:gd name="T53" fmla="*/ 411896 h 119"/>
              <a:gd name="T54" fmla="*/ 372110 w 105"/>
              <a:gd name="T55" fmla="*/ 442899 h 119"/>
              <a:gd name="T56" fmla="*/ 239213 w 105"/>
              <a:gd name="T57" fmla="*/ 496047 h 119"/>
              <a:gd name="T58" fmla="*/ 239213 w 105"/>
              <a:gd name="T59" fmla="*/ 456186 h 119"/>
              <a:gd name="T60" fmla="*/ 225924 w 105"/>
              <a:gd name="T61" fmla="*/ 456186 h 119"/>
              <a:gd name="T62" fmla="*/ 225924 w 105"/>
              <a:gd name="T63" fmla="*/ 496047 h 119"/>
              <a:gd name="T64" fmla="*/ 93027 w 105"/>
              <a:gd name="T65" fmla="*/ 442899 h 119"/>
              <a:gd name="T66" fmla="*/ 124037 w 105"/>
              <a:gd name="T67" fmla="*/ 411896 h 119"/>
              <a:gd name="T68" fmla="*/ 115177 w 105"/>
              <a:gd name="T69" fmla="*/ 403038 h 119"/>
              <a:gd name="T70" fmla="*/ 88598 w 105"/>
              <a:gd name="T71" fmla="*/ 434041 h 119"/>
              <a:gd name="T72" fmla="*/ 31009 w 105"/>
              <a:gd name="T73" fmla="*/ 301171 h 119"/>
              <a:gd name="T74" fmla="*/ 75308 w 105"/>
              <a:gd name="T75" fmla="*/ 301171 h 119"/>
              <a:gd name="T76" fmla="*/ 75308 w 105"/>
              <a:gd name="T77" fmla="*/ 287884 h 119"/>
              <a:gd name="T78" fmla="*/ 31009 w 105"/>
              <a:gd name="T79" fmla="*/ 287884 h 119"/>
              <a:gd name="T80" fmla="*/ 88598 w 105"/>
              <a:gd name="T81" fmla="*/ 155015 h 119"/>
              <a:gd name="T82" fmla="*/ 115177 w 105"/>
              <a:gd name="T83" fmla="*/ 186018 h 119"/>
              <a:gd name="T84" fmla="*/ 124037 w 105"/>
              <a:gd name="T85" fmla="*/ 177160 h 119"/>
              <a:gd name="T86" fmla="*/ 93027 w 105"/>
              <a:gd name="T87" fmla="*/ 150586 h 119"/>
              <a:gd name="T88" fmla="*/ 225924 w 105"/>
              <a:gd name="T89" fmla="*/ 93009 h 119"/>
              <a:gd name="T90" fmla="*/ 225924 w 105"/>
              <a:gd name="T91" fmla="*/ 137299 h 119"/>
              <a:gd name="T92" fmla="*/ 287942 w 105"/>
              <a:gd name="T93" fmla="*/ 0 h 119"/>
              <a:gd name="T94" fmla="*/ 177195 w 105"/>
              <a:gd name="T95" fmla="*/ 0 h 119"/>
              <a:gd name="T96" fmla="*/ 177195 w 105"/>
              <a:gd name="T97" fmla="*/ 44290 h 119"/>
              <a:gd name="T98" fmla="*/ 221494 w 105"/>
              <a:gd name="T99" fmla="*/ 44290 h 119"/>
              <a:gd name="T100" fmla="*/ 221494 w 105"/>
              <a:gd name="T101" fmla="*/ 62006 h 119"/>
              <a:gd name="T102" fmla="*/ 0 w 105"/>
              <a:gd name="T103" fmla="*/ 296742 h 119"/>
              <a:gd name="T104" fmla="*/ 234783 w 105"/>
              <a:gd name="T105" fmla="*/ 527050 h 119"/>
              <a:gd name="T106" fmla="*/ 465137 w 105"/>
              <a:gd name="T107" fmla="*/ 296742 h 119"/>
              <a:gd name="T108" fmla="*/ 248073 w 105"/>
              <a:gd name="T109" fmla="*/ 62006 h 119"/>
              <a:gd name="T110" fmla="*/ 248073 w 105"/>
              <a:gd name="T111" fmla="*/ 44290 h 119"/>
              <a:gd name="T112" fmla="*/ 287942 w 105"/>
              <a:gd name="T113" fmla="*/ 44290 h 119"/>
              <a:gd name="T114" fmla="*/ 287942 w 105"/>
              <a:gd name="T115" fmla="*/ 0 h 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5" h="119">
                <a:moveTo>
                  <a:pt x="54" y="33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66"/>
                  <a:pt x="51" y="66"/>
                  <a:pt x="51" y="66"/>
                </a:cubicBezTo>
                <a:cubicBezTo>
                  <a:pt x="49" y="69"/>
                  <a:pt x="49" y="69"/>
                  <a:pt x="49" y="69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3"/>
                  <a:pt x="51" y="73"/>
                  <a:pt x="51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67"/>
                  <a:pt x="54" y="67"/>
                  <a:pt x="54" y="67"/>
                </a:cubicBezTo>
                <a:cubicBezTo>
                  <a:pt x="72" y="49"/>
                  <a:pt x="72" y="49"/>
                  <a:pt x="72" y="49"/>
                </a:cubicBezTo>
                <a:cubicBezTo>
                  <a:pt x="71" y="47"/>
                  <a:pt x="71" y="47"/>
                  <a:pt x="71" y="47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33"/>
                  <a:pt x="54" y="33"/>
                  <a:pt x="54" y="33"/>
                </a:cubicBezTo>
                <a:moveTo>
                  <a:pt x="51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21"/>
                  <a:pt x="54" y="21"/>
                  <a:pt x="54" y="21"/>
                </a:cubicBezTo>
                <a:cubicBezTo>
                  <a:pt x="66" y="21"/>
                  <a:pt x="76" y="26"/>
                  <a:pt x="84" y="34"/>
                </a:cubicBezTo>
                <a:cubicBezTo>
                  <a:pt x="77" y="40"/>
                  <a:pt x="77" y="40"/>
                  <a:pt x="77" y="40"/>
                </a:cubicBezTo>
                <a:cubicBezTo>
                  <a:pt x="79" y="42"/>
                  <a:pt x="79" y="42"/>
                  <a:pt x="79" y="42"/>
                </a:cubicBezTo>
                <a:cubicBezTo>
                  <a:pt x="86" y="35"/>
                  <a:pt x="86" y="35"/>
                  <a:pt x="86" y="35"/>
                </a:cubicBezTo>
                <a:cubicBezTo>
                  <a:pt x="93" y="43"/>
                  <a:pt x="98" y="54"/>
                  <a:pt x="98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8"/>
                  <a:pt x="89" y="68"/>
                  <a:pt x="89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79"/>
                  <a:pt x="93" y="90"/>
                  <a:pt x="86" y="98"/>
                </a:cubicBezTo>
                <a:cubicBezTo>
                  <a:pt x="79" y="91"/>
                  <a:pt x="79" y="91"/>
                  <a:pt x="79" y="91"/>
                </a:cubicBezTo>
                <a:cubicBezTo>
                  <a:pt x="77" y="93"/>
                  <a:pt x="77" y="93"/>
                  <a:pt x="77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76" y="107"/>
                  <a:pt x="66" y="112"/>
                  <a:pt x="54" y="112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0" y="112"/>
                  <a:pt x="29" y="107"/>
                  <a:pt x="21" y="100"/>
                </a:cubicBezTo>
                <a:cubicBezTo>
                  <a:pt x="28" y="93"/>
                  <a:pt x="28" y="93"/>
                  <a:pt x="28" y="93"/>
                </a:cubicBezTo>
                <a:cubicBezTo>
                  <a:pt x="26" y="91"/>
                  <a:pt x="26" y="91"/>
                  <a:pt x="26" y="91"/>
                </a:cubicBezTo>
                <a:cubicBezTo>
                  <a:pt x="20" y="98"/>
                  <a:pt x="20" y="98"/>
                  <a:pt x="20" y="98"/>
                </a:cubicBezTo>
                <a:cubicBezTo>
                  <a:pt x="12" y="90"/>
                  <a:pt x="8" y="79"/>
                  <a:pt x="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5"/>
                  <a:pt x="17" y="65"/>
                  <a:pt x="1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8" y="54"/>
                  <a:pt x="12" y="43"/>
                  <a:pt x="20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4"/>
                  <a:pt x="21" y="34"/>
                  <a:pt x="21" y="34"/>
                </a:cubicBezTo>
                <a:cubicBezTo>
                  <a:pt x="29" y="26"/>
                  <a:pt x="40" y="21"/>
                  <a:pt x="51" y="21"/>
                </a:cubicBezTo>
                <a:cubicBezTo>
                  <a:pt x="51" y="31"/>
                  <a:pt x="51" y="31"/>
                  <a:pt x="51" y="31"/>
                </a:cubicBezTo>
                <a:moveTo>
                  <a:pt x="65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10"/>
                  <a:pt x="40" y="10"/>
                  <a:pt x="4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4"/>
                  <a:pt x="50" y="14"/>
                  <a:pt x="50" y="14"/>
                </a:cubicBezTo>
                <a:cubicBezTo>
                  <a:pt x="22" y="16"/>
                  <a:pt x="0" y="39"/>
                  <a:pt x="0" y="67"/>
                </a:cubicBezTo>
                <a:cubicBezTo>
                  <a:pt x="0" y="96"/>
                  <a:pt x="24" y="119"/>
                  <a:pt x="53" y="119"/>
                </a:cubicBezTo>
                <a:cubicBezTo>
                  <a:pt x="82" y="119"/>
                  <a:pt x="105" y="96"/>
                  <a:pt x="105" y="67"/>
                </a:cubicBezTo>
                <a:cubicBezTo>
                  <a:pt x="105" y="39"/>
                  <a:pt x="83" y="16"/>
                  <a:pt x="56" y="14"/>
                </a:cubicBezTo>
                <a:cubicBezTo>
                  <a:pt x="56" y="10"/>
                  <a:pt x="56" y="10"/>
                  <a:pt x="56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0"/>
                  <a:pt x="65" y="0"/>
                  <a:pt x="6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240463" y="3670300"/>
            <a:ext cx="1651000" cy="1027113"/>
          </a:xfrm>
          <a:custGeom>
            <a:avLst/>
            <a:gdLst>
              <a:gd name="T0" fmla="*/ 1651000 w 1040"/>
              <a:gd name="T1" fmla="*/ 1027113 h 647"/>
              <a:gd name="T2" fmla="*/ 1195388 w 1040"/>
              <a:gd name="T3" fmla="*/ 0 h 647"/>
              <a:gd name="T4" fmla="*/ 0 w 1040"/>
              <a:gd name="T5" fmla="*/ 0 h 647"/>
              <a:gd name="T6" fmla="*/ 1027113 w 1040"/>
              <a:gd name="T7" fmla="*/ 1027113 h 647"/>
              <a:gd name="T8" fmla="*/ 1651000 w 1040"/>
              <a:gd name="T9" fmla="*/ 1027113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6240463" y="3670300"/>
            <a:ext cx="1651000" cy="1027113"/>
          </a:xfrm>
          <a:custGeom>
            <a:avLst/>
            <a:gdLst>
              <a:gd name="T0" fmla="*/ 1651000 w 1040"/>
              <a:gd name="T1" fmla="*/ 1027113 h 647"/>
              <a:gd name="T2" fmla="*/ 1195388 w 1040"/>
              <a:gd name="T3" fmla="*/ 0 h 647"/>
              <a:gd name="T4" fmla="*/ 0 w 1040"/>
              <a:gd name="T5" fmla="*/ 0 h 647"/>
              <a:gd name="T6" fmla="*/ 1027113 w 1040"/>
              <a:gd name="T7" fmla="*/ 1027113 h 647"/>
              <a:gd name="T8" fmla="*/ 1651000 w 1040"/>
              <a:gd name="T9" fmla="*/ 1027113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240463" y="2638425"/>
            <a:ext cx="1651000" cy="1031875"/>
          </a:xfrm>
          <a:custGeom>
            <a:avLst/>
            <a:gdLst>
              <a:gd name="T0" fmla="*/ 1651000 w 1040"/>
              <a:gd name="T1" fmla="*/ 0 h 650"/>
              <a:gd name="T2" fmla="*/ 1195388 w 1040"/>
              <a:gd name="T3" fmla="*/ 1031875 h 650"/>
              <a:gd name="T4" fmla="*/ 0 w 1040"/>
              <a:gd name="T5" fmla="*/ 1031875 h 650"/>
              <a:gd name="T6" fmla="*/ 1027113 w 1040"/>
              <a:gd name="T7" fmla="*/ 0 h 650"/>
              <a:gd name="T8" fmla="*/ 1651000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6240463" y="2638425"/>
            <a:ext cx="1651000" cy="1031875"/>
          </a:xfrm>
          <a:custGeom>
            <a:avLst/>
            <a:gdLst>
              <a:gd name="T0" fmla="*/ 1651000 w 1040"/>
              <a:gd name="T1" fmla="*/ 0 h 650"/>
              <a:gd name="T2" fmla="*/ 1195388 w 1040"/>
              <a:gd name="T3" fmla="*/ 1031875 h 650"/>
              <a:gd name="T4" fmla="*/ 0 w 1040"/>
              <a:gd name="T5" fmla="*/ 1031875 h 650"/>
              <a:gd name="T6" fmla="*/ 1027113 w 1040"/>
              <a:gd name="T7" fmla="*/ 0 h 650"/>
              <a:gd name="T8" fmla="*/ 1651000 w 1040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4"/>
          <p:cNvSpPr/>
          <p:nvPr/>
        </p:nvSpPr>
        <p:spPr bwMode="auto">
          <a:xfrm>
            <a:off x="7435850" y="2781300"/>
            <a:ext cx="517525" cy="1027113"/>
          </a:xfrm>
          <a:custGeom>
            <a:avLst/>
            <a:gdLst>
              <a:gd name="T0" fmla="*/ 517525 w 326"/>
              <a:gd name="T1" fmla="*/ 0 h 647"/>
              <a:gd name="T2" fmla="*/ 393700 w 326"/>
              <a:gd name="T3" fmla="*/ 0 h 647"/>
              <a:gd name="T4" fmla="*/ 0 w 326"/>
              <a:gd name="T5" fmla="*/ 889000 h 647"/>
              <a:gd name="T6" fmla="*/ 61913 w 326"/>
              <a:gd name="T7" fmla="*/ 1027113 h 647"/>
              <a:gd name="T8" fmla="*/ 517525 w 326"/>
              <a:gd name="T9" fmla="*/ 0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6342063" y="3771900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925513 w 976"/>
              <a:gd name="T5" fmla="*/ 925513 h 583"/>
              <a:gd name="T6" fmla="*/ 1549400 w 976"/>
              <a:gd name="T7" fmla="*/ 925513 h 583"/>
              <a:gd name="T8" fmla="*/ 925513 w 976"/>
              <a:gd name="T9" fmla="*/ 925513 h 583"/>
              <a:gd name="T10" fmla="*/ 0 w 976"/>
              <a:gd name="T11" fmla="*/ 0 h 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6342063" y="3771900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925513 w 976"/>
              <a:gd name="T5" fmla="*/ 925513 h 583"/>
              <a:gd name="T6" fmla="*/ 1549400 w 976"/>
              <a:gd name="T7" fmla="*/ 925513 h 583"/>
              <a:gd name="T8" fmla="*/ 925513 w 976"/>
              <a:gd name="T9" fmla="*/ 925513 h 583"/>
              <a:gd name="T10" fmla="*/ 0 w 976"/>
              <a:gd name="T11" fmla="*/ 0 h 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35"/>
          <p:cNvSpPr>
            <a:spLocks noEditPoints="1"/>
          </p:cNvSpPr>
          <p:nvPr/>
        </p:nvSpPr>
        <p:spPr bwMode="auto">
          <a:xfrm>
            <a:off x="6886575" y="2979738"/>
            <a:ext cx="601663" cy="495300"/>
          </a:xfrm>
          <a:custGeom>
            <a:avLst/>
            <a:gdLst>
              <a:gd name="T0" fmla="*/ 79632 w 136"/>
              <a:gd name="T1" fmla="*/ 278606 h 112"/>
              <a:gd name="T2" fmla="*/ 353919 w 136"/>
              <a:gd name="T3" fmla="*/ 278606 h 112"/>
              <a:gd name="T4" fmla="*/ 247743 w 136"/>
              <a:gd name="T5" fmla="*/ 61913 h 112"/>
              <a:gd name="T6" fmla="*/ 181383 w 136"/>
              <a:gd name="T7" fmla="*/ 101713 h 112"/>
              <a:gd name="T8" fmla="*/ 84056 w 136"/>
              <a:gd name="T9" fmla="*/ 101713 h 112"/>
              <a:gd name="T10" fmla="*/ 66360 w 136"/>
              <a:gd name="T11" fmla="*/ 176893 h 112"/>
              <a:gd name="T12" fmla="*/ 0 w 136"/>
              <a:gd name="T13" fmla="*/ 243228 h 112"/>
              <a:gd name="T14" fmla="*/ 39816 w 136"/>
              <a:gd name="T15" fmla="*/ 309563 h 112"/>
              <a:gd name="T16" fmla="*/ 39816 w 136"/>
              <a:gd name="T17" fmla="*/ 406854 h 112"/>
              <a:gd name="T18" fmla="*/ 115024 w 136"/>
              <a:gd name="T19" fmla="*/ 428965 h 112"/>
              <a:gd name="T20" fmla="*/ 181383 w 136"/>
              <a:gd name="T21" fmla="*/ 495300 h 112"/>
              <a:gd name="T22" fmla="*/ 247743 w 136"/>
              <a:gd name="T23" fmla="*/ 455499 h 112"/>
              <a:gd name="T24" fmla="*/ 345071 w 136"/>
              <a:gd name="T25" fmla="*/ 455499 h 112"/>
              <a:gd name="T26" fmla="*/ 367191 w 136"/>
              <a:gd name="T27" fmla="*/ 380320 h 112"/>
              <a:gd name="T28" fmla="*/ 433551 w 136"/>
              <a:gd name="T29" fmla="*/ 309563 h 112"/>
              <a:gd name="T30" fmla="*/ 393735 w 136"/>
              <a:gd name="T31" fmla="*/ 243228 h 112"/>
              <a:gd name="T32" fmla="*/ 393735 w 136"/>
              <a:gd name="T33" fmla="*/ 145937 h 112"/>
              <a:gd name="T34" fmla="*/ 318527 w 136"/>
              <a:gd name="T35" fmla="*/ 128247 h 112"/>
              <a:gd name="T36" fmla="*/ 247743 w 136"/>
              <a:gd name="T37" fmla="*/ 61913 h 112"/>
              <a:gd name="T38" fmla="*/ 442399 w 136"/>
              <a:gd name="T39" fmla="*/ 101713 h 112"/>
              <a:gd name="T40" fmla="*/ 548574 w 136"/>
              <a:gd name="T41" fmla="*/ 101713 h 112"/>
              <a:gd name="T42" fmla="*/ 513182 w 136"/>
              <a:gd name="T43" fmla="*/ 0 h 112"/>
              <a:gd name="T44" fmla="*/ 477790 w 136"/>
              <a:gd name="T45" fmla="*/ 17689 h 112"/>
              <a:gd name="T46" fmla="*/ 433551 w 136"/>
              <a:gd name="T47" fmla="*/ 17689 h 112"/>
              <a:gd name="T48" fmla="*/ 424703 w 136"/>
              <a:gd name="T49" fmla="*/ 53068 h 112"/>
              <a:gd name="T50" fmla="*/ 389311 w 136"/>
              <a:gd name="T51" fmla="*/ 88446 h 112"/>
              <a:gd name="T52" fmla="*/ 411431 w 136"/>
              <a:gd name="T53" fmla="*/ 119403 h 112"/>
              <a:gd name="T54" fmla="*/ 411431 w 136"/>
              <a:gd name="T55" fmla="*/ 163626 h 112"/>
              <a:gd name="T56" fmla="*/ 446823 w 136"/>
              <a:gd name="T57" fmla="*/ 172471 h 112"/>
              <a:gd name="T58" fmla="*/ 477790 w 136"/>
              <a:gd name="T59" fmla="*/ 207849 h 112"/>
              <a:gd name="T60" fmla="*/ 513182 w 136"/>
              <a:gd name="T61" fmla="*/ 185738 h 112"/>
              <a:gd name="T62" fmla="*/ 557422 w 136"/>
              <a:gd name="T63" fmla="*/ 190160 h 112"/>
              <a:gd name="T64" fmla="*/ 566270 w 136"/>
              <a:gd name="T65" fmla="*/ 150359 h 112"/>
              <a:gd name="T66" fmla="*/ 601662 w 136"/>
              <a:gd name="T67" fmla="*/ 119403 h 112"/>
              <a:gd name="T68" fmla="*/ 579542 w 136"/>
              <a:gd name="T69" fmla="*/ 88446 h 112"/>
              <a:gd name="T70" fmla="*/ 579542 w 136"/>
              <a:gd name="T71" fmla="*/ 39801 h 112"/>
              <a:gd name="T72" fmla="*/ 544150 w 136"/>
              <a:gd name="T73" fmla="*/ 30956 h 112"/>
              <a:gd name="T74" fmla="*/ 513182 w 136"/>
              <a:gd name="T75" fmla="*/ 0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112">
                <a:moveTo>
                  <a:pt x="49" y="94"/>
                </a:moveTo>
                <a:cubicBezTo>
                  <a:pt x="32" y="94"/>
                  <a:pt x="18" y="80"/>
                  <a:pt x="18" y="63"/>
                </a:cubicBezTo>
                <a:cubicBezTo>
                  <a:pt x="18" y="46"/>
                  <a:pt x="32" y="32"/>
                  <a:pt x="49" y="32"/>
                </a:cubicBezTo>
                <a:cubicBezTo>
                  <a:pt x="66" y="32"/>
                  <a:pt x="80" y="46"/>
                  <a:pt x="80" y="63"/>
                </a:cubicBezTo>
                <a:cubicBezTo>
                  <a:pt x="80" y="80"/>
                  <a:pt x="66" y="94"/>
                  <a:pt x="49" y="94"/>
                </a:cubicBezTo>
                <a:moveTo>
                  <a:pt x="56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41" y="23"/>
                  <a:pt x="41" y="23"/>
                  <a:pt x="41" y="23"/>
                </a:cubicBezTo>
                <a:cubicBezTo>
                  <a:pt x="36" y="24"/>
                  <a:pt x="30" y="26"/>
                  <a:pt x="26" y="29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12" y="44"/>
                  <a:pt x="10" y="50"/>
                  <a:pt x="9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10" y="76"/>
                  <a:pt x="12" y="81"/>
                  <a:pt x="15" y="86"/>
                </a:cubicBezTo>
                <a:cubicBezTo>
                  <a:pt x="9" y="92"/>
                  <a:pt x="9" y="92"/>
                  <a:pt x="9" y="9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30" y="100"/>
                  <a:pt x="36" y="102"/>
                  <a:pt x="41" y="10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62" y="102"/>
                  <a:pt x="67" y="100"/>
                  <a:pt x="72" y="9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9" y="92"/>
                  <a:pt x="89" y="92"/>
                  <a:pt x="89" y="92"/>
                </a:cubicBezTo>
                <a:cubicBezTo>
                  <a:pt x="83" y="86"/>
                  <a:pt x="83" y="86"/>
                  <a:pt x="83" y="86"/>
                </a:cubicBezTo>
                <a:cubicBezTo>
                  <a:pt x="86" y="81"/>
                  <a:pt x="88" y="76"/>
                  <a:pt x="89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55"/>
                  <a:pt x="98" y="55"/>
                  <a:pt x="98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0"/>
                  <a:pt x="86" y="44"/>
                  <a:pt x="83" y="40"/>
                </a:cubicBezTo>
                <a:cubicBezTo>
                  <a:pt x="89" y="33"/>
                  <a:pt x="89" y="33"/>
                  <a:pt x="89" y="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2" y="29"/>
                  <a:pt x="72" y="29"/>
                  <a:pt x="72" y="29"/>
                </a:cubicBezTo>
                <a:cubicBezTo>
                  <a:pt x="67" y="26"/>
                  <a:pt x="62" y="24"/>
                  <a:pt x="56" y="23"/>
                </a:cubicBezTo>
                <a:cubicBezTo>
                  <a:pt x="56" y="14"/>
                  <a:pt x="56" y="14"/>
                  <a:pt x="56" y="14"/>
                </a:cubicBezTo>
                <a:moveTo>
                  <a:pt x="112" y="35"/>
                </a:moveTo>
                <a:cubicBezTo>
                  <a:pt x="105" y="35"/>
                  <a:pt x="100" y="30"/>
                  <a:pt x="100" y="23"/>
                </a:cubicBezTo>
                <a:cubicBezTo>
                  <a:pt x="100" y="16"/>
                  <a:pt x="105" y="11"/>
                  <a:pt x="112" y="11"/>
                </a:cubicBezTo>
                <a:cubicBezTo>
                  <a:pt x="119" y="11"/>
                  <a:pt x="124" y="16"/>
                  <a:pt x="124" y="23"/>
                </a:cubicBezTo>
                <a:cubicBezTo>
                  <a:pt x="124" y="30"/>
                  <a:pt x="119" y="35"/>
                  <a:pt x="112" y="35"/>
                </a:cubicBezTo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4"/>
                  <a:pt x="108" y="4"/>
                  <a:pt x="108" y="4"/>
                </a:cubicBezTo>
                <a:cubicBezTo>
                  <a:pt x="106" y="4"/>
                  <a:pt x="103" y="6"/>
                  <a:pt x="101" y="7"/>
                </a:cubicBezTo>
                <a:cubicBezTo>
                  <a:pt x="98" y="4"/>
                  <a:pt x="98" y="4"/>
                  <a:pt x="98" y="4"/>
                </a:cubicBezTo>
                <a:cubicBezTo>
                  <a:pt x="93" y="9"/>
                  <a:pt x="93" y="9"/>
                  <a:pt x="93" y="9"/>
                </a:cubicBezTo>
                <a:cubicBezTo>
                  <a:pt x="96" y="12"/>
                  <a:pt x="96" y="12"/>
                  <a:pt x="96" y="12"/>
                </a:cubicBezTo>
                <a:cubicBezTo>
                  <a:pt x="94" y="14"/>
                  <a:pt x="93" y="17"/>
                  <a:pt x="93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7"/>
                  <a:pt x="88" y="27"/>
                  <a:pt x="88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30"/>
                  <a:pt x="94" y="32"/>
                  <a:pt x="96" y="34"/>
                </a:cubicBezTo>
                <a:cubicBezTo>
                  <a:pt x="93" y="37"/>
                  <a:pt x="93" y="37"/>
                  <a:pt x="93" y="37"/>
                </a:cubicBezTo>
                <a:cubicBezTo>
                  <a:pt x="98" y="43"/>
                  <a:pt x="98" y="43"/>
                  <a:pt x="98" y="43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3" y="41"/>
                  <a:pt x="106" y="42"/>
                  <a:pt x="108" y="42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8" y="42"/>
                  <a:pt x="121" y="41"/>
                  <a:pt x="123" y="39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30" y="32"/>
                  <a:pt x="131" y="30"/>
                  <a:pt x="131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0" y="14"/>
                  <a:pt x="128" y="12"/>
                </a:cubicBezTo>
                <a:cubicBezTo>
                  <a:pt x="131" y="9"/>
                  <a:pt x="131" y="9"/>
                  <a:pt x="131" y="9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1" y="6"/>
                  <a:pt x="118" y="4"/>
                  <a:pt x="116" y="4"/>
                </a:cubicBezTo>
                <a:cubicBezTo>
                  <a:pt x="116" y="0"/>
                  <a:pt x="116" y="0"/>
                  <a:pt x="116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5054600" y="3825875"/>
            <a:ext cx="1027113" cy="1654175"/>
          </a:xfrm>
          <a:custGeom>
            <a:avLst/>
            <a:gdLst>
              <a:gd name="T0" fmla="*/ 0 w 647"/>
              <a:gd name="T1" fmla="*/ 1654175 h 1042"/>
              <a:gd name="T2" fmla="*/ 1027112 w 647"/>
              <a:gd name="T3" fmla="*/ 1193800 h 1042"/>
              <a:gd name="T4" fmla="*/ 1027112 w 647"/>
              <a:gd name="T5" fmla="*/ 0 h 1042"/>
              <a:gd name="T6" fmla="*/ 0 w 647"/>
              <a:gd name="T7" fmla="*/ 1030288 h 1042"/>
              <a:gd name="T8" fmla="*/ 0 w 647"/>
              <a:gd name="T9" fmla="*/ 1654175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4"/>
          <p:cNvSpPr/>
          <p:nvPr/>
        </p:nvSpPr>
        <p:spPr bwMode="auto">
          <a:xfrm>
            <a:off x="5054600" y="3825875"/>
            <a:ext cx="1027113" cy="1654175"/>
          </a:xfrm>
          <a:custGeom>
            <a:avLst/>
            <a:gdLst>
              <a:gd name="T0" fmla="*/ 0 w 647"/>
              <a:gd name="T1" fmla="*/ 1654175 h 1042"/>
              <a:gd name="T2" fmla="*/ 1027112 w 647"/>
              <a:gd name="T3" fmla="*/ 1193800 h 1042"/>
              <a:gd name="T4" fmla="*/ 1027112 w 647"/>
              <a:gd name="T5" fmla="*/ 0 h 1042"/>
              <a:gd name="T6" fmla="*/ 0 w 647"/>
              <a:gd name="T7" fmla="*/ 1030288 h 1042"/>
              <a:gd name="T8" fmla="*/ 0 w 647"/>
              <a:gd name="T9" fmla="*/ 1654175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5"/>
          <p:cNvSpPr/>
          <p:nvPr/>
        </p:nvSpPr>
        <p:spPr bwMode="auto">
          <a:xfrm>
            <a:off x="6081713" y="3825875"/>
            <a:ext cx="1027112" cy="1654175"/>
          </a:xfrm>
          <a:custGeom>
            <a:avLst/>
            <a:gdLst>
              <a:gd name="T0" fmla="*/ 1027112 w 647"/>
              <a:gd name="T1" fmla="*/ 1654175 h 1042"/>
              <a:gd name="T2" fmla="*/ 0 w 647"/>
              <a:gd name="T3" fmla="*/ 1193800 h 1042"/>
              <a:gd name="T4" fmla="*/ 0 w 647"/>
              <a:gd name="T5" fmla="*/ 0 h 1042"/>
              <a:gd name="T6" fmla="*/ 1027112 w 647"/>
              <a:gd name="T7" fmla="*/ 1030288 h 1042"/>
              <a:gd name="T8" fmla="*/ 1027112 w 647"/>
              <a:gd name="T9" fmla="*/ 1654175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  <a:close/>
              </a:path>
            </a:pathLst>
          </a:custGeom>
          <a:solidFill>
            <a:srgbClr val="BE78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6"/>
          <p:cNvSpPr/>
          <p:nvPr/>
        </p:nvSpPr>
        <p:spPr bwMode="auto">
          <a:xfrm>
            <a:off x="6081713" y="3825875"/>
            <a:ext cx="1027112" cy="1654175"/>
          </a:xfrm>
          <a:custGeom>
            <a:avLst/>
            <a:gdLst>
              <a:gd name="T0" fmla="*/ 1027112 w 647"/>
              <a:gd name="T1" fmla="*/ 1654175 h 1042"/>
              <a:gd name="T2" fmla="*/ 0 w 647"/>
              <a:gd name="T3" fmla="*/ 1193800 h 1042"/>
              <a:gd name="T4" fmla="*/ 0 w 647"/>
              <a:gd name="T5" fmla="*/ 0 h 1042"/>
              <a:gd name="T6" fmla="*/ 1027112 w 647"/>
              <a:gd name="T7" fmla="*/ 1030288 h 1042"/>
              <a:gd name="T8" fmla="*/ 1027112 w 647"/>
              <a:gd name="T9" fmla="*/ 1654175 h 1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5443538" y="4457700"/>
            <a:ext cx="531812" cy="536575"/>
          </a:xfrm>
          <a:custGeom>
            <a:avLst/>
            <a:gdLst>
              <a:gd name="T0" fmla="*/ 296928 w 120"/>
              <a:gd name="T1" fmla="*/ 235029 h 121"/>
              <a:gd name="T2" fmla="*/ 296928 w 120"/>
              <a:gd name="T3" fmla="*/ 115297 h 121"/>
              <a:gd name="T4" fmla="*/ 234884 w 120"/>
              <a:gd name="T5" fmla="*/ 115297 h 121"/>
              <a:gd name="T6" fmla="*/ 234884 w 120"/>
              <a:gd name="T7" fmla="*/ 235029 h 121"/>
              <a:gd name="T8" fmla="*/ 119658 w 120"/>
              <a:gd name="T9" fmla="*/ 235029 h 121"/>
              <a:gd name="T10" fmla="*/ 119658 w 120"/>
              <a:gd name="T11" fmla="*/ 301546 h 121"/>
              <a:gd name="T12" fmla="*/ 234884 w 120"/>
              <a:gd name="T13" fmla="*/ 301546 h 121"/>
              <a:gd name="T14" fmla="*/ 234884 w 120"/>
              <a:gd name="T15" fmla="*/ 416843 h 121"/>
              <a:gd name="T16" fmla="*/ 296928 w 120"/>
              <a:gd name="T17" fmla="*/ 416843 h 121"/>
              <a:gd name="T18" fmla="*/ 296928 w 120"/>
              <a:gd name="T19" fmla="*/ 301546 h 121"/>
              <a:gd name="T20" fmla="*/ 412154 w 120"/>
              <a:gd name="T21" fmla="*/ 301546 h 121"/>
              <a:gd name="T22" fmla="*/ 412154 w 120"/>
              <a:gd name="T23" fmla="*/ 235029 h 121"/>
              <a:gd name="T24" fmla="*/ 296928 w 120"/>
              <a:gd name="T25" fmla="*/ 235029 h 121"/>
              <a:gd name="T26" fmla="*/ 265906 w 120"/>
              <a:gd name="T27" fmla="*/ 0 h 121"/>
              <a:gd name="T28" fmla="*/ 0 w 120"/>
              <a:gd name="T29" fmla="*/ 270505 h 121"/>
              <a:gd name="T30" fmla="*/ 265906 w 120"/>
              <a:gd name="T31" fmla="*/ 536575 h 121"/>
              <a:gd name="T32" fmla="*/ 531812 w 120"/>
              <a:gd name="T33" fmla="*/ 270505 h 121"/>
              <a:gd name="T34" fmla="*/ 265906 w 120"/>
              <a:gd name="T35" fmla="*/ 0 h 121"/>
              <a:gd name="T36" fmla="*/ 265906 w 120"/>
              <a:gd name="T37" fmla="*/ 474492 h 121"/>
              <a:gd name="T38" fmla="*/ 57613 w 120"/>
              <a:gd name="T39" fmla="*/ 270505 h 121"/>
              <a:gd name="T40" fmla="*/ 265906 w 120"/>
              <a:gd name="T41" fmla="*/ 62083 h 121"/>
              <a:gd name="T42" fmla="*/ 474199 w 120"/>
              <a:gd name="T43" fmla="*/ 270505 h 121"/>
              <a:gd name="T44" fmla="*/ 265906 w 120"/>
              <a:gd name="T45" fmla="*/ 474492 h 1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0" h="121">
                <a:moveTo>
                  <a:pt x="67" y="53"/>
                </a:moveTo>
                <a:cubicBezTo>
                  <a:pt x="67" y="26"/>
                  <a:pt x="67" y="26"/>
                  <a:pt x="67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53"/>
                  <a:pt x="53" y="53"/>
                  <a:pt x="53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68"/>
                  <a:pt x="27" y="68"/>
                  <a:pt x="27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94"/>
                  <a:pt x="53" y="94"/>
                  <a:pt x="53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68"/>
                  <a:pt x="67" y="68"/>
                  <a:pt x="67" y="68"/>
                </a:cubicBezTo>
                <a:cubicBezTo>
                  <a:pt x="93" y="68"/>
                  <a:pt x="93" y="68"/>
                  <a:pt x="93" y="68"/>
                </a:cubicBezTo>
                <a:cubicBezTo>
                  <a:pt x="93" y="53"/>
                  <a:pt x="93" y="53"/>
                  <a:pt x="93" y="53"/>
                </a:cubicBezTo>
                <a:lnTo>
                  <a:pt x="67" y="53"/>
                </a:lnTo>
                <a:close/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1"/>
                  <a:pt x="60" y="121"/>
                </a:cubicBezTo>
                <a:cubicBezTo>
                  <a:pt x="93" y="121"/>
                  <a:pt x="120" y="94"/>
                  <a:pt x="120" y="61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60" y="107"/>
                </a:moveTo>
                <a:cubicBezTo>
                  <a:pt x="34" y="107"/>
                  <a:pt x="13" y="86"/>
                  <a:pt x="13" y="61"/>
                </a:cubicBezTo>
                <a:cubicBezTo>
                  <a:pt x="13" y="35"/>
                  <a:pt x="34" y="14"/>
                  <a:pt x="60" y="14"/>
                </a:cubicBezTo>
                <a:cubicBezTo>
                  <a:pt x="86" y="14"/>
                  <a:pt x="107" y="35"/>
                  <a:pt x="107" y="61"/>
                </a:cubicBezTo>
                <a:cubicBezTo>
                  <a:pt x="107" y="86"/>
                  <a:pt x="86" y="107"/>
                  <a:pt x="6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705225" y="3665538"/>
            <a:ext cx="561975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4246563" y="3594100"/>
            <a:ext cx="141287" cy="14128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7816850" y="3668713"/>
            <a:ext cx="561975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 flipH="1">
            <a:off x="7696200" y="3598863"/>
            <a:ext cx="141288" cy="141287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081713" y="1855788"/>
            <a:ext cx="1027112" cy="1655762"/>
          </a:xfrm>
          <a:custGeom>
            <a:avLst/>
            <a:gdLst>
              <a:gd name="T0" fmla="*/ 1027112 w 647"/>
              <a:gd name="T1" fmla="*/ 0 h 1043"/>
              <a:gd name="T2" fmla="*/ 0 w 647"/>
              <a:gd name="T3" fmla="*/ 460375 h 1043"/>
              <a:gd name="T4" fmla="*/ 0 w 647"/>
              <a:gd name="T5" fmla="*/ 1655763 h 1043"/>
              <a:gd name="T6" fmla="*/ 1027112 w 647"/>
              <a:gd name="T7" fmla="*/ 628650 h 1043"/>
              <a:gd name="T8" fmla="*/ 1027112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8"/>
          <p:cNvSpPr/>
          <p:nvPr/>
        </p:nvSpPr>
        <p:spPr bwMode="auto">
          <a:xfrm>
            <a:off x="5054600" y="1855788"/>
            <a:ext cx="1027113" cy="1655762"/>
          </a:xfrm>
          <a:custGeom>
            <a:avLst/>
            <a:gdLst>
              <a:gd name="T0" fmla="*/ 0 w 647"/>
              <a:gd name="T1" fmla="*/ 0 h 1043"/>
              <a:gd name="T2" fmla="*/ 1027112 w 647"/>
              <a:gd name="T3" fmla="*/ 460375 h 1043"/>
              <a:gd name="T4" fmla="*/ 1027112 w 647"/>
              <a:gd name="T5" fmla="*/ 1655763 h 1043"/>
              <a:gd name="T6" fmla="*/ 0 w 647"/>
              <a:gd name="T7" fmla="*/ 628650 h 1043"/>
              <a:gd name="T8" fmla="*/ 0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2"/>
          <p:cNvSpPr/>
          <p:nvPr/>
        </p:nvSpPr>
        <p:spPr bwMode="auto">
          <a:xfrm>
            <a:off x="5116513" y="1997075"/>
            <a:ext cx="2054225" cy="1655763"/>
          </a:xfrm>
          <a:custGeom>
            <a:avLst/>
            <a:gdLst>
              <a:gd name="T0" fmla="*/ 2054225 w 1294"/>
              <a:gd name="T1" fmla="*/ 0 h 1043"/>
              <a:gd name="T2" fmla="*/ 1992313 w 1294"/>
              <a:gd name="T3" fmla="*/ 31750 h 1043"/>
              <a:gd name="T4" fmla="*/ 1992313 w 1294"/>
              <a:gd name="T5" fmla="*/ 487363 h 1043"/>
              <a:gd name="T6" fmla="*/ 965200 w 1294"/>
              <a:gd name="T7" fmla="*/ 1514475 h 1043"/>
              <a:gd name="T8" fmla="*/ 0 w 1294"/>
              <a:gd name="T9" fmla="*/ 549275 h 1043"/>
              <a:gd name="T10" fmla="*/ 0 w 1294"/>
              <a:gd name="T11" fmla="*/ 628650 h 1043"/>
              <a:gd name="T12" fmla="*/ 1027113 w 1294"/>
              <a:gd name="T13" fmla="*/ 1655763 h 1043"/>
              <a:gd name="T14" fmla="*/ 2054225 w 1294"/>
              <a:gd name="T15" fmla="*/ 628650 h 1043"/>
              <a:gd name="T16" fmla="*/ 2054225 w 1294"/>
              <a:gd name="T17" fmla="*/ 0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>
            <a:off x="6081713" y="1855788"/>
            <a:ext cx="1027112" cy="1655762"/>
          </a:xfrm>
          <a:custGeom>
            <a:avLst/>
            <a:gdLst>
              <a:gd name="T0" fmla="*/ 1027112 w 647"/>
              <a:gd name="T1" fmla="*/ 0 h 1043"/>
              <a:gd name="T2" fmla="*/ 0 w 647"/>
              <a:gd name="T3" fmla="*/ 460375 h 1043"/>
              <a:gd name="T4" fmla="*/ 0 w 647"/>
              <a:gd name="T5" fmla="*/ 1655763 h 1043"/>
              <a:gd name="T6" fmla="*/ 1027112 w 647"/>
              <a:gd name="T7" fmla="*/ 628650 h 1043"/>
              <a:gd name="T8" fmla="*/ 1027112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>
            <a:off x="5054600" y="1855788"/>
            <a:ext cx="1027113" cy="1655762"/>
          </a:xfrm>
          <a:custGeom>
            <a:avLst/>
            <a:gdLst>
              <a:gd name="T0" fmla="*/ 0 w 647"/>
              <a:gd name="T1" fmla="*/ 0 h 1043"/>
              <a:gd name="T2" fmla="*/ 1027112 w 647"/>
              <a:gd name="T3" fmla="*/ 460375 h 1043"/>
              <a:gd name="T4" fmla="*/ 1027112 w 647"/>
              <a:gd name="T5" fmla="*/ 1655763 h 1043"/>
              <a:gd name="T6" fmla="*/ 0 w 647"/>
              <a:gd name="T7" fmla="*/ 628650 h 1043"/>
              <a:gd name="T8" fmla="*/ 0 w 64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  <a:close/>
              </a:path>
            </a:pathLst>
          </a:custGeom>
          <a:solidFill>
            <a:srgbClr val="B3A21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5403850" y="2328863"/>
            <a:ext cx="549275" cy="500062"/>
          </a:xfrm>
          <a:custGeom>
            <a:avLst/>
            <a:gdLst>
              <a:gd name="T0" fmla="*/ 101882 w 124"/>
              <a:gd name="T1" fmla="*/ 168163 h 113"/>
              <a:gd name="T2" fmla="*/ 0 w 124"/>
              <a:gd name="T3" fmla="*/ 292072 h 113"/>
              <a:gd name="T4" fmla="*/ 208193 w 124"/>
              <a:gd name="T5" fmla="*/ 433683 h 113"/>
              <a:gd name="T6" fmla="*/ 270208 w 124"/>
              <a:gd name="T7" fmla="*/ 424832 h 113"/>
              <a:gd name="T8" fmla="*/ 345512 w 124"/>
              <a:gd name="T9" fmla="*/ 500063 h 113"/>
              <a:gd name="T10" fmla="*/ 327793 w 124"/>
              <a:gd name="T11" fmla="*/ 407131 h 113"/>
              <a:gd name="T12" fmla="*/ 411956 w 124"/>
              <a:gd name="T13" fmla="*/ 314199 h 113"/>
              <a:gd name="T14" fmla="*/ 327793 w 124"/>
              <a:gd name="T15" fmla="*/ 327475 h 113"/>
              <a:gd name="T16" fmla="*/ 270208 w 124"/>
              <a:gd name="T17" fmla="*/ 323050 h 113"/>
              <a:gd name="T18" fmla="*/ 190474 w 124"/>
              <a:gd name="T19" fmla="*/ 376154 h 113"/>
              <a:gd name="T20" fmla="*/ 190474 w 124"/>
              <a:gd name="T21" fmla="*/ 292072 h 113"/>
              <a:gd name="T22" fmla="*/ 101882 w 124"/>
              <a:gd name="T23" fmla="*/ 168163 h 113"/>
              <a:gd name="T24" fmla="*/ 341082 w 124"/>
              <a:gd name="T25" fmla="*/ 0 h 113"/>
              <a:gd name="T26" fmla="*/ 132889 w 124"/>
              <a:gd name="T27" fmla="*/ 146036 h 113"/>
              <a:gd name="T28" fmla="*/ 221482 w 124"/>
              <a:gd name="T29" fmla="*/ 261095 h 113"/>
              <a:gd name="T30" fmla="*/ 221482 w 124"/>
              <a:gd name="T31" fmla="*/ 318624 h 113"/>
              <a:gd name="T32" fmla="*/ 279067 w 124"/>
              <a:gd name="T33" fmla="*/ 283222 h 113"/>
              <a:gd name="T34" fmla="*/ 341082 w 124"/>
              <a:gd name="T35" fmla="*/ 287647 h 113"/>
              <a:gd name="T36" fmla="*/ 549275 w 124"/>
              <a:gd name="T37" fmla="*/ 146036 h 113"/>
              <a:gd name="T38" fmla="*/ 341082 w 124"/>
              <a:gd name="T39" fmla="*/ 0 h 1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4" h="113">
                <a:moveTo>
                  <a:pt x="23" y="38"/>
                </a:moveTo>
                <a:cubicBezTo>
                  <a:pt x="9" y="43"/>
                  <a:pt x="0" y="54"/>
                  <a:pt x="0" y="66"/>
                </a:cubicBezTo>
                <a:cubicBezTo>
                  <a:pt x="0" y="83"/>
                  <a:pt x="21" y="98"/>
                  <a:pt x="47" y="98"/>
                </a:cubicBezTo>
                <a:cubicBezTo>
                  <a:pt x="52" y="98"/>
                  <a:pt x="57" y="97"/>
                  <a:pt x="61" y="9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4" y="92"/>
                  <a:pt x="74" y="92"/>
                  <a:pt x="74" y="92"/>
                </a:cubicBezTo>
                <a:cubicBezTo>
                  <a:pt x="84" y="87"/>
                  <a:pt x="91" y="80"/>
                  <a:pt x="93" y="71"/>
                </a:cubicBezTo>
                <a:cubicBezTo>
                  <a:pt x="87" y="73"/>
                  <a:pt x="81" y="74"/>
                  <a:pt x="74" y="74"/>
                </a:cubicBezTo>
                <a:cubicBezTo>
                  <a:pt x="70" y="74"/>
                  <a:pt x="65" y="74"/>
                  <a:pt x="61" y="73"/>
                </a:cubicBezTo>
                <a:cubicBezTo>
                  <a:pt x="59" y="74"/>
                  <a:pt x="43" y="85"/>
                  <a:pt x="43" y="85"/>
                </a:cubicBezTo>
                <a:cubicBezTo>
                  <a:pt x="43" y="85"/>
                  <a:pt x="43" y="70"/>
                  <a:pt x="43" y="66"/>
                </a:cubicBezTo>
                <a:cubicBezTo>
                  <a:pt x="31" y="60"/>
                  <a:pt x="23" y="49"/>
                  <a:pt x="23" y="38"/>
                </a:cubicBezTo>
                <a:moveTo>
                  <a:pt x="77" y="0"/>
                </a:moveTo>
                <a:cubicBezTo>
                  <a:pt x="51" y="0"/>
                  <a:pt x="30" y="15"/>
                  <a:pt x="30" y="33"/>
                </a:cubicBezTo>
                <a:cubicBezTo>
                  <a:pt x="30" y="44"/>
                  <a:pt x="38" y="53"/>
                  <a:pt x="50" y="59"/>
                </a:cubicBezTo>
                <a:cubicBezTo>
                  <a:pt x="50" y="72"/>
                  <a:pt x="50" y="72"/>
                  <a:pt x="50" y="72"/>
                </a:cubicBezTo>
                <a:cubicBezTo>
                  <a:pt x="63" y="64"/>
                  <a:pt x="63" y="64"/>
                  <a:pt x="63" y="64"/>
                </a:cubicBezTo>
                <a:cubicBezTo>
                  <a:pt x="67" y="65"/>
                  <a:pt x="72" y="65"/>
                  <a:pt x="77" y="65"/>
                </a:cubicBezTo>
                <a:cubicBezTo>
                  <a:pt x="103" y="65"/>
                  <a:pt x="124" y="51"/>
                  <a:pt x="124" y="33"/>
                </a:cubicBezTo>
                <a:cubicBezTo>
                  <a:pt x="124" y="15"/>
                  <a:pt x="103" y="0"/>
                  <a:pt x="7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" name="组合 107"/>
          <p:cNvGrpSpPr/>
          <p:nvPr/>
        </p:nvGrpSpPr>
        <p:grpSpPr bwMode="auto">
          <a:xfrm rot="5400000">
            <a:off x="5872957" y="1735931"/>
            <a:ext cx="381000" cy="141287"/>
            <a:chOff x="4036617" y="3669698"/>
            <a:chExt cx="381047" cy="141287"/>
          </a:xfrm>
        </p:grpSpPr>
        <p:cxnSp>
          <p:nvCxnSpPr>
            <p:cNvPr id="36" name="直接连接符 35"/>
            <p:cNvCxnSpPr/>
            <p:nvPr/>
          </p:nvCxnSpPr>
          <p:spPr>
            <a:xfrm rot="16200000">
              <a:off x="4166809" y="3609357"/>
              <a:ext cx="0" cy="260382"/>
            </a:xfrm>
            <a:prstGeom prst="line">
              <a:avLst/>
            </a:prstGeom>
            <a:ln>
              <a:solidFill>
                <a:srgbClr val="85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4276360" y="3669699"/>
              <a:ext cx="141304" cy="141287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6064250" y="5500688"/>
            <a:ext cx="0" cy="26035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 rot="16200000" flipV="1">
            <a:off x="5992813" y="5380038"/>
            <a:ext cx="141287" cy="141287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文本框 116"/>
          <p:cNvSpPr txBox="1">
            <a:spLocks noChangeArrowheads="1"/>
          </p:cNvSpPr>
          <p:nvPr/>
        </p:nvSpPr>
        <p:spPr bwMode="auto">
          <a:xfrm>
            <a:off x="889000" y="3249613"/>
            <a:ext cx="2636838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文本框 117"/>
          <p:cNvSpPr txBox="1">
            <a:spLocks noChangeArrowheads="1"/>
          </p:cNvSpPr>
          <p:nvPr/>
        </p:nvSpPr>
        <p:spPr bwMode="auto">
          <a:xfrm>
            <a:off x="8510588" y="3251200"/>
            <a:ext cx="2635250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文本框 118"/>
          <p:cNvSpPr txBox="1">
            <a:spLocks noChangeArrowheads="1"/>
          </p:cNvSpPr>
          <p:nvPr/>
        </p:nvSpPr>
        <p:spPr bwMode="auto">
          <a:xfrm>
            <a:off x="4106863" y="1028700"/>
            <a:ext cx="3632200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119"/>
          <p:cNvSpPr txBox="1">
            <a:spLocks noChangeArrowheads="1"/>
          </p:cNvSpPr>
          <p:nvPr/>
        </p:nvSpPr>
        <p:spPr bwMode="auto">
          <a:xfrm>
            <a:off x="4246563" y="5819775"/>
            <a:ext cx="3684587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440613" y="4763"/>
            <a:ext cx="4114800" cy="6878637"/>
          </a:xfrm>
          <a:custGeom>
            <a:avLst/>
            <a:gdLst>
              <a:gd name="T0" fmla="*/ 2631 w 3100"/>
              <a:gd name="T1" fmla="*/ 0 h 5185"/>
              <a:gd name="T2" fmla="*/ 3100 w 3100"/>
              <a:gd name="T3" fmla="*/ 0 h 5185"/>
              <a:gd name="T4" fmla="*/ 469 w 3100"/>
              <a:gd name="T5" fmla="*/ 5185 h 5185"/>
              <a:gd name="T6" fmla="*/ 0 w 3100"/>
              <a:gd name="T7" fmla="*/ 5185 h 5185"/>
              <a:gd name="T8" fmla="*/ 2631 w 3100"/>
              <a:gd name="T9" fmla="*/ 0 h 5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0" h="5185">
                <a:moveTo>
                  <a:pt x="2631" y="0"/>
                </a:moveTo>
                <a:lnTo>
                  <a:pt x="3100" y="0"/>
                </a:lnTo>
                <a:lnTo>
                  <a:pt x="469" y="5185"/>
                </a:lnTo>
                <a:lnTo>
                  <a:pt x="0" y="5185"/>
                </a:lnTo>
                <a:lnTo>
                  <a:pt x="2631" y="0"/>
                </a:lnTo>
                <a:close/>
              </a:path>
            </a:pathLst>
          </a:custGeom>
          <a:solidFill>
            <a:srgbClr val="64C6B7"/>
          </a:solidFill>
          <a:ln w="38100">
            <a:noFill/>
            <a:prstDash val="solid"/>
            <a:round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9113838" y="941388"/>
            <a:ext cx="1900237" cy="1898650"/>
          </a:xfrm>
          <a:custGeom>
            <a:avLst/>
            <a:gdLst>
              <a:gd name="T0" fmla="*/ 716 w 1432"/>
              <a:gd name="T1" fmla="*/ 0 h 1434"/>
              <a:gd name="T2" fmla="*/ 799 w 1432"/>
              <a:gd name="T3" fmla="*/ 5 h 1434"/>
              <a:gd name="T4" fmla="*/ 880 w 1432"/>
              <a:gd name="T5" fmla="*/ 19 h 1434"/>
              <a:gd name="T6" fmla="*/ 957 w 1432"/>
              <a:gd name="T7" fmla="*/ 43 h 1434"/>
              <a:gd name="T8" fmla="*/ 1031 w 1432"/>
              <a:gd name="T9" fmla="*/ 73 h 1434"/>
              <a:gd name="T10" fmla="*/ 1100 w 1432"/>
              <a:gd name="T11" fmla="*/ 112 h 1434"/>
              <a:gd name="T12" fmla="*/ 1163 w 1432"/>
              <a:gd name="T13" fmla="*/ 158 h 1434"/>
              <a:gd name="T14" fmla="*/ 1223 w 1432"/>
              <a:gd name="T15" fmla="*/ 210 h 1434"/>
              <a:gd name="T16" fmla="*/ 1275 w 1432"/>
              <a:gd name="T17" fmla="*/ 268 h 1434"/>
              <a:gd name="T18" fmla="*/ 1321 w 1432"/>
              <a:gd name="T19" fmla="*/ 333 h 1434"/>
              <a:gd name="T20" fmla="*/ 1360 w 1432"/>
              <a:gd name="T21" fmla="*/ 402 h 1434"/>
              <a:gd name="T22" fmla="*/ 1390 w 1432"/>
              <a:gd name="T23" fmla="*/ 474 h 1434"/>
              <a:gd name="T24" fmla="*/ 1414 w 1432"/>
              <a:gd name="T25" fmla="*/ 553 h 1434"/>
              <a:gd name="T26" fmla="*/ 1428 w 1432"/>
              <a:gd name="T27" fmla="*/ 633 h 1434"/>
              <a:gd name="T28" fmla="*/ 1432 w 1432"/>
              <a:gd name="T29" fmla="*/ 717 h 1434"/>
              <a:gd name="T30" fmla="*/ 1428 w 1432"/>
              <a:gd name="T31" fmla="*/ 800 h 1434"/>
              <a:gd name="T32" fmla="*/ 1414 w 1432"/>
              <a:gd name="T33" fmla="*/ 881 h 1434"/>
              <a:gd name="T34" fmla="*/ 1390 w 1432"/>
              <a:gd name="T35" fmla="*/ 958 h 1434"/>
              <a:gd name="T36" fmla="*/ 1360 w 1432"/>
              <a:gd name="T37" fmla="*/ 1032 h 1434"/>
              <a:gd name="T38" fmla="*/ 1321 w 1432"/>
              <a:gd name="T39" fmla="*/ 1101 h 1434"/>
              <a:gd name="T40" fmla="*/ 1275 w 1432"/>
              <a:gd name="T41" fmla="*/ 1164 h 1434"/>
              <a:gd name="T42" fmla="*/ 1223 w 1432"/>
              <a:gd name="T43" fmla="*/ 1224 h 1434"/>
              <a:gd name="T44" fmla="*/ 1163 w 1432"/>
              <a:gd name="T45" fmla="*/ 1276 h 1434"/>
              <a:gd name="T46" fmla="*/ 1100 w 1432"/>
              <a:gd name="T47" fmla="*/ 1322 h 1434"/>
              <a:gd name="T48" fmla="*/ 1031 w 1432"/>
              <a:gd name="T49" fmla="*/ 1360 h 1434"/>
              <a:gd name="T50" fmla="*/ 957 w 1432"/>
              <a:gd name="T51" fmla="*/ 1391 h 1434"/>
              <a:gd name="T52" fmla="*/ 880 w 1432"/>
              <a:gd name="T53" fmla="*/ 1415 h 1434"/>
              <a:gd name="T54" fmla="*/ 799 w 1432"/>
              <a:gd name="T55" fmla="*/ 1429 h 1434"/>
              <a:gd name="T56" fmla="*/ 716 w 1432"/>
              <a:gd name="T57" fmla="*/ 1434 h 1434"/>
              <a:gd name="T58" fmla="*/ 633 w 1432"/>
              <a:gd name="T59" fmla="*/ 1429 h 1434"/>
              <a:gd name="T60" fmla="*/ 552 w 1432"/>
              <a:gd name="T61" fmla="*/ 1415 h 1434"/>
              <a:gd name="T62" fmla="*/ 475 w 1432"/>
              <a:gd name="T63" fmla="*/ 1391 h 1434"/>
              <a:gd name="T64" fmla="*/ 401 w 1432"/>
              <a:gd name="T65" fmla="*/ 1360 h 1434"/>
              <a:gd name="T66" fmla="*/ 332 w 1432"/>
              <a:gd name="T67" fmla="*/ 1322 h 1434"/>
              <a:gd name="T68" fmla="*/ 267 w 1432"/>
              <a:gd name="T69" fmla="*/ 1276 h 1434"/>
              <a:gd name="T70" fmla="*/ 209 w 1432"/>
              <a:gd name="T71" fmla="*/ 1224 h 1434"/>
              <a:gd name="T72" fmla="*/ 157 w 1432"/>
              <a:gd name="T73" fmla="*/ 1164 h 1434"/>
              <a:gd name="T74" fmla="*/ 111 w 1432"/>
              <a:gd name="T75" fmla="*/ 1101 h 1434"/>
              <a:gd name="T76" fmla="*/ 72 w 1432"/>
              <a:gd name="T77" fmla="*/ 1032 h 1434"/>
              <a:gd name="T78" fmla="*/ 42 w 1432"/>
              <a:gd name="T79" fmla="*/ 958 h 1434"/>
              <a:gd name="T80" fmla="*/ 18 w 1432"/>
              <a:gd name="T81" fmla="*/ 881 h 1434"/>
              <a:gd name="T82" fmla="*/ 4 w 1432"/>
              <a:gd name="T83" fmla="*/ 800 h 1434"/>
              <a:gd name="T84" fmla="*/ 0 w 1432"/>
              <a:gd name="T85" fmla="*/ 717 h 1434"/>
              <a:gd name="T86" fmla="*/ 4 w 1432"/>
              <a:gd name="T87" fmla="*/ 633 h 1434"/>
              <a:gd name="T88" fmla="*/ 18 w 1432"/>
              <a:gd name="T89" fmla="*/ 553 h 1434"/>
              <a:gd name="T90" fmla="*/ 42 w 1432"/>
              <a:gd name="T91" fmla="*/ 474 h 1434"/>
              <a:gd name="T92" fmla="*/ 72 w 1432"/>
              <a:gd name="T93" fmla="*/ 402 h 1434"/>
              <a:gd name="T94" fmla="*/ 111 w 1432"/>
              <a:gd name="T95" fmla="*/ 333 h 1434"/>
              <a:gd name="T96" fmla="*/ 157 w 1432"/>
              <a:gd name="T97" fmla="*/ 268 h 1434"/>
              <a:gd name="T98" fmla="*/ 209 w 1432"/>
              <a:gd name="T99" fmla="*/ 210 h 1434"/>
              <a:gd name="T100" fmla="*/ 267 w 1432"/>
              <a:gd name="T101" fmla="*/ 158 h 1434"/>
              <a:gd name="T102" fmla="*/ 332 w 1432"/>
              <a:gd name="T103" fmla="*/ 112 h 1434"/>
              <a:gd name="T104" fmla="*/ 401 w 1432"/>
              <a:gd name="T105" fmla="*/ 73 h 1434"/>
              <a:gd name="T106" fmla="*/ 475 w 1432"/>
              <a:gd name="T107" fmla="*/ 43 h 1434"/>
              <a:gd name="T108" fmla="*/ 552 w 1432"/>
              <a:gd name="T109" fmla="*/ 19 h 1434"/>
              <a:gd name="T110" fmla="*/ 633 w 1432"/>
              <a:gd name="T111" fmla="*/ 5 h 1434"/>
              <a:gd name="T112" fmla="*/ 716 w 1432"/>
              <a:gd name="T113" fmla="*/ 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2" h="1434">
                <a:moveTo>
                  <a:pt x="716" y="0"/>
                </a:moveTo>
                <a:lnTo>
                  <a:pt x="799" y="5"/>
                </a:lnTo>
                <a:lnTo>
                  <a:pt x="880" y="19"/>
                </a:lnTo>
                <a:lnTo>
                  <a:pt x="957" y="43"/>
                </a:lnTo>
                <a:lnTo>
                  <a:pt x="1031" y="73"/>
                </a:lnTo>
                <a:lnTo>
                  <a:pt x="1100" y="112"/>
                </a:lnTo>
                <a:lnTo>
                  <a:pt x="1163" y="158"/>
                </a:lnTo>
                <a:lnTo>
                  <a:pt x="1223" y="210"/>
                </a:lnTo>
                <a:lnTo>
                  <a:pt x="1275" y="268"/>
                </a:lnTo>
                <a:lnTo>
                  <a:pt x="1321" y="333"/>
                </a:lnTo>
                <a:lnTo>
                  <a:pt x="1360" y="402"/>
                </a:lnTo>
                <a:lnTo>
                  <a:pt x="1390" y="474"/>
                </a:lnTo>
                <a:lnTo>
                  <a:pt x="1414" y="553"/>
                </a:lnTo>
                <a:lnTo>
                  <a:pt x="1428" y="633"/>
                </a:lnTo>
                <a:lnTo>
                  <a:pt x="1432" y="717"/>
                </a:lnTo>
                <a:lnTo>
                  <a:pt x="1428" y="800"/>
                </a:lnTo>
                <a:lnTo>
                  <a:pt x="1414" y="881"/>
                </a:lnTo>
                <a:lnTo>
                  <a:pt x="1390" y="958"/>
                </a:lnTo>
                <a:lnTo>
                  <a:pt x="1360" y="1032"/>
                </a:lnTo>
                <a:lnTo>
                  <a:pt x="1321" y="1101"/>
                </a:lnTo>
                <a:lnTo>
                  <a:pt x="1275" y="1164"/>
                </a:lnTo>
                <a:lnTo>
                  <a:pt x="1223" y="1224"/>
                </a:lnTo>
                <a:lnTo>
                  <a:pt x="1163" y="1276"/>
                </a:lnTo>
                <a:lnTo>
                  <a:pt x="1100" y="1322"/>
                </a:lnTo>
                <a:lnTo>
                  <a:pt x="1031" y="1360"/>
                </a:lnTo>
                <a:lnTo>
                  <a:pt x="957" y="1391"/>
                </a:lnTo>
                <a:lnTo>
                  <a:pt x="880" y="1415"/>
                </a:lnTo>
                <a:lnTo>
                  <a:pt x="799" y="1429"/>
                </a:lnTo>
                <a:lnTo>
                  <a:pt x="716" y="1434"/>
                </a:lnTo>
                <a:lnTo>
                  <a:pt x="633" y="1429"/>
                </a:lnTo>
                <a:lnTo>
                  <a:pt x="552" y="1415"/>
                </a:lnTo>
                <a:lnTo>
                  <a:pt x="475" y="1391"/>
                </a:lnTo>
                <a:lnTo>
                  <a:pt x="401" y="1360"/>
                </a:lnTo>
                <a:lnTo>
                  <a:pt x="332" y="1322"/>
                </a:lnTo>
                <a:lnTo>
                  <a:pt x="267" y="1276"/>
                </a:lnTo>
                <a:lnTo>
                  <a:pt x="209" y="1224"/>
                </a:lnTo>
                <a:lnTo>
                  <a:pt x="157" y="1164"/>
                </a:lnTo>
                <a:lnTo>
                  <a:pt x="111" y="1101"/>
                </a:lnTo>
                <a:lnTo>
                  <a:pt x="72" y="1032"/>
                </a:lnTo>
                <a:lnTo>
                  <a:pt x="42" y="958"/>
                </a:lnTo>
                <a:lnTo>
                  <a:pt x="18" y="881"/>
                </a:lnTo>
                <a:lnTo>
                  <a:pt x="4" y="800"/>
                </a:lnTo>
                <a:lnTo>
                  <a:pt x="0" y="717"/>
                </a:lnTo>
                <a:lnTo>
                  <a:pt x="4" y="633"/>
                </a:lnTo>
                <a:lnTo>
                  <a:pt x="18" y="553"/>
                </a:lnTo>
                <a:lnTo>
                  <a:pt x="42" y="474"/>
                </a:lnTo>
                <a:lnTo>
                  <a:pt x="72" y="402"/>
                </a:lnTo>
                <a:lnTo>
                  <a:pt x="111" y="333"/>
                </a:lnTo>
                <a:lnTo>
                  <a:pt x="157" y="268"/>
                </a:lnTo>
                <a:lnTo>
                  <a:pt x="209" y="210"/>
                </a:lnTo>
                <a:lnTo>
                  <a:pt x="267" y="158"/>
                </a:lnTo>
                <a:lnTo>
                  <a:pt x="332" y="112"/>
                </a:lnTo>
                <a:lnTo>
                  <a:pt x="401" y="73"/>
                </a:lnTo>
                <a:lnTo>
                  <a:pt x="475" y="43"/>
                </a:lnTo>
                <a:lnTo>
                  <a:pt x="552" y="19"/>
                </a:lnTo>
                <a:lnTo>
                  <a:pt x="633" y="5"/>
                </a:lnTo>
                <a:lnTo>
                  <a:pt x="716" y="0"/>
                </a:lnTo>
                <a:close/>
              </a:path>
            </a:pathLst>
          </a:custGeom>
          <a:solidFill>
            <a:srgbClr val="B3A215"/>
          </a:solidFill>
          <a:ln w="9525">
            <a:noFill/>
            <a:prstDash val="solid"/>
            <a:round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7858125" y="2127250"/>
            <a:ext cx="2613025" cy="2613025"/>
          </a:xfrm>
          <a:custGeom>
            <a:avLst/>
            <a:gdLst>
              <a:gd name="T0" fmla="*/ 1080 w 1970"/>
              <a:gd name="T1" fmla="*/ 5 h 1971"/>
              <a:gd name="T2" fmla="*/ 1261 w 1970"/>
              <a:gd name="T3" fmla="*/ 40 h 1971"/>
              <a:gd name="T4" fmla="*/ 1430 w 1970"/>
              <a:gd name="T5" fmla="*/ 106 h 1971"/>
              <a:gd name="T6" fmla="*/ 1581 w 1970"/>
              <a:gd name="T7" fmla="*/ 200 h 1971"/>
              <a:gd name="T8" fmla="*/ 1712 w 1970"/>
              <a:gd name="T9" fmla="*/ 320 h 1971"/>
              <a:gd name="T10" fmla="*/ 1820 w 1970"/>
              <a:gd name="T11" fmla="*/ 462 h 1971"/>
              <a:gd name="T12" fmla="*/ 1900 w 1970"/>
              <a:gd name="T13" fmla="*/ 622 h 1971"/>
              <a:gd name="T14" fmla="*/ 1952 w 1970"/>
              <a:gd name="T15" fmla="*/ 799 h 1971"/>
              <a:gd name="T16" fmla="*/ 1970 w 1970"/>
              <a:gd name="T17" fmla="*/ 985 h 1971"/>
              <a:gd name="T18" fmla="*/ 1952 w 1970"/>
              <a:gd name="T19" fmla="*/ 1172 h 1971"/>
              <a:gd name="T20" fmla="*/ 1900 w 1970"/>
              <a:gd name="T21" fmla="*/ 1348 h 1971"/>
              <a:gd name="T22" fmla="*/ 1820 w 1970"/>
              <a:gd name="T23" fmla="*/ 1508 h 1971"/>
              <a:gd name="T24" fmla="*/ 1712 w 1970"/>
              <a:gd name="T25" fmla="*/ 1649 h 1971"/>
              <a:gd name="T26" fmla="*/ 1581 w 1970"/>
              <a:gd name="T27" fmla="*/ 1771 h 1971"/>
              <a:gd name="T28" fmla="*/ 1430 w 1970"/>
              <a:gd name="T29" fmla="*/ 1865 h 1971"/>
              <a:gd name="T30" fmla="*/ 1261 w 1970"/>
              <a:gd name="T31" fmla="*/ 1931 h 1971"/>
              <a:gd name="T32" fmla="*/ 1080 w 1970"/>
              <a:gd name="T33" fmla="*/ 1966 h 1971"/>
              <a:gd name="T34" fmla="*/ 890 w 1970"/>
              <a:gd name="T35" fmla="*/ 1966 h 1971"/>
              <a:gd name="T36" fmla="*/ 709 w 1970"/>
              <a:gd name="T37" fmla="*/ 1931 h 1971"/>
              <a:gd name="T38" fmla="*/ 540 w 1970"/>
              <a:gd name="T39" fmla="*/ 1865 h 1971"/>
              <a:gd name="T40" fmla="*/ 389 w 1970"/>
              <a:gd name="T41" fmla="*/ 1771 h 1971"/>
              <a:gd name="T42" fmla="*/ 258 w 1970"/>
              <a:gd name="T43" fmla="*/ 1649 h 1971"/>
              <a:gd name="T44" fmla="*/ 150 w 1970"/>
              <a:gd name="T45" fmla="*/ 1508 h 1971"/>
              <a:gd name="T46" fmla="*/ 69 w 1970"/>
              <a:gd name="T47" fmla="*/ 1348 h 1971"/>
              <a:gd name="T48" fmla="*/ 17 w 1970"/>
              <a:gd name="T49" fmla="*/ 1172 h 1971"/>
              <a:gd name="T50" fmla="*/ 0 w 1970"/>
              <a:gd name="T51" fmla="*/ 985 h 1971"/>
              <a:gd name="T52" fmla="*/ 17 w 1970"/>
              <a:gd name="T53" fmla="*/ 799 h 1971"/>
              <a:gd name="T54" fmla="*/ 69 w 1970"/>
              <a:gd name="T55" fmla="*/ 622 h 1971"/>
              <a:gd name="T56" fmla="*/ 150 w 1970"/>
              <a:gd name="T57" fmla="*/ 462 h 1971"/>
              <a:gd name="T58" fmla="*/ 258 w 1970"/>
              <a:gd name="T59" fmla="*/ 320 h 1971"/>
              <a:gd name="T60" fmla="*/ 389 w 1970"/>
              <a:gd name="T61" fmla="*/ 200 h 1971"/>
              <a:gd name="T62" fmla="*/ 540 w 1970"/>
              <a:gd name="T63" fmla="*/ 106 h 1971"/>
              <a:gd name="T64" fmla="*/ 709 w 1970"/>
              <a:gd name="T65" fmla="*/ 40 h 1971"/>
              <a:gd name="T66" fmla="*/ 890 w 1970"/>
              <a:gd name="T67" fmla="*/ 5 h 1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70" h="1971">
                <a:moveTo>
                  <a:pt x="986" y="0"/>
                </a:moveTo>
                <a:lnTo>
                  <a:pt x="1080" y="5"/>
                </a:lnTo>
                <a:lnTo>
                  <a:pt x="1171" y="18"/>
                </a:lnTo>
                <a:lnTo>
                  <a:pt x="1261" y="40"/>
                </a:lnTo>
                <a:lnTo>
                  <a:pt x="1348" y="70"/>
                </a:lnTo>
                <a:lnTo>
                  <a:pt x="1430" y="106"/>
                </a:lnTo>
                <a:lnTo>
                  <a:pt x="1507" y="150"/>
                </a:lnTo>
                <a:lnTo>
                  <a:pt x="1581" y="200"/>
                </a:lnTo>
                <a:lnTo>
                  <a:pt x="1649" y="259"/>
                </a:lnTo>
                <a:lnTo>
                  <a:pt x="1712" y="320"/>
                </a:lnTo>
                <a:lnTo>
                  <a:pt x="1770" y="389"/>
                </a:lnTo>
                <a:lnTo>
                  <a:pt x="1820" y="462"/>
                </a:lnTo>
                <a:lnTo>
                  <a:pt x="1864" y="540"/>
                </a:lnTo>
                <a:lnTo>
                  <a:pt x="1900" y="622"/>
                </a:lnTo>
                <a:lnTo>
                  <a:pt x="1930" y="709"/>
                </a:lnTo>
                <a:lnTo>
                  <a:pt x="1952" y="799"/>
                </a:lnTo>
                <a:lnTo>
                  <a:pt x="1965" y="890"/>
                </a:lnTo>
                <a:lnTo>
                  <a:pt x="1970" y="985"/>
                </a:lnTo>
                <a:lnTo>
                  <a:pt x="1965" y="1081"/>
                </a:lnTo>
                <a:lnTo>
                  <a:pt x="1952" y="1172"/>
                </a:lnTo>
                <a:lnTo>
                  <a:pt x="1930" y="1262"/>
                </a:lnTo>
                <a:lnTo>
                  <a:pt x="1900" y="1348"/>
                </a:lnTo>
                <a:lnTo>
                  <a:pt x="1864" y="1430"/>
                </a:lnTo>
                <a:lnTo>
                  <a:pt x="1820" y="1508"/>
                </a:lnTo>
                <a:lnTo>
                  <a:pt x="1770" y="1582"/>
                </a:lnTo>
                <a:lnTo>
                  <a:pt x="1712" y="1649"/>
                </a:lnTo>
                <a:lnTo>
                  <a:pt x="1649" y="1712"/>
                </a:lnTo>
                <a:lnTo>
                  <a:pt x="1581" y="1771"/>
                </a:lnTo>
                <a:lnTo>
                  <a:pt x="1507" y="1821"/>
                </a:lnTo>
                <a:lnTo>
                  <a:pt x="1430" y="1865"/>
                </a:lnTo>
                <a:lnTo>
                  <a:pt x="1348" y="1901"/>
                </a:lnTo>
                <a:lnTo>
                  <a:pt x="1261" y="1931"/>
                </a:lnTo>
                <a:lnTo>
                  <a:pt x="1171" y="1953"/>
                </a:lnTo>
                <a:lnTo>
                  <a:pt x="1080" y="1966"/>
                </a:lnTo>
                <a:lnTo>
                  <a:pt x="986" y="1971"/>
                </a:lnTo>
                <a:lnTo>
                  <a:pt x="890" y="1966"/>
                </a:lnTo>
                <a:lnTo>
                  <a:pt x="798" y="1953"/>
                </a:lnTo>
                <a:lnTo>
                  <a:pt x="709" y="1931"/>
                </a:lnTo>
                <a:lnTo>
                  <a:pt x="622" y="1901"/>
                </a:lnTo>
                <a:lnTo>
                  <a:pt x="540" y="1865"/>
                </a:lnTo>
                <a:lnTo>
                  <a:pt x="463" y="1821"/>
                </a:lnTo>
                <a:lnTo>
                  <a:pt x="389" y="1771"/>
                </a:lnTo>
                <a:lnTo>
                  <a:pt x="321" y="1712"/>
                </a:lnTo>
                <a:lnTo>
                  <a:pt x="258" y="1649"/>
                </a:lnTo>
                <a:lnTo>
                  <a:pt x="200" y="1582"/>
                </a:lnTo>
                <a:lnTo>
                  <a:pt x="150" y="1508"/>
                </a:lnTo>
                <a:lnTo>
                  <a:pt x="105" y="1430"/>
                </a:lnTo>
                <a:lnTo>
                  <a:pt x="69" y="1348"/>
                </a:lnTo>
                <a:lnTo>
                  <a:pt x="39" y="1262"/>
                </a:lnTo>
                <a:lnTo>
                  <a:pt x="17" y="1172"/>
                </a:lnTo>
                <a:lnTo>
                  <a:pt x="5" y="1081"/>
                </a:lnTo>
                <a:lnTo>
                  <a:pt x="0" y="985"/>
                </a:lnTo>
                <a:lnTo>
                  <a:pt x="5" y="890"/>
                </a:lnTo>
                <a:lnTo>
                  <a:pt x="17" y="799"/>
                </a:lnTo>
                <a:lnTo>
                  <a:pt x="39" y="709"/>
                </a:lnTo>
                <a:lnTo>
                  <a:pt x="69" y="622"/>
                </a:lnTo>
                <a:lnTo>
                  <a:pt x="105" y="540"/>
                </a:lnTo>
                <a:lnTo>
                  <a:pt x="150" y="462"/>
                </a:lnTo>
                <a:lnTo>
                  <a:pt x="200" y="389"/>
                </a:lnTo>
                <a:lnTo>
                  <a:pt x="258" y="320"/>
                </a:lnTo>
                <a:lnTo>
                  <a:pt x="321" y="259"/>
                </a:lnTo>
                <a:lnTo>
                  <a:pt x="389" y="200"/>
                </a:lnTo>
                <a:lnTo>
                  <a:pt x="463" y="150"/>
                </a:lnTo>
                <a:lnTo>
                  <a:pt x="540" y="106"/>
                </a:lnTo>
                <a:lnTo>
                  <a:pt x="622" y="70"/>
                </a:lnTo>
                <a:lnTo>
                  <a:pt x="709" y="40"/>
                </a:lnTo>
                <a:lnTo>
                  <a:pt x="798" y="18"/>
                </a:lnTo>
                <a:lnTo>
                  <a:pt x="890" y="5"/>
                </a:lnTo>
                <a:lnTo>
                  <a:pt x="986" y="0"/>
                </a:lnTo>
                <a:close/>
              </a:path>
            </a:pathLst>
          </a:custGeom>
          <a:solidFill>
            <a:srgbClr val="64C6B7"/>
          </a:solidFill>
          <a:ln w="9525">
            <a:noFill/>
            <a:prstDash val="solid"/>
            <a:round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9498013" y="3636963"/>
            <a:ext cx="1900237" cy="1900237"/>
          </a:xfrm>
          <a:custGeom>
            <a:avLst/>
            <a:gdLst>
              <a:gd name="T0" fmla="*/ 717 w 1432"/>
              <a:gd name="T1" fmla="*/ 0 h 1434"/>
              <a:gd name="T2" fmla="*/ 800 w 1432"/>
              <a:gd name="T3" fmla="*/ 5 h 1434"/>
              <a:gd name="T4" fmla="*/ 880 w 1432"/>
              <a:gd name="T5" fmla="*/ 19 h 1434"/>
              <a:gd name="T6" fmla="*/ 958 w 1432"/>
              <a:gd name="T7" fmla="*/ 43 h 1434"/>
              <a:gd name="T8" fmla="*/ 1032 w 1432"/>
              <a:gd name="T9" fmla="*/ 74 h 1434"/>
              <a:gd name="T10" fmla="*/ 1099 w 1432"/>
              <a:gd name="T11" fmla="*/ 112 h 1434"/>
              <a:gd name="T12" fmla="*/ 1164 w 1432"/>
              <a:gd name="T13" fmla="*/ 158 h 1434"/>
              <a:gd name="T14" fmla="*/ 1222 w 1432"/>
              <a:gd name="T15" fmla="*/ 211 h 1434"/>
              <a:gd name="T16" fmla="*/ 1274 w 1432"/>
              <a:gd name="T17" fmla="*/ 270 h 1434"/>
              <a:gd name="T18" fmla="*/ 1321 w 1432"/>
              <a:gd name="T19" fmla="*/ 333 h 1434"/>
              <a:gd name="T20" fmla="*/ 1359 w 1432"/>
              <a:gd name="T21" fmla="*/ 402 h 1434"/>
              <a:gd name="T22" fmla="*/ 1391 w 1432"/>
              <a:gd name="T23" fmla="*/ 476 h 1434"/>
              <a:gd name="T24" fmla="*/ 1413 w 1432"/>
              <a:gd name="T25" fmla="*/ 553 h 1434"/>
              <a:gd name="T26" fmla="*/ 1427 w 1432"/>
              <a:gd name="T27" fmla="*/ 634 h 1434"/>
              <a:gd name="T28" fmla="*/ 1432 w 1432"/>
              <a:gd name="T29" fmla="*/ 717 h 1434"/>
              <a:gd name="T30" fmla="*/ 1427 w 1432"/>
              <a:gd name="T31" fmla="*/ 801 h 1434"/>
              <a:gd name="T32" fmla="*/ 1413 w 1432"/>
              <a:gd name="T33" fmla="*/ 882 h 1434"/>
              <a:gd name="T34" fmla="*/ 1391 w 1432"/>
              <a:gd name="T35" fmla="*/ 960 h 1434"/>
              <a:gd name="T36" fmla="*/ 1359 w 1432"/>
              <a:gd name="T37" fmla="*/ 1032 h 1434"/>
              <a:gd name="T38" fmla="*/ 1321 w 1432"/>
              <a:gd name="T39" fmla="*/ 1101 h 1434"/>
              <a:gd name="T40" fmla="*/ 1274 w 1432"/>
              <a:gd name="T41" fmla="*/ 1166 h 1434"/>
              <a:gd name="T42" fmla="*/ 1222 w 1432"/>
              <a:gd name="T43" fmla="*/ 1224 h 1434"/>
              <a:gd name="T44" fmla="*/ 1164 w 1432"/>
              <a:gd name="T45" fmla="*/ 1276 h 1434"/>
              <a:gd name="T46" fmla="*/ 1099 w 1432"/>
              <a:gd name="T47" fmla="*/ 1322 h 1434"/>
              <a:gd name="T48" fmla="*/ 1032 w 1432"/>
              <a:gd name="T49" fmla="*/ 1361 h 1434"/>
              <a:gd name="T50" fmla="*/ 958 w 1432"/>
              <a:gd name="T51" fmla="*/ 1393 h 1434"/>
              <a:gd name="T52" fmla="*/ 880 w 1432"/>
              <a:gd name="T53" fmla="*/ 1415 h 1434"/>
              <a:gd name="T54" fmla="*/ 800 w 1432"/>
              <a:gd name="T55" fmla="*/ 1429 h 1434"/>
              <a:gd name="T56" fmla="*/ 717 w 1432"/>
              <a:gd name="T57" fmla="*/ 1434 h 1434"/>
              <a:gd name="T58" fmla="*/ 632 w 1432"/>
              <a:gd name="T59" fmla="*/ 1429 h 1434"/>
              <a:gd name="T60" fmla="*/ 551 w 1432"/>
              <a:gd name="T61" fmla="*/ 1415 h 1434"/>
              <a:gd name="T62" fmla="*/ 474 w 1432"/>
              <a:gd name="T63" fmla="*/ 1393 h 1434"/>
              <a:gd name="T64" fmla="*/ 400 w 1432"/>
              <a:gd name="T65" fmla="*/ 1361 h 1434"/>
              <a:gd name="T66" fmla="*/ 332 w 1432"/>
              <a:gd name="T67" fmla="*/ 1322 h 1434"/>
              <a:gd name="T68" fmla="*/ 268 w 1432"/>
              <a:gd name="T69" fmla="*/ 1276 h 1434"/>
              <a:gd name="T70" fmla="*/ 210 w 1432"/>
              <a:gd name="T71" fmla="*/ 1224 h 1434"/>
              <a:gd name="T72" fmla="*/ 158 w 1432"/>
              <a:gd name="T73" fmla="*/ 1166 h 1434"/>
              <a:gd name="T74" fmla="*/ 110 w 1432"/>
              <a:gd name="T75" fmla="*/ 1101 h 1434"/>
              <a:gd name="T76" fmla="*/ 73 w 1432"/>
              <a:gd name="T77" fmla="*/ 1032 h 1434"/>
              <a:gd name="T78" fmla="*/ 41 w 1432"/>
              <a:gd name="T79" fmla="*/ 960 h 1434"/>
              <a:gd name="T80" fmla="*/ 19 w 1432"/>
              <a:gd name="T81" fmla="*/ 882 h 1434"/>
              <a:gd name="T82" fmla="*/ 5 w 1432"/>
              <a:gd name="T83" fmla="*/ 801 h 1434"/>
              <a:gd name="T84" fmla="*/ 0 w 1432"/>
              <a:gd name="T85" fmla="*/ 717 h 1434"/>
              <a:gd name="T86" fmla="*/ 5 w 1432"/>
              <a:gd name="T87" fmla="*/ 634 h 1434"/>
              <a:gd name="T88" fmla="*/ 19 w 1432"/>
              <a:gd name="T89" fmla="*/ 553 h 1434"/>
              <a:gd name="T90" fmla="*/ 41 w 1432"/>
              <a:gd name="T91" fmla="*/ 476 h 1434"/>
              <a:gd name="T92" fmla="*/ 73 w 1432"/>
              <a:gd name="T93" fmla="*/ 402 h 1434"/>
              <a:gd name="T94" fmla="*/ 110 w 1432"/>
              <a:gd name="T95" fmla="*/ 333 h 1434"/>
              <a:gd name="T96" fmla="*/ 158 w 1432"/>
              <a:gd name="T97" fmla="*/ 270 h 1434"/>
              <a:gd name="T98" fmla="*/ 210 w 1432"/>
              <a:gd name="T99" fmla="*/ 211 h 1434"/>
              <a:gd name="T100" fmla="*/ 268 w 1432"/>
              <a:gd name="T101" fmla="*/ 158 h 1434"/>
              <a:gd name="T102" fmla="*/ 332 w 1432"/>
              <a:gd name="T103" fmla="*/ 112 h 1434"/>
              <a:gd name="T104" fmla="*/ 400 w 1432"/>
              <a:gd name="T105" fmla="*/ 74 h 1434"/>
              <a:gd name="T106" fmla="*/ 474 w 1432"/>
              <a:gd name="T107" fmla="*/ 43 h 1434"/>
              <a:gd name="T108" fmla="*/ 551 w 1432"/>
              <a:gd name="T109" fmla="*/ 19 h 1434"/>
              <a:gd name="T110" fmla="*/ 632 w 1432"/>
              <a:gd name="T111" fmla="*/ 5 h 1434"/>
              <a:gd name="T112" fmla="*/ 717 w 1432"/>
              <a:gd name="T113" fmla="*/ 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2" h="1434">
                <a:moveTo>
                  <a:pt x="717" y="0"/>
                </a:moveTo>
                <a:lnTo>
                  <a:pt x="800" y="5"/>
                </a:lnTo>
                <a:lnTo>
                  <a:pt x="880" y="19"/>
                </a:lnTo>
                <a:lnTo>
                  <a:pt x="958" y="43"/>
                </a:lnTo>
                <a:lnTo>
                  <a:pt x="1032" y="74"/>
                </a:lnTo>
                <a:lnTo>
                  <a:pt x="1099" y="112"/>
                </a:lnTo>
                <a:lnTo>
                  <a:pt x="1164" y="158"/>
                </a:lnTo>
                <a:lnTo>
                  <a:pt x="1222" y="211"/>
                </a:lnTo>
                <a:lnTo>
                  <a:pt x="1274" y="270"/>
                </a:lnTo>
                <a:lnTo>
                  <a:pt x="1321" y="333"/>
                </a:lnTo>
                <a:lnTo>
                  <a:pt x="1359" y="402"/>
                </a:lnTo>
                <a:lnTo>
                  <a:pt x="1391" y="476"/>
                </a:lnTo>
                <a:lnTo>
                  <a:pt x="1413" y="553"/>
                </a:lnTo>
                <a:lnTo>
                  <a:pt x="1427" y="634"/>
                </a:lnTo>
                <a:lnTo>
                  <a:pt x="1432" y="717"/>
                </a:lnTo>
                <a:lnTo>
                  <a:pt x="1427" y="801"/>
                </a:lnTo>
                <a:lnTo>
                  <a:pt x="1413" y="882"/>
                </a:lnTo>
                <a:lnTo>
                  <a:pt x="1391" y="960"/>
                </a:lnTo>
                <a:lnTo>
                  <a:pt x="1359" y="1032"/>
                </a:lnTo>
                <a:lnTo>
                  <a:pt x="1321" y="1101"/>
                </a:lnTo>
                <a:lnTo>
                  <a:pt x="1274" y="1166"/>
                </a:lnTo>
                <a:lnTo>
                  <a:pt x="1222" y="1224"/>
                </a:lnTo>
                <a:lnTo>
                  <a:pt x="1164" y="1276"/>
                </a:lnTo>
                <a:lnTo>
                  <a:pt x="1099" y="1322"/>
                </a:lnTo>
                <a:lnTo>
                  <a:pt x="1032" y="1361"/>
                </a:lnTo>
                <a:lnTo>
                  <a:pt x="958" y="1393"/>
                </a:lnTo>
                <a:lnTo>
                  <a:pt x="880" y="1415"/>
                </a:lnTo>
                <a:lnTo>
                  <a:pt x="800" y="1429"/>
                </a:lnTo>
                <a:lnTo>
                  <a:pt x="717" y="1434"/>
                </a:lnTo>
                <a:lnTo>
                  <a:pt x="632" y="1429"/>
                </a:lnTo>
                <a:lnTo>
                  <a:pt x="551" y="1415"/>
                </a:lnTo>
                <a:lnTo>
                  <a:pt x="474" y="1393"/>
                </a:lnTo>
                <a:lnTo>
                  <a:pt x="400" y="1361"/>
                </a:lnTo>
                <a:lnTo>
                  <a:pt x="332" y="1322"/>
                </a:lnTo>
                <a:lnTo>
                  <a:pt x="268" y="1276"/>
                </a:lnTo>
                <a:lnTo>
                  <a:pt x="210" y="1224"/>
                </a:lnTo>
                <a:lnTo>
                  <a:pt x="158" y="1166"/>
                </a:lnTo>
                <a:lnTo>
                  <a:pt x="110" y="1101"/>
                </a:lnTo>
                <a:lnTo>
                  <a:pt x="73" y="1032"/>
                </a:lnTo>
                <a:lnTo>
                  <a:pt x="41" y="960"/>
                </a:lnTo>
                <a:lnTo>
                  <a:pt x="19" y="882"/>
                </a:lnTo>
                <a:lnTo>
                  <a:pt x="5" y="801"/>
                </a:lnTo>
                <a:lnTo>
                  <a:pt x="0" y="717"/>
                </a:lnTo>
                <a:lnTo>
                  <a:pt x="5" y="634"/>
                </a:lnTo>
                <a:lnTo>
                  <a:pt x="19" y="553"/>
                </a:lnTo>
                <a:lnTo>
                  <a:pt x="41" y="476"/>
                </a:lnTo>
                <a:lnTo>
                  <a:pt x="73" y="402"/>
                </a:lnTo>
                <a:lnTo>
                  <a:pt x="110" y="333"/>
                </a:lnTo>
                <a:lnTo>
                  <a:pt x="158" y="270"/>
                </a:lnTo>
                <a:lnTo>
                  <a:pt x="210" y="211"/>
                </a:lnTo>
                <a:lnTo>
                  <a:pt x="268" y="158"/>
                </a:lnTo>
                <a:lnTo>
                  <a:pt x="332" y="112"/>
                </a:lnTo>
                <a:lnTo>
                  <a:pt x="400" y="74"/>
                </a:lnTo>
                <a:lnTo>
                  <a:pt x="474" y="43"/>
                </a:lnTo>
                <a:lnTo>
                  <a:pt x="551" y="19"/>
                </a:lnTo>
                <a:lnTo>
                  <a:pt x="632" y="5"/>
                </a:lnTo>
                <a:lnTo>
                  <a:pt x="717" y="0"/>
                </a:lnTo>
                <a:close/>
              </a:path>
            </a:pathLst>
          </a:custGeom>
          <a:solidFill>
            <a:srgbClr val="B3A215"/>
          </a:solidFill>
          <a:ln w="9525">
            <a:noFill/>
            <a:prstDash val="solid"/>
            <a:round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3"/>
          <p:cNvSpPr/>
          <p:nvPr/>
        </p:nvSpPr>
        <p:spPr bwMode="auto">
          <a:xfrm>
            <a:off x="6756400" y="2193925"/>
            <a:ext cx="1903413" cy="1898650"/>
          </a:xfrm>
          <a:custGeom>
            <a:avLst/>
            <a:gdLst>
              <a:gd name="T0" fmla="*/ 717 w 1433"/>
              <a:gd name="T1" fmla="*/ 0 h 1431"/>
              <a:gd name="T2" fmla="*/ 800 w 1433"/>
              <a:gd name="T3" fmla="*/ 4 h 1431"/>
              <a:gd name="T4" fmla="*/ 880 w 1433"/>
              <a:gd name="T5" fmla="*/ 19 h 1431"/>
              <a:gd name="T6" fmla="*/ 958 w 1433"/>
              <a:gd name="T7" fmla="*/ 41 h 1431"/>
              <a:gd name="T8" fmla="*/ 1032 w 1433"/>
              <a:gd name="T9" fmla="*/ 72 h 1431"/>
              <a:gd name="T10" fmla="*/ 1101 w 1433"/>
              <a:gd name="T11" fmla="*/ 110 h 1431"/>
              <a:gd name="T12" fmla="*/ 1165 w 1433"/>
              <a:gd name="T13" fmla="*/ 156 h 1431"/>
              <a:gd name="T14" fmla="*/ 1224 w 1433"/>
              <a:gd name="T15" fmla="*/ 209 h 1431"/>
              <a:gd name="T16" fmla="*/ 1276 w 1433"/>
              <a:gd name="T17" fmla="*/ 267 h 1431"/>
              <a:gd name="T18" fmla="*/ 1321 w 1433"/>
              <a:gd name="T19" fmla="*/ 332 h 1431"/>
              <a:gd name="T20" fmla="*/ 1361 w 1433"/>
              <a:gd name="T21" fmla="*/ 400 h 1431"/>
              <a:gd name="T22" fmla="*/ 1391 w 1433"/>
              <a:gd name="T23" fmla="*/ 474 h 1431"/>
              <a:gd name="T24" fmla="*/ 1414 w 1433"/>
              <a:gd name="T25" fmla="*/ 551 h 1431"/>
              <a:gd name="T26" fmla="*/ 1428 w 1433"/>
              <a:gd name="T27" fmla="*/ 631 h 1431"/>
              <a:gd name="T28" fmla="*/ 1433 w 1433"/>
              <a:gd name="T29" fmla="*/ 715 h 1431"/>
              <a:gd name="T30" fmla="*/ 1428 w 1433"/>
              <a:gd name="T31" fmla="*/ 798 h 1431"/>
              <a:gd name="T32" fmla="*/ 1414 w 1433"/>
              <a:gd name="T33" fmla="*/ 880 h 1431"/>
              <a:gd name="T34" fmla="*/ 1391 w 1433"/>
              <a:gd name="T35" fmla="*/ 957 h 1431"/>
              <a:gd name="T36" fmla="*/ 1361 w 1433"/>
              <a:gd name="T37" fmla="*/ 1030 h 1431"/>
              <a:gd name="T38" fmla="*/ 1321 w 1433"/>
              <a:gd name="T39" fmla="*/ 1099 h 1431"/>
              <a:gd name="T40" fmla="*/ 1276 w 1433"/>
              <a:gd name="T41" fmla="*/ 1164 h 1431"/>
              <a:gd name="T42" fmla="*/ 1224 w 1433"/>
              <a:gd name="T43" fmla="*/ 1222 h 1431"/>
              <a:gd name="T44" fmla="*/ 1165 w 1433"/>
              <a:gd name="T45" fmla="*/ 1274 h 1431"/>
              <a:gd name="T46" fmla="*/ 1101 w 1433"/>
              <a:gd name="T47" fmla="*/ 1319 h 1431"/>
              <a:gd name="T48" fmla="*/ 1032 w 1433"/>
              <a:gd name="T49" fmla="*/ 1359 h 1431"/>
              <a:gd name="T50" fmla="*/ 958 w 1433"/>
              <a:gd name="T51" fmla="*/ 1390 h 1431"/>
              <a:gd name="T52" fmla="*/ 880 w 1433"/>
              <a:gd name="T53" fmla="*/ 1412 h 1431"/>
              <a:gd name="T54" fmla="*/ 800 w 1433"/>
              <a:gd name="T55" fmla="*/ 1427 h 1431"/>
              <a:gd name="T56" fmla="*/ 717 w 1433"/>
              <a:gd name="T57" fmla="*/ 1431 h 1431"/>
              <a:gd name="T58" fmla="*/ 633 w 1433"/>
              <a:gd name="T59" fmla="*/ 1427 h 1431"/>
              <a:gd name="T60" fmla="*/ 553 w 1433"/>
              <a:gd name="T61" fmla="*/ 1412 h 1431"/>
              <a:gd name="T62" fmla="*/ 476 w 1433"/>
              <a:gd name="T63" fmla="*/ 1390 h 1431"/>
              <a:gd name="T64" fmla="*/ 402 w 1433"/>
              <a:gd name="T65" fmla="*/ 1359 h 1431"/>
              <a:gd name="T66" fmla="*/ 332 w 1433"/>
              <a:gd name="T67" fmla="*/ 1319 h 1431"/>
              <a:gd name="T68" fmla="*/ 269 w 1433"/>
              <a:gd name="T69" fmla="*/ 1274 h 1431"/>
              <a:gd name="T70" fmla="*/ 210 w 1433"/>
              <a:gd name="T71" fmla="*/ 1222 h 1431"/>
              <a:gd name="T72" fmla="*/ 158 w 1433"/>
              <a:gd name="T73" fmla="*/ 1164 h 1431"/>
              <a:gd name="T74" fmla="*/ 112 w 1433"/>
              <a:gd name="T75" fmla="*/ 1099 h 1431"/>
              <a:gd name="T76" fmla="*/ 73 w 1433"/>
              <a:gd name="T77" fmla="*/ 1030 h 1431"/>
              <a:gd name="T78" fmla="*/ 43 w 1433"/>
              <a:gd name="T79" fmla="*/ 957 h 1431"/>
              <a:gd name="T80" fmla="*/ 19 w 1433"/>
              <a:gd name="T81" fmla="*/ 880 h 1431"/>
              <a:gd name="T82" fmla="*/ 5 w 1433"/>
              <a:gd name="T83" fmla="*/ 798 h 1431"/>
              <a:gd name="T84" fmla="*/ 0 w 1433"/>
              <a:gd name="T85" fmla="*/ 715 h 1431"/>
              <a:gd name="T86" fmla="*/ 5 w 1433"/>
              <a:gd name="T87" fmla="*/ 631 h 1431"/>
              <a:gd name="T88" fmla="*/ 19 w 1433"/>
              <a:gd name="T89" fmla="*/ 551 h 1431"/>
              <a:gd name="T90" fmla="*/ 43 w 1433"/>
              <a:gd name="T91" fmla="*/ 474 h 1431"/>
              <a:gd name="T92" fmla="*/ 73 w 1433"/>
              <a:gd name="T93" fmla="*/ 400 h 1431"/>
              <a:gd name="T94" fmla="*/ 112 w 1433"/>
              <a:gd name="T95" fmla="*/ 332 h 1431"/>
              <a:gd name="T96" fmla="*/ 158 w 1433"/>
              <a:gd name="T97" fmla="*/ 267 h 1431"/>
              <a:gd name="T98" fmla="*/ 210 w 1433"/>
              <a:gd name="T99" fmla="*/ 209 h 1431"/>
              <a:gd name="T100" fmla="*/ 269 w 1433"/>
              <a:gd name="T101" fmla="*/ 156 h 1431"/>
              <a:gd name="T102" fmla="*/ 332 w 1433"/>
              <a:gd name="T103" fmla="*/ 110 h 1431"/>
              <a:gd name="T104" fmla="*/ 402 w 1433"/>
              <a:gd name="T105" fmla="*/ 72 h 1431"/>
              <a:gd name="T106" fmla="*/ 476 w 1433"/>
              <a:gd name="T107" fmla="*/ 41 h 1431"/>
              <a:gd name="T108" fmla="*/ 553 w 1433"/>
              <a:gd name="T109" fmla="*/ 19 h 1431"/>
              <a:gd name="T110" fmla="*/ 633 w 1433"/>
              <a:gd name="T111" fmla="*/ 4 h 1431"/>
              <a:gd name="T112" fmla="*/ 717 w 1433"/>
              <a:gd name="T113" fmla="*/ 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3" h="1431">
                <a:moveTo>
                  <a:pt x="717" y="0"/>
                </a:moveTo>
                <a:lnTo>
                  <a:pt x="800" y="4"/>
                </a:lnTo>
                <a:lnTo>
                  <a:pt x="880" y="19"/>
                </a:lnTo>
                <a:lnTo>
                  <a:pt x="958" y="41"/>
                </a:lnTo>
                <a:lnTo>
                  <a:pt x="1032" y="72"/>
                </a:lnTo>
                <a:lnTo>
                  <a:pt x="1101" y="110"/>
                </a:lnTo>
                <a:lnTo>
                  <a:pt x="1165" y="156"/>
                </a:lnTo>
                <a:lnTo>
                  <a:pt x="1224" y="209"/>
                </a:lnTo>
                <a:lnTo>
                  <a:pt x="1276" y="267"/>
                </a:lnTo>
                <a:lnTo>
                  <a:pt x="1321" y="332"/>
                </a:lnTo>
                <a:lnTo>
                  <a:pt x="1361" y="400"/>
                </a:lnTo>
                <a:lnTo>
                  <a:pt x="1391" y="474"/>
                </a:lnTo>
                <a:lnTo>
                  <a:pt x="1414" y="551"/>
                </a:lnTo>
                <a:lnTo>
                  <a:pt x="1428" y="631"/>
                </a:lnTo>
                <a:lnTo>
                  <a:pt x="1433" y="715"/>
                </a:lnTo>
                <a:lnTo>
                  <a:pt x="1428" y="798"/>
                </a:lnTo>
                <a:lnTo>
                  <a:pt x="1414" y="880"/>
                </a:lnTo>
                <a:lnTo>
                  <a:pt x="1391" y="957"/>
                </a:lnTo>
                <a:lnTo>
                  <a:pt x="1361" y="1030"/>
                </a:lnTo>
                <a:lnTo>
                  <a:pt x="1321" y="1099"/>
                </a:lnTo>
                <a:lnTo>
                  <a:pt x="1276" y="1164"/>
                </a:lnTo>
                <a:lnTo>
                  <a:pt x="1224" y="1222"/>
                </a:lnTo>
                <a:lnTo>
                  <a:pt x="1165" y="1274"/>
                </a:lnTo>
                <a:lnTo>
                  <a:pt x="1101" y="1319"/>
                </a:lnTo>
                <a:lnTo>
                  <a:pt x="1032" y="1359"/>
                </a:lnTo>
                <a:lnTo>
                  <a:pt x="958" y="1390"/>
                </a:lnTo>
                <a:lnTo>
                  <a:pt x="880" y="1412"/>
                </a:lnTo>
                <a:lnTo>
                  <a:pt x="800" y="1427"/>
                </a:lnTo>
                <a:lnTo>
                  <a:pt x="717" y="1431"/>
                </a:lnTo>
                <a:lnTo>
                  <a:pt x="633" y="1427"/>
                </a:lnTo>
                <a:lnTo>
                  <a:pt x="553" y="1412"/>
                </a:lnTo>
                <a:lnTo>
                  <a:pt x="476" y="1390"/>
                </a:lnTo>
                <a:lnTo>
                  <a:pt x="402" y="1359"/>
                </a:lnTo>
                <a:lnTo>
                  <a:pt x="332" y="1319"/>
                </a:lnTo>
                <a:lnTo>
                  <a:pt x="269" y="1274"/>
                </a:lnTo>
                <a:lnTo>
                  <a:pt x="210" y="1222"/>
                </a:lnTo>
                <a:lnTo>
                  <a:pt x="158" y="1164"/>
                </a:lnTo>
                <a:lnTo>
                  <a:pt x="112" y="1099"/>
                </a:lnTo>
                <a:lnTo>
                  <a:pt x="73" y="1030"/>
                </a:lnTo>
                <a:lnTo>
                  <a:pt x="43" y="957"/>
                </a:lnTo>
                <a:lnTo>
                  <a:pt x="19" y="880"/>
                </a:lnTo>
                <a:lnTo>
                  <a:pt x="5" y="798"/>
                </a:lnTo>
                <a:lnTo>
                  <a:pt x="0" y="715"/>
                </a:lnTo>
                <a:lnTo>
                  <a:pt x="5" y="631"/>
                </a:lnTo>
                <a:lnTo>
                  <a:pt x="19" y="551"/>
                </a:lnTo>
                <a:lnTo>
                  <a:pt x="43" y="474"/>
                </a:lnTo>
                <a:lnTo>
                  <a:pt x="73" y="400"/>
                </a:lnTo>
                <a:lnTo>
                  <a:pt x="112" y="332"/>
                </a:lnTo>
                <a:lnTo>
                  <a:pt x="158" y="267"/>
                </a:lnTo>
                <a:lnTo>
                  <a:pt x="210" y="209"/>
                </a:lnTo>
                <a:lnTo>
                  <a:pt x="269" y="156"/>
                </a:lnTo>
                <a:lnTo>
                  <a:pt x="332" y="110"/>
                </a:lnTo>
                <a:lnTo>
                  <a:pt x="402" y="72"/>
                </a:lnTo>
                <a:lnTo>
                  <a:pt x="476" y="41"/>
                </a:lnTo>
                <a:lnTo>
                  <a:pt x="553" y="19"/>
                </a:lnTo>
                <a:lnTo>
                  <a:pt x="633" y="4"/>
                </a:lnTo>
                <a:lnTo>
                  <a:pt x="717" y="0"/>
                </a:lnTo>
                <a:close/>
              </a:path>
            </a:pathLst>
          </a:custGeom>
          <a:solidFill>
            <a:srgbClr val="B3A215"/>
          </a:solidFill>
          <a:ln w="9525">
            <a:noFill/>
            <a:prstDash val="solid"/>
            <a:round/>
          </a:ln>
        </p:spPr>
        <p:txBody>
          <a:bodyPr lIns="121920" tIns="60960" rIns="121920" bIns="60960"/>
          <a:lstStyle/>
          <a:p>
            <a:pPr algn="ctr" eaLnBrk="1" hangingPunct="1">
              <a:defRPr/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42250" y="3091113"/>
            <a:ext cx="555878" cy="685445"/>
            <a:chOff x="1876426" y="3554414"/>
            <a:chExt cx="211137" cy="260350"/>
          </a:xfrm>
          <a:solidFill>
            <a:schemeClr val="bg1"/>
          </a:solidFill>
        </p:grpSpPr>
        <p:sp>
          <p:nvSpPr>
            <p:cNvPr id="10" name="Freeform 174"/>
            <p:cNvSpPr/>
            <p:nvPr/>
          </p:nvSpPr>
          <p:spPr bwMode="auto">
            <a:xfrm>
              <a:off x="1876426" y="3656014"/>
              <a:ext cx="42863" cy="1365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75"/>
            <p:cNvSpPr/>
            <p:nvPr/>
          </p:nvSpPr>
          <p:spPr bwMode="auto">
            <a:xfrm>
              <a:off x="1925638" y="3554414"/>
              <a:ext cx="161925" cy="260350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207"/>
          <p:cNvSpPr>
            <a:spLocks noEditPoints="1"/>
          </p:cNvSpPr>
          <p:nvPr/>
        </p:nvSpPr>
        <p:spPr bwMode="auto">
          <a:xfrm>
            <a:off x="7466013" y="2881313"/>
            <a:ext cx="484187" cy="523875"/>
          </a:xfrm>
          <a:custGeom>
            <a:avLst/>
            <a:gdLst>
              <a:gd name="T0" fmla="*/ 484853 w 267"/>
              <a:gd name="T1" fmla="*/ 127150 h 288"/>
              <a:gd name="T2" fmla="*/ 261494 w 267"/>
              <a:gd name="T3" fmla="*/ 0 h 288"/>
              <a:gd name="T4" fmla="*/ 0 w 267"/>
              <a:gd name="T5" fmla="*/ 261566 h 288"/>
              <a:gd name="T6" fmla="*/ 261494 w 267"/>
              <a:gd name="T7" fmla="*/ 523131 h 288"/>
              <a:gd name="T8" fmla="*/ 483037 w 267"/>
              <a:gd name="T9" fmla="*/ 397798 h 288"/>
              <a:gd name="T10" fmla="*/ 257862 w 267"/>
              <a:gd name="T11" fmla="*/ 263382 h 288"/>
              <a:gd name="T12" fmla="*/ 484853 w 267"/>
              <a:gd name="T13" fmla="*/ 127150 h 288"/>
              <a:gd name="T14" fmla="*/ 306892 w 267"/>
              <a:gd name="T15" fmla="*/ 70841 h 288"/>
              <a:gd name="T16" fmla="*/ 348658 w 267"/>
              <a:gd name="T17" fmla="*/ 112618 h 288"/>
              <a:gd name="T18" fmla="*/ 306892 w 267"/>
              <a:gd name="T19" fmla="*/ 154396 h 288"/>
              <a:gd name="T20" fmla="*/ 265126 w 267"/>
              <a:gd name="T21" fmla="*/ 112618 h 288"/>
              <a:gd name="T22" fmla="*/ 306892 w 267"/>
              <a:gd name="T23" fmla="*/ 70841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7" h="288">
                <a:moveTo>
                  <a:pt x="267" y="70"/>
                </a:moveTo>
                <a:cubicBezTo>
                  <a:pt x="242" y="28"/>
                  <a:pt x="196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195" y="288"/>
                  <a:pt x="241" y="261"/>
                  <a:pt x="266" y="219"/>
                </a:cubicBezTo>
                <a:cubicBezTo>
                  <a:pt x="142" y="145"/>
                  <a:pt x="142" y="145"/>
                  <a:pt x="142" y="145"/>
                </a:cubicBezTo>
                <a:lnTo>
                  <a:pt x="267" y="70"/>
                </a:lnTo>
                <a:close/>
                <a:moveTo>
                  <a:pt x="169" y="39"/>
                </a:moveTo>
                <a:cubicBezTo>
                  <a:pt x="182" y="39"/>
                  <a:pt x="192" y="49"/>
                  <a:pt x="192" y="62"/>
                </a:cubicBezTo>
                <a:cubicBezTo>
                  <a:pt x="192" y="74"/>
                  <a:pt x="182" y="85"/>
                  <a:pt x="169" y="85"/>
                </a:cubicBezTo>
                <a:cubicBezTo>
                  <a:pt x="156" y="85"/>
                  <a:pt x="146" y="74"/>
                  <a:pt x="146" y="62"/>
                </a:cubicBezTo>
                <a:cubicBezTo>
                  <a:pt x="146" y="49"/>
                  <a:pt x="156" y="39"/>
                  <a:pt x="169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205459" y="4405184"/>
            <a:ext cx="532401" cy="348363"/>
            <a:chOff x="7558088" y="4121151"/>
            <a:chExt cx="257175" cy="168276"/>
          </a:xfrm>
          <a:solidFill>
            <a:schemeClr val="bg1"/>
          </a:solidFill>
        </p:grpSpPr>
        <p:sp>
          <p:nvSpPr>
            <p:cNvPr id="14" name="Freeform 162"/>
            <p:cNvSpPr/>
            <p:nvPr/>
          </p:nvSpPr>
          <p:spPr bwMode="auto">
            <a:xfrm>
              <a:off x="7666038" y="4121151"/>
              <a:ext cx="149225" cy="1317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1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1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63"/>
            <p:cNvSpPr/>
            <p:nvPr/>
          </p:nvSpPr>
          <p:spPr bwMode="auto">
            <a:xfrm>
              <a:off x="7558088" y="4157664"/>
              <a:ext cx="92075" cy="95250"/>
            </a:xfrm>
            <a:custGeom>
              <a:avLst/>
              <a:gdLst>
                <a:gd name="T0" fmla="*/ 71 w 101"/>
                <a:gd name="T1" fmla="*/ 83 h 105"/>
                <a:gd name="T2" fmla="*/ 101 w 101"/>
                <a:gd name="T3" fmla="*/ 98 h 105"/>
                <a:gd name="T4" fmla="*/ 101 w 101"/>
                <a:gd name="T5" fmla="*/ 0 h 105"/>
                <a:gd name="T6" fmla="*/ 38 w 101"/>
                <a:gd name="T7" fmla="*/ 0 h 105"/>
                <a:gd name="T8" fmla="*/ 0 w 101"/>
                <a:gd name="T9" fmla="*/ 42 h 105"/>
                <a:gd name="T10" fmla="*/ 0 w 101"/>
                <a:gd name="T11" fmla="*/ 105 h 105"/>
                <a:gd name="T12" fmla="*/ 36 w 101"/>
                <a:gd name="T13" fmla="*/ 105 h 105"/>
                <a:gd name="T14" fmla="*/ 71 w 101"/>
                <a:gd name="T15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5">
                  <a:moveTo>
                    <a:pt x="71" y="83"/>
                  </a:moveTo>
                  <a:cubicBezTo>
                    <a:pt x="83" y="83"/>
                    <a:pt x="94" y="89"/>
                    <a:pt x="101" y="9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42" y="92"/>
                    <a:pt x="55" y="83"/>
                    <a:pt x="7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64"/>
            <p:cNvSpPr>
              <a:spLocks noChangeArrowheads="1"/>
            </p:cNvSpPr>
            <p:nvPr/>
          </p:nvSpPr>
          <p:spPr bwMode="auto">
            <a:xfrm>
              <a:off x="7599363" y="4243389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5"/>
            <p:cNvSpPr>
              <a:spLocks noChangeArrowheads="1"/>
            </p:cNvSpPr>
            <p:nvPr/>
          </p:nvSpPr>
          <p:spPr bwMode="auto">
            <a:xfrm>
              <a:off x="7743826" y="4243389"/>
              <a:ext cx="4445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879382" y="1583710"/>
            <a:ext cx="545654" cy="421792"/>
            <a:chOff x="8593138" y="4622801"/>
            <a:chExt cx="258763" cy="200025"/>
          </a:xfrm>
          <a:solidFill>
            <a:schemeClr val="bg1"/>
          </a:solidFill>
        </p:grpSpPr>
        <p:sp>
          <p:nvSpPr>
            <p:cNvPr id="19" name="Rectangle 155"/>
            <p:cNvSpPr>
              <a:spLocks noChangeArrowheads="1"/>
            </p:cNvSpPr>
            <p:nvPr/>
          </p:nvSpPr>
          <p:spPr bwMode="auto">
            <a:xfrm>
              <a:off x="8831263" y="4664076"/>
              <a:ext cx="20638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56"/>
            <p:cNvSpPr>
              <a:spLocks noEditPoints="1"/>
            </p:cNvSpPr>
            <p:nvPr/>
          </p:nvSpPr>
          <p:spPr bwMode="auto">
            <a:xfrm>
              <a:off x="8636001" y="4622801"/>
              <a:ext cx="173038" cy="200025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57"/>
            <p:cNvSpPr>
              <a:spLocks noChangeArrowheads="1"/>
            </p:cNvSpPr>
            <p:nvPr/>
          </p:nvSpPr>
          <p:spPr bwMode="auto">
            <a:xfrm>
              <a:off x="8593138" y="4664076"/>
              <a:ext cx="20638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Oval 22"/>
          <p:cNvSpPr/>
          <p:nvPr/>
        </p:nvSpPr>
        <p:spPr>
          <a:xfrm>
            <a:off x="1452563" y="1292225"/>
            <a:ext cx="922337" cy="923925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5"/>
          <p:cNvSpPr/>
          <p:nvPr/>
        </p:nvSpPr>
        <p:spPr>
          <a:xfrm>
            <a:off x="1452563" y="2600325"/>
            <a:ext cx="922337" cy="923925"/>
          </a:xfrm>
          <a:prstGeom prst="ellipse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7"/>
          <p:cNvSpPr/>
          <p:nvPr/>
        </p:nvSpPr>
        <p:spPr>
          <a:xfrm>
            <a:off x="1452563" y="3906838"/>
            <a:ext cx="922337" cy="923925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7"/>
          <p:cNvSpPr>
            <a:spLocks noChangeArrowheads="1"/>
          </p:cNvSpPr>
          <p:nvPr/>
        </p:nvSpPr>
        <p:spPr bwMode="auto">
          <a:xfrm>
            <a:off x="1704975" y="1441450"/>
            <a:ext cx="481013" cy="56515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82"/>
          <p:cNvSpPr>
            <a:spLocks noChangeArrowheads="1"/>
          </p:cNvSpPr>
          <p:nvPr/>
        </p:nvSpPr>
        <p:spPr bwMode="auto">
          <a:xfrm>
            <a:off x="1657350" y="4146550"/>
            <a:ext cx="528638" cy="471488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2"/>
          <p:cNvSpPr>
            <a:spLocks noChangeArrowheads="1"/>
          </p:cNvSpPr>
          <p:nvPr/>
        </p:nvSpPr>
        <p:spPr bwMode="auto">
          <a:xfrm>
            <a:off x="1657350" y="2855913"/>
            <a:ext cx="528638" cy="471487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76513" y="1481138"/>
            <a:ext cx="3592512" cy="659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76513" y="2722563"/>
            <a:ext cx="3592512" cy="659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76513" y="3971925"/>
            <a:ext cx="3592512" cy="659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1" name="组合 34"/>
          <p:cNvGrpSpPr/>
          <p:nvPr/>
        </p:nvGrpSpPr>
        <p:grpSpPr bwMode="auto">
          <a:xfrm>
            <a:off x="1452563" y="5075238"/>
            <a:ext cx="4733925" cy="923925"/>
            <a:chOff x="1425271" y="5149069"/>
            <a:chExt cx="4734388" cy="923707"/>
          </a:xfrm>
        </p:grpSpPr>
        <p:sp>
          <p:nvSpPr>
            <p:cNvPr id="32" name="Oval 27"/>
            <p:cNvSpPr/>
            <p:nvPr/>
          </p:nvSpPr>
          <p:spPr>
            <a:xfrm>
              <a:off x="1425271" y="5149069"/>
              <a:ext cx="924015" cy="923707"/>
            </a:xfrm>
            <a:prstGeom prst="ellipse">
              <a:avLst/>
            </a:prstGeom>
            <a:solidFill>
              <a:srgbClr val="64C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anchor="ctr"/>
            <a:lstStyle/>
            <a:p>
              <a:pPr algn="ctr" defTabSz="5441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566795" y="5287148"/>
              <a:ext cx="3592864" cy="658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82"/>
            <p:cNvSpPr>
              <a:spLocks noChangeArrowheads="1"/>
            </p:cNvSpPr>
            <p:nvPr/>
          </p:nvSpPr>
          <p:spPr bwMode="auto">
            <a:xfrm>
              <a:off x="1660244" y="5374441"/>
              <a:ext cx="527102" cy="471376"/>
            </a:xfrm>
            <a:custGeom>
              <a:avLst/>
              <a:gdLst>
                <a:gd name="T0" fmla="*/ 443 w 497"/>
                <a:gd name="T1" fmla="*/ 0 h 444"/>
                <a:gd name="T2" fmla="*/ 443 w 497"/>
                <a:gd name="T3" fmla="*/ 0 h 444"/>
                <a:gd name="T4" fmla="*/ 53 w 497"/>
                <a:gd name="T5" fmla="*/ 0 h 444"/>
                <a:gd name="T6" fmla="*/ 0 w 497"/>
                <a:gd name="T7" fmla="*/ 53 h 444"/>
                <a:gd name="T8" fmla="*/ 0 w 497"/>
                <a:gd name="T9" fmla="*/ 345 h 444"/>
                <a:gd name="T10" fmla="*/ 53 w 497"/>
                <a:gd name="T11" fmla="*/ 399 h 444"/>
                <a:gd name="T12" fmla="*/ 151 w 497"/>
                <a:gd name="T13" fmla="*/ 399 h 444"/>
                <a:gd name="T14" fmla="*/ 151 w 497"/>
                <a:gd name="T15" fmla="*/ 345 h 444"/>
                <a:gd name="T16" fmla="*/ 44 w 497"/>
                <a:gd name="T17" fmla="*/ 345 h 444"/>
                <a:gd name="T18" fmla="*/ 44 w 497"/>
                <a:gd name="T19" fmla="*/ 124 h 444"/>
                <a:gd name="T20" fmla="*/ 443 w 497"/>
                <a:gd name="T21" fmla="*/ 124 h 444"/>
                <a:gd name="T22" fmla="*/ 443 w 497"/>
                <a:gd name="T23" fmla="*/ 345 h 444"/>
                <a:gd name="T24" fmla="*/ 345 w 497"/>
                <a:gd name="T25" fmla="*/ 345 h 444"/>
                <a:gd name="T26" fmla="*/ 345 w 497"/>
                <a:gd name="T27" fmla="*/ 399 h 444"/>
                <a:gd name="T28" fmla="*/ 443 w 497"/>
                <a:gd name="T29" fmla="*/ 399 h 444"/>
                <a:gd name="T30" fmla="*/ 496 w 497"/>
                <a:gd name="T31" fmla="*/ 345 h 444"/>
                <a:gd name="T32" fmla="*/ 496 w 497"/>
                <a:gd name="T33" fmla="*/ 53 h 444"/>
                <a:gd name="T34" fmla="*/ 443 w 497"/>
                <a:gd name="T35" fmla="*/ 0 h 444"/>
                <a:gd name="T36" fmla="*/ 62 w 497"/>
                <a:gd name="T37" fmla="*/ 80 h 444"/>
                <a:gd name="T38" fmla="*/ 62 w 497"/>
                <a:gd name="T39" fmla="*/ 80 h 444"/>
                <a:gd name="T40" fmla="*/ 44 w 497"/>
                <a:gd name="T41" fmla="*/ 62 h 444"/>
                <a:gd name="T42" fmla="*/ 62 w 497"/>
                <a:gd name="T43" fmla="*/ 45 h 444"/>
                <a:gd name="T44" fmla="*/ 79 w 497"/>
                <a:gd name="T45" fmla="*/ 62 h 444"/>
                <a:gd name="T46" fmla="*/ 62 w 497"/>
                <a:gd name="T47" fmla="*/ 80 h 444"/>
                <a:gd name="T48" fmla="*/ 116 w 497"/>
                <a:gd name="T49" fmla="*/ 80 h 444"/>
                <a:gd name="T50" fmla="*/ 116 w 497"/>
                <a:gd name="T51" fmla="*/ 80 h 444"/>
                <a:gd name="T52" fmla="*/ 97 w 497"/>
                <a:gd name="T53" fmla="*/ 62 h 444"/>
                <a:gd name="T54" fmla="*/ 116 w 497"/>
                <a:gd name="T55" fmla="*/ 45 h 444"/>
                <a:gd name="T56" fmla="*/ 132 w 497"/>
                <a:gd name="T57" fmla="*/ 62 h 444"/>
                <a:gd name="T58" fmla="*/ 116 w 497"/>
                <a:gd name="T59" fmla="*/ 80 h 444"/>
                <a:gd name="T60" fmla="*/ 443 w 497"/>
                <a:gd name="T61" fmla="*/ 80 h 444"/>
                <a:gd name="T62" fmla="*/ 443 w 497"/>
                <a:gd name="T63" fmla="*/ 80 h 444"/>
                <a:gd name="T64" fmla="*/ 151 w 497"/>
                <a:gd name="T65" fmla="*/ 80 h 444"/>
                <a:gd name="T66" fmla="*/ 151 w 497"/>
                <a:gd name="T67" fmla="*/ 53 h 444"/>
                <a:gd name="T68" fmla="*/ 443 w 497"/>
                <a:gd name="T69" fmla="*/ 53 h 444"/>
                <a:gd name="T70" fmla="*/ 443 w 497"/>
                <a:gd name="T71" fmla="*/ 80 h 444"/>
                <a:gd name="T72" fmla="*/ 248 w 497"/>
                <a:gd name="T73" fmla="*/ 177 h 444"/>
                <a:gd name="T74" fmla="*/ 248 w 497"/>
                <a:gd name="T75" fmla="*/ 177 h 444"/>
                <a:gd name="T76" fmla="*/ 124 w 497"/>
                <a:gd name="T77" fmla="*/ 301 h 444"/>
                <a:gd name="T78" fmla="*/ 204 w 497"/>
                <a:gd name="T79" fmla="*/ 301 h 444"/>
                <a:gd name="T80" fmla="*/ 204 w 497"/>
                <a:gd name="T81" fmla="*/ 443 h 444"/>
                <a:gd name="T82" fmla="*/ 292 w 497"/>
                <a:gd name="T83" fmla="*/ 443 h 444"/>
                <a:gd name="T84" fmla="*/ 292 w 497"/>
                <a:gd name="T85" fmla="*/ 301 h 444"/>
                <a:gd name="T86" fmla="*/ 363 w 497"/>
                <a:gd name="T87" fmla="*/ 301 h 444"/>
                <a:gd name="T88" fmla="*/ 248 w 497"/>
                <a:gd name="T89" fmla="*/ 17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44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3" y="124"/>
                    <a:pt x="443" y="124"/>
                    <a:pt x="443" y="124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345" y="345"/>
                    <a:pt x="345" y="345"/>
                    <a:pt x="345" y="345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5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62" y="80"/>
                  </a:moveTo>
                  <a:lnTo>
                    <a:pt x="62" y="80"/>
                  </a:lnTo>
                  <a:cubicBezTo>
                    <a:pt x="53" y="80"/>
                    <a:pt x="44" y="71"/>
                    <a:pt x="44" y="62"/>
                  </a:cubicBezTo>
                  <a:cubicBezTo>
                    <a:pt x="44" y="53"/>
                    <a:pt x="53" y="45"/>
                    <a:pt x="62" y="45"/>
                  </a:cubicBezTo>
                  <a:cubicBezTo>
                    <a:pt x="71" y="45"/>
                    <a:pt x="79" y="53"/>
                    <a:pt x="79" y="62"/>
                  </a:cubicBezTo>
                  <a:cubicBezTo>
                    <a:pt x="79" y="71"/>
                    <a:pt x="71" y="80"/>
                    <a:pt x="62" y="80"/>
                  </a:cubicBezTo>
                  <a:close/>
                  <a:moveTo>
                    <a:pt x="116" y="80"/>
                  </a:moveTo>
                  <a:lnTo>
                    <a:pt x="116" y="80"/>
                  </a:lnTo>
                  <a:cubicBezTo>
                    <a:pt x="107" y="80"/>
                    <a:pt x="97" y="71"/>
                    <a:pt x="97" y="62"/>
                  </a:cubicBezTo>
                  <a:cubicBezTo>
                    <a:pt x="97" y="53"/>
                    <a:pt x="107" y="45"/>
                    <a:pt x="116" y="45"/>
                  </a:cubicBezTo>
                  <a:cubicBezTo>
                    <a:pt x="124" y="45"/>
                    <a:pt x="132" y="53"/>
                    <a:pt x="132" y="62"/>
                  </a:cubicBezTo>
                  <a:cubicBezTo>
                    <a:pt x="132" y="71"/>
                    <a:pt x="124" y="80"/>
                    <a:pt x="116" y="80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151" y="80"/>
                    <a:pt x="151" y="80"/>
                    <a:pt x="151" y="8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80"/>
                  </a:lnTo>
                  <a:close/>
                  <a:moveTo>
                    <a:pt x="248" y="177"/>
                  </a:moveTo>
                  <a:lnTo>
                    <a:pt x="248" y="177"/>
                  </a:lnTo>
                  <a:cubicBezTo>
                    <a:pt x="124" y="301"/>
                    <a:pt x="124" y="301"/>
                    <a:pt x="12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92" y="443"/>
                    <a:pt x="292" y="443"/>
                    <a:pt x="292" y="443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363" y="301"/>
                    <a:pt x="363" y="301"/>
                    <a:pt x="363" y="301"/>
                  </a:cubicBezTo>
                  <a:lnTo>
                    <a:pt x="24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496704"/>
            <a:ext cx="12192000" cy="5361296"/>
            <a:chOff x="0" y="2006600"/>
            <a:chExt cx="8996363" cy="3956050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4" b="9763"/>
            <a:stretch>
              <a:fillRect/>
            </a:stretch>
          </p:blipFill>
          <p:spPr bwMode="auto">
            <a:xfrm>
              <a:off x="4964113" y="3422650"/>
              <a:ext cx="2001837" cy="124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6" r="6750"/>
            <a:stretch>
              <a:fillRect/>
            </a:stretch>
          </p:blipFill>
          <p:spPr bwMode="auto">
            <a:xfrm>
              <a:off x="7061200" y="3424238"/>
              <a:ext cx="1935163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6" r="6750"/>
            <a:stretch>
              <a:fillRect/>
            </a:stretch>
          </p:blipFill>
          <p:spPr bwMode="auto">
            <a:xfrm>
              <a:off x="2933700" y="2006600"/>
              <a:ext cx="1935163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13" y="2006600"/>
              <a:ext cx="1965325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0" y="3422650"/>
              <a:ext cx="4868863" cy="1263650"/>
            </a:xfrm>
            <a:prstGeom prst="rect">
              <a:avLst/>
            </a:prstGeom>
            <a:solidFill>
              <a:srgbClr val="02B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13" y="4800600"/>
              <a:ext cx="2062162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12713" y="3695700"/>
              <a:ext cx="4699000" cy="7998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根据自己的需要添加适当的文字，文字最好不要超过200字根据自己的需要添加适当的文字，文字最好不要超过200字根据自己的需要添加适当的文字，文字最好不要超过200字根据自己的需要添加适当的文字，文字最好不要超过200字</a:t>
              </a:r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0772" y="1837855"/>
            <a:ext cx="63647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B3A21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THANT YOU</a:t>
            </a:r>
            <a:endParaRPr lang="zh-CN" altLang="en-US" sz="6600" b="1" dirty="0">
              <a:ln w="17780" cmpd="sng">
                <a:noFill/>
                <a:prstDash val="solid"/>
                <a:miter lim="800000"/>
              </a:ln>
              <a:solidFill>
                <a:srgbClr val="B3A21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770360" y="3083758"/>
            <a:ext cx="6265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dist"/>
            <a:r>
              <a:rPr lang="en-US" altLang="zh-CN" sz="2000" b="1" dirty="0" smtClean="0">
                <a:solidFill>
                  <a:srgbClr val="B3A21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 PROFESSIONAL EDUCATION TEMPLATE</a:t>
            </a:r>
            <a:endParaRPr lang="zh-CN" altLang="en-US" sz="2000" b="1" dirty="0">
              <a:solidFill>
                <a:srgbClr val="B3A21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770360" y="3014804"/>
            <a:ext cx="6228965" cy="0"/>
          </a:xfrm>
          <a:prstGeom prst="line">
            <a:avLst/>
          </a:prstGeom>
          <a:ln>
            <a:solidFill>
              <a:srgbClr val="B3A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5"/>
          <p:cNvSpPr txBox="1">
            <a:spLocks noChangeArrowheads="1"/>
          </p:cNvSpPr>
          <p:nvPr/>
        </p:nvSpPr>
        <p:spPr bwMode="auto">
          <a:xfrm>
            <a:off x="3440672" y="3779628"/>
            <a:ext cx="2547782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任课教师</a:t>
            </a:r>
            <a:r>
              <a:rPr lang="zh-CN" altLang="en-US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b="1" dirty="0" smtClean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6539493" y="3792175"/>
            <a:ext cx="2835513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授课时间 </a:t>
            </a:r>
            <a:r>
              <a:rPr lang="zh-CN" altLang="en-US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2017.10.20</a:t>
            </a:r>
            <a:endParaRPr lang="zh-CN" altLang="en-US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2" y="3552821"/>
            <a:ext cx="769900" cy="7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54" y="3678771"/>
            <a:ext cx="551039" cy="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9"/>
          <p:cNvGrpSpPr/>
          <p:nvPr/>
        </p:nvGrpSpPr>
        <p:grpSpPr bwMode="auto">
          <a:xfrm>
            <a:off x="535962" y="1846906"/>
            <a:ext cx="11592663" cy="4608450"/>
            <a:chOff x="494063" y="2779460"/>
            <a:chExt cx="8262518" cy="3169535"/>
          </a:xfrm>
        </p:grpSpPr>
        <p:pic>
          <p:nvPicPr>
            <p:cNvPr id="3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674" y="369898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073" y="2779460"/>
              <a:ext cx="785492" cy="785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874" y="5279662"/>
              <a:ext cx="531265" cy="53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743" y="5266410"/>
              <a:ext cx="557770" cy="5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162" y="5256510"/>
              <a:ext cx="577568" cy="57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744" y="5206468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38" y="445657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04" y="5277373"/>
              <a:ext cx="535841" cy="53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530" y="4493491"/>
              <a:ext cx="603816" cy="60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931" y="4438335"/>
              <a:ext cx="714128" cy="71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281" y="445657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35" y="4417290"/>
              <a:ext cx="756218" cy="75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246" y="4434424"/>
              <a:ext cx="721950" cy="72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399" y="445657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084" y="445657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369" y="4468657"/>
              <a:ext cx="653483" cy="65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365" y="445657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2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145" y="369898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2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423" y="3698983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2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314" y="3734119"/>
              <a:ext cx="607379" cy="60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545" y="3725341"/>
              <a:ext cx="624936" cy="62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164" y="3695128"/>
              <a:ext cx="685363" cy="68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2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760" y="3624108"/>
              <a:ext cx="827404" cy="82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2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499" y="5206468"/>
              <a:ext cx="677651" cy="6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图片 2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006" y="3661056"/>
              <a:ext cx="753506" cy="75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图片 2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817" y="5233354"/>
              <a:ext cx="623882" cy="6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3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000" y="3705850"/>
              <a:ext cx="663920" cy="66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3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825" y="3697884"/>
              <a:ext cx="679850" cy="67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32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" y="4483459"/>
              <a:ext cx="623882" cy="62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3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494" y="3699080"/>
              <a:ext cx="677459" cy="677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图片 3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62" y="3705144"/>
              <a:ext cx="665332" cy="665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图片 3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857" y="2858479"/>
              <a:ext cx="627455" cy="62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图片 36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538" y="2814210"/>
              <a:ext cx="715993" cy="71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图片 37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968" y="2814210"/>
              <a:ext cx="715993" cy="71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图片 38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649" y="2785240"/>
              <a:ext cx="715993" cy="77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图片 3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228" y="2824738"/>
              <a:ext cx="694937" cy="69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40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4" y="2850507"/>
              <a:ext cx="643400" cy="6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4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170" y="2814210"/>
              <a:ext cx="715993" cy="71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42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177" y="2814210"/>
              <a:ext cx="715993" cy="71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43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42" y="2814210"/>
              <a:ext cx="715993" cy="71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44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27" y="2859446"/>
              <a:ext cx="625521" cy="62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45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427" y="5170111"/>
              <a:ext cx="750366" cy="7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46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442" y="5204956"/>
              <a:ext cx="680675" cy="68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47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884" y="5163080"/>
              <a:ext cx="764427" cy="76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48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181" y="5141595"/>
              <a:ext cx="807400" cy="80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文本框 47"/>
          <p:cNvSpPr txBox="1"/>
          <p:nvPr/>
        </p:nvSpPr>
        <p:spPr>
          <a:xfrm>
            <a:off x="2019999" y="701414"/>
            <a:ext cx="810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赠可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编辑图标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组合 336"/>
          <p:cNvGrpSpPr/>
          <p:nvPr/>
        </p:nvGrpSpPr>
        <p:grpSpPr bwMode="auto">
          <a:xfrm>
            <a:off x="413646" y="2285274"/>
            <a:ext cx="11346805" cy="4052152"/>
            <a:chOff x="540069" y="2707482"/>
            <a:chExt cx="8101011" cy="2802731"/>
          </a:xfrm>
        </p:grpSpPr>
        <p:grpSp>
          <p:nvGrpSpPr>
            <p:cNvPr id="287" name="组合 1"/>
            <p:cNvGrpSpPr/>
            <p:nvPr/>
          </p:nvGrpSpPr>
          <p:grpSpPr bwMode="auto">
            <a:xfrm>
              <a:off x="594837" y="2707483"/>
              <a:ext cx="759619" cy="764381"/>
              <a:chOff x="854075" y="2651125"/>
              <a:chExt cx="1012825" cy="1019175"/>
            </a:xfrm>
          </p:grpSpPr>
          <p:sp>
            <p:nvSpPr>
              <p:cNvPr id="613" name="Oval 5"/>
              <p:cNvSpPr>
                <a:spLocks noChangeArrowheads="1"/>
              </p:cNvSpPr>
              <p:nvPr/>
            </p:nvSpPr>
            <p:spPr bwMode="auto">
              <a:xfrm>
                <a:off x="853018" y="2651124"/>
                <a:ext cx="1013882" cy="1018405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4" name="Freeform 6"/>
              <p:cNvSpPr/>
              <p:nvPr/>
            </p:nvSpPr>
            <p:spPr bwMode="auto">
              <a:xfrm>
                <a:off x="1477433" y="3326532"/>
                <a:ext cx="226484" cy="237134"/>
              </a:xfrm>
              <a:custGeom>
                <a:avLst/>
                <a:gdLst>
                  <a:gd name="T0" fmla="*/ 103 w 124"/>
                  <a:gd name="T1" fmla="*/ 45 h 130"/>
                  <a:gd name="T2" fmla="*/ 52 w 124"/>
                  <a:gd name="T3" fmla="*/ 25 h 130"/>
                  <a:gd name="T4" fmla="*/ 31 w 124"/>
                  <a:gd name="T5" fmla="*/ 0 h 130"/>
                  <a:gd name="T6" fmla="*/ 0 w 124"/>
                  <a:gd name="T7" fmla="*/ 27 h 130"/>
                  <a:gd name="T8" fmla="*/ 23 w 124"/>
                  <a:gd name="T9" fmla="*/ 53 h 130"/>
                  <a:gd name="T10" fmla="*/ 37 w 124"/>
                  <a:gd name="T11" fmla="*/ 103 h 130"/>
                  <a:gd name="T12" fmla="*/ 106 w 124"/>
                  <a:gd name="T13" fmla="*/ 114 h 130"/>
                  <a:gd name="T14" fmla="*/ 103 w 124"/>
                  <a:gd name="T15" fmla="*/ 4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30">
                    <a:moveTo>
                      <a:pt x="103" y="45"/>
                    </a:moveTo>
                    <a:cubicBezTo>
                      <a:pt x="89" y="28"/>
                      <a:pt x="68" y="30"/>
                      <a:pt x="52" y="25"/>
                    </a:cubicBezTo>
                    <a:cubicBezTo>
                      <a:pt x="45" y="22"/>
                      <a:pt x="31" y="0"/>
                      <a:pt x="3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21" y="45"/>
                      <a:pt x="23" y="53"/>
                    </a:cubicBezTo>
                    <a:cubicBezTo>
                      <a:pt x="27" y="69"/>
                      <a:pt x="24" y="88"/>
                      <a:pt x="37" y="103"/>
                    </a:cubicBezTo>
                    <a:cubicBezTo>
                      <a:pt x="57" y="125"/>
                      <a:pt x="88" y="130"/>
                      <a:pt x="106" y="114"/>
                    </a:cubicBezTo>
                    <a:cubicBezTo>
                      <a:pt x="124" y="98"/>
                      <a:pt x="123" y="67"/>
                      <a:pt x="103" y="45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5" name="Freeform 7"/>
              <p:cNvSpPr/>
              <p:nvPr/>
            </p:nvSpPr>
            <p:spPr bwMode="auto">
              <a:xfrm>
                <a:off x="1490133" y="3341352"/>
                <a:ext cx="69851" cy="63518"/>
              </a:xfrm>
              <a:custGeom>
                <a:avLst/>
                <a:gdLst>
                  <a:gd name="T0" fmla="*/ 29 w 38"/>
                  <a:gd name="T1" fmla="*/ 0 h 35"/>
                  <a:gd name="T2" fmla="*/ 0 w 38"/>
                  <a:gd name="T3" fmla="*/ 25 h 35"/>
                  <a:gd name="T4" fmla="*/ 9 w 38"/>
                  <a:gd name="T5" fmla="*/ 35 h 35"/>
                  <a:gd name="T6" fmla="*/ 38 w 38"/>
                  <a:gd name="T7" fmla="*/ 11 h 35"/>
                  <a:gd name="T8" fmla="*/ 29 w 3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5">
                    <a:moveTo>
                      <a:pt x="29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2" y="28"/>
                      <a:pt x="6" y="31"/>
                      <a:pt x="9" y="35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5" y="7"/>
                      <a:pt x="32" y="3"/>
                      <a:pt x="29" y="0"/>
                    </a:cubicBezTo>
                    <a:close/>
                  </a:path>
                </a:pathLst>
              </a:custGeom>
              <a:solidFill>
                <a:srgbClr val="A85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6" name="Oval 8"/>
              <p:cNvSpPr>
                <a:spLocks noChangeArrowheads="1"/>
              </p:cNvSpPr>
              <p:nvPr/>
            </p:nvSpPr>
            <p:spPr bwMode="auto">
              <a:xfrm>
                <a:off x="933451" y="2733698"/>
                <a:ext cx="704849" cy="705049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7" name="Oval 9"/>
              <p:cNvSpPr>
                <a:spLocks noChangeArrowheads="1"/>
              </p:cNvSpPr>
              <p:nvPr/>
            </p:nvSpPr>
            <p:spPr bwMode="auto">
              <a:xfrm>
                <a:off x="967318" y="2769691"/>
                <a:ext cx="632882" cy="633063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8" name="Oval 10"/>
              <p:cNvSpPr>
                <a:spLocks noChangeArrowheads="1"/>
              </p:cNvSpPr>
              <p:nvPr/>
            </p:nvSpPr>
            <p:spPr bwMode="auto">
              <a:xfrm>
                <a:off x="1054100" y="2953893"/>
                <a:ext cx="131233" cy="131270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8" name="组合 8"/>
            <p:cNvGrpSpPr/>
            <p:nvPr/>
          </p:nvGrpSpPr>
          <p:grpSpPr bwMode="auto">
            <a:xfrm>
              <a:off x="1488996" y="2707483"/>
              <a:ext cx="760809" cy="764381"/>
              <a:chOff x="2046288" y="2651125"/>
              <a:chExt cx="1014412" cy="1019175"/>
            </a:xfrm>
          </p:grpSpPr>
          <p:sp>
            <p:nvSpPr>
              <p:cNvPr id="609" name="Oval 11"/>
              <p:cNvSpPr>
                <a:spLocks noChangeArrowheads="1"/>
              </p:cNvSpPr>
              <p:nvPr/>
            </p:nvSpPr>
            <p:spPr bwMode="auto">
              <a:xfrm>
                <a:off x="2046819" y="2651124"/>
                <a:ext cx="1013883" cy="1018405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0" name="Freeform 12"/>
              <p:cNvSpPr/>
              <p:nvPr/>
            </p:nvSpPr>
            <p:spPr bwMode="auto">
              <a:xfrm>
                <a:off x="2095501" y="2801450"/>
                <a:ext cx="946151" cy="650000"/>
              </a:xfrm>
              <a:custGeom>
                <a:avLst/>
                <a:gdLst>
                  <a:gd name="T0" fmla="*/ 483 w 520"/>
                  <a:gd name="T1" fmla="*/ 40 h 355"/>
                  <a:gd name="T2" fmla="*/ 189 w 520"/>
                  <a:gd name="T3" fmla="*/ 208 h 355"/>
                  <a:gd name="T4" fmla="*/ 54 w 520"/>
                  <a:gd name="T5" fmla="*/ 0 h 355"/>
                  <a:gd name="T6" fmla="*/ 23 w 520"/>
                  <a:gd name="T7" fmla="*/ 37 h 355"/>
                  <a:gd name="T8" fmla="*/ 149 w 520"/>
                  <a:gd name="T9" fmla="*/ 231 h 355"/>
                  <a:gd name="T10" fmla="*/ 0 w 520"/>
                  <a:gd name="T11" fmla="*/ 315 h 355"/>
                  <a:gd name="T12" fmla="*/ 23 w 520"/>
                  <a:gd name="T13" fmla="*/ 355 h 355"/>
                  <a:gd name="T14" fmla="*/ 389 w 520"/>
                  <a:gd name="T15" fmla="*/ 146 h 355"/>
                  <a:gd name="T16" fmla="*/ 498 w 520"/>
                  <a:gd name="T17" fmla="*/ 326 h 355"/>
                  <a:gd name="T18" fmla="*/ 520 w 520"/>
                  <a:gd name="T19" fmla="*/ 273 h 355"/>
                  <a:gd name="T20" fmla="*/ 429 w 520"/>
                  <a:gd name="T21" fmla="*/ 123 h 355"/>
                  <a:gd name="T22" fmla="*/ 505 w 520"/>
                  <a:gd name="T23" fmla="*/ 80 h 355"/>
                  <a:gd name="T24" fmla="*/ 483 w 520"/>
                  <a:gd name="T25" fmla="*/ 4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355">
                    <a:moveTo>
                      <a:pt x="483" y="40"/>
                    </a:moveTo>
                    <a:cubicBezTo>
                      <a:pt x="189" y="208"/>
                      <a:pt x="189" y="208"/>
                      <a:pt x="189" y="208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2" y="11"/>
                      <a:pt x="32" y="24"/>
                      <a:pt x="23" y="37"/>
                    </a:cubicBezTo>
                    <a:cubicBezTo>
                      <a:pt x="149" y="231"/>
                      <a:pt x="149" y="231"/>
                      <a:pt x="149" y="231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7" y="329"/>
                      <a:pt x="14" y="343"/>
                      <a:pt x="23" y="355"/>
                    </a:cubicBezTo>
                    <a:cubicBezTo>
                      <a:pt x="389" y="146"/>
                      <a:pt x="389" y="146"/>
                      <a:pt x="389" y="146"/>
                    </a:cubicBezTo>
                    <a:cubicBezTo>
                      <a:pt x="498" y="326"/>
                      <a:pt x="498" y="326"/>
                      <a:pt x="498" y="326"/>
                    </a:cubicBezTo>
                    <a:cubicBezTo>
                      <a:pt x="507" y="310"/>
                      <a:pt x="514" y="292"/>
                      <a:pt x="520" y="273"/>
                    </a:cubicBezTo>
                    <a:cubicBezTo>
                      <a:pt x="429" y="123"/>
                      <a:pt x="429" y="123"/>
                      <a:pt x="429" y="123"/>
                    </a:cubicBezTo>
                    <a:cubicBezTo>
                      <a:pt x="505" y="80"/>
                      <a:pt x="505" y="80"/>
                      <a:pt x="505" y="80"/>
                    </a:cubicBezTo>
                    <a:cubicBezTo>
                      <a:pt x="499" y="66"/>
                      <a:pt x="491" y="52"/>
                      <a:pt x="483" y="40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1" name="Freeform 13"/>
              <p:cNvSpPr/>
              <p:nvPr/>
            </p:nvSpPr>
            <p:spPr bwMode="auto">
              <a:xfrm>
                <a:off x="2260601" y="2704056"/>
                <a:ext cx="584200" cy="804561"/>
              </a:xfrm>
              <a:custGeom>
                <a:avLst/>
                <a:gdLst>
                  <a:gd name="T0" fmla="*/ 321 w 321"/>
                  <a:gd name="T1" fmla="*/ 160 h 441"/>
                  <a:gd name="T2" fmla="*/ 160 w 321"/>
                  <a:gd name="T3" fmla="*/ 0 h 441"/>
                  <a:gd name="T4" fmla="*/ 0 w 321"/>
                  <a:gd name="T5" fmla="*/ 160 h 441"/>
                  <a:gd name="T6" fmla="*/ 170 w 321"/>
                  <a:gd name="T7" fmla="*/ 441 h 441"/>
                  <a:gd name="T8" fmla="*/ 321 w 321"/>
                  <a:gd name="T9" fmla="*/ 16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441">
                    <a:moveTo>
                      <a:pt x="321" y="160"/>
                    </a:moveTo>
                    <a:cubicBezTo>
                      <a:pt x="321" y="72"/>
                      <a:pt x="249" y="0"/>
                      <a:pt x="160" y="0"/>
                    </a:cubicBezTo>
                    <a:cubicBezTo>
                      <a:pt x="72" y="0"/>
                      <a:pt x="0" y="72"/>
                      <a:pt x="0" y="160"/>
                    </a:cubicBezTo>
                    <a:cubicBezTo>
                      <a:pt x="0" y="249"/>
                      <a:pt x="170" y="441"/>
                      <a:pt x="170" y="441"/>
                    </a:cubicBezTo>
                    <a:cubicBezTo>
                      <a:pt x="170" y="441"/>
                      <a:pt x="321" y="249"/>
                      <a:pt x="321" y="16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2" name="Oval 14"/>
              <p:cNvSpPr>
                <a:spLocks noChangeArrowheads="1"/>
              </p:cNvSpPr>
              <p:nvPr/>
            </p:nvSpPr>
            <p:spPr bwMode="auto">
              <a:xfrm>
                <a:off x="2345268" y="2773925"/>
                <a:ext cx="412751" cy="414984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9" name="组合 13"/>
            <p:cNvGrpSpPr/>
            <p:nvPr/>
          </p:nvGrpSpPr>
          <p:grpSpPr bwMode="auto">
            <a:xfrm>
              <a:off x="2387918" y="2707483"/>
              <a:ext cx="759619" cy="764381"/>
              <a:chOff x="3244850" y="2651125"/>
              <a:chExt cx="1012825" cy="1019175"/>
            </a:xfrm>
          </p:grpSpPr>
          <p:sp>
            <p:nvSpPr>
              <p:cNvPr id="596" name="Oval 15"/>
              <p:cNvSpPr>
                <a:spLocks noChangeArrowheads="1"/>
              </p:cNvSpPr>
              <p:nvPr/>
            </p:nvSpPr>
            <p:spPr bwMode="auto">
              <a:xfrm>
                <a:off x="3244851" y="2651124"/>
                <a:ext cx="1011766" cy="1018405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7" name="Oval 16"/>
              <p:cNvSpPr>
                <a:spLocks noChangeArrowheads="1"/>
              </p:cNvSpPr>
              <p:nvPr/>
            </p:nvSpPr>
            <p:spPr bwMode="auto">
              <a:xfrm>
                <a:off x="3367618" y="2886141"/>
                <a:ext cx="152400" cy="152443"/>
              </a:xfrm>
              <a:prstGeom prst="ellipse">
                <a:avLst/>
              </a:prstGeom>
              <a:solidFill>
                <a:srgbClr val="B5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8" name="Oval 17"/>
              <p:cNvSpPr>
                <a:spLocks noChangeArrowheads="1"/>
              </p:cNvSpPr>
              <p:nvPr/>
            </p:nvSpPr>
            <p:spPr bwMode="auto">
              <a:xfrm>
                <a:off x="3367618" y="3104219"/>
                <a:ext cx="152400" cy="154561"/>
              </a:xfrm>
              <a:prstGeom prst="ellipse">
                <a:avLst/>
              </a:prstGeom>
              <a:solidFill>
                <a:srgbClr val="B5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9" name="Oval 18"/>
              <p:cNvSpPr>
                <a:spLocks noChangeArrowheads="1"/>
              </p:cNvSpPr>
              <p:nvPr/>
            </p:nvSpPr>
            <p:spPr bwMode="auto">
              <a:xfrm>
                <a:off x="3367618" y="3339236"/>
                <a:ext cx="152400" cy="150325"/>
              </a:xfrm>
              <a:prstGeom prst="ellipse">
                <a:avLst/>
              </a:prstGeom>
              <a:solidFill>
                <a:srgbClr val="B5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0" name="Freeform 19"/>
              <p:cNvSpPr/>
              <p:nvPr/>
            </p:nvSpPr>
            <p:spPr bwMode="auto">
              <a:xfrm>
                <a:off x="3261785" y="2903079"/>
                <a:ext cx="228600" cy="118567"/>
              </a:xfrm>
              <a:custGeom>
                <a:avLst/>
                <a:gdLst>
                  <a:gd name="T0" fmla="*/ 92 w 125"/>
                  <a:gd name="T1" fmla="*/ 0 h 65"/>
                  <a:gd name="T2" fmla="*/ 28 w 125"/>
                  <a:gd name="T3" fmla="*/ 0 h 65"/>
                  <a:gd name="T4" fmla="*/ 0 w 125"/>
                  <a:gd name="T5" fmla="*/ 65 h 65"/>
                  <a:gd name="T6" fmla="*/ 92 w 125"/>
                  <a:gd name="T7" fmla="*/ 65 h 65"/>
                  <a:gd name="T8" fmla="*/ 125 w 125"/>
                  <a:gd name="T9" fmla="*/ 32 h 65"/>
                  <a:gd name="T10" fmla="*/ 92 w 125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65">
                    <a:moveTo>
                      <a:pt x="9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6" y="20"/>
                      <a:pt x="7" y="42"/>
                      <a:pt x="0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110" y="65"/>
                      <a:pt x="125" y="50"/>
                      <a:pt x="125" y="32"/>
                    </a:cubicBezTo>
                    <a:cubicBezTo>
                      <a:pt x="125" y="15"/>
                      <a:pt x="110" y="0"/>
                      <a:pt x="92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1" name="Freeform 20"/>
              <p:cNvSpPr/>
              <p:nvPr/>
            </p:nvSpPr>
            <p:spPr bwMode="auto">
              <a:xfrm>
                <a:off x="3244851" y="3123275"/>
                <a:ext cx="245533" cy="118567"/>
              </a:xfrm>
              <a:custGeom>
                <a:avLst/>
                <a:gdLst>
                  <a:gd name="T0" fmla="*/ 102 w 135"/>
                  <a:gd name="T1" fmla="*/ 0 h 65"/>
                  <a:gd name="T2" fmla="*/ 0 w 135"/>
                  <a:gd name="T3" fmla="*/ 0 h 65"/>
                  <a:gd name="T4" fmla="*/ 0 w 135"/>
                  <a:gd name="T5" fmla="*/ 20 h 65"/>
                  <a:gd name="T6" fmla="*/ 3 w 135"/>
                  <a:gd name="T7" fmla="*/ 65 h 65"/>
                  <a:gd name="T8" fmla="*/ 102 w 135"/>
                  <a:gd name="T9" fmla="*/ 65 h 65"/>
                  <a:gd name="T10" fmla="*/ 135 w 135"/>
                  <a:gd name="T11" fmla="*/ 32 h 65"/>
                  <a:gd name="T12" fmla="*/ 102 w 13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65">
                    <a:moveTo>
                      <a:pt x="10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0" y="35"/>
                      <a:pt x="1" y="50"/>
                      <a:pt x="3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20" y="65"/>
                      <a:pt x="135" y="50"/>
                      <a:pt x="135" y="32"/>
                    </a:cubicBezTo>
                    <a:cubicBezTo>
                      <a:pt x="135" y="14"/>
                      <a:pt x="120" y="0"/>
                      <a:pt x="102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2" name="Freeform 21"/>
              <p:cNvSpPr/>
              <p:nvPr/>
            </p:nvSpPr>
            <p:spPr bwMode="auto">
              <a:xfrm>
                <a:off x="3282951" y="3356174"/>
                <a:ext cx="207433" cy="118567"/>
              </a:xfrm>
              <a:custGeom>
                <a:avLst/>
                <a:gdLst>
                  <a:gd name="T0" fmla="*/ 81 w 114"/>
                  <a:gd name="T1" fmla="*/ 0 h 65"/>
                  <a:gd name="T2" fmla="*/ 0 w 114"/>
                  <a:gd name="T3" fmla="*/ 0 h 65"/>
                  <a:gd name="T4" fmla="*/ 38 w 114"/>
                  <a:gd name="T5" fmla="*/ 65 h 65"/>
                  <a:gd name="T6" fmla="*/ 81 w 114"/>
                  <a:gd name="T7" fmla="*/ 65 h 65"/>
                  <a:gd name="T8" fmla="*/ 114 w 114"/>
                  <a:gd name="T9" fmla="*/ 32 h 65"/>
                  <a:gd name="T10" fmla="*/ 81 w 114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65">
                    <a:moveTo>
                      <a:pt x="8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23"/>
                      <a:pt x="23" y="45"/>
                      <a:pt x="38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99" y="65"/>
                      <a:pt x="114" y="50"/>
                      <a:pt x="114" y="32"/>
                    </a:cubicBezTo>
                    <a:cubicBezTo>
                      <a:pt x="114" y="15"/>
                      <a:pt x="99" y="0"/>
                      <a:pt x="81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3" name="Freeform 22"/>
              <p:cNvSpPr/>
              <p:nvPr/>
            </p:nvSpPr>
            <p:spPr bwMode="auto">
              <a:xfrm>
                <a:off x="3564467" y="3447216"/>
                <a:ext cx="524933" cy="16938"/>
              </a:xfrm>
              <a:custGeom>
                <a:avLst/>
                <a:gdLst>
                  <a:gd name="T0" fmla="*/ 289 w 289"/>
                  <a:gd name="T1" fmla="*/ 4 h 9"/>
                  <a:gd name="T2" fmla="*/ 279 w 289"/>
                  <a:gd name="T3" fmla="*/ 0 h 9"/>
                  <a:gd name="T4" fmla="*/ 11 w 289"/>
                  <a:gd name="T5" fmla="*/ 0 h 9"/>
                  <a:gd name="T6" fmla="*/ 0 w 289"/>
                  <a:gd name="T7" fmla="*/ 4 h 9"/>
                  <a:gd name="T8" fmla="*/ 0 w 289"/>
                  <a:gd name="T9" fmla="*/ 4 h 9"/>
                  <a:gd name="T10" fmla="*/ 11 w 289"/>
                  <a:gd name="T11" fmla="*/ 9 h 9"/>
                  <a:gd name="T12" fmla="*/ 279 w 289"/>
                  <a:gd name="T13" fmla="*/ 9 h 9"/>
                  <a:gd name="T14" fmla="*/ 289 w 289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9">
                    <a:moveTo>
                      <a:pt x="289" y="4"/>
                    </a:moveTo>
                    <a:cubicBezTo>
                      <a:pt x="289" y="2"/>
                      <a:pt x="284" y="0"/>
                      <a:pt x="2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5" y="9"/>
                      <a:pt x="11" y="9"/>
                    </a:cubicBezTo>
                    <a:cubicBezTo>
                      <a:pt x="279" y="9"/>
                      <a:pt x="279" y="9"/>
                      <a:pt x="279" y="9"/>
                    </a:cubicBezTo>
                    <a:cubicBezTo>
                      <a:pt x="284" y="9"/>
                      <a:pt x="289" y="7"/>
                      <a:pt x="289" y="4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4" name="Freeform 23"/>
              <p:cNvSpPr/>
              <p:nvPr/>
            </p:nvSpPr>
            <p:spPr bwMode="auto">
              <a:xfrm>
                <a:off x="3564467" y="3013177"/>
                <a:ext cx="524933" cy="14820"/>
              </a:xfrm>
              <a:custGeom>
                <a:avLst/>
                <a:gdLst>
                  <a:gd name="T0" fmla="*/ 289 w 289"/>
                  <a:gd name="T1" fmla="*/ 5 h 9"/>
                  <a:gd name="T2" fmla="*/ 279 w 289"/>
                  <a:gd name="T3" fmla="*/ 0 h 9"/>
                  <a:gd name="T4" fmla="*/ 11 w 289"/>
                  <a:gd name="T5" fmla="*/ 0 h 9"/>
                  <a:gd name="T6" fmla="*/ 0 w 289"/>
                  <a:gd name="T7" fmla="*/ 5 h 9"/>
                  <a:gd name="T8" fmla="*/ 0 w 289"/>
                  <a:gd name="T9" fmla="*/ 5 h 9"/>
                  <a:gd name="T10" fmla="*/ 11 w 289"/>
                  <a:gd name="T11" fmla="*/ 9 h 9"/>
                  <a:gd name="T12" fmla="*/ 279 w 289"/>
                  <a:gd name="T13" fmla="*/ 9 h 9"/>
                  <a:gd name="T14" fmla="*/ 289 w 289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9">
                    <a:moveTo>
                      <a:pt x="289" y="5"/>
                    </a:moveTo>
                    <a:cubicBezTo>
                      <a:pt x="289" y="2"/>
                      <a:pt x="284" y="0"/>
                      <a:pt x="2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5" y="9"/>
                      <a:pt x="11" y="9"/>
                    </a:cubicBezTo>
                    <a:cubicBezTo>
                      <a:pt x="279" y="9"/>
                      <a:pt x="279" y="9"/>
                      <a:pt x="279" y="9"/>
                    </a:cubicBezTo>
                    <a:cubicBezTo>
                      <a:pt x="284" y="9"/>
                      <a:pt x="289" y="7"/>
                      <a:pt x="289" y="5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5" name="Freeform 24"/>
              <p:cNvSpPr/>
              <p:nvPr/>
            </p:nvSpPr>
            <p:spPr bwMode="auto">
              <a:xfrm>
                <a:off x="3564467" y="3123275"/>
                <a:ext cx="524933" cy="16938"/>
              </a:xfrm>
              <a:custGeom>
                <a:avLst/>
                <a:gdLst>
                  <a:gd name="T0" fmla="*/ 289 w 289"/>
                  <a:gd name="T1" fmla="*/ 4 h 9"/>
                  <a:gd name="T2" fmla="*/ 279 w 289"/>
                  <a:gd name="T3" fmla="*/ 0 h 9"/>
                  <a:gd name="T4" fmla="*/ 11 w 289"/>
                  <a:gd name="T5" fmla="*/ 0 h 9"/>
                  <a:gd name="T6" fmla="*/ 0 w 289"/>
                  <a:gd name="T7" fmla="*/ 4 h 9"/>
                  <a:gd name="T8" fmla="*/ 0 w 289"/>
                  <a:gd name="T9" fmla="*/ 4 h 9"/>
                  <a:gd name="T10" fmla="*/ 11 w 289"/>
                  <a:gd name="T11" fmla="*/ 9 h 9"/>
                  <a:gd name="T12" fmla="*/ 279 w 289"/>
                  <a:gd name="T13" fmla="*/ 9 h 9"/>
                  <a:gd name="T14" fmla="*/ 289 w 289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9">
                    <a:moveTo>
                      <a:pt x="289" y="4"/>
                    </a:moveTo>
                    <a:cubicBezTo>
                      <a:pt x="289" y="2"/>
                      <a:pt x="284" y="0"/>
                      <a:pt x="2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5" y="9"/>
                      <a:pt x="11" y="9"/>
                    </a:cubicBezTo>
                    <a:cubicBezTo>
                      <a:pt x="279" y="9"/>
                      <a:pt x="279" y="9"/>
                      <a:pt x="279" y="9"/>
                    </a:cubicBezTo>
                    <a:cubicBezTo>
                      <a:pt x="284" y="9"/>
                      <a:pt x="289" y="7"/>
                      <a:pt x="289" y="4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6" name="Freeform 25"/>
              <p:cNvSpPr/>
              <p:nvPr/>
            </p:nvSpPr>
            <p:spPr bwMode="auto">
              <a:xfrm>
                <a:off x="3564467" y="3224903"/>
                <a:ext cx="524933" cy="16938"/>
              </a:xfrm>
              <a:custGeom>
                <a:avLst/>
                <a:gdLst>
                  <a:gd name="T0" fmla="*/ 289 w 289"/>
                  <a:gd name="T1" fmla="*/ 4 h 9"/>
                  <a:gd name="T2" fmla="*/ 279 w 289"/>
                  <a:gd name="T3" fmla="*/ 0 h 9"/>
                  <a:gd name="T4" fmla="*/ 11 w 289"/>
                  <a:gd name="T5" fmla="*/ 0 h 9"/>
                  <a:gd name="T6" fmla="*/ 0 w 289"/>
                  <a:gd name="T7" fmla="*/ 4 h 9"/>
                  <a:gd name="T8" fmla="*/ 0 w 289"/>
                  <a:gd name="T9" fmla="*/ 4 h 9"/>
                  <a:gd name="T10" fmla="*/ 11 w 289"/>
                  <a:gd name="T11" fmla="*/ 9 h 9"/>
                  <a:gd name="T12" fmla="*/ 279 w 289"/>
                  <a:gd name="T13" fmla="*/ 9 h 9"/>
                  <a:gd name="T14" fmla="*/ 289 w 289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9">
                    <a:moveTo>
                      <a:pt x="289" y="4"/>
                    </a:moveTo>
                    <a:cubicBezTo>
                      <a:pt x="289" y="2"/>
                      <a:pt x="284" y="0"/>
                      <a:pt x="2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5" y="9"/>
                      <a:pt x="11" y="9"/>
                    </a:cubicBezTo>
                    <a:cubicBezTo>
                      <a:pt x="279" y="9"/>
                      <a:pt x="279" y="9"/>
                      <a:pt x="279" y="9"/>
                    </a:cubicBezTo>
                    <a:cubicBezTo>
                      <a:pt x="284" y="9"/>
                      <a:pt x="289" y="7"/>
                      <a:pt x="289" y="4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7" name="Freeform 26"/>
              <p:cNvSpPr/>
              <p:nvPr/>
            </p:nvSpPr>
            <p:spPr bwMode="auto">
              <a:xfrm>
                <a:off x="3564467" y="2903079"/>
                <a:ext cx="524933" cy="16938"/>
              </a:xfrm>
              <a:custGeom>
                <a:avLst/>
                <a:gdLst>
                  <a:gd name="T0" fmla="*/ 289 w 289"/>
                  <a:gd name="T1" fmla="*/ 5 h 9"/>
                  <a:gd name="T2" fmla="*/ 279 w 289"/>
                  <a:gd name="T3" fmla="*/ 0 h 9"/>
                  <a:gd name="T4" fmla="*/ 11 w 289"/>
                  <a:gd name="T5" fmla="*/ 0 h 9"/>
                  <a:gd name="T6" fmla="*/ 0 w 289"/>
                  <a:gd name="T7" fmla="*/ 5 h 9"/>
                  <a:gd name="T8" fmla="*/ 0 w 289"/>
                  <a:gd name="T9" fmla="*/ 5 h 9"/>
                  <a:gd name="T10" fmla="*/ 11 w 289"/>
                  <a:gd name="T11" fmla="*/ 9 h 9"/>
                  <a:gd name="T12" fmla="*/ 279 w 289"/>
                  <a:gd name="T13" fmla="*/ 9 h 9"/>
                  <a:gd name="T14" fmla="*/ 289 w 289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9">
                    <a:moveTo>
                      <a:pt x="289" y="5"/>
                    </a:moveTo>
                    <a:cubicBezTo>
                      <a:pt x="289" y="2"/>
                      <a:pt x="284" y="0"/>
                      <a:pt x="2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5" y="9"/>
                      <a:pt x="11" y="9"/>
                    </a:cubicBezTo>
                    <a:cubicBezTo>
                      <a:pt x="279" y="9"/>
                      <a:pt x="279" y="9"/>
                      <a:pt x="279" y="9"/>
                    </a:cubicBezTo>
                    <a:cubicBezTo>
                      <a:pt x="284" y="9"/>
                      <a:pt x="289" y="7"/>
                      <a:pt x="289" y="5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8" name="Freeform 27"/>
              <p:cNvSpPr/>
              <p:nvPr/>
            </p:nvSpPr>
            <p:spPr bwMode="auto">
              <a:xfrm>
                <a:off x="3564467" y="3330767"/>
                <a:ext cx="524933" cy="14820"/>
              </a:xfrm>
              <a:custGeom>
                <a:avLst/>
                <a:gdLst>
                  <a:gd name="T0" fmla="*/ 289 w 289"/>
                  <a:gd name="T1" fmla="*/ 5 h 9"/>
                  <a:gd name="T2" fmla="*/ 279 w 289"/>
                  <a:gd name="T3" fmla="*/ 0 h 9"/>
                  <a:gd name="T4" fmla="*/ 11 w 289"/>
                  <a:gd name="T5" fmla="*/ 0 h 9"/>
                  <a:gd name="T6" fmla="*/ 0 w 289"/>
                  <a:gd name="T7" fmla="*/ 5 h 9"/>
                  <a:gd name="T8" fmla="*/ 0 w 289"/>
                  <a:gd name="T9" fmla="*/ 5 h 9"/>
                  <a:gd name="T10" fmla="*/ 11 w 289"/>
                  <a:gd name="T11" fmla="*/ 9 h 9"/>
                  <a:gd name="T12" fmla="*/ 279 w 289"/>
                  <a:gd name="T13" fmla="*/ 9 h 9"/>
                  <a:gd name="T14" fmla="*/ 289 w 289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9">
                    <a:moveTo>
                      <a:pt x="289" y="5"/>
                    </a:moveTo>
                    <a:cubicBezTo>
                      <a:pt x="289" y="2"/>
                      <a:pt x="284" y="0"/>
                      <a:pt x="27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5" y="9"/>
                      <a:pt x="11" y="9"/>
                    </a:cubicBezTo>
                    <a:cubicBezTo>
                      <a:pt x="279" y="9"/>
                      <a:pt x="279" y="9"/>
                      <a:pt x="279" y="9"/>
                    </a:cubicBezTo>
                    <a:cubicBezTo>
                      <a:pt x="284" y="9"/>
                      <a:pt x="289" y="7"/>
                      <a:pt x="289" y="5"/>
                    </a:cubicBezTo>
                    <a:close/>
                  </a:path>
                </a:pathLst>
              </a:custGeom>
              <a:solidFill>
                <a:srgbClr val="D2D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0" name="组合 27"/>
            <p:cNvGrpSpPr/>
            <p:nvPr/>
          </p:nvGrpSpPr>
          <p:grpSpPr bwMode="auto">
            <a:xfrm>
              <a:off x="3268980" y="2707483"/>
              <a:ext cx="762000" cy="764381"/>
              <a:chOff x="4419600" y="2651125"/>
              <a:chExt cx="1016000" cy="1019175"/>
            </a:xfrm>
          </p:grpSpPr>
          <p:sp>
            <p:nvSpPr>
              <p:cNvPr id="592" name="Oval 28"/>
              <p:cNvSpPr>
                <a:spLocks noChangeArrowheads="1"/>
              </p:cNvSpPr>
              <p:nvPr/>
            </p:nvSpPr>
            <p:spPr bwMode="auto">
              <a:xfrm>
                <a:off x="4419601" y="2651124"/>
                <a:ext cx="1016000" cy="1018405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3" name="Oval 29"/>
              <p:cNvSpPr>
                <a:spLocks noChangeArrowheads="1"/>
              </p:cNvSpPr>
              <p:nvPr/>
            </p:nvSpPr>
            <p:spPr bwMode="auto">
              <a:xfrm>
                <a:off x="4709585" y="2714642"/>
                <a:ext cx="605367" cy="605538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4" name="Freeform 30"/>
              <p:cNvSpPr/>
              <p:nvPr/>
            </p:nvSpPr>
            <p:spPr bwMode="auto">
              <a:xfrm>
                <a:off x="4430185" y="2951775"/>
                <a:ext cx="965200" cy="717754"/>
              </a:xfrm>
              <a:custGeom>
                <a:avLst/>
                <a:gdLst>
                  <a:gd name="T0" fmla="*/ 531 w 531"/>
                  <a:gd name="T1" fmla="*/ 221 h 393"/>
                  <a:gd name="T2" fmla="*/ 274 w 531"/>
                  <a:gd name="T3" fmla="*/ 393 h 393"/>
                  <a:gd name="T4" fmla="*/ 0 w 531"/>
                  <a:gd name="T5" fmla="*/ 166 h 393"/>
                  <a:gd name="T6" fmla="*/ 100 w 531"/>
                  <a:gd name="T7" fmla="*/ 151 h 393"/>
                  <a:gd name="T8" fmla="*/ 199 w 531"/>
                  <a:gd name="T9" fmla="*/ 12 h 393"/>
                  <a:gd name="T10" fmla="*/ 323 w 531"/>
                  <a:gd name="T11" fmla="*/ 124 h 393"/>
                  <a:gd name="T12" fmla="*/ 428 w 531"/>
                  <a:gd name="T13" fmla="*/ 85 h 393"/>
                  <a:gd name="T14" fmla="*/ 485 w 531"/>
                  <a:gd name="T15" fmla="*/ 211 h 393"/>
                  <a:gd name="T16" fmla="*/ 531 w 531"/>
                  <a:gd name="T17" fmla="*/ 22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1" h="393">
                    <a:moveTo>
                      <a:pt x="531" y="221"/>
                    </a:moveTo>
                    <a:cubicBezTo>
                      <a:pt x="489" y="322"/>
                      <a:pt x="390" y="393"/>
                      <a:pt x="274" y="393"/>
                    </a:cubicBezTo>
                    <a:cubicBezTo>
                      <a:pt x="138" y="393"/>
                      <a:pt x="25" y="295"/>
                      <a:pt x="0" y="166"/>
                    </a:cubicBezTo>
                    <a:cubicBezTo>
                      <a:pt x="38" y="140"/>
                      <a:pt x="90" y="138"/>
                      <a:pt x="100" y="151"/>
                    </a:cubicBezTo>
                    <a:cubicBezTo>
                      <a:pt x="95" y="125"/>
                      <a:pt x="81" y="26"/>
                      <a:pt x="199" y="12"/>
                    </a:cubicBezTo>
                    <a:cubicBezTo>
                      <a:pt x="306" y="0"/>
                      <a:pt x="323" y="124"/>
                      <a:pt x="323" y="124"/>
                    </a:cubicBezTo>
                    <a:cubicBezTo>
                      <a:pt x="323" y="124"/>
                      <a:pt x="342" y="65"/>
                      <a:pt x="428" y="85"/>
                    </a:cubicBezTo>
                    <a:cubicBezTo>
                      <a:pt x="500" y="101"/>
                      <a:pt x="485" y="211"/>
                      <a:pt x="485" y="211"/>
                    </a:cubicBezTo>
                    <a:cubicBezTo>
                      <a:pt x="485" y="211"/>
                      <a:pt x="508" y="211"/>
                      <a:pt x="531" y="221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5" name="Freeform 31"/>
              <p:cNvSpPr/>
              <p:nvPr/>
            </p:nvSpPr>
            <p:spPr bwMode="auto">
              <a:xfrm>
                <a:off x="4485219" y="3133860"/>
                <a:ext cx="829733" cy="535669"/>
              </a:xfrm>
              <a:custGeom>
                <a:avLst/>
                <a:gdLst>
                  <a:gd name="T0" fmla="*/ 0 w 456"/>
                  <a:gd name="T1" fmla="*/ 151 h 294"/>
                  <a:gd name="T2" fmla="*/ 243 w 456"/>
                  <a:gd name="T3" fmla="*/ 294 h 294"/>
                  <a:gd name="T4" fmla="*/ 456 w 456"/>
                  <a:gd name="T5" fmla="*/ 195 h 294"/>
                  <a:gd name="T6" fmla="*/ 440 w 456"/>
                  <a:gd name="T7" fmla="*/ 194 h 294"/>
                  <a:gd name="T8" fmla="*/ 388 w 456"/>
                  <a:gd name="T9" fmla="*/ 78 h 294"/>
                  <a:gd name="T10" fmla="*/ 292 w 456"/>
                  <a:gd name="T11" fmla="*/ 114 h 294"/>
                  <a:gd name="T12" fmla="*/ 179 w 456"/>
                  <a:gd name="T13" fmla="*/ 12 h 294"/>
                  <a:gd name="T14" fmla="*/ 88 w 456"/>
                  <a:gd name="T15" fmla="*/ 139 h 294"/>
                  <a:gd name="T16" fmla="*/ 0 w 456"/>
                  <a:gd name="T17" fmla="*/ 15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6" h="294">
                    <a:moveTo>
                      <a:pt x="0" y="151"/>
                    </a:moveTo>
                    <a:cubicBezTo>
                      <a:pt x="47" y="236"/>
                      <a:pt x="138" y="294"/>
                      <a:pt x="243" y="294"/>
                    </a:cubicBezTo>
                    <a:cubicBezTo>
                      <a:pt x="328" y="294"/>
                      <a:pt x="404" y="255"/>
                      <a:pt x="456" y="195"/>
                    </a:cubicBezTo>
                    <a:cubicBezTo>
                      <a:pt x="446" y="194"/>
                      <a:pt x="440" y="194"/>
                      <a:pt x="440" y="194"/>
                    </a:cubicBezTo>
                    <a:cubicBezTo>
                      <a:pt x="440" y="194"/>
                      <a:pt x="454" y="94"/>
                      <a:pt x="388" y="78"/>
                    </a:cubicBezTo>
                    <a:cubicBezTo>
                      <a:pt x="309" y="60"/>
                      <a:pt x="292" y="114"/>
                      <a:pt x="292" y="114"/>
                    </a:cubicBezTo>
                    <a:cubicBezTo>
                      <a:pt x="292" y="114"/>
                      <a:pt x="277" y="0"/>
                      <a:pt x="179" y="12"/>
                    </a:cubicBezTo>
                    <a:cubicBezTo>
                      <a:pt x="71" y="24"/>
                      <a:pt x="83" y="115"/>
                      <a:pt x="88" y="139"/>
                    </a:cubicBezTo>
                    <a:cubicBezTo>
                      <a:pt x="79" y="128"/>
                      <a:pt x="34" y="128"/>
                      <a:pt x="0" y="151"/>
                    </a:cubicBezTo>
                    <a:close/>
                  </a:path>
                </a:pathLst>
              </a:custGeom>
              <a:solidFill>
                <a:srgbClr val="91D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1" name="组合 32"/>
            <p:cNvGrpSpPr/>
            <p:nvPr/>
          </p:nvGrpSpPr>
          <p:grpSpPr bwMode="auto">
            <a:xfrm>
              <a:off x="4129803" y="2707483"/>
              <a:ext cx="759619" cy="764381"/>
              <a:chOff x="5567363" y="2643188"/>
              <a:chExt cx="1012825" cy="1019175"/>
            </a:xfrm>
          </p:grpSpPr>
          <p:sp>
            <p:nvSpPr>
              <p:cNvPr id="585" name="Oval 32"/>
              <p:cNvSpPr>
                <a:spLocks noChangeArrowheads="1"/>
              </p:cNvSpPr>
              <p:nvPr/>
            </p:nvSpPr>
            <p:spPr bwMode="auto">
              <a:xfrm>
                <a:off x="5566834" y="2643187"/>
                <a:ext cx="1013884" cy="1018405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6" name="Freeform 33"/>
              <p:cNvSpPr/>
              <p:nvPr/>
            </p:nvSpPr>
            <p:spPr bwMode="auto">
              <a:xfrm>
                <a:off x="5577418" y="2643187"/>
                <a:ext cx="749300" cy="690229"/>
              </a:xfrm>
              <a:custGeom>
                <a:avLst/>
                <a:gdLst>
                  <a:gd name="T0" fmla="*/ 272 w 412"/>
                  <a:gd name="T1" fmla="*/ 0 h 378"/>
                  <a:gd name="T2" fmla="*/ 266 w 412"/>
                  <a:gd name="T3" fmla="*/ 13 h 378"/>
                  <a:gd name="T4" fmla="*/ 232 w 412"/>
                  <a:gd name="T5" fmla="*/ 3 h 378"/>
                  <a:gd name="T6" fmla="*/ 36 w 412"/>
                  <a:gd name="T7" fmla="*/ 133 h 378"/>
                  <a:gd name="T8" fmla="*/ 32 w 412"/>
                  <a:gd name="T9" fmla="*/ 166 h 378"/>
                  <a:gd name="T10" fmla="*/ 19 w 412"/>
                  <a:gd name="T11" fmla="*/ 166 h 378"/>
                  <a:gd name="T12" fmla="*/ 0 w 412"/>
                  <a:gd name="T13" fmla="*/ 224 h 378"/>
                  <a:gd name="T14" fmla="*/ 9 w 412"/>
                  <a:gd name="T15" fmla="*/ 249 h 378"/>
                  <a:gd name="T16" fmla="*/ 45 w 412"/>
                  <a:gd name="T17" fmla="*/ 234 h 378"/>
                  <a:gd name="T18" fmla="*/ 80 w 412"/>
                  <a:gd name="T19" fmla="*/ 288 h 378"/>
                  <a:gd name="T20" fmla="*/ 52 w 412"/>
                  <a:gd name="T21" fmla="*/ 315 h 378"/>
                  <a:gd name="T22" fmla="*/ 119 w 412"/>
                  <a:gd name="T23" fmla="*/ 361 h 378"/>
                  <a:gd name="T24" fmla="*/ 134 w 412"/>
                  <a:gd name="T25" fmla="*/ 325 h 378"/>
                  <a:gd name="T26" fmla="*/ 201 w 412"/>
                  <a:gd name="T27" fmla="*/ 339 h 378"/>
                  <a:gd name="T28" fmla="*/ 201 w 412"/>
                  <a:gd name="T29" fmla="*/ 339 h 378"/>
                  <a:gd name="T30" fmla="*/ 201 w 412"/>
                  <a:gd name="T31" fmla="*/ 378 h 378"/>
                  <a:gd name="T32" fmla="*/ 202 w 412"/>
                  <a:gd name="T33" fmla="*/ 378 h 378"/>
                  <a:gd name="T34" fmla="*/ 287 w 412"/>
                  <a:gd name="T35" fmla="*/ 360 h 378"/>
                  <a:gd name="T36" fmla="*/ 271 w 412"/>
                  <a:gd name="T37" fmla="*/ 324 h 378"/>
                  <a:gd name="T38" fmla="*/ 323 w 412"/>
                  <a:gd name="T39" fmla="*/ 287 h 378"/>
                  <a:gd name="T40" fmla="*/ 351 w 412"/>
                  <a:gd name="T41" fmla="*/ 316 h 378"/>
                  <a:gd name="T42" fmla="*/ 397 w 412"/>
                  <a:gd name="T43" fmla="*/ 245 h 378"/>
                  <a:gd name="T44" fmla="*/ 359 w 412"/>
                  <a:gd name="T45" fmla="*/ 230 h 378"/>
                  <a:gd name="T46" fmla="*/ 371 w 412"/>
                  <a:gd name="T47" fmla="*/ 170 h 378"/>
                  <a:gd name="T48" fmla="*/ 371 w 412"/>
                  <a:gd name="T49" fmla="*/ 166 h 378"/>
                  <a:gd name="T50" fmla="*/ 412 w 412"/>
                  <a:gd name="T51" fmla="*/ 166 h 378"/>
                  <a:gd name="T52" fmla="*/ 393 w 412"/>
                  <a:gd name="T53" fmla="*/ 83 h 378"/>
                  <a:gd name="T54" fmla="*/ 355 w 412"/>
                  <a:gd name="T55" fmla="*/ 100 h 378"/>
                  <a:gd name="T56" fmla="*/ 319 w 412"/>
                  <a:gd name="T57" fmla="*/ 48 h 378"/>
                  <a:gd name="T58" fmla="*/ 348 w 412"/>
                  <a:gd name="T59" fmla="*/ 19 h 378"/>
                  <a:gd name="T60" fmla="*/ 335 w 412"/>
                  <a:gd name="T61" fmla="*/ 7 h 378"/>
                  <a:gd name="T62" fmla="*/ 274 w 412"/>
                  <a:gd name="T63" fmla="*/ 0 h 378"/>
                  <a:gd name="T64" fmla="*/ 272 w 412"/>
                  <a:gd name="T65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2" h="378">
                    <a:moveTo>
                      <a:pt x="272" y="0"/>
                    </a:moveTo>
                    <a:cubicBezTo>
                      <a:pt x="266" y="13"/>
                      <a:pt x="266" y="13"/>
                      <a:pt x="266" y="13"/>
                    </a:cubicBezTo>
                    <a:cubicBezTo>
                      <a:pt x="255" y="9"/>
                      <a:pt x="244" y="5"/>
                      <a:pt x="232" y="3"/>
                    </a:cubicBezTo>
                    <a:cubicBezTo>
                      <a:pt x="149" y="16"/>
                      <a:pt x="78" y="65"/>
                      <a:pt x="36" y="133"/>
                    </a:cubicBezTo>
                    <a:cubicBezTo>
                      <a:pt x="34" y="144"/>
                      <a:pt x="32" y="155"/>
                      <a:pt x="32" y="166"/>
                    </a:cubicBezTo>
                    <a:cubicBezTo>
                      <a:pt x="19" y="166"/>
                      <a:pt x="19" y="166"/>
                      <a:pt x="19" y="166"/>
                    </a:cubicBezTo>
                    <a:cubicBezTo>
                      <a:pt x="11" y="185"/>
                      <a:pt x="4" y="204"/>
                      <a:pt x="0" y="224"/>
                    </a:cubicBezTo>
                    <a:cubicBezTo>
                      <a:pt x="3" y="233"/>
                      <a:pt x="5" y="241"/>
                      <a:pt x="9" y="249"/>
                    </a:cubicBezTo>
                    <a:cubicBezTo>
                      <a:pt x="45" y="234"/>
                      <a:pt x="45" y="234"/>
                      <a:pt x="45" y="234"/>
                    </a:cubicBezTo>
                    <a:cubicBezTo>
                      <a:pt x="53" y="254"/>
                      <a:pt x="65" y="272"/>
                      <a:pt x="80" y="288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1" y="334"/>
                      <a:pt x="94" y="350"/>
                      <a:pt x="119" y="361"/>
                    </a:cubicBezTo>
                    <a:cubicBezTo>
                      <a:pt x="134" y="325"/>
                      <a:pt x="134" y="325"/>
                      <a:pt x="134" y="325"/>
                    </a:cubicBezTo>
                    <a:cubicBezTo>
                      <a:pt x="155" y="334"/>
                      <a:pt x="177" y="339"/>
                      <a:pt x="201" y="339"/>
                    </a:cubicBezTo>
                    <a:cubicBezTo>
                      <a:pt x="201" y="339"/>
                      <a:pt x="201" y="339"/>
                      <a:pt x="201" y="339"/>
                    </a:cubicBezTo>
                    <a:cubicBezTo>
                      <a:pt x="201" y="378"/>
                      <a:pt x="201" y="378"/>
                      <a:pt x="201" y="378"/>
                    </a:cubicBezTo>
                    <a:cubicBezTo>
                      <a:pt x="202" y="378"/>
                      <a:pt x="202" y="378"/>
                      <a:pt x="202" y="378"/>
                    </a:cubicBezTo>
                    <a:cubicBezTo>
                      <a:pt x="232" y="378"/>
                      <a:pt x="261" y="372"/>
                      <a:pt x="287" y="360"/>
                    </a:cubicBezTo>
                    <a:cubicBezTo>
                      <a:pt x="271" y="324"/>
                      <a:pt x="271" y="324"/>
                      <a:pt x="271" y="324"/>
                    </a:cubicBezTo>
                    <a:cubicBezTo>
                      <a:pt x="290" y="315"/>
                      <a:pt x="308" y="303"/>
                      <a:pt x="323" y="287"/>
                    </a:cubicBezTo>
                    <a:cubicBezTo>
                      <a:pt x="351" y="316"/>
                      <a:pt x="351" y="316"/>
                      <a:pt x="351" y="316"/>
                    </a:cubicBezTo>
                    <a:cubicBezTo>
                      <a:pt x="371" y="296"/>
                      <a:pt x="387" y="272"/>
                      <a:pt x="397" y="245"/>
                    </a:cubicBezTo>
                    <a:cubicBezTo>
                      <a:pt x="359" y="230"/>
                      <a:pt x="359" y="230"/>
                      <a:pt x="359" y="230"/>
                    </a:cubicBezTo>
                    <a:cubicBezTo>
                      <a:pt x="367" y="211"/>
                      <a:pt x="371" y="191"/>
                      <a:pt x="371" y="170"/>
                    </a:cubicBezTo>
                    <a:cubicBezTo>
                      <a:pt x="371" y="168"/>
                      <a:pt x="371" y="167"/>
                      <a:pt x="371" y="166"/>
                    </a:cubicBezTo>
                    <a:cubicBezTo>
                      <a:pt x="412" y="166"/>
                      <a:pt x="412" y="166"/>
                      <a:pt x="412" y="166"/>
                    </a:cubicBezTo>
                    <a:cubicBezTo>
                      <a:pt x="411" y="137"/>
                      <a:pt x="405" y="109"/>
                      <a:pt x="393" y="83"/>
                    </a:cubicBezTo>
                    <a:cubicBezTo>
                      <a:pt x="355" y="100"/>
                      <a:pt x="355" y="100"/>
                      <a:pt x="355" y="100"/>
                    </a:cubicBezTo>
                    <a:cubicBezTo>
                      <a:pt x="347" y="80"/>
                      <a:pt x="334" y="63"/>
                      <a:pt x="319" y="48"/>
                    </a:cubicBezTo>
                    <a:cubicBezTo>
                      <a:pt x="348" y="19"/>
                      <a:pt x="348" y="19"/>
                      <a:pt x="348" y="19"/>
                    </a:cubicBezTo>
                    <a:cubicBezTo>
                      <a:pt x="344" y="15"/>
                      <a:pt x="340" y="11"/>
                      <a:pt x="335" y="7"/>
                    </a:cubicBezTo>
                    <a:cubicBezTo>
                      <a:pt x="315" y="3"/>
                      <a:pt x="295" y="0"/>
                      <a:pt x="274" y="0"/>
                    </a:cubicBezTo>
                    <a:cubicBezTo>
                      <a:pt x="273" y="0"/>
                      <a:pt x="272" y="0"/>
                      <a:pt x="272" y="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7" name="Oval 34"/>
              <p:cNvSpPr>
                <a:spLocks noChangeArrowheads="1"/>
              </p:cNvSpPr>
              <p:nvPr/>
            </p:nvSpPr>
            <p:spPr bwMode="auto">
              <a:xfrm>
                <a:off x="5717118" y="2725761"/>
                <a:ext cx="452967" cy="455211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8" name="Oval 35"/>
              <p:cNvSpPr>
                <a:spLocks noChangeArrowheads="1"/>
              </p:cNvSpPr>
              <p:nvPr/>
            </p:nvSpPr>
            <p:spPr bwMode="auto">
              <a:xfrm>
                <a:off x="5789084" y="2797748"/>
                <a:ext cx="309033" cy="311237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9" name="Freeform 36"/>
              <p:cNvSpPr/>
              <p:nvPr/>
            </p:nvSpPr>
            <p:spPr bwMode="auto">
              <a:xfrm>
                <a:off x="6047318" y="3189441"/>
                <a:ext cx="465667" cy="455213"/>
              </a:xfrm>
              <a:custGeom>
                <a:avLst/>
                <a:gdLst>
                  <a:gd name="T0" fmla="*/ 232 w 256"/>
                  <a:gd name="T1" fmla="*/ 121 h 249"/>
                  <a:gd name="T2" fmla="*/ 222 w 256"/>
                  <a:gd name="T3" fmla="*/ 84 h 249"/>
                  <a:gd name="T4" fmla="*/ 245 w 256"/>
                  <a:gd name="T5" fmla="*/ 73 h 249"/>
                  <a:gd name="T6" fmla="*/ 215 w 256"/>
                  <a:gd name="T7" fmla="*/ 34 h 249"/>
                  <a:gd name="T8" fmla="*/ 198 w 256"/>
                  <a:gd name="T9" fmla="*/ 53 h 249"/>
                  <a:gd name="T10" fmla="*/ 163 w 256"/>
                  <a:gd name="T11" fmla="*/ 32 h 249"/>
                  <a:gd name="T12" fmla="*/ 163 w 256"/>
                  <a:gd name="T13" fmla="*/ 32 h 249"/>
                  <a:gd name="T14" fmla="*/ 171 w 256"/>
                  <a:gd name="T15" fmla="*/ 8 h 249"/>
                  <a:gd name="T16" fmla="*/ 120 w 256"/>
                  <a:gd name="T17" fmla="*/ 2 h 249"/>
                  <a:gd name="T18" fmla="*/ 122 w 256"/>
                  <a:gd name="T19" fmla="*/ 27 h 249"/>
                  <a:gd name="T20" fmla="*/ 85 w 256"/>
                  <a:gd name="T21" fmla="*/ 36 h 249"/>
                  <a:gd name="T22" fmla="*/ 74 w 256"/>
                  <a:gd name="T23" fmla="*/ 14 h 249"/>
                  <a:gd name="T24" fmla="*/ 34 w 256"/>
                  <a:gd name="T25" fmla="*/ 44 h 249"/>
                  <a:gd name="T26" fmla="*/ 52 w 256"/>
                  <a:gd name="T27" fmla="*/ 60 h 249"/>
                  <a:gd name="T28" fmla="*/ 31 w 256"/>
                  <a:gd name="T29" fmla="*/ 94 h 249"/>
                  <a:gd name="T30" fmla="*/ 8 w 256"/>
                  <a:gd name="T31" fmla="*/ 86 h 249"/>
                  <a:gd name="T32" fmla="*/ 8 w 256"/>
                  <a:gd name="T33" fmla="*/ 88 h 249"/>
                  <a:gd name="T34" fmla="*/ 1 w 256"/>
                  <a:gd name="T35" fmla="*/ 137 h 249"/>
                  <a:gd name="T36" fmla="*/ 25 w 256"/>
                  <a:gd name="T37" fmla="*/ 136 h 249"/>
                  <a:gd name="T38" fmla="*/ 34 w 256"/>
                  <a:gd name="T39" fmla="*/ 174 h 249"/>
                  <a:gd name="T40" fmla="*/ 13 w 256"/>
                  <a:gd name="T41" fmla="*/ 185 h 249"/>
                  <a:gd name="T42" fmla="*/ 42 w 256"/>
                  <a:gd name="T43" fmla="*/ 225 h 249"/>
                  <a:gd name="T44" fmla="*/ 58 w 256"/>
                  <a:gd name="T45" fmla="*/ 207 h 249"/>
                  <a:gd name="T46" fmla="*/ 94 w 256"/>
                  <a:gd name="T47" fmla="*/ 229 h 249"/>
                  <a:gd name="T48" fmla="*/ 95 w 256"/>
                  <a:gd name="T49" fmla="*/ 229 h 249"/>
                  <a:gd name="T50" fmla="*/ 87 w 256"/>
                  <a:gd name="T51" fmla="*/ 249 h 249"/>
                  <a:gd name="T52" fmla="*/ 256 w 256"/>
                  <a:gd name="T53" fmla="*/ 119 h 249"/>
                  <a:gd name="T54" fmla="*/ 232 w 256"/>
                  <a:gd name="T55" fmla="*/ 12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6" h="249">
                    <a:moveTo>
                      <a:pt x="232" y="121"/>
                    </a:moveTo>
                    <a:cubicBezTo>
                      <a:pt x="231" y="108"/>
                      <a:pt x="227" y="95"/>
                      <a:pt x="222" y="84"/>
                    </a:cubicBezTo>
                    <a:cubicBezTo>
                      <a:pt x="245" y="73"/>
                      <a:pt x="245" y="73"/>
                      <a:pt x="245" y="73"/>
                    </a:cubicBezTo>
                    <a:cubicBezTo>
                      <a:pt x="237" y="58"/>
                      <a:pt x="227" y="45"/>
                      <a:pt x="215" y="34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88" y="44"/>
                      <a:pt x="176" y="37"/>
                      <a:pt x="163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54" y="2"/>
                      <a:pt x="137" y="0"/>
                      <a:pt x="120" y="2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09" y="27"/>
                      <a:pt x="96" y="31"/>
                      <a:pt x="85" y="36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59" y="21"/>
                      <a:pt x="45" y="31"/>
                      <a:pt x="34" y="44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3" y="70"/>
                      <a:pt x="36" y="81"/>
                      <a:pt x="31" y="94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87"/>
                      <a:pt x="8" y="87"/>
                      <a:pt x="8" y="88"/>
                    </a:cubicBezTo>
                    <a:cubicBezTo>
                      <a:pt x="2" y="104"/>
                      <a:pt x="0" y="121"/>
                      <a:pt x="1" y="137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5" y="149"/>
                      <a:pt x="29" y="162"/>
                      <a:pt x="34" y="174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20" y="200"/>
                      <a:pt x="30" y="213"/>
                      <a:pt x="42" y="225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68" y="216"/>
                      <a:pt x="81" y="224"/>
                      <a:pt x="94" y="229"/>
                    </a:cubicBezTo>
                    <a:cubicBezTo>
                      <a:pt x="94" y="229"/>
                      <a:pt x="94" y="229"/>
                      <a:pt x="95" y="229"/>
                    </a:cubicBezTo>
                    <a:cubicBezTo>
                      <a:pt x="87" y="249"/>
                      <a:pt x="87" y="249"/>
                      <a:pt x="87" y="249"/>
                    </a:cubicBezTo>
                    <a:cubicBezTo>
                      <a:pt x="159" y="230"/>
                      <a:pt x="220" y="182"/>
                      <a:pt x="256" y="119"/>
                    </a:cubicBezTo>
                    <a:lnTo>
                      <a:pt x="232" y="121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0" name="Freeform 37"/>
              <p:cNvSpPr/>
              <p:nvPr/>
            </p:nvSpPr>
            <p:spPr bwMode="auto">
              <a:xfrm>
                <a:off x="6125633" y="3269897"/>
                <a:ext cx="313267" cy="313355"/>
              </a:xfrm>
              <a:custGeom>
                <a:avLst/>
                <a:gdLst>
                  <a:gd name="T0" fmla="*/ 158 w 172"/>
                  <a:gd name="T1" fmla="*/ 111 h 172"/>
                  <a:gd name="T2" fmla="*/ 111 w 172"/>
                  <a:gd name="T3" fmla="*/ 14 h 172"/>
                  <a:gd name="T4" fmla="*/ 14 w 172"/>
                  <a:gd name="T5" fmla="*/ 61 h 172"/>
                  <a:gd name="T6" fmla="*/ 61 w 172"/>
                  <a:gd name="T7" fmla="*/ 158 h 172"/>
                  <a:gd name="T8" fmla="*/ 158 w 172"/>
                  <a:gd name="T9" fmla="*/ 11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8" y="111"/>
                    </a:moveTo>
                    <a:cubicBezTo>
                      <a:pt x="172" y="72"/>
                      <a:pt x="151" y="28"/>
                      <a:pt x="111" y="14"/>
                    </a:cubicBezTo>
                    <a:cubicBezTo>
                      <a:pt x="71" y="0"/>
                      <a:pt x="28" y="21"/>
                      <a:pt x="14" y="61"/>
                    </a:cubicBezTo>
                    <a:cubicBezTo>
                      <a:pt x="0" y="101"/>
                      <a:pt x="21" y="145"/>
                      <a:pt x="61" y="158"/>
                    </a:cubicBezTo>
                    <a:cubicBezTo>
                      <a:pt x="100" y="172"/>
                      <a:pt x="144" y="151"/>
                      <a:pt x="158" y="111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1" name="Freeform 38"/>
              <p:cNvSpPr/>
              <p:nvPr/>
            </p:nvSpPr>
            <p:spPr bwMode="auto">
              <a:xfrm>
                <a:off x="6176433" y="3320712"/>
                <a:ext cx="211667" cy="211727"/>
              </a:xfrm>
              <a:custGeom>
                <a:avLst/>
                <a:gdLst>
                  <a:gd name="T0" fmla="*/ 107 w 116"/>
                  <a:gd name="T1" fmla="*/ 75 h 116"/>
                  <a:gd name="T2" fmla="*/ 75 w 116"/>
                  <a:gd name="T3" fmla="*/ 9 h 116"/>
                  <a:gd name="T4" fmla="*/ 9 w 116"/>
                  <a:gd name="T5" fmla="*/ 41 h 116"/>
                  <a:gd name="T6" fmla="*/ 41 w 116"/>
                  <a:gd name="T7" fmla="*/ 107 h 116"/>
                  <a:gd name="T8" fmla="*/ 107 w 116"/>
                  <a:gd name="T9" fmla="*/ 7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6">
                    <a:moveTo>
                      <a:pt x="107" y="75"/>
                    </a:moveTo>
                    <a:cubicBezTo>
                      <a:pt x="116" y="48"/>
                      <a:pt x="102" y="19"/>
                      <a:pt x="75" y="9"/>
                    </a:cubicBezTo>
                    <a:cubicBezTo>
                      <a:pt x="48" y="0"/>
                      <a:pt x="18" y="14"/>
                      <a:pt x="9" y="41"/>
                    </a:cubicBezTo>
                    <a:cubicBezTo>
                      <a:pt x="0" y="68"/>
                      <a:pt x="14" y="98"/>
                      <a:pt x="41" y="107"/>
                    </a:cubicBezTo>
                    <a:cubicBezTo>
                      <a:pt x="68" y="116"/>
                      <a:pt x="97" y="102"/>
                      <a:pt x="107" y="75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2" name="组合 40"/>
            <p:cNvGrpSpPr/>
            <p:nvPr/>
          </p:nvGrpSpPr>
          <p:grpSpPr bwMode="auto">
            <a:xfrm>
              <a:off x="5025153" y="2707483"/>
              <a:ext cx="759619" cy="763190"/>
              <a:chOff x="6761163" y="2617788"/>
              <a:chExt cx="1012825" cy="1017587"/>
            </a:xfrm>
          </p:grpSpPr>
          <p:sp>
            <p:nvSpPr>
              <p:cNvPr id="574" name="Oval 39"/>
              <p:cNvSpPr>
                <a:spLocks noChangeArrowheads="1"/>
              </p:cNvSpPr>
              <p:nvPr/>
            </p:nvSpPr>
            <p:spPr bwMode="auto">
              <a:xfrm>
                <a:off x="6760632" y="2617787"/>
                <a:ext cx="1013884" cy="1018406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5" name="Freeform 40"/>
              <p:cNvSpPr/>
              <p:nvPr/>
            </p:nvSpPr>
            <p:spPr bwMode="auto">
              <a:xfrm>
                <a:off x="6841066" y="2960784"/>
                <a:ext cx="865717" cy="347232"/>
              </a:xfrm>
              <a:custGeom>
                <a:avLst/>
                <a:gdLst>
                  <a:gd name="T0" fmla="*/ 471 w 475"/>
                  <a:gd name="T1" fmla="*/ 21 h 189"/>
                  <a:gd name="T2" fmla="*/ 346 w 475"/>
                  <a:gd name="T3" fmla="*/ 82 h 189"/>
                  <a:gd name="T4" fmla="*/ 264 w 475"/>
                  <a:gd name="T5" fmla="*/ 0 h 189"/>
                  <a:gd name="T6" fmla="*/ 126 w 475"/>
                  <a:gd name="T7" fmla="*/ 162 h 189"/>
                  <a:gd name="T8" fmla="*/ 47 w 475"/>
                  <a:gd name="T9" fmla="*/ 119 h 189"/>
                  <a:gd name="T10" fmla="*/ 0 w 475"/>
                  <a:gd name="T11" fmla="*/ 170 h 189"/>
                  <a:gd name="T12" fmla="*/ 7 w 475"/>
                  <a:gd name="T13" fmla="*/ 189 h 189"/>
                  <a:gd name="T14" fmla="*/ 50 w 475"/>
                  <a:gd name="T15" fmla="*/ 144 h 189"/>
                  <a:gd name="T16" fmla="*/ 126 w 475"/>
                  <a:gd name="T17" fmla="*/ 189 h 189"/>
                  <a:gd name="T18" fmla="*/ 266 w 475"/>
                  <a:gd name="T19" fmla="*/ 25 h 189"/>
                  <a:gd name="T20" fmla="*/ 344 w 475"/>
                  <a:gd name="T21" fmla="*/ 108 h 189"/>
                  <a:gd name="T22" fmla="*/ 475 w 475"/>
                  <a:gd name="T23" fmla="*/ 38 h 189"/>
                  <a:gd name="T24" fmla="*/ 471 w 475"/>
                  <a:gd name="T25" fmla="*/ 2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5" h="189">
                    <a:moveTo>
                      <a:pt x="471" y="21"/>
                    </a:moveTo>
                    <a:cubicBezTo>
                      <a:pt x="346" y="82"/>
                      <a:pt x="346" y="82"/>
                      <a:pt x="346" y="82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126" y="162"/>
                      <a:pt x="126" y="162"/>
                      <a:pt x="126" y="162"/>
                    </a:cubicBezTo>
                    <a:cubicBezTo>
                      <a:pt x="47" y="119"/>
                      <a:pt x="47" y="119"/>
                      <a:pt x="47" y="119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2" y="176"/>
                      <a:pt x="5" y="183"/>
                      <a:pt x="7" y="18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266" y="25"/>
                      <a:pt x="266" y="25"/>
                      <a:pt x="266" y="25"/>
                    </a:cubicBezTo>
                    <a:cubicBezTo>
                      <a:pt x="344" y="108"/>
                      <a:pt x="344" y="108"/>
                      <a:pt x="344" y="108"/>
                    </a:cubicBezTo>
                    <a:cubicBezTo>
                      <a:pt x="475" y="38"/>
                      <a:pt x="475" y="38"/>
                      <a:pt x="475" y="38"/>
                    </a:cubicBezTo>
                    <a:cubicBezTo>
                      <a:pt x="474" y="32"/>
                      <a:pt x="472" y="27"/>
                      <a:pt x="471" y="21"/>
                    </a:cubicBezTo>
                    <a:close/>
                  </a:path>
                </a:pathLst>
              </a:custGeom>
              <a:solidFill>
                <a:srgbClr val="DA4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6" name="Oval 41"/>
              <p:cNvSpPr>
                <a:spLocks noChangeArrowheads="1"/>
              </p:cNvSpPr>
              <p:nvPr/>
            </p:nvSpPr>
            <p:spPr bwMode="auto">
              <a:xfrm>
                <a:off x="6942666" y="2895149"/>
                <a:ext cx="171451" cy="171498"/>
              </a:xfrm>
              <a:prstGeom prst="ellipse">
                <a:avLst/>
              </a:prstGeom>
              <a:solidFill>
                <a:srgbClr val="EEC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7" name="Freeform 42"/>
              <p:cNvSpPr/>
              <p:nvPr/>
            </p:nvSpPr>
            <p:spPr bwMode="auto">
              <a:xfrm>
                <a:off x="7027332" y="2945964"/>
                <a:ext cx="86784" cy="71987"/>
              </a:xfrm>
              <a:custGeom>
                <a:avLst/>
                <a:gdLst>
                  <a:gd name="T0" fmla="*/ 42 w 47"/>
                  <a:gd name="T1" fmla="*/ 39 h 39"/>
                  <a:gd name="T2" fmla="*/ 47 w 47"/>
                  <a:gd name="T3" fmla="*/ 18 h 39"/>
                  <a:gd name="T4" fmla="*/ 43 w 47"/>
                  <a:gd name="T5" fmla="*/ 0 h 39"/>
                  <a:gd name="T6" fmla="*/ 0 w 47"/>
                  <a:gd name="T7" fmla="*/ 18 h 39"/>
                  <a:gd name="T8" fmla="*/ 42 w 47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2" y="39"/>
                    </a:moveTo>
                    <a:cubicBezTo>
                      <a:pt x="45" y="33"/>
                      <a:pt x="47" y="26"/>
                      <a:pt x="47" y="18"/>
                    </a:cubicBezTo>
                    <a:cubicBezTo>
                      <a:pt x="47" y="12"/>
                      <a:pt x="46" y="6"/>
                      <a:pt x="43" y="0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42" y="39"/>
                    </a:lnTo>
                    <a:close/>
                  </a:path>
                </a:pathLst>
              </a:custGeom>
              <a:solidFill>
                <a:srgbClr val="E17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8" name="Freeform 43"/>
              <p:cNvSpPr/>
              <p:nvPr/>
            </p:nvSpPr>
            <p:spPr bwMode="auto">
              <a:xfrm>
                <a:off x="7027332" y="2979840"/>
                <a:ext cx="84667" cy="84691"/>
              </a:xfrm>
              <a:custGeom>
                <a:avLst/>
                <a:gdLst>
                  <a:gd name="T0" fmla="*/ 46 w 46"/>
                  <a:gd name="T1" fmla="*/ 9 h 46"/>
                  <a:gd name="T2" fmla="*/ 0 w 46"/>
                  <a:gd name="T3" fmla="*/ 0 h 46"/>
                  <a:gd name="T4" fmla="*/ 12 w 46"/>
                  <a:gd name="T5" fmla="*/ 46 h 46"/>
                  <a:gd name="T6" fmla="*/ 46 w 46"/>
                  <a:gd name="T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6">
                    <a:moveTo>
                      <a:pt x="4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29" y="41"/>
                      <a:pt x="43" y="27"/>
                      <a:pt x="46" y="9"/>
                    </a:cubicBezTo>
                    <a:close/>
                  </a:path>
                </a:pathLst>
              </a:custGeom>
              <a:solidFill>
                <a:srgbClr val="DA4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9" name="Freeform 44"/>
              <p:cNvSpPr/>
              <p:nvPr/>
            </p:nvSpPr>
            <p:spPr bwMode="auto">
              <a:xfrm>
                <a:off x="6991350" y="2895149"/>
                <a:ext cx="120649" cy="84691"/>
              </a:xfrm>
              <a:custGeom>
                <a:avLst/>
                <a:gdLst>
                  <a:gd name="T0" fmla="*/ 0 w 66"/>
                  <a:gd name="T1" fmla="*/ 5 h 47"/>
                  <a:gd name="T2" fmla="*/ 20 w 66"/>
                  <a:gd name="T3" fmla="*/ 47 h 47"/>
                  <a:gd name="T4" fmla="*/ 66 w 66"/>
                  <a:gd name="T5" fmla="*/ 39 h 47"/>
                  <a:gd name="T6" fmla="*/ 20 w 66"/>
                  <a:gd name="T7" fmla="*/ 0 h 47"/>
                  <a:gd name="T8" fmla="*/ 0 w 66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7">
                    <a:moveTo>
                      <a:pt x="0" y="5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2" y="17"/>
                      <a:pt x="43" y="0"/>
                      <a:pt x="20" y="0"/>
                    </a:cubicBezTo>
                    <a:cubicBezTo>
                      <a:pt x="13" y="0"/>
                      <a:pt x="6" y="2"/>
                      <a:pt x="0" y="5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0" name="Freeform 45"/>
              <p:cNvSpPr/>
              <p:nvPr/>
            </p:nvSpPr>
            <p:spPr bwMode="auto">
              <a:xfrm>
                <a:off x="7234766" y="3303781"/>
                <a:ext cx="408517" cy="42345"/>
              </a:xfrm>
              <a:custGeom>
                <a:avLst/>
                <a:gdLst>
                  <a:gd name="T0" fmla="*/ 223 w 223"/>
                  <a:gd name="T1" fmla="*/ 12 h 23"/>
                  <a:gd name="T2" fmla="*/ 215 w 223"/>
                  <a:gd name="T3" fmla="*/ 0 h 23"/>
                  <a:gd name="T4" fmla="*/ 8 w 223"/>
                  <a:gd name="T5" fmla="*/ 0 h 23"/>
                  <a:gd name="T6" fmla="*/ 0 w 223"/>
                  <a:gd name="T7" fmla="*/ 12 h 23"/>
                  <a:gd name="T8" fmla="*/ 0 w 223"/>
                  <a:gd name="T9" fmla="*/ 12 h 23"/>
                  <a:gd name="T10" fmla="*/ 8 w 223"/>
                  <a:gd name="T11" fmla="*/ 23 h 23"/>
                  <a:gd name="T12" fmla="*/ 215 w 223"/>
                  <a:gd name="T13" fmla="*/ 23 h 23"/>
                  <a:gd name="T14" fmla="*/ 223 w 223"/>
                  <a:gd name="T1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3">
                    <a:moveTo>
                      <a:pt x="223" y="12"/>
                    </a:moveTo>
                    <a:cubicBezTo>
                      <a:pt x="223" y="5"/>
                      <a:pt x="219" y="0"/>
                      <a:pt x="2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4" y="23"/>
                      <a:pt x="8" y="23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9" y="23"/>
                      <a:pt x="223" y="18"/>
                      <a:pt x="223" y="12"/>
                    </a:cubicBezTo>
                    <a:close/>
                  </a:path>
                </a:pathLst>
              </a:custGeom>
              <a:solidFill>
                <a:srgbClr val="9B8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1" name="Freeform 46"/>
              <p:cNvSpPr/>
              <p:nvPr/>
            </p:nvSpPr>
            <p:spPr bwMode="auto">
              <a:xfrm>
                <a:off x="7234766" y="3405410"/>
                <a:ext cx="266700" cy="44463"/>
              </a:xfrm>
              <a:custGeom>
                <a:avLst/>
                <a:gdLst>
                  <a:gd name="T0" fmla="*/ 146 w 146"/>
                  <a:gd name="T1" fmla="*/ 12 h 24"/>
                  <a:gd name="T2" fmla="*/ 141 w 146"/>
                  <a:gd name="T3" fmla="*/ 0 h 24"/>
                  <a:gd name="T4" fmla="*/ 5 w 146"/>
                  <a:gd name="T5" fmla="*/ 0 h 24"/>
                  <a:gd name="T6" fmla="*/ 0 w 146"/>
                  <a:gd name="T7" fmla="*/ 12 h 24"/>
                  <a:gd name="T8" fmla="*/ 0 w 146"/>
                  <a:gd name="T9" fmla="*/ 12 h 24"/>
                  <a:gd name="T10" fmla="*/ 5 w 146"/>
                  <a:gd name="T11" fmla="*/ 24 h 24"/>
                  <a:gd name="T12" fmla="*/ 141 w 146"/>
                  <a:gd name="T13" fmla="*/ 24 h 24"/>
                  <a:gd name="T14" fmla="*/ 146 w 14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24">
                    <a:moveTo>
                      <a:pt x="146" y="12"/>
                    </a:moveTo>
                    <a:cubicBezTo>
                      <a:pt x="146" y="6"/>
                      <a:pt x="144" y="0"/>
                      <a:pt x="14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6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2" y="24"/>
                      <a:pt x="5" y="24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4" y="24"/>
                      <a:pt x="146" y="19"/>
                      <a:pt x="146" y="12"/>
                    </a:cubicBezTo>
                    <a:close/>
                  </a:path>
                </a:pathLst>
              </a:custGeom>
              <a:solidFill>
                <a:srgbClr val="9B8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2" name="Oval 47"/>
              <p:cNvSpPr>
                <a:spLocks noChangeArrowheads="1"/>
              </p:cNvSpPr>
              <p:nvPr/>
            </p:nvSpPr>
            <p:spPr bwMode="auto">
              <a:xfrm>
                <a:off x="7025216" y="3225443"/>
                <a:ext cx="86783" cy="84691"/>
              </a:xfrm>
              <a:prstGeom prst="ellipse">
                <a:avLst/>
              </a:prstGeom>
              <a:solidFill>
                <a:srgbClr val="E17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3" name="Oval 48"/>
              <p:cNvSpPr>
                <a:spLocks noChangeArrowheads="1"/>
              </p:cNvSpPr>
              <p:nvPr/>
            </p:nvSpPr>
            <p:spPr bwMode="auto">
              <a:xfrm>
                <a:off x="7274983" y="2945964"/>
                <a:ext cx="86783" cy="86807"/>
              </a:xfrm>
              <a:prstGeom prst="ellipse">
                <a:avLst/>
              </a:prstGeom>
              <a:solidFill>
                <a:srgbClr val="E17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4" name="Oval 49"/>
              <p:cNvSpPr>
                <a:spLocks noChangeArrowheads="1"/>
              </p:cNvSpPr>
              <p:nvPr/>
            </p:nvSpPr>
            <p:spPr bwMode="auto">
              <a:xfrm>
                <a:off x="7427383" y="3094172"/>
                <a:ext cx="86783" cy="84691"/>
              </a:xfrm>
              <a:prstGeom prst="ellipse">
                <a:avLst/>
              </a:prstGeom>
              <a:solidFill>
                <a:srgbClr val="E17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3" name="组合 52"/>
            <p:cNvGrpSpPr/>
            <p:nvPr/>
          </p:nvGrpSpPr>
          <p:grpSpPr bwMode="auto">
            <a:xfrm>
              <a:off x="594837" y="3767138"/>
              <a:ext cx="758428" cy="760810"/>
              <a:chOff x="854075" y="3976688"/>
              <a:chExt cx="1011237" cy="1014413"/>
            </a:xfrm>
          </p:grpSpPr>
          <p:sp>
            <p:nvSpPr>
              <p:cNvPr id="560" name="Oval 53"/>
              <p:cNvSpPr>
                <a:spLocks noChangeArrowheads="1"/>
              </p:cNvSpPr>
              <p:nvPr/>
            </p:nvSpPr>
            <p:spPr bwMode="auto">
              <a:xfrm>
                <a:off x="853018" y="3976030"/>
                <a:ext cx="1011766" cy="1014169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1" name="Freeform 54"/>
              <p:cNvSpPr/>
              <p:nvPr/>
            </p:nvSpPr>
            <p:spPr bwMode="auto">
              <a:xfrm>
                <a:off x="1322918" y="4227984"/>
                <a:ext cx="82549" cy="290066"/>
              </a:xfrm>
              <a:custGeom>
                <a:avLst/>
                <a:gdLst>
                  <a:gd name="T0" fmla="*/ 27 w 45"/>
                  <a:gd name="T1" fmla="*/ 1 h 158"/>
                  <a:gd name="T2" fmla="*/ 8 w 45"/>
                  <a:gd name="T3" fmla="*/ 18 h 158"/>
                  <a:gd name="T4" fmla="*/ 1 w 45"/>
                  <a:gd name="T5" fmla="*/ 138 h 158"/>
                  <a:gd name="T6" fmla="*/ 18 w 45"/>
                  <a:gd name="T7" fmla="*/ 157 h 158"/>
                  <a:gd name="T8" fmla="*/ 18 w 45"/>
                  <a:gd name="T9" fmla="*/ 157 h 158"/>
                  <a:gd name="T10" fmla="*/ 37 w 45"/>
                  <a:gd name="T11" fmla="*/ 140 h 158"/>
                  <a:gd name="T12" fmla="*/ 45 w 45"/>
                  <a:gd name="T13" fmla="*/ 20 h 158"/>
                  <a:gd name="T14" fmla="*/ 27 w 45"/>
                  <a:gd name="T15" fmla="*/ 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8">
                    <a:moveTo>
                      <a:pt x="27" y="1"/>
                    </a:moveTo>
                    <a:cubicBezTo>
                      <a:pt x="17" y="0"/>
                      <a:pt x="9" y="8"/>
                      <a:pt x="8" y="1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0" y="148"/>
                      <a:pt x="8" y="156"/>
                      <a:pt x="18" y="157"/>
                    </a:cubicBezTo>
                    <a:cubicBezTo>
                      <a:pt x="18" y="157"/>
                      <a:pt x="18" y="157"/>
                      <a:pt x="18" y="157"/>
                    </a:cubicBezTo>
                    <a:cubicBezTo>
                      <a:pt x="28" y="158"/>
                      <a:pt x="36" y="150"/>
                      <a:pt x="37" y="14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10"/>
                      <a:pt x="37" y="1"/>
                      <a:pt x="27" y="1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2" name="Oval 55"/>
              <p:cNvSpPr>
                <a:spLocks noChangeArrowheads="1"/>
              </p:cNvSpPr>
              <p:nvPr/>
            </p:nvSpPr>
            <p:spPr bwMode="auto">
              <a:xfrm>
                <a:off x="1297518" y="4441829"/>
                <a:ext cx="127000" cy="127036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3" name="Freeform 56"/>
              <p:cNvSpPr/>
              <p:nvPr/>
            </p:nvSpPr>
            <p:spPr bwMode="auto">
              <a:xfrm>
                <a:off x="1346200" y="4479939"/>
                <a:ext cx="368300" cy="122801"/>
              </a:xfrm>
              <a:custGeom>
                <a:avLst/>
                <a:gdLst>
                  <a:gd name="T0" fmla="*/ 201 w 203"/>
                  <a:gd name="T1" fmla="*/ 51 h 67"/>
                  <a:gd name="T2" fmla="*/ 181 w 203"/>
                  <a:gd name="T3" fmla="*/ 29 h 67"/>
                  <a:gd name="T4" fmla="*/ 28 w 203"/>
                  <a:gd name="T5" fmla="*/ 2 h 67"/>
                  <a:gd name="T6" fmla="*/ 1 w 203"/>
                  <a:gd name="T7" fmla="*/ 16 h 67"/>
                  <a:gd name="T8" fmla="*/ 1 w 203"/>
                  <a:gd name="T9" fmla="*/ 16 h 67"/>
                  <a:gd name="T10" fmla="*/ 22 w 203"/>
                  <a:gd name="T11" fmla="*/ 38 h 67"/>
                  <a:gd name="T12" fmla="*/ 175 w 203"/>
                  <a:gd name="T13" fmla="*/ 65 h 67"/>
                  <a:gd name="T14" fmla="*/ 201 w 203"/>
                  <a:gd name="T1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67">
                    <a:moveTo>
                      <a:pt x="201" y="51"/>
                    </a:moveTo>
                    <a:cubicBezTo>
                      <a:pt x="203" y="41"/>
                      <a:pt x="194" y="31"/>
                      <a:pt x="181" y="2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5" y="0"/>
                      <a:pt x="3" y="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6"/>
                      <a:pt x="9" y="36"/>
                      <a:pt x="22" y="38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88" y="67"/>
                      <a:pt x="199" y="61"/>
                      <a:pt x="201" y="51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4" name="Freeform 57"/>
              <p:cNvSpPr/>
              <p:nvPr/>
            </p:nvSpPr>
            <p:spPr bwMode="auto">
              <a:xfrm>
                <a:off x="1113367" y="4397365"/>
                <a:ext cx="372533" cy="336646"/>
              </a:xfrm>
              <a:custGeom>
                <a:avLst/>
                <a:gdLst>
                  <a:gd name="T0" fmla="*/ 229 w 234"/>
                  <a:gd name="T1" fmla="*/ 0 h 213"/>
                  <a:gd name="T2" fmla="*/ 0 w 234"/>
                  <a:gd name="T3" fmla="*/ 209 h 213"/>
                  <a:gd name="T4" fmla="*/ 4 w 234"/>
                  <a:gd name="T5" fmla="*/ 213 h 213"/>
                  <a:gd name="T6" fmla="*/ 234 w 234"/>
                  <a:gd name="T7" fmla="*/ 6 h 213"/>
                  <a:gd name="T8" fmla="*/ 229 w 23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3">
                    <a:moveTo>
                      <a:pt x="229" y="0"/>
                    </a:moveTo>
                    <a:lnTo>
                      <a:pt x="0" y="209"/>
                    </a:lnTo>
                    <a:lnTo>
                      <a:pt x="4" y="213"/>
                    </a:lnTo>
                    <a:lnTo>
                      <a:pt x="234" y="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5" name="Oval 58"/>
              <p:cNvSpPr>
                <a:spLocks noChangeArrowheads="1"/>
              </p:cNvSpPr>
              <p:nvPr/>
            </p:nvSpPr>
            <p:spPr bwMode="auto">
              <a:xfrm>
                <a:off x="1460500" y="4382545"/>
                <a:ext cx="38100" cy="40227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6" name="Oval 59"/>
              <p:cNvSpPr>
                <a:spLocks noChangeArrowheads="1"/>
              </p:cNvSpPr>
              <p:nvPr/>
            </p:nvSpPr>
            <p:spPr bwMode="auto">
              <a:xfrm>
                <a:off x="1325034" y="4014141"/>
                <a:ext cx="80433" cy="80456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7" name="Oval 60"/>
              <p:cNvSpPr>
                <a:spLocks noChangeArrowheads="1"/>
              </p:cNvSpPr>
              <p:nvPr/>
            </p:nvSpPr>
            <p:spPr bwMode="auto">
              <a:xfrm>
                <a:off x="1325034" y="4871633"/>
                <a:ext cx="80433" cy="80456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8" name="Oval 61"/>
              <p:cNvSpPr>
                <a:spLocks noChangeArrowheads="1"/>
              </p:cNvSpPr>
              <p:nvPr/>
            </p:nvSpPr>
            <p:spPr bwMode="auto">
              <a:xfrm>
                <a:off x="1733551" y="4448180"/>
                <a:ext cx="80433" cy="82574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9" name="Oval 62"/>
              <p:cNvSpPr>
                <a:spLocks noChangeArrowheads="1"/>
              </p:cNvSpPr>
              <p:nvPr/>
            </p:nvSpPr>
            <p:spPr bwMode="auto">
              <a:xfrm>
                <a:off x="901700" y="4448180"/>
                <a:ext cx="80433" cy="82574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0" name="Freeform 63"/>
              <p:cNvSpPr/>
              <p:nvPr/>
            </p:nvSpPr>
            <p:spPr bwMode="auto">
              <a:xfrm>
                <a:off x="1627717" y="4149646"/>
                <a:ext cx="88900" cy="86807"/>
              </a:xfrm>
              <a:custGeom>
                <a:avLst/>
                <a:gdLst>
                  <a:gd name="T0" fmla="*/ 39 w 49"/>
                  <a:gd name="T1" fmla="*/ 40 h 48"/>
                  <a:gd name="T2" fmla="*/ 40 w 49"/>
                  <a:gd name="T3" fmla="*/ 9 h 48"/>
                  <a:gd name="T4" fmla="*/ 9 w 49"/>
                  <a:gd name="T5" fmla="*/ 8 h 48"/>
                  <a:gd name="T6" fmla="*/ 8 w 49"/>
                  <a:gd name="T7" fmla="*/ 39 h 48"/>
                  <a:gd name="T8" fmla="*/ 39 w 49"/>
                  <a:gd name="T9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8">
                    <a:moveTo>
                      <a:pt x="39" y="40"/>
                    </a:moveTo>
                    <a:cubicBezTo>
                      <a:pt x="48" y="32"/>
                      <a:pt x="49" y="18"/>
                      <a:pt x="40" y="9"/>
                    </a:cubicBezTo>
                    <a:cubicBezTo>
                      <a:pt x="32" y="0"/>
                      <a:pt x="18" y="0"/>
                      <a:pt x="9" y="8"/>
                    </a:cubicBezTo>
                    <a:cubicBezTo>
                      <a:pt x="0" y="17"/>
                      <a:pt x="0" y="30"/>
                      <a:pt x="8" y="39"/>
                    </a:cubicBezTo>
                    <a:cubicBezTo>
                      <a:pt x="17" y="48"/>
                      <a:pt x="31" y="48"/>
                      <a:pt x="39" y="4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1" name="Freeform 64"/>
              <p:cNvSpPr/>
              <p:nvPr/>
            </p:nvSpPr>
            <p:spPr bwMode="auto">
              <a:xfrm>
                <a:off x="1007534" y="4740362"/>
                <a:ext cx="88900" cy="88925"/>
              </a:xfrm>
              <a:custGeom>
                <a:avLst/>
                <a:gdLst>
                  <a:gd name="T0" fmla="*/ 40 w 49"/>
                  <a:gd name="T1" fmla="*/ 40 h 49"/>
                  <a:gd name="T2" fmla="*/ 41 w 49"/>
                  <a:gd name="T3" fmla="*/ 9 h 49"/>
                  <a:gd name="T4" fmla="*/ 9 w 49"/>
                  <a:gd name="T5" fmla="*/ 8 h 49"/>
                  <a:gd name="T6" fmla="*/ 9 w 49"/>
                  <a:gd name="T7" fmla="*/ 40 h 49"/>
                  <a:gd name="T8" fmla="*/ 40 w 49"/>
                  <a:gd name="T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0" y="40"/>
                    </a:moveTo>
                    <a:cubicBezTo>
                      <a:pt x="49" y="32"/>
                      <a:pt x="49" y="18"/>
                      <a:pt x="41" y="9"/>
                    </a:cubicBezTo>
                    <a:cubicBezTo>
                      <a:pt x="32" y="0"/>
                      <a:pt x="18" y="0"/>
                      <a:pt x="9" y="8"/>
                    </a:cubicBezTo>
                    <a:cubicBezTo>
                      <a:pt x="1" y="17"/>
                      <a:pt x="0" y="31"/>
                      <a:pt x="9" y="40"/>
                    </a:cubicBezTo>
                    <a:cubicBezTo>
                      <a:pt x="17" y="48"/>
                      <a:pt x="31" y="49"/>
                      <a:pt x="40" y="4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2" name="Freeform 65"/>
              <p:cNvSpPr/>
              <p:nvPr/>
            </p:nvSpPr>
            <p:spPr bwMode="auto">
              <a:xfrm>
                <a:off x="1595967" y="4746715"/>
                <a:ext cx="88900" cy="88925"/>
              </a:xfrm>
              <a:custGeom>
                <a:avLst/>
                <a:gdLst>
                  <a:gd name="T0" fmla="*/ 39 w 49"/>
                  <a:gd name="T1" fmla="*/ 40 h 49"/>
                  <a:gd name="T2" fmla="*/ 40 w 49"/>
                  <a:gd name="T3" fmla="*/ 9 h 49"/>
                  <a:gd name="T4" fmla="*/ 9 w 49"/>
                  <a:gd name="T5" fmla="*/ 9 h 49"/>
                  <a:gd name="T6" fmla="*/ 8 w 49"/>
                  <a:gd name="T7" fmla="*/ 40 h 49"/>
                  <a:gd name="T8" fmla="*/ 39 w 49"/>
                  <a:gd name="T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39" y="40"/>
                    </a:moveTo>
                    <a:cubicBezTo>
                      <a:pt x="48" y="32"/>
                      <a:pt x="49" y="18"/>
                      <a:pt x="40" y="9"/>
                    </a:cubicBezTo>
                    <a:cubicBezTo>
                      <a:pt x="32" y="1"/>
                      <a:pt x="18" y="0"/>
                      <a:pt x="9" y="9"/>
                    </a:cubicBezTo>
                    <a:cubicBezTo>
                      <a:pt x="0" y="17"/>
                      <a:pt x="0" y="31"/>
                      <a:pt x="8" y="40"/>
                    </a:cubicBezTo>
                    <a:cubicBezTo>
                      <a:pt x="17" y="48"/>
                      <a:pt x="31" y="49"/>
                      <a:pt x="39" y="4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3" name="Freeform 66"/>
              <p:cNvSpPr/>
              <p:nvPr/>
            </p:nvSpPr>
            <p:spPr bwMode="auto">
              <a:xfrm>
                <a:off x="1022351" y="4139059"/>
                <a:ext cx="88900" cy="88925"/>
              </a:xfrm>
              <a:custGeom>
                <a:avLst/>
                <a:gdLst>
                  <a:gd name="T0" fmla="*/ 40 w 49"/>
                  <a:gd name="T1" fmla="*/ 41 h 49"/>
                  <a:gd name="T2" fmla="*/ 41 w 49"/>
                  <a:gd name="T3" fmla="*/ 10 h 49"/>
                  <a:gd name="T4" fmla="*/ 10 w 49"/>
                  <a:gd name="T5" fmla="*/ 9 h 49"/>
                  <a:gd name="T6" fmla="*/ 9 w 49"/>
                  <a:gd name="T7" fmla="*/ 40 h 49"/>
                  <a:gd name="T8" fmla="*/ 40 w 49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0" y="41"/>
                    </a:moveTo>
                    <a:cubicBezTo>
                      <a:pt x="49" y="32"/>
                      <a:pt x="49" y="18"/>
                      <a:pt x="41" y="10"/>
                    </a:cubicBezTo>
                    <a:cubicBezTo>
                      <a:pt x="32" y="1"/>
                      <a:pt x="18" y="0"/>
                      <a:pt x="10" y="9"/>
                    </a:cubicBezTo>
                    <a:cubicBezTo>
                      <a:pt x="1" y="17"/>
                      <a:pt x="0" y="31"/>
                      <a:pt x="9" y="40"/>
                    </a:cubicBezTo>
                    <a:cubicBezTo>
                      <a:pt x="17" y="49"/>
                      <a:pt x="31" y="49"/>
                      <a:pt x="40" y="41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4" name="组合 67"/>
            <p:cNvGrpSpPr/>
            <p:nvPr/>
          </p:nvGrpSpPr>
          <p:grpSpPr bwMode="auto">
            <a:xfrm>
              <a:off x="2399824" y="3767138"/>
              <a:ext cx="758428" cy="762000"/>
              <a:chOff x="3260725" y="3914776"/>
              <a:chExt cx="1011237" cy="1016000"/>
            </a:xfrm>
          </p:grpSpPr>
          <p:sp>
            <p:nvSpPr>
              <p:cNvPr id="540" name="Oval 67"/>
              <p:cNvSpPr>
                <a:spLocks noChangeArrowheads="1"/>
              </p:cNvSpPr>
              <p:nvPr/>
            </p:nvSpPr>
            <p:spPr bwMode="auto">
              <a:xfrm>
                <a:off x="3259668" y="3914118"/>
                <a:ext cx="1011766" cy="1016288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1" name="Freeform 68"/>
              <p:cNvSpPr>
                <a:spLocks noEditPoints="1"/>
              </p:cNvSpPr>
              <p:nvPr/>
            </p:nvSpPr>
            <p:spPr bwMode="auto">
              <a:xfrm>
                <a:off x="3285068" y="4049624"/>
                <a:ext cx="960966" cy="880783"/>
              </a:xfrm>
              <a:custGeom>
                <a:avLst/>
                <a:gdLst>
                  <a:gd name="T0" fmla="*/ 529 w 529"/>
                  <a:gd name="T1" fmla="*/ 118 h 484"/>
                  <a:gd name="T2" fmla="*/ 466 w 529"/>
                  <a:gd name="T3" fmla="*/ 12 h 484"/>
                  <a:gd name="T4" fmla="*/ 76 w 529"/>
                  <a:gd name="T5" fmla="*/ 0 h 484"/>
                  <a:gd name="T6" fmla="*/ 49 w 529"/>
                  <a:gd name="T7" fmla="*/ 28 h 484"/>
                  <a:gd name="T8" fmla="*/ 50 w 529"/>
                  <a:gd name="T9" fmla="*/ 34 h 484"/>
                  <a:gd name="T10" fmla="*/ 36 w 529"/>
                  <a:gd name="T11" fmla="*/ 48 h 484"/>
                  <a:gd name="T12" fmla="*/ 34 w 529"/>
                  <a:gd name="T13" fmla="*/ 48 h 484"/>
                  <a:gd name="T14" fmla="*/ 6 w 529"/>
                  <a:gd name="T15" fmla="*/ 100 h 484"/>
                  <a:gd name="T16" fmla="*/ 0 w 529"/>
                  <a:gd name="T17" fmla="*/ 294 h 484"/>
                  <a:gd name="T18" fmla="*/ 26 w 529"/>
                  <a:gd name="T19" fmla="*/ 350 h 484"/>
                  <a:gd name="T20" fmla="*/ 30 w 529"/>
                  <a:gd name="T21" fmla="*/ 349 h 484"/>
                  <a:gd name="T22" fmla="*/ 44 w 529"/>
                  <a:gd name="T23" fmla="*/ 364 h 484"/>
                  <a:gd name="T24" fmla="*/ 41 w 529"/>
                  <a:gd name="T25" fmla="*/ 372 h 484"/>
                  <a:gd name="T26" fmla="*/ 265 w 529"/>
                  <a:gd name="T27" fmla="*/ 484 h 484"/>
                  <a:gd name="T28" fmla="*/ 523 w 529"/>
                  <a:gd name="T29" fmla="*/ 308 h 484"/>
                  <a:gd name="T30" fmla="*/ 529 w 529"/>
                  <a:gd name="T31" fmla="*/ 118 h 484"/>
                  <a:gd name="T32" fmla="*/ 30 w 529"/>
                  <a:gd name="T33" fmla="*/ 340 h 484"/>
                  <a:gd name="T34" fmla="*/ 17 w 529"/>
                  <a:gd name="T35" fmla="*/ 325 h 484"/>
                  <a:gd name="T36" fmla="*/ 31 w 529"/>
                  <a:gd name="T37" fmla="*/ 312 h 484"/>
                  <a:gd name="T38" fmla="*/ 44 w 529"/>
                  <a:gd name="T39" fmla="*/ 326 h 484"/>
                  <a:gd name="T40" fmla="*/ 30 w 529"/>
                  <a:gd name="T41" fmla="*/ 340 h 484"/>
                  <a:gd name="T42" fmla="*/ 31 w 529"/>
                  <a:gd name="T43" fmla="*/ 298 h 484"/>
                  <a:gd name="T44" fmla="*/ 18 w 529"/>
                  <a:gd name="T45" fmla="*/ 284 h 484"/>
                  <a:gd name="T46" fmla="*/ 32 w 529"/>
                  <a:gd name="T47" fmla="*/ 270 h 484"/>
                  <a:gd name="T48" fmla="*/ 45 w 529"/>
                  <a:gd name="T49" fmla="*/ 285 h 484"/>
                  <a:gd name="T50" fmla="*/ 31 w 529"/>
                  <a:gd name="T51" fmla="*/ 298 h 484"/>
                  <a:gd name="T52" fmla="*/ 17 w 529"/>
                  <a:gd name="T53" fmla="*/ 246 h 484"/>
                  <a:gd name="T54" fmla="*/ 31 w 529"/>
                  <a:gd name="T55" fmla="*/ 232 h 484"/>
                  <a:gd name="T56" fmla="*/ 45 w 529"/>
                  <a:gd name="T57" fmla="*/ 246 h 484"/>
                  <a:gd name="T58" fmla="*/ 31 w 529"/>
                  <a:gd name="T59" fmla="*/ 260 h 484"/>
                  <a:gd name="T60" fmla="*/ 17 w 529"/>
                  <a:gd name="T61" fmla="*/ 246 h 484"/>
                  <a:gd name="T62" fmla="*/ 32 w 529"/>
                  <a:gd name="T63" fmla="*/ 218 h 484"/>
                  <a:gd name="T64" fmla="*/ 18 w 529"/>
                  <a:gd name="T65" fmla="*/ 204 h 484"/>
                  <a:gd name="T66" fmla="*/ 32 w 529"/>
                  <a:gd name="T67" fmla="*/ 190 h 484"/>
                  <a:gd name="T68" fmla="*/ 46 w 529"/>
                  <a:gd name="T69" fmla="*/ 205 h 484"/>
                  <a:gd name="T70" fmla="*/ 32 w 529"/>
                  <a:gd name="T71" fmla="*/ 218 h 484"/>
                  <a:gd name="T72" fmla="*/ 33 w 529"/>
                  <a:gd name="T73" fmla="*/ 177 h 484"/>
                  <a:gd name="T74" fmla="*/ 19 w 529"/>
                  <a:gd name="T75" fmla="*/ 163 h 484"/>
                  <a:gd name="T76" fmla="*/ 33 w 529"/>
                  <a:gd name="T77" fmla="*/ 149 h 484"/>
                  <a:gd name="T78" fmla="*/ 47 w 529"/>
                  <a:gd name="T79" fmla="*/ 164 h 484"/>
                  <a:gd name="T80" fmla="*/ 33 w 529"/>
                  <a:gd name="T81" fmla="*/ 177 h 484"/>
                  <a:gd name="T82" fmla="*/ 34 w 529"/>
                  <a:gd name="T83" fmla="*/ 136 h 484"/>
                  <a:gd name="T84" fmla="*/ 20 w 529"/>
                  <a:gd name="T85" fmla="*/ 121 h 484"/>
                  <a:gd name="T86" fmla="*/ 34 w 529"/>
                  <a:gd name="T87" fmla="*/ 108 h 484"/>
                  <a:gd name="T88" fmla="*/ 48 w 529"/>
                  <a:gd name="T89" fmla="*/ 122 h 484"/>
                  <a:gd name="T90" fmla="*/ 34 w 529"/>
                  <a:gd name="T91" fmla="*/ 136 h 484"/>
                  <a:gd name="T92" fmla="*/ 35 w 529"/>
                  <a:gd name="T93" fmla="*/ 89 h 484"/>
                  <a:gd name="T94" fmla="*/ 21 w 529"/>
                  <a:gd name="T95" fmla="*/ 75 h 484"/>
                  <a:gd name="T96" fmla="*/ 35 w 529"/>
                  <a:gd name="T97" fmla="*/ 61 h 484"/>
                  <a:gd name="T98" fmla="*/ 49 w 529"/>
                  <a:gd name="T99" fmla="*/ 76 h 484"/>
                  <a:gd name="T100" fmla="*/ 35 w 529"/>
                  <a:gd name="T101" fmla="*/ 8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9" h="484">
                    <a:moveTo>
                      <a:pt x="529" y="118"/>
                    </a:moveTo>
                    <a:cubicBezTo>
                      <a:pt x="516" y="78"/>
                      <a:pt x="494" y="42"/>
                      <a:pt x="466" y="12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9"/>
                      <a:pt x="57" y="18"/>
                      <a:pt x="49" y="28"/>
                    </a:cubicBezTo>
                    <a:cubicBezTo>
                      <a:pt x="49" y="30"/>
                      <a:pt x="50" y="32"/>
                      <a:pt x="50" y="34"/>
                    </a:cubicBezTo>
                    <a:cubicBezTo>
                      <a:pt x="50" y="42"/>
                      <a:pt x="43" y="48"/>
                      <a:pt x="36" y="48"/>
                    </a:cubicBezTo>
                    <a:cubicBezTo>
                      <a:pt x="35" y="48"/>
                      <a:pt x="35" y="48"/>
                      <a:pt x="34" y="48"/>
                    </a:cubicBezTo>
                    <a:cubicBezTo>
                      <a:pt x="23" y="64"/>
                      <a:pt x="14" y="81"/>
                      <a:pt x="6" y="100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7" y="313"/>
                      <a:pt x="16" y="332"/>
                      <a:pt x="26" y="350"/>
                    </a:cubicBezTo>
                    <a:cubicBezTo>
                      <a:pt x="28" y="350"/>
                      <a:pt x="29" y="349"/>
                      <a:pt x="30" y="349"/>
                    </a:cubicBezTo>
                    <a:cubicBezTo>
                      <a:pt x="38" y="350"/>
                      <a:pt x="44" y="356"/>
                      <a:pt x="44" y="364"/>
                    </a:cubicBezTo>
                    <a:cubicBezTo>
                      <a:pt x="44" y="367"/>
                      <a:pt x="43" y="369"/>
                      <a:pt x="41" y="372"/>
                    </a:cubicBezTo>
                    <a:cubicBezTo>
                      <a:pt x="92" y="440"/>
                      <a:pt x="173" y="484"/>
                      <a:pt x="265" y="484"/>
                    </a:cubicBezTo>
                    <a:cubicBezTo>
                      <a:pt x="382" y="484"/>
                      <a:pt x="482" y="411"/>
                      <a:pt x="523" y="308"/>
                    </a:cubicBezTo>
                    <a:lnTo>
                      <a:pt x="529" y="118"/>
                    </a:lnTo>
                    <a:close/>
                    <a:moveTo>
                      <a:pt x="30" y="340"/>
                    </a:moveTo>
                    <a:cubicBezTo>
                      <a:pt x="23" y="339"/>
                      <a:pt x="17" y="333"/>
                      <a:pt x="17" y="325"/>
                    </a:cubicBezTo>
                    <a:cubicBezTo>
                      <a:pt x="17" y="318"/>
                      <a:pt x="23" y="312"/>
                      <a:pt x="31" y="312"/>
                    </a:cubicBezTo>
                    <a:cubicBezTo>
                      <a:pt x="39" y="312"/>
                      <a:pt x="45" y="318"/>
                      <a:pt x="44" y="326"/>
                    </a:cubicBezTo>
                    <a:cubicBezTo>
                      <a:pt x="44" y="334"/>
                      <a:pt x="38" y="340"/>
                      <a:pt x="30" y="340"/>
                    </a:cubicBezTo>
                    <a:close/>
                    <a:moveTo>
                      <a:pt x="31" y="298"/>
                    </a:moveTo>
                    <a:cubicBezTo>
                      <a:pt x="24" y="298"/>
                      <a:pt x="17" y="292"/>
                      <a:pt x="18" y="284"/>
                    </a:cubicBezTo>
                    <a:cubicBezTo>
                      <a:pt x="18" y="276"/>
                      <a:pt x="24" y="270"/>
                      <a:pt x="32" y="270"/>
                    </a:cubicBezTo>
                    <a:cubicBezTo>
                      <a:pt x="40" y="271"/>
                      <a:pt x="46" y="277"/>
                      <a:pt x="45" y="285"/>
                    </a:cubicBezTo>
                    <a:cubicBezTo>
                      <a:pt x="45" y="292"/>
                      <a:pt x="39" y="298"/>
                      <a:pt x="31" y="298"/>
                    </a:cubicBezTo>
                    <a:close/>
                    <a:moveTo>
                      <a:pt x="17" y="246"/>
                    </a:moveTo>
                    <a:cubicBezTo>
                      <a:pt x="17" y="238"/>
                      <a:pt x="24" y="232"/>
                      <a:pt x="31" y="232"/>
                    </a:cubicBezTo>
                    <a:cubicBezTo>
                      <a:pt x="39" y="232"/>
                      <a:pt x="45" y="239"/>
                      <a:pt x="45" y="246"/>
                    </a:cubicBezTo>
                    <a:cubicBezTo>
                      <a:pt x="45" y="254"/>
                      <a:pt x="38" y="260"/>
                      <a:pt x="31" y="260"/>
                    </a:cubicBezTo>
                    <a:cubicBezTo>
                      <a:pt x="23" y="260"/>
                      <a:pt x="17" y="253"/>
                      <a:pt x="17" y="246"/>
                    </a:cubicBezTo>
                    <a:close/>
                    <a:moveTo>
                      <a:pt x="32" y="218"/>
                    </a:moveTo>
                    <a:cubicBezTo>
                      <a:pt x="24" y="218"/>
                      <a:pt x="18" y="212"/>
                      <a:pt x="18" y="204"/>
                    </a:cubicBezTo>
                    <a:cubicBezTo>
                      <a:pt x="18" y="196"/>
                      <a:pt x="25" y="190"/>
                      <a:pt x="32" y="190"/>
                    </a:cubicBezTo>
                    <a:cubicBezTo>
                      <a:pt x="40" y="191"/>
                      <a:pt x="46" y="197"/>
                      <a:pt x="46" y="205"/>
                    </a:cubicBezTo>
                    <a:cubicBezTo>
                      <a:pt x="46" y="212"/>
                      <a:pt x="39" y="218"/>
                      <a:pt x="32" y="218"/>
                    </a:cubicBezTo>
                    <a:close/>
                    <a:moveTo>
                      <a:pt x="33" y="177"/>
                    </a:moveTo>
                    <a:cubicBezTo>
                      <a:pt x="25" y="177"/>
                      <a:pt x="19" y="171"/>
                      <a:pt x="19" y="163"/>
                    </a:cubicBezTo>
                    <a:cubicBezTo>
                      <a:pt x="19" y="155"/>
                      <a:pt x="26" y="149"/>
                      <a:pt x="33" y="149"/>
                    </a:cubicBezTo>
                    <a:cubicBezTo>
                      <a:pt x="41" y="150"/>
                      <a:pt x="47" y="156"/>
                      <a:pt x="47" y="164"/>
                    </a:cubicBezTo>
                    <a:cubicBezTo>
                      <a:pt x="47" y="171"/>
                      <a:pt x="40" y="177"/>
                      <a:pt x="33" y="177"/>
                    </a:cubicBezTo>
                    <a:close/>
                    <a:moveTo>
                      <a:pt x="34" y="136"/>
                    </a:moveTo>
                    <a:cubicBezTo>
                      <a:pt x="26" y="135"/>
                      <a:pt x="20" y="129"/>
                      <a:pt x="20" y="121"/>
                    </a:cubicBezTo>
                    <a:cubicBezTo>
                      <a:pt x="20" y="114"/>
                      <a:pt x="27" y="108"/>
                      <a:pt x="34" y="108"/>
                    </a:cubicBezTo>
                    <a:cubicBezTo>
                      <a:pt x="42" y="108"/>
                      <a:pt x="48" y="114"/>
                      <a:pt x="48" y="122"/>
                    </a:cubicBezTo>
                    <a:cubicBezTo>
                      <a:pt x="48" y="130"/>
                      <a:pt x="41" y="136"/>
                      <a:pt x="34" y="136"/>
                    </a:cubicBezTo>
                    <a:close/>
                    <a:moveTo>
                      <a:pt x="35" y="89"/>
                    </a:moveTo>
                    <a:cubicBezTo>
                      <a:pt x="27" y="89"/>
                      <a:pt x="21" y="83"/>
                      <a:pt x="21" y="75"/>
                    </a:cubicBezTo>
                    <a:cubicBezTo>
                      <a:pt x="21" y="67"/>
                      <a:pt x="28" y="61"/>
                      <a:pt x="35" y="61"/>
                    </a:cubicBezTo>
                    <a:cubicBezTo>
                      <a:pt x="43" y="62"/>
                      <a:pt x="49" y="68"/>
                      <a:pt x="49" y="76"/>
                    </a:cubicBezTo>
                    <a:cubicBezTo>
                      <a:pt x="49" y="83"/>
                      <a:pt x="42" y="89"/>
                      <a:pt x="35" y="89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2" name="Freeform 69"/>
              <p:cNvSpPr/>
              <p:nvPr/>
            </p:nvSpPr>
            <p:spPr bwMode="auto">
              <a:xfrm>
                <a:off x="3403601" y="4195714"/>
                <a:ext cx="768350" cy="46580"/>
              </a:xfrm>
              <a:custGeom>
                <a:avLst/>
                <a:gdLst>
                  <a:gd name="T0" fmla="*/ 0 w 484"/>
                  <a:gd name="T1" fmla="*/ 0 h 29"/>
                  <a:gd name="T2" fmla="*/ 0 w 484"/>
                  <a:gd name="T3" fmla="*/ 19 h 29"/>
                  <a:gd name="T4" fmla="*/ 484 w 484"/>
                  <a:gd name="T5" fmla="*/ 29 h 29"/>
                  <a:gd name="T6" fmla="*/ 484 w 484"/>
                  <a:gd name="T7" fmla="*/ 10 h 29"/>
                  <a:gd name="T8" fmla="*/ 0 w 48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" h="29">
                    <a:moveTo>
                      <a:pt x="0" y="0"/>
                    </a:moveTo>
                    <a:lnTo>
                      <a:pt x="0" y="19"/>
                    </a:lnTo>
                    <a:lnTo>
                      <a:pt x="484" y="29"/>
                    </a:lnTo>
                    <a:lnTo>
                      <a:pt x="48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3" name="Freeform 70"/>
              <p:cNvSpPr/>
              <p:nvPr/>
            </p:nvSpPr>
            <p:spPr bwMode="auto">
              <a:xfrm>
                <a:off x="3403601" y="4286757"/>
                <a:ext cx="768350" cy="48696"/>
              </a:xfrm>
              <a:custGeom>
                <a:avLst/>
                <a:gdLst>
                  <a:gd name="T0" fmla="*/ 0 w 484"/>
                  <a:gd name="T1" fmla="*/ 20 h 31"/>
                  <a:gd name="T2" fmla="*/ 484 w 484"/>
                  <a:gd name="T3" fmla="*/ 31 h 31"/>
                  <a:gd name="T4" fmla="*/ 484 w 484"/>
                  <a:gd name="T5" fmla="*/ 10 h 31"/>
                  <a:gd name="T6" fmla="*/ 0 w 484"/>
                  <a:gd name="T7" fmla="*/ 0 h 31"/>
                  <a:gd name="T8" fmla="*/ 0 w 484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" h="31">
                    <a:moveTo>
                      <a:pt x="0" y="20"/>
                    </a:moveTo>
                    <a:lnTo>
                      <a:pt x="484" y="31"/>
                    </a:lnTo>
                    <a:lnTo>
                      <a:pt x="484" y="1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4" name="Freeform 71"/>
              <p:cNvSpPr/>
              <p:nvPr/>
            </p:nvSpPr>
            <p:spPr bwMode="auto">
              <a:xfrm>
                <a:off x="3401485" y="4375683"/>
                <a:ext cx="768349" cy="50814"/>
              </a:xfrm>
              <a:custGeom>
                <a:avLst/>
                <a:gdLst>
                  <a:gd name="T0" fmla="*/ 0 w 484"/>
                  <a:gd name="T1" fmla="*/ 21 h 31"/>
                  <a:gd name="T2" fmla="*/ 484 w 484"/>
                  <a:gd name="T3" fmla="*/ 31 h 31"/>
                  <a:gd name="T4" fmla="*/ 484 w 484"/>
                  <a:gd name="T5" fmla="*/ 12 h 31"/>
                  <a:gd name="T6" fmla="*/ 0 w 484"/>
                  <a:gd name="T7" fmla="*/ 0 h 31"/>
                  <a:gd name="T8" fmla="*/ 0 w 484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" h="31">
                    <a:moveTo>
                      <a:pt x="0" y="21"/>
                    </a:moveTo>
                    <a:lnTo>
                      <a:pt x="484" y="31"/>
                    </a:lnTo>
                    <a:lnTo>
                      <a:pt x="484" y="1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5" name="Freeform 72"/>
              <p:cNvSpPr/>
              <p:nvPr/>
            </p:nvSpPr>
            <p:spPr bwMode="auto">
              <a:xfrm>
                <a:off x="3399368" y="4470959"/>
                <a:ext cx="768350" cy="46580"/>
              </a:xfrm>
              <a:custGeom>
                <a:avLst/>
                <a:gdLst>
                  <a:gd name="T0" fmla="*/ 0 w 484"/>
                  <a:gd name="T1" fmla="*/ 19 h 30"/>
                  <a:gd name="T2" fmla="*/ 484 w 484"/>
                  <a:gd name="T3" fmla="*/ 30 h 30"/>
                  <a:gd name="T4" fmla="*/ 484 w 484"/>
                  <a:gd name="T5" fmla="*/ 10 h 30"/>
                  <a:gd name="T6" fmla="*/ 0 w 484"/>
                  <a:gd name="T7" fmla="*/ 0 h 30"/>
                  <a:gd name="T8" fmla="*/ 0 w 484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" h="30">
                    <a:moveTo>
                      <a:pt x="0" y="19"/>
                    </a:moveTo>
                    <a:lnTo>
                      <a:pt x="484" y="30"/>
                    </a:lnTo>
                    <a:lnTo>
                      <a:pt x="484" y="1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6" name="Freeform 73"/>
              <p:cNvSpPr/>
              <p:nvPr/>
            </p:nvSpPr>
            <p:spPr bwMode="auto">
              <a:xfrm>
                <a:off x="3397252" y="4559884"/>
                <a:ext cx="768349" cy="48698"/>
              </a:xfrm>
              <a:custGeom>
                <a:avLst/>
                <a:gdLst>
                  <a:gd name="T0" fmla="*/ 0 w 483"/>
                  <a:gd name="T1" fmla="*/ 20 h 30"/>
                  <a:gd name="T2" fmla="*/ 483 w 483"/>
                  <a:gd name="T3" fmla="*/ 30 h 30"/>
                  <a:gd name="T4" fmla="*/ 483 w 483"/>
                  <a:gd name="T5" fmla="*/ 11 h 30"/>
                  <a:gd name="T6" fmla="*/ 0 w 483"/>
                  <a:gd name="T7" fmla="*/ 0 h 30"/>
                  <a:gd name="T8" fmla="*/ 0 w 483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30">
                    <a:moveTo>
                      <a:pt x="0" y="20"/>
                    </a:moveTo>
                    <a:lnTo>
                      <a:pt x="483" y="30"/>
                    </a:lnTo>
                    <a:lnTo>
                      <a:pt x="483" y="11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7" name="Freeform 74"/>
              <p:cNvSpPr/>
              <p:nvPr/>
            </p:nvSpPr>
            <p:spPr bwMode="auto">
              <a:xfrm>
                <a:off x="3397252" y="4653044"/>
                <a:ext cx="766233" cy="46580"/>
              </a:xfrm>
              <a:custGeom>
                <a:avLst/>
                <a:gdLst>
                  <a:gd name="T0" fmla="*/ 0 w 483"/>
                  <a:gd name="T1" fmla="*/ 19 h 29"/>
                  <a:gd name="T2" fmla="*/ 483 w 483"/>
                  <a:gd name="T3" fmla="*/ 29 h 29"/>
                  <a:gd name="T4" fmla="*/ 483 w 483"/>
                  <a:gd name="T5" fmla="*/ 10 h 29"/>
                  <a:gd name="T6" fmla="*/ 0 w 483"/>
                  <a:gd name="T7" fmla="*/ 0 h 29"/>
                  <a:gd name="T8" fmla="*/ 0 w 48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9">
                    <a:moveTo>
                      <a:pt x="0" y="19"/>
                    </a:moveTo>
                    <a:lnTo>
                      <a:pt x="483" y="29"/>
                    </a:lnTo>
                    <a:lnTo>
                      <a:pt x="483" y="1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8" name="Freeform 75"/>
              <p:cNvSpPr/>
              <p:nvPr/>
            </p:nvSpPr>
            <p:spPr bwMode="auto">
              <a:xfrm>
                <a:off x="3395134" y="4744087"/>
                <a:ext cx="740833" cy="50814"/>
              </a:xfrm>
              <a:custGeom>
                <a:avLst/>
                <a:gdLst>
                  <a:gd name="T0" fmla="*/ 409 w 409"/>
                  <a:gd name="T1" fmla="*/ 12 h 29"/>
                  <a:gd name="T2" fmla="*/ 0 w 409"/>
                  <a:gd name="T3" fmla="*/ 0 h 29"/>
                  <a:gd name="T4" fmla="*/ 0 w 409"/>
                  <a:gd name="T5" fmla="*/ 13 h 29"/>
                  <a:gd name="T6" fmla="*/ 4 w 409"/>
                  <a:gd name="T7" fmla="*/ 18 h 29"/>
                  <a:gd name="T8" fmla="*/ 393 w 409"/>
                  <a:gd name="T9" fmla="*/ 29 h 29"/>
                  <a:gd name="T10" fmla="*/ 409 w 409"/>
                  <a:gd name="T11" fmla="*/ 13 h 29"/>
                  <a:gd name="T12" fmla="*/ 409 w 409"/>
                  <a:gd name="T13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9">
                    <a:moveTo>
                      <a:pt x="409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3" y="16"/>
                      <a:pt x="4" y="18"/>
                    </a:cubicBezTo>
                    <a:cubicBezTo>
                      <a:pt x="393" y="29"/>
                      <a:pt x="393" y="29"/>
                      <a:pt x="393" y="29"/>
                    </a:cubicBezTo>
                    <a:cubicBezTo>
                      <a:pt x="399" y="24"/>
                      <a:pt x="404" y="19"/>
                      <a:pt x="409" y="13"/>
                    </a:cubicBezTo>
                    <a:lnTo>
                      <a:pt x="409" y="12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9" name="Freeform 76"/>
              <p:cNvSpPr/>
              <p:nvPr/>
            </p:nvSpPr>
            <p:spPr bwMode="auto">
              <a:xfrm>
                <a:off x="3473452" y="4835129"/>
                <a:ext cx="565149" cy="44463"/>
              </a:xfrm>
              <a:custGeom>
                <a:avLst/>
                <a:gdLst>
                  <a:gd name="T0" fmla="*/ 282 w 311"/>
                  <a:gd name="T1" fmla="*/ 24 h 24"/>
                  <a:gd name="T2" fmla="*/ 311 w 311"/>
                  <a:gd name="T3" fmla="*/ 7 h 24"/>
                  <a:gd name="T4" fmla="*/ 0 w 311"/>
                  <a:gd name="T5" fmla="*/ 0 h 24"/>
                  <a:gd name="T6" fmla="*/ 28 w 311"/>
                  <a:gd name="T7" fmla="*/ 18 h 24"/>
                  <a:gd name="T8" fmla="*/ 282 w 311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24">
                    <a:moveTo>
                      <a:pt x="282" y="24"/>
                    </a:moveTo>
                    <a:cubicBezTo>
                      <a:pt x="292" y="19"/>
                      <a:pt x="302" y="13"/>
                      <a:pt x="311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7"/>
                      <a:pt x="18" y="13"/>
                      <a:pt x="28" y="18"/>
                    </a:cubicBezTo>
                    <a:lnTo>
                      <a:pt x="282" y="24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0" name="Freeform 77"/>
              <p:cNvSpPr/>
              <p:nvPr/>
            </p:nvSpPr>
            <p:spPr bwMode="auto">
              <a:xfrm>
                <a:off x="3587752" y="4466724"/>
                <a:ext cx="381000" cy="410750"/>
              </a:xfrm>
              <a:custGeom>
                <a:avLst/>
                <a:gdLst>
                  <a:gd name="T0" fmla="*/ 11 w 210"/>
                  <a:gd name="T1" fmla="*/ 35 h 226"/>
                  <a:gd name="T2" fmla="*/ 2 w 210"/>
                  <a:gd name="T3" fmla="*/ 67 h 226"/>
                  <a:gd name="T4" fmla="*/ 125 w 210"/>
                  <a:gd name="T5" fmla="*/ 222 h 226"/>
                  <a:gd name="T6" fmla="*/ 172 w 210"/>
                  <a:gd name="T7" fmla="*/ 198 h 226"/>
                  <a:gd name="T8" fmla="*/ 206 w 210"/>
                  <a:gd name="T9" fmla="*/ 157 h 226"/>
                  <a:gd name="T10" fmla="*/ 84 w 210"/>
                  <a:gd name="T11" fmla="*/ 3 h 226"/>
                  <a:gd name="T12" fmla="*/ 48 w 210"/>
                  <a:gd name="T13" fmla="*/ 5 h 226"/>
                  <a:gd name="T14" fmla="*/ 11 w 210"/>
                  <a:gd name="T15" fmla="*/ 3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226">
                    <a:moveTo>
                      <a:pt x="11" y="35"/>
                    </a:moveTo>
                    <a:cubicBezTo>
                      <a:pt x="4" y="51"/>
                      <a:pt x="0" y="64"/>
                      <a:pt x="2" y="67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8" y="226"/>
                      <a:pt x="149" y="216"/>
                      <a:pt x="172" y="198"/>
                    </a:cubicBezTo>
                    <a:cubicBezTo>
                      <a:pt x="194" y="180"/>
                      <a:pt x="210" y="162"/>
                      <a:pt x="206" y="157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1" y="0"/>
                      <a:pt x="66" y="1"/>
                      <a:pt x="48" y="5"/>
                    </a:cubicBezTo>
                    <a:cubicBezTo>
                      <a:pt x="33" y="13"/>
                      <a:pt x="19" y="26"/>
                      <a:pt x="11" y="35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1" name="Freeform 78"/>
              <p:cNvSpPr/>
              <p:nvPr/>
            </p:nvSpPr>
            <p:spPr bwMode="auto">
              <a:xfrm>
                <a:off x="3606801" y="4475194"/>
                <a:ext cx="67733" cy="55049"/>
              </a:xfrm>
              <a:custGeom>
                <a:avLst/>
                <a:gdLst>
                  <a:gd name="T0" fmla="*/ 0 w 37"/>
                  <a:gd name="T1" fmla="*/ 30 h 30"/>
                  <a:gd name="T2" fmla="*/ 37 w 37"/>
                  <a:gd name="T3" fmla="*/ 0 h 30"/>
                  <a:gd name="T4" fmla="*/ 12 w 37"/>
                  <a:gd name="T5" fmla="*/ 5 h 30"/>
                  <a:gd name="T6" fmla="*/ 0 w 37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0">
                    <a:moveTo>
                      <a:pt x="0" y="30"/>
                    </a:moveTo>
                    <a:cubicBezTo>
                      <a:pt x="8" y="21"/>
                      <a:pt x="22" y="8"/>
                      <a:pt x="37" y="0"/>
                    </a:cubicBezTo>
                    <a:cubicBezTo>
                      <a:pt x="29" y="1"/>
                      <a:pt x="20" y="3"/>
                      <a:pt x="12" y="5"/>
                    </a:cubicBezTo>
                    <a:cubicBezTo>
                      <a:pt x="7" y="13"/>
                      <a:pt x="3" y="22"/>
                      <a:pt x="0" y="3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2" name="Freeform 79"/>
              <p:cNvSpPr/>
              <p:nvPr/>
            </p:nvSpPr>
            <p:spPr bwMode="auto">
              <a:xfrm>
                <a:off x="3587752" y="4466724"/>
                <a:ext cx="359833" cy="385343"/>
              </a:xfrm>
              <a:custGeom>
                <a:avLst/>
                <a:gdLst>
                  <a:gd name="T0" fmla="*/ 3 w 199"/>
                  <a:gd name="T1" fmla="*/ 69 h 212"/>
                  <a:gd name="T2" fmla="*/ 117 w 199"/>
                  <a:gd name="T3" fmla="*/ 212 h 212"/>
                  <a:gd name="T4" fmla="*/ 199 w 199"/>
                  <a:gd name="T5" fmla="*/ 148 h 212"/>
                  <a:gd name="T6" fmla="*/ 85 w 199"/>
                  <a:gd name="T7" fmla="*/ 4 h 212"/>
                  <a:gd name="T8" fmla="*/ 38 w 199"/>
                  <a:gd name="T9" fmla="*/ 29 h 212"/>
                  <a:gd name="T10" fmla="*/ 3 w 199"/>
                  <a:gd name="T11" fmla="*/ 6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212">
                    <a:moveTo>
                      <a:pt x="3" y="69"/>
                    </a:moveTo>
                    <a:cubicBezTo>
                      <a:pt x="117" y="212"/>
                      <a:pt x="117" y="212"/>
                      <a:pt x="117" y="212"/>
                    </a:cubicBezTo>
                    <a:cubicBezTo>
                      <a:pt x="199" y="148"/>
                      <a:pt x="199" y="148"/>
                      <a:pt x="199" y="148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1" y="0"/>
                      <a:pt x="61" y="11"/>
                      <a:pt x="38" y="29"/>
                    </a:cubicBezTo>
                    <a:cubicBezTo>
                      <a:pt x="16" y="47"/>
                      <a:pt x="0" y="64"/>
                      <a:pt x="3" y="69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3" name="Freeform 80"/>
              <p:cNvSpPr/>
              <p:nvPr/>
            </p:nvSpPr>
            <p:spPr bwMode="auto">
              <a:xfrm>
                <a:off x="3799418" y="4731383"/>
                <a:ext cx="169333" cy="148209"/>
              </a:xfrm>
              <a:custGeom>
                <a:avLst/>
                <a:gdLst>
                  <a:gd name="T0" fmla="*/ 0 w 93"/>
                  <a:gd name="T1" fmla="*/ 66 h 81"/>
                  <a:gd name="T2" fmla="*/ 12 w 93"/>
                  <a:gd name="T3" fmla="*/ 81 h 81"/>
                  <a:gd name="T4" fmla="*/ 50 w 93"/>
                  <a:gd name="T5" fmla="*/ 45 h 81"/>
                  <a:gd name="T6" fmla="*/ 93 w 93"/>
                  <a:gd name="T7" fmla="*/ 17 h 81"/>
                  <a:gd name="T8" fmla="*/ 82 w 93"/>
                  <a:gd name="T9" fmla="*/ 2 h 81"/>
                  <a:gd name="T10" fmla="*/ 38 w 93"/>
                  <a:gd name="T11" fmla="*/ 31 h 81"/>
                  <a:gd name="T12" fmla="*/ 0 w 93"/>
                  <a:gd name="T13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1">
                    <a:moveTo>
                      <a:pt x="0" y="66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81"/>
                      <a:pt x="14" y="74"/>
                      <a:pt x="50" y="45"/>
                    </a:cubicBezTo>
                    <a:cubicBezTo>
                      <a:pt x="89" y="15"/>
                      <a:pt x="93" y="17"/>
                      <a:pt x="93" y="17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77" y="0"/>
                      <a:pt x="38" y="31"/>
                    </a:cubicBezTo>
                    <a:cubicBezTo>
                      <a:pt x="3" y="59"/>
                      <a:pt x="0" y="66"/>
                      <a:pt x="0" y="66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4" name="Freeform 81"/>
              <p:cNvSpPr/>
              <p:nvPr/>
            </p:nvSpPr>
            <p:spPr bwMode="auto">
              <a:xfrm>
                <a:off x="3820585" y="4758907"/>
                <a:ext cx="154516" cy="131271"/>
              </a:xfrm>
              <a:custGeom>
                <a:avLst/>
                <a:gdLst>
                  <a:gd name="T0" fmla="*/ 38 w 85"/>
                  <a:gd name="T1" fmla="*/ 30 h 71"/>
                  <a:gd name="T2" fmla="*/ 0 w 85"/>
                  <a:gd name="T3" fmla="*/ 66 h 71"/>
                  <a:gd name="T4" fmla="*/ 0 w 85"/>
                  <a:gd name="T5" fmla="*/ 66 h 71"/>
                  <a:gd name="T6" fmla="*/ 40 w 85"/>
                  <a:gd name="T7" fmla="*/ 42 h 71"/>
                  <a:gd name="T8" fmla="*/ 81 w 85"/>
                  <a:gd name="T9" fmla="*/ 2 h 71"/>
                  <a:gd name="T10" fmla="*/ 81 w 85"/>
                  <a:gd name="T11" fmla="*/ 2 h 71"/>
                  <a:gd name="T12" fmla="*/ 38 w 85"/>
                  <a:gd name="T13" fmla="*/ 3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1">
                    <a:moveTo>
                      <a:pt x="38" y="30"/>
                    </a:moveTo>
                    <a:cubicBezTo>
                      <a:pt x="2" y="59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" y="71"/>
                      <a:pt x="18" y="60"/>
                      <a:pt x="40" y="42"/>
                    </a:cubicBezTo>
                    <a:cubicBezTo>
                      <a:pt x="63" y="24"/>
                      <a:pt x="85" y="6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77" y="0"/>
                      <a:pt x="38" y="30"/>
                    </a:cubicBezTo>
                    <a:close/>
                  </a:path>
                </a:pathLst>
              </a:custGeom>
              <a:solidFill>
                <a:srgbClr val="368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5" name="Freeform 82"/>
              <p:cNvSpPr/>
              <p:nvPr/>
            </p:nvSpPr>
            <p:spPr bwMode="auto">
              <a:xfrm>
                <a:off x="3790951" y="4720796"/>
                <a:ext cx="150283" cy="124919"/>
              </a:xfrm>
              <a:custGeom>
                <a:avLst/>
                <a:gdLst>
                  <a:gd name="T0" fmla="*/ 0 w 82"/>
                  <a:gd name="T1" fmla="*/ 66 h 68"/>
                  <a:gd name="T2" fmla="*/ 1 w 82"/>
                  <a:gd name="T3" fmla="*/ 68 h 68"/>
                  <a:gd name="T4" fmla="*/ 39 w 82"/>
                  <a:gd name="T5" fmla="*/ 33 h 68"/>
                  <a:gd name="T6" fmla="*/ 82 w 82"/>
                  <a:gd name="T7" fmla="*/ 4 h 68"/>
                  <a:gd name="T8" fmla="*/ 81 w 82"/>
                  <a:gd name="T9" fmla="*/ 2 h 68"/>
                  <a:gd name="T10" fmla="*/ 37 w 82"/>
                  <a:gd name="T11" fmla="*/ 31 h 68"/>
                  <a:gd name="T12" fmla="*/ 0 w 82"/>
                  <a:gd name="T1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68">
                    <a:moveTo>
                      <a:pt x="0" y="66"/>
                    </a:move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3" y="61"/>
                      <a:pt x="39" y="33"/>
                    </a:cubicBezTo>
                    <a:cubicBezTo>
                      <a:pt x="78" y="2"/>
                      <a:pt x="82" y="4"/>
                      <a:pt x="82" y="4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76" y="0"/>
                      <a:pt x="37" y="31"/>
                    </a:cubicBezTo>
                    <a:cubicBezTo>
                      <a:pt x="2" y="59"/>
                      <a:pt x="0" y="66"/>
                      <a:pt x="0" y="66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6" name="Freeform 83"/>
              <p:cNvSpPr/>
              <p:nvPr/>
            </p:nvSpPr>
            <p:spPr bwMode="auto">
              <a:xfrm>
                <a:off x="3793067" y="4725031"/>
                <a:ext cx="150284" cy="122801"/>
              </a:xfrm>
              <a:custGeom>
                <a:avLst/>
                <a:gdLst>
                  <a:gd name="T0" fmla="*/ 38 w 83"/>
                  <a:gd name="T1" fmla="*/ 31 h 68"/>
                  <a:gd name="T2" fmla="*/ 0 w 83"/>
                  <a:gd name="T3" fmla="*/ 66 h 68"/>
                  <a:gd name="T4" fmla="*/ 2 w 83"/>
                  <a:gd name="T5" fmla="*/ 68 h 68"/>
                  <a:gd name="T6" fmla="*/ 39 w 83"/>
                  <a:gd name="T7" fmla="*/ 32 h 68"/>
                  <a:gd name="T8" fmla="*/ 83 w 83"/>
                  <a:gd name="T9" fmla="*/ 4 h 68"/>
                  <a:gd name="T10" fmla="*/ 81 w 83"/>
                  <a:gd name="T11" fmla="*/ 2 h 68"/>
                  <a:gd name="T12" fmla="*/ 38 w 83"/>
                  <a:gd name="T13" fmla="*/ 3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8">
                    <a:moveTo>
                      <a:pt x="38" y="31"/>
                    </a:moveTo>
                    <a:cubicBezTo>
                      <a:pt x="2" y="59"/>
                      <a:pt x="0" y="66"/>
                      <a:pt x="0" y="66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4" y="61"/>
                      <a:pt x="39" y="32"/>
                    </a:cubicBezTo>
                    <a:cubicBezTo>
                      <a:pt x="78" y="2"/>
                      <a:pt x="83" y="4"/>
                      <a:pt x="83" y="4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77" y="0"/>
                      <a:pt x="38" y="31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7" name="Freeform 84"/>
              <p:cNvSpPr/>
              <p:nvPr/>
            </p:nvSpPr>
            <p:spPr bwMode="auto">
              <a:xfrm>
                <a:off x="3797301" y="4729266"/>
                <a:ext cx="150284" cy="122801"/>
              </a:xfrm>
              <a:custGeom>
                <a:avLst/>
                <a:gdLst>
                  <a:gd name="T0" fmla="*/ 37 w 83"/>
                  <a:gd name="T1" fmla="*/ 30 h 68"/>
                  <a:gd name="T2" fmla="*/ 0 w 83"/>
                  <a:gd name="T3" fmla="*/ 66 h 68"/>
                  <a:gd name="T4" fmla="*/ 1 w 83"/>
                  <a:gd name="T5" fmla="*/ 68 h 68"/>
                  <a:gd name="T6" fmla="*/ 39 w 83"/>
                  <a:gd name="T7" fmla="*/ 33 h 68"/>
                  <a:gd name="T8" fmla="*/ 83 w 83"/>
                  <a:gd name="T9" fmla="*/ 4 h 68"/>
                  <a:gd name="T10" fmla="*/ 81 w 83"/>
                  <a:gd name="T11" fmla="*/ 2 h 68"/>
                  <a:gd name="T12" fmla="*/ 37 w 83"/>
                  <a:gd name="T13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8">
                    <a:moveTo>
                      <a:pt x="37" y="30"/>
                    </a:moveTo>
                    <a:cubicBezTo>
                      <a:pt x="2" y="59"/>
                      <a:pt x="0" y="66"/>
                      <a:pt x="0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4" y="61"/>
                      <a:pt x="39" y="33"/>
                    </a:cubicBezTo>
                    <a:cubicBezTo>
                      <a:pt x="78" y="2"/>
                      <a:pt x="83" y="4"/>
                      <a:pt x="83" y="4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76" y="0"/>
                      <a:pt x="37" y="30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8" name="Freeform 85"/>
              <p:cNvSpPr/>
              <p:nvPr/>
            </p:nvSpPr>
            <p:spPr bwMode="auto">
              <a:xfrm>
                <a:off x="3788834" y="4718680"/>
                <a:ext cx="150284" cy="122801"/>
              </a:xfrm>
              <a:custGeom>
                <a:avLst/>
                <a:gdLst>
                  <a:gd name="T0" fmla="*/ 0 w 83"/>
                  <a:gd name="T1" fmla="*/ 66 h 68"/>
                  <a:gd name="T2" fmla="*/ 2 w 83"/>
                  <a:gd name="T3" fmla="*/ 68 h 68"/>
                  <a:gd name="T4" fmla="*/ 39 w 83"/>
                  <a:gd name="T5" fmla="*/ 33 h 68"/>
                  <a:gd name="T6" fmla="*/ 83 w 83"/>
                  <a:gd name="T7" fmla="*/ 4 h 68"/>
                  <a:gd name="T8" fmla="*/ 81 w 83"/>
                  <a:gd name="T9" fmla="*/ 2 h 68"/>
                  <a:gd name="T10" fmla="*/ 38 w 83"/>
                  <a:gd name="T11" fmla="*/ 31 h 68"/>
                  <a:gd name="T12" fmla="*/ 0 w 83"/>
                  <a:gd name="T1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8">
                    <a:moveTo>
                      <a:pt x="0" y="66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4" y="61"/>
                      <a:pt x="39" y="33"/>
                    </a:cubicBezTo>
                    <a:cubicBezTo>
                      <a:pt x="78" y="2"/>
                      <a:pt x="83" y="4"/>
                      <a:pt x="83" y="4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77" y="0"/>
                      <a:pt x="38" y="31"/>
                    </a:cubicBezTo>
                    <a:cubicBezTo>
                      <a:pt x="2" y="59"/>
                      <a:pt x="0" y="66"/>
                      <a:pt x="0" y="66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9" name="Freeform 86"/>
              <p:cNvSpPr>
                <a:spLocks noEditPoints="1"/>
              </p:cNvSpPr>
              <p:nvPr/>
            </p:nvSpPr>
            <p:spPr bwMode="auto">
              <a:xfrm>
                <a:off x="3543301" y="3918353"/>
                <a:ext cx="472017" cy="260423"/>
              </a:xfrm>
              <a:custGeom>
                <a:avLst/>
                <a:gdLst>
                  <a:gd name="T0" fmla="*/ 224 w 260"/>
                  <a:gd name="T1" fmla="*/ 81 h 143"/>
                  <a:gd name="T2" fmla="*/ 188 w 260"/>
                  <a:gd name="T3" fmla="*/ 49 h 143"/>
                  <a:gd name="T4" fmla="*/ 186 w 260"/>
                  <a:gd name="T5" fmla="*/ 31 h 143"/>
                  <a:gd name="T6" fmla="*/ 136 w 260"/>
                  <a:gd name="T7" fmla="*/ 1 h 143"/>
                  <a:gd name="T8" fmla="*/ 86 w 260"/>
                  <a:gd name="T9" fmla="*/ 29 h 143"/>
                  <a:gd name="T10" fmla="*/ 82 w 260"/>
                  <a:gd name="T11" fmla="*/ 47 h 143"/>
                  <a:gd name="T12" fmla="*/ 43 w 260"/>
                  <a:gd name="T13" fmla="*/ 77 h 143"/>
                  <a:gd name="T14" fmla="*/ 1 w 260"/>
                  <a:gd name="T15" fmla="*/ 92 h 143"/>
                  <a:gd name="T16" fmla="*/ 0 w 260"/>
                  <a:gd name="T17" fmla="*/ 122 h 143"/>
                  <a:gd name="T18" fmla="*/ 42 w 260"/>
                  <a:gd name="T19" fmla="*/ 139 h 143"/>
                  <a:gd name="T20" fmla="*/ 216 w 260"/>
                  <a:gd name="T21" fmla="*/ 143 h 143"/>
                  <a:gd name="T22" fmla="*/ 259 w 260"/>
                  <a:gd name="T23" fmla="*/ 128 h 143"/>
                  <a:gd name="T24" fmla="*/ 260 w 260"/>
                  <a:gd name="T25" fmla="*/ 98 h 143"/>
                  <a:gd name="T26" fmla="*/ 224 w 260"/>
                  <a:gd name="T27" fmla="*/ 81 h 143"/>
                  <a:gd name="T28" fmla="*/ 137 w 260"/>
                  <a:gd name="T29" fmla="*/ 57 h 143"/>
                  <a:gd name="T30" fmla="*/ 111 w 260"/>
                  <a:gd name="T31" fmla="*/ 31 h 143"/>
                  <a:gd name="T32" fmla="*/ 136 w 260"/>
                  <a:gd name="T33" fmla="*/ 11 h 143"/>
                  <a:gd name="T34" fmla="*/ 163 w 260"/>
                  <a:gd name="T35" fmla="*/ 32 h 143"/>
                  <a:gd name="T36" fmla="*/ 137 w 260"/>
                  <a:gd name="T37" fmla="*/ 5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143">
                    <a:moveTo>
                      <a:pt x="224" y="81"/>
                    </a:moveTo>
                    <a:cubicBezTo>
                      <a:pt x="224" y="81"/>
                      <a:pt x="203" y="50"/>
                      <a:pt x="188" y="49"/>
                    </a:cubicBezTo>
                    <a:cubicBezTo>
                      <a:pt x="188" y="49"/>
                      <a:pt x="185" y="38"/>
                      <a:pt x="186" y="31"/>
                    </a:cubicBezTo>
                    <a:cubicBezTo>
                      <a:pt x="186" y="15"/>
                      <a:pt x="164" y="1"/>
                      <a:pt x="136" y="1"/>
                    </a:cubicBezTo>
                    <a:cubicBezTo>
                      <a:pt x="109" y="0"/>
                      <a:pt x="86" y="12"/>
                      <a:pt x="86" y="29"/>
                    </a:cubicBezTo>
                    <a:cubicBezTo>
                      <a:pt x="86" y="36"/>
                      <a:pt x="82" y="47"/>
                      <a:pt x="82" y="47"/>
                    </a:cubicBezTo>
                    <a:cubicBezTo>
                      <a:pt x="68" y="47"/>
                      <a:pt x="43" y="77"/>
                      <a:pt x="43" y="77"/>
                    </a:cubicBezTo>
                    <a:cubicBezTo>
                      <a:pt x="20" y="76"/>
                      <a:pt x="1" y="83"/>
                      <a:pt x="1" y="9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31"/>
                      <a:pt x="18" y="138"/>
                      <a:pt x="42" y="139"/>
                    </a:cubicBezTo>
                    <a:cubicBezTo>
                      <a:pt x="216" y="143"/>
                      <a:pt x="216" y="143"/>
                      <a:pt x="216" y="143"/>
                    </a:cubicBezTo>
                    <a:cubicBezTo>
                      <a:pt x="240" y="143"/>
                      <a:pt x="259" y="137"/>
                      <a:pt x="259" y="12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0" y="89"/>
                      <a:pt x="247" y="82"/>
                      <a:pt x="224" y="81"/>
                    </a:cubicBezTo>
                    <a:close/>
                    <a:moveTo>
                      <a:pt x="137" y="57"/>
                    </a:moveTo>
                    <a:cubicBezTo>
                      <a:pt x="120" y="56"/>
                      <a:pt x="111" y="41"/>
                      <a:pt x="111" y="31"/>
                    </a:cubicBezTo>
                    <a:cubicBezTo>
                      <a:pt x="111" y="21"/>
                      <a:pt x="119" y="11"/>
                      <a:pt x="136" y="11"/>
                    </a:cubicBezTo>
                    <a:cubicBezTo>
                      <a:pt x="153" y="12"/>
                      <a:pt x="163" y="22"/>
                      <a:pt x="163" y="32"/>
                    </a:cubicBezTo>
                    <a:cubicBezTo>
                      <a:pt x="163" y="43"/>
                      <a:pt x="155" y="57"/>
                      <a:pt x="137" y="57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5" name="组合 88"/>
            <p:cNvGrpSpPr/>
            <p:nvPr/>
          </p:nvGrpSpPr>
          <p:grpSpPr bwMode="auto">
            <a:xfrm>
              <a:off x="1486615" y="3767138"/>
              <a:ext cx="759619" cy="760810"/>
              <a:chOff x="2043113" y="3976688"/>
              <a:chExt cx="1012825" cy="1014413"/>
            </a:xfrm>
          </p:grpSpPr>
          <p:sp>
            <p:nvSpPr>
              <p:cNvPr id="529" name="Oval 87"/>
              <p:cNvSpPr>
                <a:spLocks noChangeArrowheads="1"/>
              </p:cNvSpPr>
              <p:nvPr/>
            </p:nvSpPr>
            <p:spPr bwMode="auto">
              <a:xfrm>
                <a:off x="2042585" y="3976030"/>
                <a:ext cx="1013882" cy="1014169"/>
              </a:xfrm>
              <a:prstGeom prst="ellipse">
                <a:avLst/>
              </a:prstGeom>
              <a:solidFill>
                <a:srgbClr val="A85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0" name="Freeform 88"/>
              <p:cNvSpPr/>
              <p:nvPr/>
            </p:nvSpPr>
            <p:spPr bwMode="auto">
              <a:xfrm>
                <a:off x="2044701" y="4126356"/>
                <a:ext cx="1009650" cy="863844"/>
              </a:xfrm>
              <a:custGeom>
                <a:avLst/>
                <a:gdLst>
                  <a:gd name="T0" fmla="*/ 556 w 556"/>
                  <a:gd name="T1" fmla="*/ 218 h 474"/>
                  <a:gd name="T2" fmla="*/ 278 w 556"/>
                  <a:gd name="T3" fmla="*/ 0 h 474"/>
                  <a:gd name="T4" fmla="*/ 0 w 556"/>
                  <a:gd name="T5" fmla="*/ 218 h 474"/>
                  <a:gd name="T6" fmla="*/ 278 w 556"/>
                  <a:gd name="T7" fmla="*/ 474 h 474"/>
                  <a:gd name="T8" fmla="*/ 556 w 556"/>
                  <a:gd name="T9" fmla="*/ 218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474">
                    <a:moveTo>
                      <a:pt x="556" y="218"/>
                    </a:moveTo>
                    <a:cubicBezTo>
                      <a:pt x="544" y="96"/>
                      <a:pt x="424" y="0"/>
                      <a:pt x="278" y="0"/>
                    </a:cubicBezTo>
                    <a:cubicBezTo>
                      <a:pt x="131" y="0"/>
                      <a:pt x="12" y="96"/>
                      <a:pt x="0" y="218"/>
                    </a:cubicBezTo>
                    <a:cubicBezTo>
                      <a:pt x="12" y="361"/>
                      <a:pt x="131" y="474"/>
                      <a:pt x="278" y="474"/>
                    </a:cubicBezTo>
                    <a:cubicBezTo>
                      <a:pt x="424" y="474"/>
                      <a:pt x="544" y="361"/>
                      <a:pt x="556" y="218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1" name="Freeform 89"/>
              <p:cNvSpPr/>
              <p:nvPr/>
            </p:nvSpPr>
            <p:spPr bwMode="auto">
              <a:xfrm>
                <a:off x="2044701" y="4503229"/>
                <a:ext cx="1009650" cy="486971"/>
              </a:xfrm>
              <a:custGeom>
                <a:avLst/>
                <a:gdLst>
                  <a:gd name="T0" fmla="*/ 0 w 556"/>
                  <a:gd name="T1" fmla="*/ 12 h 268"/>
                  <a:gd name="T2" fmla="*/ 278 w 556"/>
                  <a:gd name="T3" fmla="*/ 268 h 268"/>
                  <a:gd name="T4" fmla="*/ 556 w 556"/>
                  <a:gd name="T5" fmla="*/ 12 h 268"/>
                  <a:gd name="T6" fmla="*/ 554 w 556"/>
                  <a:gd name="T7" fmla="*/ 0 h 268"/>
                  <a:gd name="T8" fmla="*/ 2 w 556"/>
                  <a:gd name="T9" fmla="*/ 0 h 268"/>
                  <a:gd name="T10" fmla="*/ 0 w 556"/>
                  <a:gd name="T11" fmla="*/ 1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268">
                    <a:moveTo>
                      <a:pt x="0" y="12"/>
                    </a:moveTo>
                    <a:cubicBezTo>
                      <a:pt x="12" y="155"/>
                      <a:pt x="131" y="268"/>
                      <a:pt x="278" y="268"/>
                    </a:cubicBezTo>
                    <a:cubicBezTo>
                      <a:pt x="424" y="268"/>
                      <a:pt x="544" y="155"/>
                      <a:pt x="556" y="12"/>
                    </a:cubicBezTo>
                    <a:cubicBezTo>
                      <a:pt x="555" y="8"/>
                      <a:pt x="555" y="4"/>
                      <a:pt x="55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2" name="Freeform 90"/>
              <p:cNvSpPr/>
              <p:nvPr/>
            </p:nvSpPr>
            <p:spPr bwMode="auto">
              <a:xfrm>
                <a:off x="2432052" y="3976030"/>
                <a:ext cx="234949" cy="355700"/>
              </a:xfrm>
              <a:custGeom>
                <a:avLst/>
                <a:gdLst>
                  <a:gd name="T0" fmla="*/ 38 w 130"/>
                  <a:gd name="T1" fmla="*/ 1 h 195"/>
                  <a:gd name="T2" fmla="*/ 0 w 130"/>
                  <a:gd name="T3" fmla="*/ 90 h 195"/>
                  <a:gd name="T4" fmla="*/ 0 w 130"/>
                  <a:gd name="T5" fmla="*/ 162 h 195"/>
                  <a:gd name="T6" fmla="*/ 32 w 130"/>
                  <a:gd name="T7" fmla="*/ 195 h 195"/>
                  <a:gd name="T8" fmla="*/ 97 w 130"/>
                  <a:gd name="T9" fmla="*/ 195 h 195"/>
                  <a:gd name="T10" fmla="*/ 130 w 130"/>
                  <a:gd name="T11" fmla="*/ 162 h 195"/>
                  <a:gd name="T12" fmla="*/ 130 w 130"/>
                  <a:gd name="T13" fmla="*/ 90 h 195"/>
                  <a:gd name="T14" fmla="*/ 88 w 130"/>
                  <a:gd name="T15" fmla="*/ 1 h 195"/>
                  <a:gd name="T16" fmla="*/ 65 w 130"/>
                  <a:gd name="T17" fmla="*/ 0 h 195"/>
                  <a:gd name="T18" fmla="*/ 38 w 130"/>
                  <a:gd name="T19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95">
                    <a:moveTo>
                      <a:pt x="38" y="1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80"/>
                      <a:pt x="15" y="195"/>
                      <a:pt x="32" y="195"/>
                    </a:cubicBezTo>
                    <a:cubicBezTo>
                      <a:pt x="97" y="195"/>
                      <a:pt x="97" y="195"/>
                      <a:pt x="97" y="195"/>
                    </a:cubicBezTo>
                    <a:cubicBezTo>
                      <a:pt x="115" y="195"/>
                      <a:pt x="130" y="180"/>
                      <a:pt x="130" y="162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1" y="0"/>
                      <a:pt x="73" y="0"/>
                      <a:pt x="65" y="0"/>
                    </a:cubicBezTo>
                    <a:cubicBezTo>
                      <a:pt x="56" y="0"/>
                      <a:pt x="47" y="0"/>
                      <a:pt x="38" y="1"/>
                    </a:cubicBezTo>
                    <a:close/>
                  </a:path>
                </a:pathLst>
              </a:cu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3" name="Freeform 91"/>
              <p:cNvSpPr/>
              <p:nvPr/>
            </p:nvSpPr>
            <p:spPr bwMode="auto">
              <a:xfrm>
                <a:off x="2432052" y="4126356"/>
                <a:ext cx="234949" cy="205375"/>
              </a:xfrm>
              <a:custGeom>
                <a:avLst/>
                <a:gdLst>
                  <a:gd name="T0" fmla="*/ 65 w 130"/>
                  <a:gd name="T1" fmla="*/ 0 h 112"/>
                  <a:gd name="T2" fmla="*/ 0 w 130"/>
                  <a:gd name="T3" fmla="*/ 7 h 112"/>
                  <a:gd name="T4" fmla="*/ 0 w 130"/>
                  <a:gd name="T5" fmla="*/ 79 h 112"/>
                  <a:gd name="T6" fmla="*/ 32 w 130"/>
                  <a:gd name="T7" fmla="*/ 112 h 112"/>
                  <a:gd name="T8" fmla="*/ 97 w 130"/>
                  <a:gd name="T9" fmla="*/ 112 h 112"/>
                  <a:gd name="T10" fmla="*/ 130 w 130"/>
                  <a:gd name="T11" fmla="*/ 79 h 112"/>
                  <a:gd name="T12" fmla="*/ 130 w 130"/>
                  <a:gd name="T13" fmla="*/ 7 h 112"/>
                  <a:gd name="T14" fmla="*/ 65 w 13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12">
                    <a:moveTo>
                      <a:pt x="65" y="0"/>
                    </a:moveTo>
                    <a:cubicBezTo>
                      <a:pt x="43" y="0"/>
                      <a:pt x="21" y="2"/>
                      <a:pt x="0" y="7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7"/>
                      <a:pt x="15" y="112"/>
                      <a:pt x="32" y="112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115" y="112"/>
                      <a:pt x="130" y="97"/>
                      <a:pt x="130" y="79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09" y="2"/>
                      <a:pt x="87" y="0"/>
                      <a:pt x="65" y="0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4" name="Freeform 92"/>
              <p:cNvSpPr/>
              <p:nvPr/>
            </p:nvSpPr>
            <p:spPr bwMode="auto">
              <a:xfrm>
                <a:off x="2470152" y="4149646"/>
                <a:ext cx="158749" cy="158794"/>
              </a:xfrm>
              <a:custGeom>
                <a:avLst/>
                <a:gdLst>
                  <a:gd name="T0" fmla="*/ 88 w 88"/>
                  <a:gd name="T1" fmla="*/ 24 h 88"/>
                  <a:gd name="T2" fmla="*/ 64 w 88"/>
                  <a:gd name="T3" fmla="*/ 0 h 88"/>
                  <a:gd name="T4" fmla="*/ 23 w 88"/>
                  <a:gd name="T5" fmla="*/ 0 h 88"/>
                  <a:gd name="T6" fmla="*/ 0 w 88"/>
                  <a:gd name="T7" fmla="*/ 24 h 88"/>
                  <a:gd name="T8" fmla="*/ 0 w 88"/>
                  <a:gd name="T9" fmla="*/ 64 h 88"/>
                  <a:gd name="T10" fmla="*/ 23 w 88"/>
                  <a:gd name="T11" fmla="*/ 88 h 88"/>
                  <a:gd name="T12" fmla="*/ 64 w 88"/>
                  <a:gd name="T13" fmla="*/ 88 h 88"/>
                  <a:gd name="T14" fmla="*/ 88 w 88"/>
                  <a:gd name="T15" fmla="*/ 64 h 88"/>
                  <a:gd name="T16" fmla="*/ 88 w 88"/>
                  <a:gd name="T1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88" y="24"/>
                    </a:moveTo>
                    <a:cubicBezTo>
                      <a:pt x="88" y="10"/>
                      <a:pt x="77" y="0"/>
                      <a:pt x="6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7"/>
                      <a:pt x="10" y="88"/>
                      <a:pt x="23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77" y="88"/>
                      <a:pt x="88" y="77"/>
                      <a:pt x="88" y="64"/>
                    </a:cubicBezTo>
                    <a:lnTo>
                      <a:pt x="88" y="24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5" name="Freeform 93"/>
              <p:cNvSpPr/>
              <p:nvPr/>
            </p:nvSpPr>
            <p:spPr bwMode="auto">
              <a:xfrm>
                <a:off x="2349501" y="4388896"/>
                <a:ext cx="400051" cy="224430"/>
              </a:xfrm>
              <a:custGeom>
                <a:avLst/>
                <a:gdLst>
                  <a:gd name="T0" fmla="*/ 110 w 220"/>
                  <a:gd name="T1" fmla="*/ 27 h 123"/>
                  <a:gd name="T2" fmla="*/ 219 w 220"/>
                  <a:gd name="T3" fmla="*/ 123 h 123"/>
                  <a:gd name="T4" fmla="*/ 220 w 220"/>
                  <a:gd name="T5" fmla="*/ 110 h 123"/>
                  <a:gd name="T6" fmla="*/ 110 w 220"/>
                  <a:gd name="T7" fmla="*/ 0 h 123"/>
                  <a:gd name="T8" fmla="*/ 0 w 220"/>
                  <a:gd name="T9" fmla="*/ 110 h 123"/>
                  <a:gd name="T10" fmla="*/ 1 w 220"/>
                  <a:gd name="T11" fmla="*/ 123 h 123"/>
                  <a:gd name="T12" fmla="*/ 110 w 220"/>
                  <a:gd name="T13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123">
                    <a:moveTo>
                      <a:pt x="110" y="27"/>
                    </a:moveTo>
                    <a:cubicBezTo>
                      <a:pt x="166" y="27"/>
                      <a:pt x="212" y="69"/>
                      <a:pt x="219" y="123"/>
                    </a:cubicBezTo>
                    <a:cubicBezTo>
                      <a:pt x="220" y="119"/>
                      <a:pt x="220" y="115"/>
                      <a:pt x="220" y="110"/>
                    </a:cubicBezTo>
                    <a:cubicBezTo>
                      <a:pt x="220" y="49"/>
                      <a:pt x="171" y="0"/>
                      <a:pt x="110" y="0"/>
                    </a:cubicBezTo>
                    <a:cubicBezTo>
                      <a:pt x="49" y="0"/>
                      <a:pt x="0" y="49"/>
                      <a:pt x="0" y="110"/>
                    </a:cubicBezTo>
                    <a:cubicBezTo>
                      <a:pt x="0" y="115"/>
                      <a:pt x="0" y="119"/>
                      <a:pt x="1" y="123"/>
                    </a:cubicBezTo>
                    <a:cubicBezTo>
                      <a:pt x="7" y="69"/>
                      <a:pt x="54" y="27"/>
                      <a:pt x="110" y="27"/>
                    </a:cubicBezTo>
                    <a:close/>
                  </a:path>
                </a:pathLst>
              </a:custGeom>
              <a:solidFill>
                <a:srgbClr val="474D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6" name="Freeform 94"/>
              <p:cNvSpPr/>
              <p:nvPr/>
            </p:nvSpPr>
            <p:spPr bwMode="auto">
              <a:xfrm>
                <a:off x="2349501" y="4604857"/>
                <a:ext cx="400051" cy="211726"/>
              </a:xfrm>
              <a:custGeom>
                <a:avLst/>
                <a:gdLst>
                  <a:gd name="T0" fmla="*/ 110 w 220"/>
                  <a:gd name="T1" fmla="*/ 90 h 116"/>
                  <a:gd name="T2" fmla="*/ 1 w 220"/>
                  <a:gd name="T3" fmla="*/ 0 h 116"/>
                  <a:gd name="T4" fmla="*/ 0 w 220"/>
                  <a:gd name="T5" fmla="*/ 12 h 116"/>
                  <a:gd name="T6" fmla="*/ 110 w 220"/>
                  <a:gd name="T7" fmla="*/ 116 h 116"/>
                  <a:gd name="T8" fmla="*/ 220 w 220"/>
                  <a:gd name="T9" fmla="*/ 12 h 116"/>
                  <a:gd name="T10" fmla="*/ 219 w 220"/>
                  <a:gd name="T11" fmla="*/ 0 h 116"/>
                  <a:gd name="T12" fmla="*/ 110 w 220"/>
                  <a:gd name="T13" fmla="*/ 9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116">
                    <a:moveTo>
                      <a:pt x="110" y="90"/>
                    </a:moveTo>
                    <a:cubicBezTo>
                      <a:pt x="54" y="90"/>
                      <a:pt x="7" y="51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0" y="69"/>
                      <a:pt x="49" y="116"/>
                      <a:pt x="110" y="116"/>
                    </a:cubicBezTo>
                    <a:cubicBezTo>
                      <a:pt x="171" y="116"/>
                      <a:pt x="220" y="69"/>
                      <a:pt x="220" y="12"/>
                    </a:cubicBezTo>
                    <a:cubicBezTo>
                      <a:pt x="220" y="8"/>
                      <a:pt x="220" y="4"/>
                      <a:pt x="219" y="0"/>
                    </a:cubicBezTo>
                    <a:cubicBezTo>
                      <a:pt x="212" y="51"/>
                      <a:pt x="166" y="90"/>
                      <a:pt x="110" y="90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7" name="Freeform 95"/>
              <p:cNvSpPr/>
              <p:nvPr/>
            </p:nvSpPr>
            <p:spPr bwMode="auto">
              <a:xfrm>
                <a:off x="2351618" y="4437594"/>
                <a:ext cx="395816" cy="330293"/>
              </a:xfrm>
              <a:custGeom>
                <a:avLst/>
                <a:gdLst>
                  <a:gd name="T0" fmla="*/ 109 w 218"/>
                  <a:gd name="T1" fmla="*/ 181 h 181"/>
                  <a:gd name="T2" fmla="*/ 218 w 218"/>
                  <a:gd name="T3" fmla="*/ 91 h 181"/>
                  <a:gd name="T4" fmla="*/ 109 w 218"/>
                  <a:gd name="T5" fmla="*/ 0 h 181"/>
                  <a:gd name="T6" fmla="*/ 0 w 218"/>
                  <a:gd name="T7" fmla="*/ 91 h 181"/>
                  <a:gd name="T8" fmla="*/ 109 w 218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81">
                    <a:moveTo>
                      <a:pt x="109" y="181"/>
                    </a:moveTo>
                    <a:cubicBezTo>
                      <a:pt x="165" y="181"/>
                      <a:pt x="211" y="142"/>
                      <a:pt x="218" y="91"/>
                    </a:cubicBezTo>
                    <a:cubicBezTo>
                      <a:pt x="211" y="39"/>
                      <a:pt x="165" y="0"/>
                      <a:pt x="109" y="0"/>
                    </a:cubicBezTo>
                    <a:cubicBezTo>
                      <a:pt x="53" y="0"/>
                      <a:pt x="6" y="39"/>
                      <a:pt x="0" y="91"/>
                    </a:cubicBezTo>
                    <a:cubicBezTo>
                      <a:pt x="6" y="142"/>
                      <a:pt x="53" y="181"/>
                      <a:pt x="109" y="181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8" name="Oval 96"/>
              <p:cNvSpPr>
                <a:spLocks noChangeArrowheads="1"/>
              </p:cNvSpPr>
              <p:nvPr/>
            </p:nvSpPr>
            <p:spPr bwMode="auto">
              <a:xfrm>
                <a:off x="2402418" y="4534988"/>
                <a:ext cx="93133" cy="91042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9" name="Oval 97"/>
              <p:cNvSpPr>
                <a:spLocks noChangeArrowheads="1"/>
              </p:cNvSpPr>
              <p:nvPr/>
            </p:nvSpPr>
            <p:spPr bwMode="auto">
              <a:xfrm>
                <a:off x="2237318" y="4289386"/>
                <a:ext cx="80433" cy="80456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6" name="组合 100"/>
            <p:cNvGrpSpPr/>
            <p:nvPr/>
          </p:nvGrpSpPr>
          <p:grpSpPr bwMode="auto">
            <a:xfrm>
              <a:off x="3263028" y="3767138"/>
              <a:ext cx="759619" cy="763191"/>
              <a:chOff x="4411663" y="3932238"/>
              <a:chExt cx="1012825" cy="1017588"/>
            </a:xfrm>
          </p:grpSpPr>
          <p:sp>
            <p:nvSpPr>
              <p:cNvPr id="525" name="Oval 98"/>
              <p:cNvSpPr>
                <a:spLocks noChangeArrowheads="1"/>
              </p:cNvSpPr>
              <p:nvPr/>
            </p:nvSpPr>
            <p:spPr bwMode="auto">
              <a:xfrm>
                <a:off x="4411134" y="3931580"/>
                <a:ext cx="1013884" cy="1018404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6" name="Freeform 99"/>
              <p:cNvSpPr/>
              <p:nvPr/>
            </p:nvSpPr>
            <p:spPr bwMode="auto">
              <a:xfrm>
                <a:off x="4802718" y="4448193"/>
                <a:ext cx="478367" cy="497557"/>
              </a:xfrm>
              <a:custGeom>
                <a:avLst/>
                <a:gdLst>
                  <a:gd name="T0" fmla="*/ 0 w 264"/>
                  <a:gd name="T1" fmla="*/ 267 h 274"/>
                  <a:gd name="T2" fmla="*/ 63 w 264"/>
                  <a:gd name="T3" fmla="*/ 274 h 274"/>
                  <a:gd name="T4" fmla="*/ 264 w 264"/>
                  <a:gd name="T5" fmla="*/ 188 h 274"/>
                  <a:gd name="T6" fmla="*/ 172 w 264"/>
                  <a:gd name="T7" fmla="*/ 0 h 274"/>
                  <a:gd name="T8" fmla="*/ 0 w 264"/>
                  <a:gd name="T9" fmla="*/ 26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74">
                    <a:moveTo>
                      <a:pt x="0" y="267"/>
                    </a:moveTo>
                    <a:cubicBezTo>
                      <a:pt x="20" y="272"/>
                      <a:pt x="41" y="274"/>
                      <a:pt x="63" y="274"/>
                    </a:cubicBezTo>
                    <a:cubicBezTo>
                      <a:pt x="142" y="274"/>
                      <a:pt x="214" y="241"/>
                      <a:pt x="264" y="188"/>
                    </a:cubicBezTo>
                    <a:cubicBezTo>
                      <a:pt x="172" y="0"/>
                      <a:pt x="172" y="0"/>
                      <a:pt x="172" y="0"/>
                    </a:cubicBez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6D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7" name="Freeform 100"/>
              <p:cNvSpPr/>
              <p:nvPr/>
            </p:nvSpPr>
            <p:spPr bwMode="auto">
              <a:xfrm>
                <a:off x="4866218" y="3935815"/>
                <a:ext cx="433916" cy="362052"/>
              </a:xfrm>
              <a:custGeom>
                <a:avLst/>
                <a:gdLst>
                  <a:gd name="T0" fmla="*/ 31 w 239"/>
                  <a:gd name="T1" fmla="*/ 0 h 200"/>
                  <a:gd name="T2" fmla="*/ 0 w 239"/>
                  <a:gd name="T3" fmla="*/ 80 h 200"/>
                  <a:gd name="T4" fmla="*/ 120 w 239"/>
                  <a:gd name="T5" fmla="*/ 200 h 200"/>
                  <a:gd name="T6" fmla="*/ 239 w 239"/>
                  <a:gd name="T7" fmla="*/ 96 h 200"/>
                  <a:gd name="T8" fmla="*/ 31 w 23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00">
                    <a:moveTo>
                      <a:pt x="31" y="0"/>
                    </a:moveTo>
                    <a:cubicBezTo>
                      <a:pt x="12" y="21"/>
                      <a:pt x="0" y="49"/>
                      <a:pt x="0" y="80"/>
                    </a:cubicBezTo>
                    <a:cubicBezTo>
                      <a:pt x="0" y="146"/>
                      <a:pt x="54" y="200"/>
                      <a:pt x="120" y="200"/>
                    </a:cubicBezTo>
                    <a:cubicBezTo>
                      <a:pt x="181" y="200"/>
                      <a:pt x="231" y="154"/>
                      <a:pt x="239" y="96"/>
                    </a:cubicBezTo>
                    <a:cubicBezTo>
                      <a:pt x="188" y="37"/>
                      <a:pt x="114" y="0"/>
                      <a:pt x="31" y="0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8" name="Freeform 101"/>
              <p:cNvSpPr/>
              <p:nvPr/>
            </p:nvSpPr>
            <p:spPr bwMode="auto">
              <a:xfrm>
                <a:off x="4512734" y="4274578"/>
                <a:ext cx="776817" cy="671173"/>
              </a:xfrm>
              <a:custGeom>
                <a:avLst/>
                <a:gdLst>
                  <a:gd name="T0" fmla="*/ 428 w 428"/>
                  <a:gd name="T1" fmla="*/ 279 h 369"/>
                  <a:gd name="T2" fmla="*/ 284 w 428"/>
                  <a:gd name="T3" fmla="*/ 279 h 369"/>
                  <a:gd name="T4" fmla="*/ 135 w 428"/>
                  <a:gd name="T5" fmla="*/ 0 h 369"/>
                  <a:gd name="T6" fmla="*/ 0 w 428"/>
                  <a:gd name="T7" fmla="*/ 257 h 369"/>
                  <a:gd name="T8" fmla="*/ 223 w 428"/>
                  <a:gd name="T9" fmla="*/ 369 h 369"/>
                  <a:gd name="T10" fmla="*/ 299 w 428"/>
                  <a:gd name="T11" fmla="*/ 359 h 369"/>
                  <a:gd name="T12" fmla="*/ 299 w 428"/>
                  <a:gd name="T13" fmla="*/ 359 h 369"/>
                  <a:gd name="T14" fmla="*/ 301 w 428"/>
                  <a:gd name="T15" fmla="*/ 358 h 369"/>
                  <a:gd name="T16" fmla="*/ 307 w 428"/>
                  <a:gd name="T17" fmla="*/ 356 h 369"/>
                  <a:gd name="T18" fmla="*/ 311 w 428"/>
                  <a:gd name="T19" fmla="*/ 355 h 369"/>
                  <a:gd name="T20" fmla="*/ 316 w 428"/>
                  <a:gd name="T21" fmla="*/ 354 h 369"/>
                  <a:gd name="T22" fmla="*/ 316 w 428"/>
                  <a:gd name="T23" fmla="*/ 353 h 369"/>
                  <a:gd name="T24" fmla="*/ 428 w 428"/>
                  <a:gd name="T25" fmla="*/ 27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8" h="369">
                    <a:moveTo>
                      <a:pt x="428" y="279"/>
                    </a:moveTo>
                    <a:cubicBezTo>
                      <a:pt x="284" y="279"/>
                      <a:pt x="284" y="279"/>
                      <a:pt x="284" y="27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50" y="325"/>
                      <a:pt x="132" y="369"/>
                      <a:pt x="223" y="369"/>
                    </a:cubicBezTo>
                    <a:cubicBezTo>
                      <a:pt x="249" y="369"/>
                      <a:pt x="275" y="366"/>
                      <a:pt x="299" y="359"/>
                    </a:cubicBezTo>
                    <a:cubicBezTo>
                      <a:pt x="299" y="359"/>
                      <a:pt x="299" y="359"/>
                      <a:pt x="299" y="359"/>
                    </a:cubicBezTo>
                    <a:cubicBezTo>
                      <a:pt x="299" y="359"/>
                      <a:pt x="300" y="358"/>
                      <a:pt x="301" y="358"/>
                    </a:cubicBezTo>
                    <a:cubicBezTo>
                      <a:pt x="303" y="358"/>
                      <a:pt x="305" y="357"/>
                      <a:pt x="307" y="356"/>
                    </a:cubicBezTo>
                    <a:cubicBezTo>
                      <a:pt x="308" y="356"/>
                      <a:pt x="310" y="355"/>
                      <a:pt x="311" y="355"/>
                    </a:cubicBezTo>
                    <a:cubicBezTo>
                      <a:pt x="313" y="354"/>
                      <a:pt x="314" y="354"/>
                      <a:pt x="316" y="354"/>
                    </a:cubicBezTo>
                    <a:cubicBezTo>
                      <a:pt x="316" y="353"/>
                      <a:pt x="316" y="353"/>
                      <a:pt x="316" y="353"/>
                    </a:cubicBezTo>
                    <a:cubicBezTo>
                      <a:pt x="359" y="338"/>
                      <a:pt x="398" y="312"/>
                      <a:pt x="428" y="279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7" name="组合 105"/>
            <p:cNvGrpSpPr/>
            <p:nvPr/>
          </p:nvGrpSpPr>
          <p:grpSpPr bwMode="auto">
            <a:xfrm>
              <a:off x="4138137" y="3767138"/>
              <a:ext cx="758428" cy="762000"/>
              <a:chOff x="5578475" y="3917951"/>
              <a:chExt cx="1011237" cy="1016000"/>
            </a:xfrm>
          </p:grpSpPr>
          <p:sp>
            <p:nvSpPr>
              <p:cNvPr id="521" name="Oval 102"/>
              <p:cNvSpPr>
                <a:spLocks noChangeArrowheads="1"/>
              </p:cNvSpPr>
              <p:nvPr/>
            </p:nvSpPr>
            <p:spPr bwMode="auto">
              <a:xfrm>
                <a:off x="5577418" y="3917293"/>
                <a:ext cx="1011766" cy="1016288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2" name="Freeform 103"/>
              <p:cNvSpPr/>
              <p:nvPr/>
            </p:nvSpPr>
            <p:spPr bwMode="auto">
              <a:xfrm>
                <a:off x="5640918" y="3976577"/>
                <a:ext cx="893233" cy="899838"/>
              </a:xfrm>
              <a:custGeom>
                <a:avLst/>
                <a:gdLst>
                  <a:gd name="T0" fmla="*/ 445 w 493"/>
                  <a:gd name="T1" fmla="*/ 248 h 494"/>
                  <a:gd name="T2" fmla="*/ 445 w 493"/>
                  <a:gd name="T3" fmla="*/ 243 h 494"/>
                  <a:gd name="T4" fmla="*/ 493 w 493"/>
                  <a:gd name="T5" fmla="*/ 243 h 494"/>
                  <a:gd name="T6" fmla="*/ 472 w 493"/>
                  <a:gd name="T7" fmla="*/ 146 h 494"/>
                  <a:gd name="T8" fmla="*/ 427 w 493"/>
                  <a:gd name="T9" fmla="*/ 165 h 494"/>
                  <a:gd name="T10" fmla="*/ 384 w 493"/>
                  <a:gd name="T11" fmla="*/ 105 h 494"/>
                  <a:gd name="T12" fmla="*/ 419 w 493"/>
                  <a:gd name="T13" fmla="*/ 70 h 494"/>
                  <a:gd name="T14" fmla="*/ 341 w 493"/>
                  <a:gd name="T15" fmla="*/ 19 h 494"/>
                  <a:gd name="T16" fmla="*/ 322 w 493"/>
                  <a:gd name="T17" fmla="*/ 63 h 494"/>
                  <a:gd name="T18" fmla="*/ 245 w 493"/>
                  <a:gd name="T19" fmla="*/ 48 h 494"/>
                  <a:gd name="T20" fmla="*/ 245 w 493"/>
                  <a:gd name="T21" fmla="*/ 48 h 494"/>
                  <a:gd name="T22" fmla="*/ 245 w 493"/>
                  <a:gd name="T23" fmla="*/ 0 h 494"/>
                  <a:gd name="T24" fmla="*/ 148 w 493"/>
                  <a:gd name="T25" fmla="*/ 21 h 494"/>
                  <a:gd name="T26" fmla="*/ 167 w 493"/>
                  <a:gd name="T27" fmla="*/ 64 h 494"/>
                  <a:gd name="T28" fmla="*/ 106 w 493"/>
                  <a:gd name="T29" fmla="*/ 105 h 494"/>
                  <a:gd name="T30" fmla="*/ 73 w 493"/>
                  <a:gd name="T31" fmla="*/ 71 h 494"/>
                  <a:gd name="T32" fmla="*/ 19 w 493"/>
                  <a:gd name="T33" fmla="*/ 152 h 494"/>
                  <a:gd name="T34" fmla="*/ 62 w 493"/>
                  <a:gd name="T35" fmla="*/ 169 h 494"/>
                  <a:gd name="T36" fmla="*/ 46 w 493"/>
                  <a:gd name="T37" fmla="*/ 244 h 494"/>
                  <a:gd name="T38" fmla="*/ 0 w 493"/>
                  <a:gd name="T39" fmla="*/ 244 h 494"/>
                  <a:gd name="T40" fmla="*/ 0 w 493"/>
                  <a:gd name="T41" fmla="*/ 247 h 494"/>
                  <a:gd name="T42" fmla="*/ 19 w 493"/>
                  <a:gd name="T43" fmla="*/ 341 h 494"/>
                  <a:gd name="T44" fmla="*/ 61 w 493"/>
                  <a:gd name="T45" fmla="*/ 323 h 494"/>
                  <a:gd name="T46" fmla="*/ 102 w 493"/>
                  <a:gd name="T47" fmla="*/ 387 h 494"/>
                  <a:gd name="T48" fmla="*/ 70 w 493"/>
                  <a:gd name="T49" fmla="*/ 419 h 494"/>
                  <a:gd name="T50" fmla="*/ 148 w 493"/>
                  <a:gd name="T51" fmla="*/ 473 h 494"/>
                  <a:gd name="T52" fmla="*/ 166 w 493"/>
                  <a:gd name="T53" fmla="*/ 431 h 494"/>
                  <a:gd name="T54" fmla="*/ 245 w 493"/>
                  <a:gd name="T55" fmla="*/ 447 h 494"/>
                  <a:gd name="T56" fmla="*/ 246 w 493"/>
                  <a:gd name="T57" fmla="*/ 447 h 494"/>
                  <a:gd name="T58" fmla="*/ 246 w 493"/>
                  <a:gd name="T59" fmla="*/ 494 h 494"/>
                  <a:gd name="T60" fmla="*/ 246 w 493"/>
                  <a:gd name="T61" fmla="*/ 494 h 494"/>
                  <a:gd name="T62" fmla="*/ 346 w 493"/>
                  <a:gd name="T63" fmla="*/ 473 h 494"/>
                  <a:gd name="T64" fmla="*/ 327 w 493"/>
                  <a:gd name="T65" fmla="*/ 430 h 494"/>
                  <a:gd name="T66" fmla="*/ 389 w 493"/>
                  <a:gd name="T67" fmla="*/ 387 h 494"/>
                  <a:gd name="T68" fmla="*/ 422 w 493"/>
                  <a:gd name="T69" fmla="*/ 420 h 494"/>
                  <a:gd name="T70" fmla="*/ 476 w 493"/>
                  <a:gd name="T71" fmla="*/ 337 h 494"/>
                  <a:gd name="T72" fmla="*/ 432 w 493"/>
                  <a:gd name="T73" fmla="*/ 319 h 494"/>
                  <a:gd name="T74" fmla="*/ 445 w 493"/>
                  <a:gd name="T75" fmla="*/ 248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3" h="494">
                    <a:moveTo>
                      <a:pt x="445" y="248"/>
                    </a:moveTo>
                    <a:cubicBezTo>
                      <a:pt x="445" y="246"/>
                      <a:pt x="445" y="245"/>
                      <a:pt x="445" y="243"/>
                    </a:cubicBezTo>
                    <a:cubicBezTo>
                      <a:pt x="493" y="243"/>
                      <a:pt x="493" y="243"/>
                      <a:pt x="493" y="243"/>
                    </a:cubicBezTo>
                    <a:cubicBezTo>
                      <a:pt x="493" y="209"/>
                      <a:pt x="485" y="176"/>
                      <a:pt x="472" y="146"/>
                    </a:cubicBezTo>
                    <a:cubicBezTo>
                      <a:pt x="427" y="165"/>
                      <a:pt x="427" y="165"/>
                      <a:pt x="427" y="165"/>
                    </a:cubicBezTo>
                    <a:cubicBezTo>
                      <a:pt x="417" y="142"/>
                      <a:pt x="402" y="122"/>
                      <a:pt x="384" y="105"/>
                    </a:cubicBezTo>
                    <a:cubicBezTo>
                      <a:pt x="419" y="70"/>
                      <a:pt x="419" y="70"/>
                      <a:pt x="419" y="70"/>
                    </a:cubicBezTo>
                    <a:cubicBezTo>
                      <a:pt x="396" y="48"/>
                      <a:pt x="370" y="31"/>
                      <a:pt x="341" y="19"/>
                    </a:cubicBezTo>
                    <a:cubicBezTo>
                      <a:pt x="322" y="63"/>
                      <a:pt x="322" y="63"/>
                      <a:pt x="322" y="63"/>
                    </a:cubicBezTo>
                    <a:cubicBezTo>
                      <a:pt x="298" y="54"/>
                      <a:pt x="272" y="48"/>
                      <a:pt x="245" y="48"/>
                    </a:cubicBezTo>
                    <a:cubicBezTo>
                      <a:pt x="245" y="48"/>
                      <a:pt x="245" y="48"/>
                      <a:pt x="245" y="48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11" y="0"/>
                      <a:pt x="178" y="7"/>
                      <a:pt x="148" y="21"/>
                    </a:cubicBezTo>
                    <a:cubicBezTo>
                      <a:pt x="167" y="64"/>
                      <a:pt x="167" y="64"/>
                      <a:pt x="167" y="64"/>
                    </a:cubicBezTo>
                    <a:cubicBezTo>
                      <a:pt x="144" y="74"/>
                      <a:pt x="124" y="88"/>
                      <a:pt x="106" y="10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50" y="94"/>
                      <a:pt x="31" y="121"/>
                      <a:pt x="19" y="152"/>
                    </a:cubicBezTo>
                    <a:cubicBezTo>
                      <a:pt x="62" y="169"/>
                      <a:pt x="62" y="169"/>
                      <a:pt x="62" y="169"/>
                    </a:cubicBezTo>
                    <a:cubicBezTo>
                      <a:pt x="52" y="192"/>
                      <a:pt x="47" y="217"/>
                      <a:pt x="46" y="244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0" y="245"/>
                      <a:pt x="0" y="246"/>
                      <a:pt x="0" y="247"/>
                    </a:cubicBezTo>
                    <a:cubicBezTo>
                      <a:pt x="0" y="280"/>
                      <a:pt x="6" y="312"/>
                      <a:pt x="19" y="341"/>
                    </a:cubicBezTo>
                    <a:cubicBezTo>
                      <a:pt x="61" y="323"/>
                      <a:pt x="61" y="323"/>
                      <a:pt x="61" y="323"/>
                    </a:cubicBezTo>
                    <a:cubicBezTo>
                      <a:pt x="70" y="347"/>
                      <a:pt x="85" y="369"/>
                      <a:pt x="102" y="387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92" y="442"/>
                      <a:pt x="119" y="460"/>
                      <a:pt x="148" y="473"/>
                    </a:cubicBezTo>
                    <a:cubicBezTo>
                      <a:pt x="166" y="431"/>
                      <a:pt x="166" y="431"/>
                      <a:pt x="166" y="431"/>
                    </a:cubicBezTo>
                    <a:cubicBezTo>
                      <a:pt x="190" y="441"/>
                      <a:pt x="217" y="447"/>
                      <a:pt x="245" y="447"/>
                    </a:cubicBezTo>
                    <a:cubicBezTo>
                      <a:pt x="245" y="447"/>
                      <a:pt x="246" y="447"/>
                      <a:pt x="246" y="447"/>
                    </a:cubicBezTo>
                    <a:cubicBezTo>
                      <a:pt x="246" y="494"/>
                      <a:pt x="246" y="494"/>
                      <a:pt x="246" y="494"/>
                    </a:cubicBezTo>
                    <a:cubicBezTo>
                      <a:pt x="246" y="494"/>
                      <a:pt x="246" y="494"/>
                      <a:pt x="246" y="494"/>
                    </a:cubicBezTo>
                    <a:cubicBezTo>
                      <a:pt x="282" y="494"/>
                      <a:pt x="315" y="486"/>
                      <a:pt x="346" y="473"/>
                    </a:cubicBezTo>
                    <a:cubicBezTo>
                      <a:pt x="327" y="430"/>
                      <a:pt x="327" y="430"/>
                      <a:pt x="327" y="430"/>
                    </a:cubicBezTo>
                    <a:cubicBezTo>
                      <a:pt x="350" y="419"/>
                      <a:pt x="371" y="405"/>
                      <a:pt x="389" y="387"/>
                    </a:cubicBezTo>
                    <a:cubicBezTo>
                      <a:pt x="422" y="420"/>
                      <a:pt x="422" y="420"/>
                      <a:pt x="422" y="420"/>
                    </a:cubicBezTo>
                    <a:cubicBezTo>
                      <a:pt x="445" y="396"/>
                      <a:pt x="464" y="368"/>
                      <a:pt x="476" y="337"/>
                    </a:cubicBezTo>
                    <a:cubicBezTo>
                      <a:pt x="432" y="319"/>
                      <a:pt x="432" y="319"/>
                      <a:pt x="432" y="319"/>
                    </a:cubicBezTo>
                    <a:cubicBezTo>
                      <a:pt x="440" y="297"/>
                      <a:pt x="445" y="273"/>
                      <a:pt x="445" y="248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3" name="Oval 104"/>
              <p:cNvSpPr>
                <a:spLocks noChangeArrowheads="1"/>
              </p:cNvSpPr>
              <p:nvPr/>
            </p:nvSpPr>
            <p:spPr bwMode="auto">
              <a:xfrm>
                <a:off x="5820834" y="4160778"/>
                <a:ext cx="531284" cy="533551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4" name="Oval 105"/>
              <p:cNvSpPr>
                <a:spLocks noChangeArrowheads="1"/>
              </p:cNvSpPr>
              <p:nvPr/>
            </p:nvSpPr>
            <p:spPr bwMode="auto">
              <a:xfrm>
                <a:off x="5905500" y="4247587"/>
                <a:ext cx="361951" cy="359935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8" name="组合 110"/>
            <p:cNvGrpSpPr/>
            <p:nvPr/>
          </p:nvGrpSpPr>
          <p:grpSpPr bwMode="auto">
            <a:xfrm>
              <a:off x="5052537" y="3767138"/>
              <a:ext cx="758428" cy="762000"/>
              <a:chOff x="6797675" y="3914776"/>
              <a:chExt cx="1011237" cy="1016000"/>
            </a:xfrm>
          </p:grpSpPr>
          <p:sp>
            <p:nvSpPr>
              <p:cNvPr id="479" name="Oval 106"/>
              <p:cNvSpPr>
                <a:spLocks noChangeArrowheads="1"/>
              </p:cNvSpPr>
              <p:nvPr/>
            </p:nvSpPr>
            <p:spPr bwMode="auto">
              <a:xfrm>
                <a:off x="6798732" y="3914118"/>
                <a:ext cx="1009650" cy="1016288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0" name="Freeform 107"/>
              <p:cNvSpPr>
                <a:spLocks noEditPoints="1"/>
              </p:cNvSpPr>
              <p:nvPr/>
            </p:nvSpPr>
            <p:spPr bwMode="auto">
              <a:xfrm>
                <a:off x="6866466" y="4144900"/>
                <a:ext cx="848784" cy="726223"/>
              </a:xfrm>
              <a:custGeom>
                <a:avLst/>
                <a:gdLst>
                  <a:gd name="T0" fmla="*/ 463 w 468"/>
                  <a:gd name="T1" fmla="*/ 118 h 399"/>
                  <a:gd name="T2" fmla="*/ 390 w 468"/>
                  <a:gd name="T3" fmla="*/ 131 h 399"/>
                  <a:gd name="T4" fmla="*/ 341 w 468"/>
                  <a:gd name="T5" fmla="*/ 44 h 399"/>
                  <a:gd name="T6" fmla="*/ 332 w 468"/>
                  <a:gd name="T7" fmla="*/ 0 h 399"/>
                  <a:gd name="T8" fmla="*/ 324 w 468"/>
                  <a:gd name="T9" fmla="*/ 31 h 399"/>
                  <a:gd name="T10" fmla="*/ 207 w 468"/>
                  <a:gd name="T11" fmla="*/ 4 h 399"/>
                  <a:gd name="T12" fmla="*/ 44 w 468"/>
                  <a:gd name="T13" fmla="*/ 180 h 399"/>
                  <a:gd name="T14" fmla="*/ 24 w 468"/>
                  <a:gd name="T15" fmla="*/ 165 h 399"/>
                  <a:gd name="T16" fmla="*/ 17 w 468"/>
                  <a:gd name="T17" fmla="*/ 170 h 399"/>
                  <a:gd name="T18" fmla="*/ 0 w 468"/>
                  <a:gd name="T19" fmla="*/ 181 h 399"/>
                  <a:gd name="T20" fmla="*/ 4 w 468"/>
                  <a:gd name="T21" fmla="*/ 182 h 399"/>
                  <a:gd name="T22" fmla="*/ 15 w 468"/>
                  <a:gd name="T23" fmla="*/ 174 h 399"/>
                  <a:gd name="T24" fmla="*/ 22 w 468"/>
                  <a:gd name="T25" fmla="*/ 193 h 399"/>
                  <a:gd name="T26" fmla="*/ 24 w 468"/>
                  <a:gd name="T27" fmla="*/ 172 h 399"/>
                  <a:gd name="T28" fmla="*/ 22 w 468"/>
                  <a:gd name="T29" fmla="*/ 171 h 399"/>
                  <a:gd name="T30" fmla="*/ 25 w 468"/>
                  <a:gd name="T31" fmla="*/ 169 h 399"/>
                  <a:gd name="T32" fmla="*/ 43 w 468"/>
                  <a:gd name="T33" fmla="*/ 189 h 399"/>
                  <a:gd name="T34" fmla="*/ 43 w 468"/>
                  <a:gd name="T35" fmla="*/ 194 h 399"/>
                  <a:gd name="T36" fmla="*/ 97 w 468"/>
                  <a:gd name="T37" fmla="*/ 331 h 399"/>
                  <a:gd name="T38" fmla="*/ 99 w 468"/>
                  <a:gd name="T39" fmla="*/ 380 h 399"/>
                  <a:gd name="T40" fmla="*/ 144 w 468"/>
                  <a:gd name="T41" fmla="*/ 396 h 399"/>
                  <a:gd name="T42" fmla="*/ 191 w 468"/>
                  <a:gd name="T43" fmla="*/ 387 h 399"/>
                  <a:gd name="T44" fmla="*/ 193 w 468"/>
                  <a:gd name="T45" fmla="*/ 368 h 399"/>
                  <a:gd name="T46" fmla="*/ 221 w 468"/>
                  <a:gd name="T47" fmla="*/ 369 h 399"/>
                  <a:gd name="T48" fmla="*/ 247 w 468"/>
                  <a:gd name="T49" fmla="*/ 366 h 399"/>
                  <a:gd name="T50" fmla="*/ 250 w 468"/>
                  <a:gd name="T51" fmla="*/ 386 h 399"/>
                  <a:gd name="T52" fmla="*/ 299 w 468"/>
                  <a:gd name="T53" fmla="*/ 392 h 399"/>
                  <a:gd name="T54" fmla="*/ 346 w 468"/>
                  <a:gd name="T55" fmla="*/ 375 h 399"/>
                  <a:gd name="T56" fmla="*/ 344 w 468"/>
                  <a:gd name="T57" fmla="*/ 325 h 399"/>
                  <a:gd name="T58" fmla="*/ 386 w 468"/>
                  <a:gd name="T59" fmla="*/ 255 h 399"/>
                  <a:gd name="T60" fmla="*/ 468 w 468"/>
                  <a:gd name="T61" fmla="*/ 258 h 399"/>
                  <a:gd name="T62" fmla="*/ 463 w 468"/>
                  <a:gd name="T63" fmla="*/ 118 h 399"/>
                  <a:gd name="T64" fmla="*/ 24 w 468"/>
                  <a:gd name="T65" fmla="*/ 179 h 399"/>
                  <a:gd name="T66" fmla="*/ 22 w 468"/>
                  <a:gd name="T67" fmla="*/ 187 h 399"/>
                  <a:gd name="T68" fmla="*/ 19 w 468"/>
                  <a:gd name="T69" fmla="*/ 175 h 399"/>
                  <a:gd name="T70" fmla="*/ 24 w 468"/>
                  <a:gd name="T71" fmla="*/ 17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" h="399">
                    <a:moveTo>
                      <a:pt x="463" y="118"/>
                    </a:moveTo>
                    <a:cubicBezTo>
                      <a:pt x="390" y="131"/>
                      <a:pt x="390" y="131"/>
                      <a:pt x="390" y="131"/>
                    </a:cubicBezTo>
                    <a:cubicBezTo>
                      <a:pt x="388" y="124"/>
                      <a:pt x="378" y="79"/>
                      <a:pt x="341" y="44"/>
                    </a:cubicBezTo>
                    <a:cubicBezTo>
                      <a:pt x="341" y="28"/>
                      <a:pt x="332" y="0"/>
                      <a:pt x="332" y="0"/>
                    </a:cubicBezTo>
                    <a:cubicBezTo>
                      <a:pt x="324" y="31"/>
                      <a:pt x="324" y="31"/>
                      <a:pt x="324" y="31"/>
                    </a:cubicBezTo>
                    <a:cubicBezTo>
                      <a:pt x="297" y="12"/>
                      <a:pt x="259" y="0"/>
                      <a:pt x="207" y="4"/>
                    </a:cubicBezTo>
                    <a:cubicBezTo>
                      <a:pt x="74" y="15"/>
                      <a:pt x="49" y="139"/>
                      <a:pt x="44" y="180"/>
                    </a:cubicBezTo>
                    <a:cubicBezTo>
                      <a:pt x="40" y="174"/>
                      <a:pt x="33" y="164"/>
                      <a:pt x="24" y="165"/>
                    </a:cubicBezTo>
                    <a:cubicBezTo>
                      <a:pt x="21" y="165"/>
                      <a:pt x="18" y="167"/>
                      <a:pt x="17" y="170"/>
                    </a:cubicBezTo>
                    <a:cubicBezTo>
                      <a:pt x="11" y="169"/>
                      <a:pt x="5" y="171"/>
                      <a:pt x="0" y="181"/>
                    </a:cubicBezTo>
                    <a:cubicBezTo>
                      <a:pt x="4" y="182"/>
                      <a:pt x="4" y="182"/>
                      <a:pt x="4" y="182"/>
                    </a:cubicBezTo>
                    <a:cubicBezTo>
                      <a:pt x="4" y="182"/>
                      <a:pt x="8" y="173"/>
                      <a:pt x="15" y="174"/>
                    </a:cubicBezTo>
                    <a:cubicBezTo>
                      <a:pt x="12" y="182"/>
                      <a:pt x="15" y="194"/>
                      <a:pt x="22" y="193"/>
                    </a:cubicBezTo>
                    <a:cubicBezTo>
                      <a:pt x="32" y="193"/>
                      <a:pt x="32" y="175"/>
                      <a:pt x="24" y="172"/>
                    </a:cubicBezTo>
                    <a:cubicBezTo>
                      <a:pt x="24" y="172"/>
                      <a:pt x="23" y="172"/>
                      <a:pt x="22" y="171"/>
                    </a:cubicBezTo>
                    <a:cubicBezTo>
                      <a:pt x="23" y="171"/>
                      <a:pt x="24" y="170"/>
                      <a:pt x="25" y="169"/>
                    </a:cubicBezTo>
                    <a:cubicBezTo>
                      <a:pt x="31" y="166"/>
                      <a:pt x="40" y="181"/>
                      <a:pt x="43" y="189"/>
                    </a:cubicBezTo>
                    <a:cubicBezTo>
                      <a:pt x="43" y="192"/>
                      <a:pt x="43" y="194"/>
                      <a:pt x="43" y="194"/>
                    </a:cubicBezTo>
                    <a:cubicBezTo>
                      <a:pt x="43" y="194"/>
                      <a:pt x="39" y="280"/>
                      <a:pt x="97" y="331"/>
                    </a:cubicBezTo>
                    <a:cubicBezTo>
                      <a:pt x="99" y="380"/>
                      <a:pt x="99" y="380"/>
                      <a:pt x="99" y="380"/>
                    </a:cubicBezTo>
                    <a:cubicBezTo>
                      <a:pt x="99" y="380"/>
                      <a:pt x="98" y="393"/>
                      <a:pt x="144" y="396"/>
                    </a:cubicBezTo>
                    <a:cubicBezTo>
                      <a:pt x="190" y="399"/>
                      <a:pt x="191" y="387"/>
                      <a:pt x="191" y="387"/>
                    </a:cubicBezTo>
                    <a:cubicBezTo>
                      <a:pt x="193" y="368"/>
                      <a:pt x="193" y="368"/>
                      <a:pt x="193" y="368"/>
                    </a:cubicBezTo>
                    <a:cubicBezTo>
                      <a:pt x="201" y="369"/>
                      <a:pt x="211" y="369"/>
                      <a:pt x="221" y="369"/>
                    </a:cubicBezTo>
                    <a:cubicBezTo>
                      <a:pt x="230" y="368"/>
                      <a:pt x="239" y="368"/>
                      <a:pt x="247" y="366"/>
                    </a:cubicBezTo>
                    <a:cubicBezTo>
                      <a:pt x="250" y="386"/>
                      <a:pt x="250" y="386"/>
                      <a:pt x="250" y="386"/>
                    </a:cubicBezTo>
                    <a:cubicBezTo>
                      <a:pt x="250" y="386"/>
                      <a:pt x="254" y="397"/>
                      <a:pt x="299" y="392"/>
                    </a:cubicBezTo>
                    <a:cubicBezTo>
                      <a:pt x="345" y="388"/>
                      <a:pt x="346" y="375"/>
                      <a:pt x="346" y="375"/>
                    </a:cubicBezTo>
                    <a:cubicBezTo>
                      <a:pt x="344" y="325"/>
                      <a:pt x="344" y="325"/>
                      <a:pt x="344" y="325"/>
                    </a:cubicBezTo>
                    <a:cubicBezTo>
                      <a:pt x="367" y="304"/>
                      <a:pt x="379" y="278"/>
                      <a:pt x="386" y="255"/>
                    </a:cubicBezTo>
                    <a:cubicBezTo>
                      <a:pt x="468" y="258"/>
                      <a:pt x="468" y="258"/>
                      <a:pt x="468" y="258"/>
                    </a:cubicBezTo>
                    <a:lnTo>
                      <a:pt x="463" y="118"/>
                    </a:lnTo>
                    <a:close/>
                    <a:moveTo>
                      <a:pt x="24" y="179"/>
                    </a:moveTo>
                    <a:cubicBezTo>
                      <a:pt x="29" y="185"/>
                      <a:pt x="22" y="187"/>
                      <a:pt x="22" y="187"/>
                    </a:cubicBezTo>
                    <a:cubicBezTo>
                      <a:pt x="22" y="187"/>
                      <a:pt x="15" y="182"/>
                      <a:pt x="19" y="175"/>
                    </a:cubicBezTo>
                    <a:cubicBezTo>
                      <a:pt x="20" y="176"/>
                      <a:pt x="22" y="177"/>
                      <a:pt x="24" y="179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1" name="Freeform 108"/>
              <p:cNvSpPr/>
              <p:nvPr/>
            </p:nvSpPr>
            <p:spPr bwMode="auto">
              <a:xfrm>
                <a:off x="7649632" y="4350275"/>
                <a:ext cx="124884" cy="266776"/>
              </a:xfrm>
              <a:custGeom>
                <a:avLst/>
                <a:gdLst>
                  <a:gd name="T0" fmla="*/ 2 w 68"/>
                  <a:gd name="T1" fmla="*/ 74 h 146"/>
                  <a:gd name="T2" fmla="*/ 36 w 68"/>
                  <a:gd name="T3" fmla="*/ 144 h 146"/>
                  <a:gd name="T4" fmla="*/ 61 w 68"/>
                  <a:gd name="T5" fmla="*/ 70 h 146"/>
                  <a:gd name="T6" fmla="*/ 31 w 68"/>
                  <a:gd name="T7" fmla="*/ 4 h 146"/>
                  <a:gd name="T8" fmla="*/ 2 w 68"/>
                  <a:gd name="T9" fmla="*/ 7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46">
                    <a:moveTo>
                      <a:pt x="2" y="74"/>
                    </a:moveTo>
                    <a:cubicBezTo>
                      <a:pt x="2" y="74"/>
                      <a:pt x="4" y="146"/>
                      <a:pt x="36" y="144"/>
                    </a:cubicBezTo>
                    <a:cubicBezTo>
                      <a:pt x="68" y="142"/>
                      <a:pt x="61" y="70"/>
                      <a:pt x="61" y="70"/>
                    </a:cubicBezTo>
                    <a:cubicBezTo>
                      <a:pt x="61" y="70"/>
                      <a:pt x="59" y="0"/>
                      <a:pt x="31" y="4"/>
                    </a:cubicBezTo>
                    <a:cubicBezTo>
                      <a:pt x="0" y="8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69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2" name="Freeform 109"/>
              <p:cNvSpPr/>
              <p:nvPr/>
            </p:nvSpPr>
            <p:spPr bwMode="auto">
              <a:xfrm>
                <a:off x="7715249" y="4388386"/>
                <a:ext cx="27516" cy="190554"/>
              </a:xfrm>
              <a:custGeom>
                <a:avLst/>
                <a:gdLst>
                  <a:gd name="T0" fmla="*/ 6 w 15"/>
                  <a:gd name="T1" fmla="*/ 0 h 104"/>
                  <a:gd name="T2" fmla="*/ 14 w 15"/>
                  <a:gd name="T3" fmla="*/ 52 h 104"/>
                  <a:gd name="T4" fmla="*/ 9 w 15"/>
                  <a:gd name="T5" fmla="*/ 104 h 104"/>
                  <a:gd name="T6" fmla="*/ 1 w 15"/>
                  <a:gd name="T7" fmla="*/ 53 h 104"/>
                  <a:gd name="T8" fmla="*/ 6 w 15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4">
                    <a:moveTo>
                      <a:pt x="6" y="0"/>
                    </a:moveTo>
                    <a:cubicBezTo>
                      <a:pt x="9" y="9"/>
                      <a:pt x="13" y="28"/>
                      <a:pt x="14" y="52"/>
                    </a:cubicBezTo>
                    <a:cubicBezTo>
                      <a:pt x="15" y="75"/>
                      <a:pt x="13" y="95"/>
                      <a:pt x="9" y="104"/>
                    </a:cubicBezTo>
                    <a:cubicBezTo>
                      <a:pt x="6" y="96"/>
                      <a:pt x="2" y="76"/>
                      <a:pt x="1" y="53"/>
                    </a:cubicBezTo>
                    <a:cubicBezTo>
                      <a:pt x="0" y="29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46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3" name="Freeform 110"/>
              <p:cNvSpPr/>
              <p:nvPr/>
            </p:nvSpPr>
            <p:spPr bwMode="auto">
              <a:xfrm>
                <a:off x="7672916" y="4394737"/>
                <a:ext cx="25400" cy="186319"/>
              </a:xfrm>
              <a:custGeom>
                <a:avLst/>
                <a:gdLst>
                  <a:gd name="T0" fmla="*/ 5 w 14"/>
                  <a:gd name="T1" fmla="*/ 0 h 103"/>
                  <a:gd name="T2" fmla="*/ 13 w 14"/>
                  <a:gd name="T3" fmla="*/ 51 h 103"/>
                  <a:gd name="T4" fmla="*/ 9 w 14"/>
                  <a:gd name="T5" fmla="*/ 103 h 103"/>
                  <a:gd name="T6" fmla="*/ 1 w 14"/>
                  <a:gd name="T7" fmla="*/ 52 h 103"/>
                  <a:gd name="T8" fmla="*/ 5 w 14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3">
                    <a:moveTo>
                      <a:pt x="5" y="0"/>
                    </a:moveTo>
                    <a:cubicBezTo>
                      <a:pt x="9" y="8"/>
                      <a:pt x="12" y="28"/>
                      <a:pt x="13" y="51"/>
                    </a:cubicBezTo>
                    <a:cubicBezTo>
                      <a:pt x="14" y="75"/>
                      <a:pt x="12" y="95"/>
                      <a:pt x="9" y="103"/>
                    </a:cubicBezTo>
                    <a:cubicBezTo>
                      <a:pt x="5" y="95"/>
                      <a:pt x="2" y="75"/>
                      <a:pt x="1" y="52"/>
                    </a:cubicBezTo>
                    <a:cubicBezTo>
                      <a:pt x="0" y="29"/>
                      <a:pt x="2" y="8"/>
                      <a:pt x="5" y="0"/>
                    </a:cubicBezTo>
                    <a:close/>
                  </a:path>
                </a:pathLst>
              </a:custGeom>
              <a:solidFill>
                <a:srgbClr val="46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4" name="Freeform 111"/>
              <p:cNvSpPr/>
              <p:nvPr/>
            </p:nvSpPr>
            <p:spPr bwMode="auto">
              <a:xfrm>
                <a:off x="7471832" y="4335454"/>
                <a:ext cx="57151" cy="61401"/>
              </a:xfrm>
              <a:custGeom>
                <a:avLst/>
                <a:gdLst>
                  <a:gd name="T0" fmla="*/ 0 w 31"/>
                  <a:gd name="T1" fmla="*/ 18 h 34"/>
                  <a:gd name="T2" fmla="*/ 15 w 31"/>
                  <a:gd name="T3" fmla="*/ 0 h 34"/>
                  <a:gd name="T4" fmla="*/ 31 w 31"/>
                  <a:gd name="T5" fmla="*/ 16 h 34"/>
                  <a:gd name="T6" fmla="*/ 16 w 31"/>
                  <a:gd name="T7" fmla="*/ 33 h 34"/>
                  <a:gd name="T8" fmla="*/ 0 w 31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0" y="18"/>
                    </a:moveTo>
                    <a:cubicBezTo>
                      <a:pt x="0" y="9"/>
                      <a:pt x="6" y="1"/>
                      <a:pt x="15" y="0"/>
                    </a:cubicBezTo>
                    <a:cubicBezTo>
                      <a:pt x="23" y="0"/>
                      <a:pt x="30" y="7"/>
                      <a:pt x="31" y="16"/>
                    </a:cubicBezTo>
                    <a:cubicBezTo>
                      <a:pt x="31" y="25"/>
                      <a:pt x="24" y="33"/>
                      <a:pt x="16" y="33"/>
                    </a:cubicBezTo>
                    <a:cubicBezTo>
                      <a:pt x="7" y="34"/>
                      <a:pt x="0" y="27"/>
                      <a:pt x="0" y="18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5" name="Freeform 112"/>
              <p:cNvSpPr/>
              <p:nvPr/>
            </p:nvSpPr>
            <p:spPr bwMode="auto">
              <a:xfrm>
                <a:off x="7488765" y="4352392"/>
                <a:ext cx="25400" cy="29642"/>
              </a:xfrm>
              <a:custGeom>
                <a:avLst/>
                <a:gdLst>
                  <a:gd name="T0" fmla="*/ 0 w 14"/>
                  <a:gd name="T1" fmla="*/ 8 h 16"/>
                  <a:gd name="T2" fmla="*/ 6 w 14"/>
                  <a:gd name="T3" fmla="*/ 1 h 16"/>
                  <a:gd name="T4" fmla="*/ 14 w 14"/>
                  <a:gd name="T5" fmla="*/ 8 h 16"/>
                  <a:gd name="T6" fmla="*/ 7 w 14"/>
                  <a:gd name="T7" fmla="*/ 15 h 16"/>
                  <a:gd name="T8" fmla="*/ 0 w 1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8"/>
                    </a:moveTo>
                    <a:cubicBezTo>
                      <a:pt x="0" y="4"/>
                      <a:pt x="3" y="1"/>
                      <a:pt x="6" y="1"/>
                    </a:cubicBezTo>
                    <a:cubicBezTo>
                      <a:pt x="10" y="0"/>
                      <a:pt x="13" y="4"/>
                      <a:pt x="14" y="8"/>
                    </a:cubicBezTo>
                    <a:cubicBezTo>
                      <a:pt x="14" y="12"/>
                      <a:pt x="11" y="15"/>
                      <a:pt x="7" y="15"/>
                    </a:cubicBezTo>
                    <a:cubicBezTo>
                      <a:pt x="3" y="16"/>
                      <a:pt x="0" y="12"/>
                      <a:pt x="0" y="8"/>
                    </a:cubicBezTo>
                    <a:close/>
                  </a:path>
                </a:pathLst>
              </a:custGeom>
              <a:solidFill>
                <a:srgbClr val="46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6" name="Freeform 113"/>
              <p:cNvSpPr/>
              <p:nvPr/>
            </p:nvSpPr>
            <p:spPr bwMode="auto">
              <a:xfrm>
                <a:off x="7357532" y="4127962"/>
                <a:ext cx="63500" cy="146092"/>
              </a:xfrm>
              <a:custGeom>
                <a:avLst/>
                <a:gdLst>
                  <a:gd name="T0" fmla="*/ 0 w 34"/>
                  <a:gd name="T1" fmla="*/ 66 h 79"/>
                  <a:gd name="T2" fmla="*/ 34 w 34"/>
                  <a:gd name="T3" fmla="*/ 0 h 79"/>
                  <a:gd name="T4" fmla="*/ 16 w 34"/>
                  <a:gd name="T5" fmla="*/ 79 h 79"/>
                  <a:gd name="T6" fmla="*/ 0 w 34"/>
                  <a:gd name="T7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9">
                    <a:moveTo>
                      <a:pt x="0" y="66"/>
                    </a:moveTo>
                    <a:cubicBezTo>
                      <a:pt x="0" y="66"/>
                      <a:pt x="6" y="11"/>
                      <a:pt x="34" y="0"/>
                    </a:cubicBezTo>
                    <a:cubicBezTo>
                      <a:pt x="16" y="79"/>
                      <a:pt x="16" y="79"/>
                      <a:pt x="16" y="79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26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7" name="Freeform 114"/>
              <p:cNvSpPr/>
              <p:nvPr/>
            </p:nvSpPr>
            <p:spPr bwMode="auto">
              <a:xfrm>
                <a:off x="7389283" y="4127962"/>
                <a:ext cx="50800" cy="146092"/>
              </a:xfrm>
              <a:custGeom>
                <a:avLst/>
                <a:gdLst>
                  <a:gd name="T0" fmla="*/ 28 w 28"/>
                  <a:gd name="T1" fmla="*/ 67 h 79"/>
                  <a:gd name="T2" fmla="*/ 0 w 28"/>
                  <a:gd name="T3" fmla="*/ 79 h 79"/>
                  <a:gd name="T4" fmla="*/ 18 w 28"/>
                  <a:gd name="T5" fmla="*/ 0 h 79"/>
                  <a:gd name="T6" fmla="*/ 28 w 28"/>
                  <a:gd name="T7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79">
                    <a:moveTo>
                      <a:pt x="28" y="67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11"/>
                      <a:pt x="18" y="0"/>
                    </a:cubicBezTo>
                    <a:cubicBezTo>
                      <a:pt x="18" y="0"/>
                      <a:pt x="21" y="63"/>
                      <a:pt x="28" y="67"/>
                    </a:cubicBezTo>
                    <a:close/>
                  </a:path>
                </a:pathLst>
              </a:custGeom>
              <a:solidFill>
                <a:srgbClr val="E69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8" name="Freeform 115"/>
              <p:cNvSpPr/>
              <p:nvPr/>
            </p:nvSpPr>
            <p:spPr bwMode="auto">
              <a:xfrm>
                <a:off x="7048499" y="4159721"/>
                <a:ext cx="270933" cy="171498"/>
              </a:xfrm>
              <a:custGeom>
                <a:avLst/>
                <a:gdLst>
                  <a:gd name="T0" fmla="*/ 150 w 150"/>
                  <a:gd name="T1" fmla="*/ 34 h 93"/>
                  <a:gd name="T2" fmla="*/ 141 w 150"/>
                  <a:gd name="T3" fmla="*/ 53 h 93"/>
                  <a:gd name="T4" fmla="*/ 11 w 150"/>
                  <a:gd name="T5" fmla="*/ 93 h 93"/>
                  <a:gd name="T6" fmla="*/ 0 w 150"/>
                  <a:gd name="T7" fmla="*/ 73 h 93"/>
                  <a:gd name="T8" fmla="*/ 150 w 150"/>
                  <a:gd name="T9" fmla="*/ 3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93">
                    <a:moveTo>
                      <a:pt x="150" y="34"/>
                    </a:moveTo>
                    <a:cubicBezTo>
                      <a:pt x="141" y="53"/>
                      <a:pt x="141" y="53"/>
                      <a:pt x="141" y="53"/>
                    </a:cubicBezTo>
                    <a:cubicBezTo>
                      <a:pt x="141" y="53"/>
                      <a:pt x="76" y="9"/>
                      <a:pt x="11" y="9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50" y="0"/>
                      <a:pt x="150" y="34"/>
                    </a:cubicBezTo>
                    <a:close/>
                  </a:path>
                </a:pathLst>
              </a:custGeom>
              <a:solidFill>
                <a:srgbClr val="46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9" name="Freeform 116"/>
              <p:cNvSpPr/>
              <p:nvPr/>
            </p:nvSpPr>
            <p:spPr bwMode="auto">
              <a:xfrm>
                <a:off x="7048499" y="3983988"/>
                <a:ext cx="258233" cy="251955"/>
              </a:xfrm>
              <a:custGeom>
                <a:avLst/>
                <a:gdLst>
                  <a:gd name="T0" fmla="*/ 76 w 143"/>
                  <a:gd name="T1" fmla="*/ 0 h 138"/>
                  <a:gd name="T2" fmla="*/ 71 w 143"/>
                  <a:gd name="T3" fmla="*/ 0 h 138"/>
                  <a:gd name="T4" fmla="*/ 66 w 143"/>
                  <a:gd name="T5" fmla="*/ 0 h 138"/>
                  <a:gd name="T6" fmla="*/ 0 w 143"/>
                  <a:gd name="T7" fmla="*/ 69 h 138"/>
                  <a:gd name="T8" fmla="*/ 66 w 143"/>
                  <a:gd name="T9" fmla="*/ 138 h 138"/>
                  <a:gd name="T10" fmla="*/ 71 w 143"/>
                  <a:gd name="T11" fmla="*/ 138 h 138"/>
                  <a:gd name="T12" fmla="*/ 76 w 143"/>
                  <a:gd name="T13" fmla="*/ 138 h 138"/>
                  <a:gd name="T14" fmla="*/ 143 w 143"/>
                  <a:gd name="T15" fmla="*/ 69 h 138"/>
                  <a:gd name="T16" fmla="*/ 76 w 143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8">
                    <a:moveTo>
                      <a:pt x="76" y="0"/>
                    </a:moveTo>
                    <a:cubicBezTo>
                      <a:pt x="75" y="0"/>
                      <a:pt x="73" y="0"/>
                      <a:pt x="71" y="0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29" y="0"/>
                      <a:pt x="0" y="31"/>
                      <a:pt x="0" y="69"/>
                    </a:cubicBezTo>
                    <a:cubicBezTo>
                      <a:pt x="0" y="107"/>
                      <a:pt x="29" y="138"/>
                      <a:pt x="66" y="138"/>
                    </a:cubicBezTo>
                    <a:cubicBezTo>
                      <a:pt x="68" y="138"/>
                      <a:pt x="69" y="138"/>
                      <a:pt x="71" y="138"/>
                    </a:cubicBezTo>
                    <a:cubicBezTo>
                      <a:pt x="73" y="138"/>
                      <a:pt x="75" y="138"/>
                      <a:pt x="76" y="138"/>
                    </a:cubicBezTo>
                    <a:cubicBezTo>
                      <a:pt x="113" y="138"/>
                      <a:pt x="143" y="107"/>
                      <a:pt x="143" y="69"/>
                    </a:cubicBezTo>
                    <a:cubicBezTo>
                      <a:pt x="143" y="31"/>
                      <a:pt x="113" y="0"/>
                      <a:pt x="76" y="0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0" name="Oval 117"/>
              <p:cNvSpPr>
                <a:spLocks noChangeArrowheads="1"/>
              </p:cNvSpPr>
              <p:nvPr/>
            </p:nvSpPr>
            <p:spPr bwMode="auto">
              <a:xfrm>
                <a:off x="7067550" y="4041154"/>
                <a:ext cx="19049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1" name="Oval 118"/>
              <p:cNvSpPr>
                <a:spLocks noChangeArrowheads="1"/>
              </p:cNvSpPr>
              <p:nvPr/>
            </p:nvSpPr>
            <p:spPr bwMode="auto">
              <a:xfrm>
                <a:off x="7073899" y="4034802"/>
                <a:ext cx="19051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2" name="Oval 119"/>
              <p:cNvSpPr>
                <a:spLocks noChangeArrowheads="1"/>
              </p:cNvSpPr>
              <p:nvPr/>
            </p:nvSpPr>
            <p:spPr bwMode="auto">
              <a:xfrm>
                <a:off x="7078132" y="4026333"/>
                <a:ext cx="21167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3" name="Oval 120"/>
              <p:cNvSpPr>
                <a:spLocks noChangeArrowheads="1"/>
              </p:cNvSpPr>
              <p:nvPr/>
            </p:nvSpPr>
            <p:spPr bwMode="auto">
              <a:xfrm>
                <a:off x="7084483" y="4019982"/>
                <a:ext cx="19049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4" name="Oval 121"/>
              <p:cNvSpPr>
                <a:spLocks noChangeArrowheads="1"/>
              </p:cNvSpPr>
              <p:nvPr/>
            </p:nvSpPr>
            <p:spPr bwMode="auto">
              <a:xfrm>
                <a:off x="7092950" y="4013629"/>
                <a:ext cx="19049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5" name="Oval 122"/>
              <p:cNvSpPr>
                <a:spLocks noChangeArrowheads="1"/>
              </p:cNvSpPr>
              <p:nvPr/>
            </p:nvSpPr>
            <p:spPr bwMode="auto">
              <a:xfrm>
                <a:off x="7099299" y="4005160"/>
                <a:ext cx="19051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6" name="Oval 123"/>
              <p:cNvSpPr>
                <a:spLocks noChangeArrowheads="1"/>
              </p:cNvSpPr>
              <p:nvPr/>
            </p:nvSpPr>
            <p:spPr bwMode="auto">
              <a:xfrm>
                <a:off x="7109883" y="3998809"/>
                <a:ext cx="19049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7" name="Oval 124"/>
              <p:cNvSpPr>
                <a:spLocks noChangeArrowheads="1"/>
              </p:cNvSpPr>
              <p:nvPr/>
            </p:nvSpPr>
            <p:spPr bwMode="auto">
              <a:xfrm>
                <a:off x="7124699" y="3992457"/>
                <a:ext cx="14817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8" name="Oval 125"/>
              <p:cNvSpPr>
                <a:spLocks noChangeArrowheads="1"/>
              </p:cNvSpPr>
              <p:nvPr/>
            </p:nvSpPr>
            <p:spPr bwMode="auto">
              <a:xfrm>
                <a:off x="7135283" y="3988222"/>
                <a:ext cx="14816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9" name="Oval 126"/>
              <p:cNvSpPr>
                <a:spLocks noChangeArrowheads="1"/>
              </p:cNvSpPr>
              <p:nvPr/>
            </p:nvSpPr>
            <p:spPr bwMode="auto">
              <a:xfrm>
                <a:off x="7050616" y="4127962"/>
                <a:ext cx="21167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0" name="Oval 127"/>
              <p:cNvSpPr>
                <a:spLocks noChangeArrowheads="1"/>
              </p:cNvSpPr>
              <p:nvPr/>
            </p:nvSpPr>
            <p:spPr bwMode="auto">
              <a:xfrm>
                <a:off x="7052732" y="4136431"/>
                <a:ext cx="21167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1" name="Oval 128"/>
              <p:cNvSpPr>
                <a:spLocks noChangeArrowheads="1"/>
              </p:cNvSpPr>
              <p:nvPr/>
            </p:nvSpPr>
            <p:spPr bwMode="auto">
              <a:xfrm>
                <a:off x="7054850" y="4144900"/>
                <a:ext cx="19049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2" name="Oval 129"/>
              <p:cNvSpPr>
                <a:spLocks noChangeArrowheads="1"/>
              </p:cNvSpPr>
              <p:nvPr/>
            </p:nvSpPr>
            <p:spPr bwMode="auto">
              <a:xfrm>
                <a:off x="7059083" y="4153369"/>
                <a:ext cx="16933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3" name="Oval 130"/>
              <p:cNvSpPr>
                <a:spLocks noChangeArrowheads="1"/>
              </p:cNvSpPr>
              <p:nvPr/>
            </p:nvSpPr>
            <p:spPr bwMode="auto">
              <a:xfrm>
                <a:off x="7061199" y="4159721"/>
                <a:ext cx="19051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4" name="Oval 131"/>
              <p:cNvSpPr>
                <a:spLocks noChangeArrowheads="1"/>
              </p:cNvSpPr>
              <p:nvPr/>
            </p:nvSpPr>
            <p:spPr bwMode="auto">
              <a:xfrm>
                <a:off x="7065432" y="4166073"/>
                <a:ext cx="19051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5" name="Oval 132"/>
              <p:cNvSpPr>
                <a:spLocks noChangeArrowheads="1"/>
              </p:cNvSpPr>
              <p:nvPr/>
            </p:nvSpPr>
            <p:spPr bwMode="auto">
              <a:xfrm>
                <a:off x="7067550" y="4174542"/>
                <a:ext cx="21167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6" name="Oval 133"/>
              <p:cNvSpPr>
                <a:spLocks noChangeArrowheads="1"/>
              </p:cNvSpPr>
              <p:nvPr/>
            </p:nvSpPr>
            <p:spPr bwMode="auto">
              <a:xfrm>
                <a:off x="7073899" y="4183011"/>
                <a:ext cx="19051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7" name="Oval 134"/>
              <p:cNvSpPr>
                <a:spLocks noChangeArrowheads="1"/>
              </p:cNvSpPr>
              <p:nvPr/>
            </p:nvSpPr>
            <p:spPr bwMode="auto">
              <a:xfrm>
                <a:off x="7080250" y="4189363"/>
                <a:ext cx="21167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8" name="Oval 135"/>
              <p:cNvSpPr>
                <a:spLocks noChangeArrowheads="1"/>
              </p:cNvSpPr>
              <p:nvPr/>
            </p:nvSpPr>
            <p:spPr bwMode="auto">
              <a:xfrm>
                <a:off x="7088716" y="4197832"/>
                <a:ext cx="16933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9" name="Oval 136"/>
              <p:cNvSpPr>
                <a:spLocks noChangeArrowheads="1"/>
              </p:cNvSpPr>
              <p:nvPr/>
            </p:nvSpPr>
            <p:spPr bwMode="auto">
              <a:xfrm>
                <a:off x="7097183" y="4206301"/>
                <a:ext cx="19049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0" name="Freeform 137"/>
              <p:cNvSpPr/>
              <p:nvPr/>
            </p:nvSpPr>
            <p:spPr bwMode="auto">
              <a:xfrm>
                <a:off x="7105650" y="4212652"/>
                <a:ext cx="19049" cy="6352"/>
              </a:xfrm>
              <a:custGeom>
                <a:avLst/>
                <a:gdLst>
                  <a:gd name="T0" fmla="*/ 0 w 10"/>
                  <a:gd name="T1" fmla="*/ 1 h 3"/>
                  <a:gd name="T2" fmla="*/ 5 w 10"/>
                  <a:gd name="T3" fmla="*/ 0 h 3"/>
                  <a:gd name="T4" fmla="*/ 10 w 10"/>
                  <a:gd name="T5" fmla="*/ 1 h 3"/>
                  <a:gd name="T6" fmla="*/ 5 w 10"/>
                  <a:gd name="T7" fmla="*/ 2 h 3"/>
                  <a:gd name="T8" fmla="*/ 0 w 1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cubicBezTo>
                      <a:pt x="0" y="1"/>
                      <a:pt x="2" y="0"/>
                      <a:pt x="5" y="0"/>
                    </a:cubicBezTo>
                    <a:cubicBezTo>
                      <a:pt x="8" y="0"/>
                      <a:pt x="10" y="0"/>
                      <a:pt x="10" y="1"/>
                    </a:cubicBezTo>
                    <a:cubicBezTo>
                      <a:pt x="10" y="2"/>
                      <a:pt x="8" y="2"/>
                      <a:pt x="5" y="2"/>
                    </a:cubicBezTo>
                    <a:cubicBezTo>
                      <a:pt x="2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1" name="Oval 138"/>
              <p:cNvSpPr>
                <a:spLocks noChangeArrowheads="1"/>
              </p:cNvSpPr>
              <p:nvPr/>
            </p:nvSpPr>
            <p:spPr bwMode="auto">
              <a:xfrm>
                <a:off x="7118350" y="4219005"/>
                <a:ext cx="12700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2" name="Oval 139"/>
              <p:cNvSpPr>
                <a:spLocks noChangeArrowheads="1"/>
              </p:cNvSpPr>
              <p:nvPr/>
            </p:nvSpPr>
            <p:spPr bwMode="auto">
              <a:xfrm>
                <a:off x="7048499" y="4117376"/>
                <a:ext cx="19051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3" name="Oval 140"/>
              <p:cNvSpPr>
                <a:spLocks noChangeArrowheads="1"/>
              </p:cNvSpPr>
              <p:nvPr/>
            </p:nvSpPr>
            <p:spPr bwMode="auto">
              <a:xfrm>
                <a:off x="7048499" y="4108907"/>
                <a:ext cx="19051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4" name="Oval 141"/>
              <p:cNvSpPr>
                <a:spLocks noChangeArrowheads="1"/>
              </p:cNvSpPr>
              <p:nvPr/>
            </p:nvSpPr>
            <p:spPr bwMode="auto">
              <a:xfrm>
                <a:off x="7048499" y="4100438"/>
                <a:ext cx="19051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5" name="Oval 142"/>
              <p:cNvSpPr>
                <a:spLocks noChangeArrowheads="1"/>
              </p:cNvSpPr>
              <p:nvPr/>
            </p:nvSpPr>
            <p:spPr bwMode="auto">
              <a:xfrm>
                <a:off x="7050616" y="4089851"/>
                <a:ext cx="21167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6" name="Oval 143"/>
              <p:cNvSpPr>
                <a:spLocks noChangeArrowheads="1"/>
              </p:cNvSpPr>
              <p:nvPr/>
            </p:nvSpPr>
            <p:spPr bwMode="auto">
              <a:xfrm>
                <a:off x="7052732" y="4083500"/>
                <a:ext cx="21167" cy="2117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7" name="Oval 144"/>
              <p:cNvSpPr>
                <a:spLocks noChangeArrowheads="1"/>
              </p:cNvSpPr>
              <p:nvPr/>
            </p:nvSpPr>
            <p:spPr bwMode="auto">
              <a:xfrm>
                <a:off x="7054850" y="4070796"/>
                <a:ext cx="19049" cy="6351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8" name="Oval 145"/>
              <p:cNvSpPr>
                <a:spLocks noChangeArrowheads="1"/>
              </p:cNvSpPr>
              <p:nvPr/>
            </p:nvSpPr>
            <p:spPr bwMode="auto">
              <a:xfrm>
                <a:off x="7054850" y="4064444"/>
                <a:ext cx="21167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9" name="Oval 146"/>
              <p:cNvSpPr>
                <a:spLocks noChangeArrowheads="1"/>
              </p:cNvSpPr>
              <p:nvPr/>
            </p:nvSpPr>
            <p:spPr bwMode="auto">
              <a:xfrm>
                <a:off x="7061199" y="4055975"/>
                <a:ext cx="19051" cy="6352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0" name="Oval 147"/>
              <p:cNvSpPr>
                <a:spLocks noChangeArrowheads="1"/>
              </p:cNvSpPr>
              <p:nvPr/>
            </p:nvSpPr>
            <p:spPr bwMode="auto">
              <a:xfrm>
                <a:off x="7063316" y="4049624"/>
                <a:ext cx="16933" cy="4235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99" name="组合 153"/>
            <p:cNvGrpSpPr/>
            <p:nvPr/>
          </p:nvGrpSpPr>
          <p:grpSpPr bwMode="auto">
            <a:xfrm>
              <a:off x="540069" y="4725591"/>
              <a:ext cx="779860" cy="781051"/>
              <a:chOff x="781051" y="5291138"/>
              <a:chExt cx="1039813" cy="1041401"/>
            </a:xfrm>
          </p:grpSpPr>
          <p:sp>
            <p:nvSpPr>
              <p:cNvPr id="466" name="Oval 151"/>
              <p:cNvSpPr>
                <a:spLocks noChangeArrowheads="1"/>
              </p:cNvSpPr>
              <p:nvPr/>
            </p:nvSpPr>
            <p:spPr bwMode="auto">
              <a:xfrm>
                <a:off x="781051" y="5291371"/>
                <a:ext cx="1039282" cy="1041694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7" name="Freeform 152"/>
              <p:cNvSpPr/>
              <p:nvPr/>
            </p:nvSpPr>
            <p:spPr bwMode="auto">
              <a:xfrm>
                <a:off x="781051" y="5433227"/>
                <a:ext cx="1039282" cy="899838"/>
              </a:xfrm>
              <a:custGeom>
                <a:avLst/>
                <a:gdLst>
                  <a:gd name="T0" fmla="*/ 470 w 558"/>
                  <a:gd name="T1" fmla="*/ 0 h 481"/>
                  <a:gd name="T2" fmla="*/ 452 w 558"/>
                  <a:gd name="T3" fmla="*/ 30 h 481"/>
                  <a:gd name="T4" fmla="*/ 406 w 558"/>
                  <a:gd name="T5" fmla="*/ 13 h 481"/>
                  <a:gd name="T6" fmla="*/ 381 w 558"/>
                  <a:gd name="T7" fmla="*/ 43 h 481"/>
                  <a:gd name="T8" fmla="*/ 328 w 558"/>
                  <a:gd name="T9" fmla="*/ 20 h 481"/>
                  <a:gd name="T10" fmla="*/ 288 w 558"/>
                  <a:gd name="T11" fmla="*/ 53 h 481"/>
                  <a:gd name="T12" fmla="*/ 243 w 558"/>
                  <a:gd name="T13" fmla="*/ 27 h 481"/>
                  <a:gd name="T14" fmla="*/ 184 w 558"/>
                  <a:gd name="T15" fmla="*/ 51 h 481"/>
                  <a:gd name="T16" fmla="*/ 150 w 558"/>
                  <a:gd name="T17" fmla="*/ 13 h 481"/>
                  <a:gd name="T18" fmla="*/ 71 w 558"/>
                  <a:gd name="T19" fmla="*/ 43 h 481"/>
                  <a:gd name="T20" fmla="*/ 71 w 558"/>
                  <a:gd name="T21" fmla="*/ 16 h 481"/>
                  <a:gd name="T22" fmla="*/ 0 w 558"/>
                  <a:gd name="T23" fmla="*/ 202 h 481"/>
                  <a:gd name="T24" fmla="*/ 279 w 558"/>
                  <a:gd name="T25" fmla="*/ 481 h 481"/>
                  <a:gd name="T26" fmla="*/ 558 w 558"/>
                  <a:gd name="T27" fmla="*/ 202 h 481"/>
                  <a:gd name="T28" fmla="*/ 470 w 558"/>
                  <a:gd name="T29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8" h="481">
                    <a:moveTo>
                      <a:pt x="470" y="0"/>
                    </a:moveTo>
                    <a:cubicBezTo>
                      <a:pt x="452" y="30"/>
                      <a:pt x="452" y="30"/>
                      <a:pt x="452" y="30"/>
                    </a:cubicBezTo>
                    <a:cubicBezTo>
                      <a:pt x="406" y="13"/>
                      <a:pt x="406" y="13"/>
                      <a:pt x="406" y="1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28" y="20"/>
                      <a:pt x="328" y="20"/>
                      <a:pt x="328" y="20"/>
                    </a:cubicBezTo>
                    <a:cubicBezTo>
                      <a:pt x="288" y="53"/>
                      <a:pt x="288" y="53"/>
                      <a:pt x="288" y="53"/>
                    </a:cubicBezTo>
                    <a:cubicBezTo>
                      <a:pt x="243" y="27"/>
                      <a:pt x="243" y="27"/>
                      <a:pt x="243" y="27"/>
                    </a:cubicBezTo>
                    <a:cubicBezTo>
                      <a:pt x="184" y="51"/>
                      <a:pt x="184" y="51"/>
                      <a:pt x="184" y="51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27" y="66"/>
                      <a:pt x="0" y="131"/>
                      <a:pt x="0" y="202"/>
                    </a:cubicBezTo>
                    <a:cubicBezTo>
                      <a:pt x="0" y="356"/>
                      <a:pt x="125" y="481"/>
                      <a:pt x="279" y="481"/>
                    </a:cubicBezTo>
                    <a:cubicBezTo>
                      <a:pt x="433" y="481"/>
                      <a:pt x="558" y="356"/>
                      <a:pt x="558" y="202"/>
                    </a:cubicBezTo>
                    <a:cubicBezTo>
                      <a:pt x="558" y="122"/>
                      <a:pt x="524" y="51"/>
                      <a:pt x="470" y="0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8" name="Freeform 153"/>
              <p:cNvSpPr/>
              <p:nvPr/>
            </p:nvSpPr>
            <p:spPr bwMode="auto">
              <a:xfrm>
                <a:off x="914400" y="5831273"/>
                <a:ext cx="376767" cy="38111"/>
              </a:xfrm>
              <a:custGeom>
                <a:avLst/>
                <a:gdLst>
                  <a:gd name="T0" fmla="*/ 203 w 203"/>
                  <a:gd name="T1" fmla="*/ 10 h 20"/>
                  <a:gd name="T2" fmla="*/ 196 w 203"/>
                  <a:gd name="T3" fmla="*/ 0 h 20"/>
                  <a:gd name="T4" fmla="*/ 8 w 203"/>
                  <a:gd name="T5" fmla="*/ 0 h 20"/>
                  <a:gd name="T6" fmla="*/ 0 w 203"/>
                  <a:gd name="T7" fmla="*/ 10 h 20"/>
                  <a:gd name="T8" fmla="*/ 0 w 203"/>
                  <a:gd name="T9" fmla="*/ 10 h 20"/>
                  <a:gd name="T10" fmla="*/ 8 w 203"/>
                  <a:gd name="T11" fmla="*/ 20 h 20"/>
                  <a:gd name="T12" fmla="*/ 196 w 203"/>
                  <a:gd name="T13" fmla="*/ 20 h 20"/>
                  <a:gd name="T14" fmla="*/ 203 w 203"/>
                  <a:gd name="T1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20">
                    <a:moveTo>
                      <a:pt x="203" y="10"/>
                    </a:moveTo>
                    <a:cubicBezTo>
                      <a:pt x="203" y="4"/>
                      <a:pt x="200" y="0"/>
                      <a:pt x="19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4" y="20"/>
                      <a:pt x="8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200" y="20"/>
                      <a:pt x="203" y="15"/>
                      <a:pt x="203" y="1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9" name="Freeform 154"/>
              <p:cNvSpPr/>
              <p:nvPr/>
            </p:nvSpPr>
            <p:spPr bwMode="auto">
              <a:xfrm>
                <a:off x="914400" y="5924433"/>
                <a:ext cx="376767" cy="38111"/>
              </a:xfrm>
              <a:custGeom>
                <a:avLst/>
                <a:gdLst>
                  <a:gd name="T0" fmla="*/ 203 w 203"/>
                  <a:gd name="T1" fmla="*/ 10 h 20"/>
                  <a:gd name="T2" fmla="*/ 196 w 203"/>
                  <a:gd name="T3" fmla="*/ 0 h 20"/>
                  <a:gd name="T4" fmla="*/ 8 w 203"/>
                  <a:gd name="T5" fmla="*/ 0 h 20"/>
                  <a:gd name="T6" fmla="*/ 0 w 203"/>
                  <a:gd name="T7" fmla="*/ 10 h 20"/>
                  <a:gd name="T8" fmla="*/ 0 w 203"/>
                  <a:gd name="T9" fmla="*/ 10 h 20"/>
                  <a:gd name="T10" fmla="*/ 8 w 203"/>
                  <a:gd name="T11" fmla="*/ 20 h 20"/>
                  <a:gd name="T12" fmla="*/ 196 w 203"/>
                  <a:gd name="T13" fmla="*/ 20 h 20"/>
                  <a:gd name="T14" fmla="*/ 203 w 203"/>
                  <a:gd name="T1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20">
                    <a:moveTo>
                      <a:pt x="203" y="10"/>
                    </a:moveTo>
                    <a:cubicBezTo>
                      <a:pt x="203" y="4"/>
                      <a:pt x="200" y="0"/>
                      <a:pt x="19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4" y="20"/>
                      <a:pt x="8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200" y="20"/>
                      <a:pt x="203" y="15"/>
                      <a:pt x="203" y="1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0" name="Freeform 155"/>
              <p:cNvSpPr/>
              <p:nvPr/>
            </p:nvSpPr>
            <p:spPr bwMode="auto">
              <a:xfrm>
                <a:off x="914400" y="6017593"/>
                <a:ext cx="376767" cy="38111"/>
              </a:xfrm>
              <a:custGeom>
                <a:avLst/>
                <a:gdLst>
                  <a:gd name="T0" fmla="*/ 203 w 203"/>
                  <a:gd name="T1" fmla="*/ 10 h 20"/>
                  <a:gd name="T2" fmla="*/ 196 w 203"/>
                  <a:gd name="T3" fmla="*/ 0 h 20"/>
                  <a:gd name="T4" fmla="*/ 8 w 203"/>
                  <a:gd name="T5" fmla="*/ 0 h 20"/>
                  <a:gd name="T6" fmla="*/ 0 w 203"/>
                  <a:gd name="T7" fmla="*/ 10 h 20"/>
                  <a:gd name="T8" fmla="*/ 0 w 203"/>
                  <a:gd name="T9" fmla="*/ 10 h 20"/>
                  <a:gd name="T10" fmla="*/ 8 w 203"/>
                  <a:gd name="T11" fmla="*/ 20 h 20"/>
                  <a:gd name="T12" fmla="*/ 196 w 203"/>
                  <a:gd name="T13" fmla="*/ 20 h 20"/>
                  <a:gd name="T14" fmla="*/ 203 w 203"/>
                  <a:gd name="T1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20">
                    <a:moveTo>
                      <a:pt x="203" y="10"/>
                    </a:moveTo>
                    <a:cubicBezTo>
                      <a:pt x="203" y="4"/>
                      <a:pt x="200" y="0"/>
                      <a:pt x="19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4" y="20"/>
                      <a:pt x="8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200" y="20"/>
                      <a:pt x="203" y="15"/>
                      <a:pt x="203" y="1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1" name="Rectangle 156"/>
              <p:cNvSpPr>
                <a:spLocks noChangeArrowheads="1"/>
              </p:cNvSpPr>
              <p:nvPr/>
            </p:nvSpPr>
            <p:spPr bwMode="auto">
              <a:xfrm>
                <a:off x="1327151" y="5831273"/>
                <a:ext cx="364067" cy="224430"/>
              </a:xfrm>
              <a:prstGeom prst="rect">
                <a:avLst/>
              </a:pr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2" name="Rectangle 157"/>
              <p:cNvSpPr>
                <a:spLocks noChangeArrowheads="1"/>
              </p:cNvSpPr>
              <p:nvPr/>
            </p:nvSpPr>
            <p:spPr bwMode="auto">
              <a:xfrm>
                <a:off x="914400" y="5653423"/>
                <a:ext cx="776817" cy="97394"/>
              </a:xfrm>
              <a:prstGeom prst="rect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3" name="Freeform 158"/>
              <p:cNvSpPr/>
              <p:nvPr/>
            </p:nvSpPr>
            <p:spPr bwMode="auto">
              <a:xfrm>
                <a:off x="914400" y="6106518"/>
                <a:ext cx="376767" cy="38111"/>
              </a:xfrm>
              <a:custGeom>
                <a:avLst/>
                <a:gdLst>
                  <a:gd name="T0" fmla="*/ 196 w 203"/>
                  <a:gd name="T1" fmla="*/ 0 h 19"/>
                  <a:gd name="T2" fmla="*/ 8 w 203"/>
                  <a:gd name="T3" fmla="*/ 0 h 19"/>
                  <a:gd name="T4" fmla="*/ 0 w 203"/>
                  <a:gd name="T5" fmla="*/ 10 h 19"/>
                  <a:gd name="T6" fmla="*/ 8 w 203"/>
                  <a:gd name="T7" fmla="*/ 19 h 19"/>
                  <a:gd name="T8" fmla="*/ 196 w 203"/>
                  <a:gd name="T9" fmla="*/ 19 h 19"/>
                  <a:gd name="T10" fmla="*/ 203 w 203"/>
                  <a:gd name="T11" fmla="*/ 10 h 19"/>
                  <a:gd name="T12" fmla="*/ 196 w 20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19">
                    <a:moveTo>
                      <a:pt x="19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8" y="19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200" y="19"/>
                      <a:pt x="203" y="15"/>
                      <a:pt x="203" y="10"/>
                    </a:cubicBezTo>
                    <a:cubicBezTo>
                      <a:pt x="203" y="4"/>
                      <a:pt x="200" y="0"/>
                      <a:pt x="196" y="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4" name="Freeform 159"/>
              <p:cNvSpPr/>
              <p:nvPr/>
            </p:nvSpPr>
            <p:spPr bwMode="auto">
              <a:xfrm>
                <a:off x="956734" y="6201795"/>
                <a:ext cx="334433" cy="38111"/>
              </a:xfrm>
              <a:custGeom>
                <a:avLst/>
                <a:gdLst>
                  <a:gd name="T0" fmla="*/ 173 w 180"/>
                  <a:gd name="T1" fmla="*/ 0 h 20"/>
                  <a:gd name="T2" fmla="*/ 0 w 180"/>
                  <a:gd name="T3" fmla="*/ 0 h 20"/>
                  <a:gd name="T4" fmla="*/ 25 w 180"/>
                  <a:gd name="T5" fmla="*/ 20 h 20"/>
                  <a:gd name="T6" fmla="*/ 173 w 180"/>
                  <a:gd name="T7" fmla="*/ 20 h 20"/>
                  <a:gd name="T8" fmla="*/ 180 w 180"/>
                  <a:gd name="T9" fmla="*/ 10 h 20"/>
                  <a:gd name="T10" fmla="*/ 173 w 180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0">
                    <a:moveTo>
                      <a:pt x="17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7"/>
                      <a:pt x="16" y="13"/>
                      <a:pt x="25" y="20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7" y="20"/>
                      <a:pt x="180" y="15"/>
                      <a:pt x="180" y="10"/>
                    </a:cubicBezTo>
                    <a:cubicBezTo>
                      <a:pt x="180" y="4"/>
                      <a:pt x="177" y="0"/>
                      <a:pt x="173" y="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5" name="Freeform 160"/>
              <p:cNvSpPr/>
              <p:nvPr/>
            </p:nvSpPr>
            <p:spPr bwMode="auto">
              <a:xfrm>
                <a:off x="1104900" y="6294955"/>
                <a:ext cx="186267" cy="33876"/>
              </a:xfrm>
              <a:custGeom>
                <a:avLst/>
                <a:gdLst>
                  <a:gd name="T0" fmla="*/ 93 w 100"/>
                  <a:gd name="T1" fmla="*/ 0 h 19"/>
                  <a:gd name="T2" fmla="*/ 0 w 100"/>
                  <a:gd name="T3" fmla="*/ 0 h 19"/>
                  <a:gd name="T4" fmla="*/ 88 w 100"/>
                  <a:gd name="T5" fmla="*/ 19 h 19"/>
                  <a:gd name="T6" fmla="*/ 93 w 100"/>
                  <a:gd name="T7" fmla="*/ 19 h 19"/>
                  <a:gd name="T8" fmla="*/ 100 w 100"/>
                  <a:gd name="T9" fmla="*/ 10 h 19"/>
                  <a:gd name="T10" fmla="*/ 93 w 10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9">
                    <a:moveTo>
                      <a:pt x="9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11"/>
                      <a:pt x="57" y="18"/>
                      <a:pt x="88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7" y="19"/>
                      <a:pt x="100" y="15"/>
                      <a:pt x="100" y="10"/>
                    </a:cubicBezTo>
                    <a:cubicBezTo>
                      <a:pt x="100" y="4"/>
                      <a:pt x="97" y="0"/>
                      <a:pt x="93" y="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6" name="Freeform 161"/>
              <p:cNvSpPr/>
              <p:nvPr/>
            </p:nvSpPr>
            <p:spPr bwMode="auto">
              <a:xfrm>
                <a:off x="1361017" y="6125574"/>
                <a:ext cx="353483" cy="38111"/>
              </a:xfrm>
              <a:custGeom>
                <a:avLst/>
                <a:gdLst>
                  <a:gd name="T0" fmla="*/ 190 w 190"/>
                  <a:gd name="T1" fmla="*/ 0 h 20"/>
                  <a:gd name="T2" fmla="*/ 7 w 190"/>
                  <a:gd name="T3" fmla="*/ 0 h 20"/>
                  <a:gd name="T4" fmla="*/ 0 w 190"/>
                  <a:gd name="T5" fmla="*/ 10 h 20"/>
                  <a:gd name="T6" fmla="*/ 7 w 190"/>
                  <a:gd name="T7" fmla="*/ 20 h 20"/>
                  <a:gd name="T8" fmla="*/ 174 w 190"/>
                  <a:gd name="T9" fmla="*/ 20 h 20"/>
                  <a:gd name="T10" fmla="*/ 190 w 190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20">
                    <a:moveTo>
                      <a:pt x="19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7" y="20"/>
                    </a:cubicBezTo>
                    <a:cubicBezTo>
                      <a:pt x="174" y="20"/>
                      <a:pt x="174" y="20"/>
                      <a:pt x="174" y="20"/>
                    </a:cubicBezTo>
                    <a:cubicBezTo>
                      <a:pt x="179" y="13"/>
                      <a:pt x="185" y="7"/>
                      <a:pt x="190" y="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7" name="Freeform 162"/>
              <p:cNvSpPr/>
              <p:nvPr/>
            </p:nvSpPr>
            <p:spPr bwMode="auto">
              <a:xfrm>
                <a:off x="1361017" y="6220850"/>
                <a:ext cx="262467" cy="38111"/>
              </a:xfrm>
              <a:custGeom>
                <a:avLst/>
                <a:gdLst>
                  <a:gd name="T0" fmla="*/ 7 w 141"/>
                  <a:gd name="T1" fmla="*/ 0 h 20"/>
                  <a:gd name="T2" fmla="*/ 0 w 141"/>
                  <a:gd name="T3" fmla="*/ 10 h 20"/>
                  <a:gd name="T4" fmla="*/ 7 w 141"/>
                  <a:gd name="T5" fmla="*/ 20 h 20"/>
                  <a:gd name="T6" fmla="*/ 113 w 141"/>
                  <a:gd name="T7" fmla="*/ 20 h 20"/>
                  <a:gd name="T8" fmla="*/ 141 w 141"/>
                  <a:gd name="T9" fmla="*/ 0 h 20"/>
                  <a:gd name="T10" fmla="*/ 7 w 14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20">
                    <a:moveTo>
                      <a:pt x="7" y="0"/>
                    </a:moveTo>
                    <a:cubicBezTo>
                      <a:pt x="3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7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23" y="14"/>
                      <a:pt x="132" y="7"/>
                      <a:pt x="141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8" name="Freeform 163"/>
              <p:cNvSpPr/>
              <p:nvPr/>
            </p:nvSpPr>
            <p:spPr bwMode="auto">
              <a:xfrm>
                <a:off x="1361017" y="6314010"/>
                <a:ext cx="80433" cy="14822"/>
              </a:xfrm>
              <a:custGeom>
                <a:avLst/>
                <a:gdLst>
                  <a:gd name="T0" fmla="*/ 43 w 43"/>
                  <a:gd name="T1" fmla="*/ 0 h 8"/>
                  <a:gd name="T2" fmla="*/ 7 w 43"/>
                  <a:gd name="T3" fmla="*/ 0 h 8"/>
                  <a:gd name="T4" fmla="*/ 0 w 43"/>
                  <a:gd name="T5" fmla="*/ 8 h 8"/>
                  <a:gd name="T6" fmla="*/ 43 w 4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8">
                    <a:moveTo>
                      <a:pt x="4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15" y="6"/>
                      <a:pt x="29" y="4"/>
                      <a:pt x="43" y="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0" name="组合 167"/>
            <p:cNvGrpSpPr/>
            <p:nvPr/>
          </p:nvGrpSpPr>
          <p:grpSpPr bwMode="auto">
            <a:xfrm>
              <a:off x="1448515" y="4725591"/>
              <a:ext cx="779860" cy="782241"/>
              <a:chOff x="1992313" y="5292726"/>
              <a:chExt cx="1039813" cy="1042988"/>
            </a:xfrm>
          </p:grpSpPr>
          <p:sp>
            <p:nvSpPr>
              <p:cNvPr id="458" name="Oval 164"/>
              <p:cNvSpPr>
                <a:spLocks noChangeArrowheads="1"/>
              </p:cNvSpPr>
              <p:nvPr/>
            </p:nvSpPr>
            <p:spPr bwMode="auto">
              <a:xfrm>
                <a:off x="1993901" y="5292959"/>
                <a:ext cx="1039284" cy="1043811"/>
              </a:xfrm>
              <a:prstGeom prst="ellipse">
                <a:avLst/>
              </a:prstGeom>
              <a:solidFill>
                <a:srgbClr val="4447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9" name="Freeform 165"/>
              <p:cNvSpPr/>
              <p:nvPr/>
            </p:nvSpPr>
            <p:spPr bwMode="auto">
              <a:xfrm>
                <a:off x="1991785" y="5292959"/>
                <a:ext cx="1041400" cy="520847"/>
              </a:xfrm>
              <a:custGeom>
                <a:avLst/>
                <a:gdLst>
                  <a:gd name="T0" fmla="*/ 557 w 558"/>
                  <a:gd name="T1" fmla="*/ 257 h 279"/>
                  <a:gd name="T2" fmla="*/ 280 w 558"/>
                  <a:gd name="T3" fmla="*/ 0 h 279"/>
                  <a:gd name="T4" fmla="*/ 2 w 558"/>
                  <a:gd name="T5" fmla="*/ 255 h 279"/>
                  <a:gd name="T6" fmla="*/ 4 w 558"/>
                  <a:gd name="T7" fmla="*/ 272 h 279"/>
                  <a:gd name="T8" fmla="*/ 23 w 558"/>
                  <a:gd name="T9" fmla="*/ 279 h 279"/>
                  <a:gd name="T10" fmla="*/ 536 w 558"/>
                  <a:gd name="T11" fmla="*/ 279 h 279"/>
                  <a:gd name="T12" fmla="*/ 552 w 558"/>
                  <a:gd name="T13" fmla="*/ 274 h 279"/>
                  <a:gd name="T14" fmla="*/ 557 w 558"/>
                  <a:gd name="T15" fmla="*/ 25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8" h="279">
                    <a:moveTo>
                      <a:pt x="557" y="257"/>
                    </a:moveTo>
                    <a:cubicBezTo>
                      <a:pt x="546" y="113"/>
                      <a:pt x="426" y="0"/>
                      <a:pt x="280" y="0"/>
                    </a:cubicBezTo>
                    <a:cubicBezTo>
                      <a:pt x="134" y="0"/>
                      <a:pt x="14" y="112"/>
                      <a:pt x="2" y="255"/>
                    </a:cubicBezTo>
                    <a:cubicBezTo>
                      <a:pt x="1" y="263"/>
                      <a:pt x="0" y="265"/>
                      <a:pt x="4" y="272"/>
                    </a:cubicBezTo>
                    <a:cubicBezTo>
                      <a:pt x="8" y="278"/>
                      <a:pt x="23" y="279"/>
                      <a:pt x="23" y="279"/>
                    </a:cubicBezTo>
                    <a:cubicBezTo>
                      <a:pt x="536" y="279"/>
                      <a:pt x="536" y="279"/>
                      <a:pt x="536" y="279"/>
                    </a:cubicBezTo>
                    <a:cubicBezTo>
                      <a:pt x="536" y="279"/>
                      <a:pt x="545" y="279"/>
                      <a:pt x="552" y="274"/>
                    </a:cubicBezTo>
                    <a:cubicBezTo>
                      <a:pt x="558" y="270"/>
                      <a:pt x="558" y="264"/>
                      <a:pt x="557" y="257"/>
                    </a:cubicBezTo>
                    <a:close/>
                  </a:path>
                </a:pathLst>
              </a:custGeom>
              <a:solidFill>
                <a:srgbClr val="D3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0" name="Freeform 166"/>
              <p:cNvSpPr/>
              <p:nvPr/>
            </p:nvSpPr>
            <p:spPr bwMode="auto">
              <a:xfrm>
                <a:off x="1991785" y="5813807"/>
                <a:ext cx="1041400" cy="522964"/>
              </a:xfrm>
              <a:custGeom>
                <a:avLst/>
                <a:gdLst>
                  <a:gd name="T0" fmla="*/ 557 w 558"/>
                  <a:gd name="T1" fmla="*/ 22 h 279"/>
                  <a:gd name="T2" fmla="*/ 280 w 558"/>
                  <a:gd name="T3" fmla="*/ 279 h 279"/>
                  <a:gd name="T4" fmla="*/ 2 w 558"/>
                  <a:gd name="T5" fmla="*/ 24 h 279"/>
                  <a:gd name="T6" fmla="*/ 4 w 558"/>
                  <a:gd name="T7" fmla="*/ 7 h 279"/>
                  <a:gd name="T8" fmla="*/ 23 w 558"/>
                  <a:gd name="T9" fmla="*/ 0 h 279"/>
                  <a:gd name="T10" fmla="*/ 536 w 558"/>
                  <a:gd name="T11" fmla="*/ 0 h 279"/>
                  <a:gd name="T12" fmla="*/ 552 w 558"/>
                  <a:gd name="T13" fmla="*/ 5 h 279"/>
                  <a:gd name="T14" fmla="*/ 557 w 558"/>
                  <a:gd name="T15" fmla="*/ 2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8" h="279">
                    <a:moveTo>
                      <a:pt x="557" y="22"/>
                    </a:moveTo>
                    <a:cubicBezTo>
                      <a:pt x="546" y="166"/>
                      <a:pt x="426" y="279"/>
                      <a:pt x="280" y="279"/>
                    </a:cubicBezTo>
                    <a:cubicBezTo>
                      <a:pt x="134" y="279"/>
                      <a:pt x="14" y="167"/>
                      <a:pt x="2" y="24"/>
                    </a:cubicBezTo>
                    <a:cubicBezTo>
                      <a:pt x="1" y="16"/>
                      <a:pt x="0" y="14"/>
                      <a:pt x="4" y="7"/>
                    </a:cubicBezTo>
                    <a:cubicBezTo>
                      <a:pt x="8" y="1"/>
                      <a:pt x="23" y="0"/>
                      <a:pt x="23" y="0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45" y="0"/>
                      <a:pt x="552" y="5"/>
                    </a:cubicBezTo>
                    <a:cubicBezTo>
                      <a:pt x="558" y="9"/>
                      <a:pt x="558" y="15"/>
                      <a:pt x="557" y="22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1" name="Freeform 167"/>
              <p:cNvSpPr/>
              <p:nvPr/>
            </p:nvSpPr>
            <p:spPr bwMode="auto">
              <a:xfrm>
                <a:off x="2347385" y="5549148"/>
                <a:ext cx="385233" cy="537785"/>
              </a:xfrm>
              <a:custGeom>
                <a:avLst/>
                <a:gdLst>
                  <a:gd name="T0" fmla="*/ 5 w 243"/>
                  <a:gd name="T1" fmla="*/ 0 h 339"/>
                  <a:gd name="T2" fmla="*/ 5 w 243"/>
                  <a:gd name="T3" fmla="*/ 98 h 339"/>
                  <a:gd name="T4" fmla="*/ 118 w 243"/>
                  <a:gd name="T5" fmla="*/ 98 h 339"/>
                  <a:gd name="T6" fmla="*/ 0 w 243"/>
                  <a:gd name="T7" fmla="*/ 339 h 339"/>
                  <a:gd name="T8" fmla="*/ 113 w 243"/>
                  <a:gd name="T9" fmla="*/ 339 h 339"/>
                  <a:gd name="T10" fmla="*/ 243 w 243"/>
                  <a:gd name="T11" fmla="*/ 66 h 339"/>
                  <a:gd name="T12" fmla="*/ 243 w 243"/>
                  <a:gd name="T13" fmla="*/ 0 h 339"/>
                  <a:gd name="T14" fmla="*/ 5 w 243"/>
                  <a:gd name="T15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9">
                    <a:moveTo>
                      <a:pt x="5" y="0"/>
                    </a:moveTo>
                    <a:lnTo>
                      <a:pt x="5" y="98"/>
                    </a:lnTo>
                    <a:lnTo>
                      <a:pt x="118" y="98"/>
                    </a:lnTo>
                    <a:lnTo>
                      <a:pt x="0" y="339"/>
                    </a:lnTo>
                    <a:lnTo>
                      <a:pt x="113" y="339"/>
                    </a:lnTo>
                    <a:lnTo>
                      <a:pt x="243" y="66"/>
                    </a:lnTo>
                    <a:lnTo>
                      <a:pt x="24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88F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2" name="Freeform 168"/>
              <p:cNvSpPr/>
              <p:nvPr/>
            </p:nvSpPr>
            <p:spPr bwMode="auto">
              <a:xfrm>
                <a:off x="2353734" y="5549148"/>
                <a:ext cx="378884" cy="262541"/>
              </a:xfrm>
              <a:custGeom>
                <a:avLst/>
                <a:gdLst>
                  <a:gd name="T0" fmla="*/ 0 w 238"/>
                  <a:gd name="T1" fmla="*/ 98 h 165"/>
                  <a:gd name="T2" fmla="*/ 113 w 238"/>
                  <a:gd name="T3" fmla="*/ 98 h 165"/>
                  <a:gd name="T4" fmla="*/ 80 w 238"/>
                  <a:gd name="T5" fmla="*/ 165 h 165"/>
                  <a:gd name="T6" fmla="*/ 191 w 238"/>
                  <a:gd name="T7" fmla="*/ 165 h 165"/>
                  <a:gd name="T8" fmla="*/ 238 w 238"/>
                  <a:gd name="T9" fmla="*/ 66 h 165"/>
                  <a:gd name="T10" fmla="*/ 238 w 238"/>
                  <a:gd name="T11" fmla="*/ 0 h 165"/>
                  <a:gd name="T12" fmla="*/ 0 w 238"/>
                  <a:gd name="T13" fmla="*/ 0 h 165"/>
                  <a:gd name="T14" fmla="*/ 0 w 238"/>
                  <a:gd name="T15" fmla="*/ 9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65">
                    <a:moveTo>
                      <a:pt x="0" y="98"/>
                    </a:moveTo>
                    <a:lnTo>
                      <a:pt x="113" y="98"/>
                    </a:lnTo>
                    <a:lnTo>
                      <a:pt x="80" y="165"/>
                    </a:lnTo>
                    <a:lnTo>
                      <a:pt x="191" y="165"/>
                    </a:lnTo>
                    <a:lnTo>
                      <a:pt x="238" y="66"/>
                    </a:lnTo>
                    <a:lnTo>
                      <a:pt x="238" y="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65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3" name="Rectangle 169"/>
              <p:cNvSpPr>
                <a:spLocks noChangeArrowheads="1"/>
              </p:cNvSpPr>
              <p:nvPr/>
            </p:nvSpPr>
            <p:spPr bwMode="auto">
              <a:xfrm>
                <a:off x="2010834" y="5811689"/>
                <a:ext cx="1005417" cy="6352"/>
              </a:xfrm>
              <a:prstGeom prst="rect">
                <a:avLst/>
              </a:prstGeom>
              <a:solidFill>
                <a:srgbClr val="4447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4" name="Freeform 170"/>
              <p:cNvSpPr/>
              <p:nvPr/>
            </p:nvSpPr>
            <p:spPr bwMode="auto">
              <a:xfrm>
                <a:off x="2180168" y="5743936"/>
                <a:ext cx="59267" cy="141857"/>
              </a:xfrm>
              <a:custGeom>
                <a:avLst/>
                <a:gdLst>
                  <a:gd name="T0" fmla="*/ 23 w 33"/>
                  <a:gd name="T1" fmla="*/ 76 h 76"/>
                  <a:gd name="T2" fmla="*/ 33 w 33"/>
                  <a:gd name="T3" fmla="*/ 66 h 76"/>
                  <a:gd name="T4" fmla="*/ 33 w 33"/>
                  <a:gd name="T5" fmla="*/ 10 h 76"/>
                  <a:gd name="T6" fmla="*/ 23 w 33"/>
                  <a:gd name="T7" fmla="*/ 0 h 76"/>
                  <a:gd name="T8" fmla="*/ 10 w 33"/>
                  <a:gd name="T9" fmla="*/ 0 h 76"/>
                  <a:gd name="T10" fmla="*/ 0 w 33"/>
                  <a:gd name="T11" fmla="*/ 10 h 76"/>
                  <a:gd name="T12" fmla="*/ 0 w 33"/>
                  <a:gd name="T13" fmla="*/ 66 h 76"/>
                  <a:gd name="T14" fmla="*/ 10 w 33"/>
                  <a:gd name="T15" fmla="*/ 76 h 76"/>
                  <a:gd name="T16" fmla="*/ 23 w 33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76">
                    <a:moveTo>
                      <a:pt x="23" y="76"/>
                    </a:moveTo>
                    <a:cubicBezTo>
                      <a:pt x="28" y="76"/>
                      <a:pt x="33" y="71"/>
                      <a:pt x="33" y="66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5"/>
                      <a:pt x="28" y="0"/>
                      <a:pt x="2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1"/>
                      <a:pt x="5" y="76"/>
                      <a:pt x="10" y="76"/>
                    </a:cubicBezTo>
                    <a:lnTo>
                      <a:pt x="23" y="76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5" name="Freeform 171"/>
              <p:cNvSpPr/>
              <p:nvPr/>
            </p:nvSpPr>
            <p:spPr bwMode="auto">
              <a:xfrm>
                <a:off x="2796118" y="5743936"/>
                <a:ext cx="61383" cy="141857"/>
              </a:xfrm>
              <a:custGeom>
                <a:avLst/>
                <a:gdLst>
                  <a:gd name="T0" fmla="*/ 23 w 33"/>
                  <a:gd name="T1" fmla="*/ 76 h 76"/>
                  <a:gd name="T2" fmla="*/ 33 w 33"/>
                  <a:gd name="T3" fmla="*/ 66 h 76"/>
                  <a:gd name="T4" fmla="*/ 33 w 33"/>
                  <a:gd name="T5" fmla="*/ 10 h 76"/>
                  <a:gd name="T6" fmla="*/ 23 w 33"/>
                  <a:gd name="T7" fmla="*/ 0 h 76"/>
                  <a:gd name="T8" fmla="*/ 10 w 33"/>
                  <a:gd name="T9" fmla="*/ 0 h 76"/>
                  <a:gd name="T10" fmla="*/ 0 w 33"/>
                  <a:gd name="T11" fmla="*/ 10 h 76"/>
                  <a:gd name="T12" fmla="*/ 0 w 33"/>
                  <a:gd name="T13" fmla="*/ 66 h 76"/>
                  <a:gd name="T14" fmla="*/ 10 w 33"/>
                  <a:gd name="T15" fmla="*/ 76 h 76"/>
                  <a:gd name="T16" fmla="*/ 23 w 33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76">
                    <a:moveTo>
                      <a:pt x="23" y="76"/>
                    </a:moveTo>
                    <a:cubicBezTo>
                      <a:pt x="28" y="76"/>
                      <a:pt x="33" y="71"/>
                      <a:pt x="33" y="66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5"/>
                      <a:pt x="28" y="0"/>
                      <a:pt x="2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1"/>
                      <a:pt x="5" y="76"/>
                      <a:pt x="10" y="76"/>
                    </a:cubicBezTo>
                    <a:lnTo>
                      <a:pt x="23" y="76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1" name="组合 176"/>
            <p:cNvGrpSpPr/>
            <p:nvPr/>
          </p:nvGrpSpPr>
          <p:grpSpPr bwMode="auto">
            <a:xfrm>
              <a:off x="2414112" y="4725591"/>
              <a:ext cx="779860" cy="782241"/>
              <a:chOff x="3279776" y="5248276"/>
              <a:chExt cx="1039813" cy="1042988"/>
            </a:xfrm>
          </p:grpSpPr>
          <p:sp>
            <p:nvSpPr>
              <p:cNvPr id="451" name="Freeform 172"/>
              <p:cNvSpPr/>
              <p:nvPr/>
            </p:nvSpPr>
            <p:spPr bwMode="auto">
              <a:xfrm>
                <a:off x="3278719" y="5248509"/>
                <a:ext cx="1041400" cy="1043811"/>
              </a:xfrm>
              <a:custGeom>
                <a:avLst/>
                <a:gdLst>
                  <a:gd name="T0" fmla="*/ 537 w 558"/>
                  <a:gd name="T1" fmla="*/ 174 h 558"/>
                  <a:gd name="T2" fmla="*/ 279 w 558"/>
                  <a:gd name="T3" fmla="*/ 0 h 558"/>
                  <a:gd name="T4" fmla="*/ 21 w 558"/>
                  <a:gd name="T5" fmla="*/ 174 h 558"/>
                  <a:gd name="T6" fmla="*/ 0 w 558"/>
                  <a:gd name="T7" fmla="*/ 279 h 558"/>
                  <a:gd name="T8" fmla="*/ 279 w 558"/>
                  <a:gd name="T9" fmla="*/ 558 h 558"/>
                  <a:gd name="T10" fmla="*/ 558 w 558"/>
                  <a:gd name="T11" fmla="*/ 279 h 558"/>
                  <a:gd name="T12" fmla="*/ 537 w 558"/>
                  <a:gd name="T13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558">
                    <a:moveTo>
                      <a:pt x="537" y="174"/>
                    </a:moveTo>
                    <a:cubicBezTo>
                      <a:pt x="496" y="72"/>
                      <a:pt x="396" y="0"/>
                      <a:pt x="279" y="0"/>
                    </a:cubicBezTo>
                    <a:cubicBezTo>
                      <a:pt x="162" y="0"/>
                      <a:pt x="63" y="72"/>
                      <a:pt x="21" y="174"/>
                    </a:cubicBezTo>
                    <a:cubicBezTo>
                      <a:pt x="8" y="206"/>
                      <a:pt x="0" y="242"/>
                      <a:pt x="0" y="279"/>
                    </a:cubicBezTo>
                    <a:cubicBezTo>
                      <a:pt x="0" y="433"/>
                      <a:pt x="125" y="558"/>
                      <a:pt x="279" y="558"/>
                    </a:cubicBezTo>
                    <a:cubicBezTo>
                      <a:pt x="433" y="558"/>
                      <a:pt x="558" y="433"/>
                      <a:pt x="558" y="279"/>
                    </a:cubicBezTo>
                    <a:cubicBezTo>
                      <a:pt x="558" y="242"/>
                      <a:pt x="551" y="206"/>
                      <a:pt x="537" y="174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2" name="Freeform 173"/>
              <p:cNvSpPr/>
              <p:nvPr/>
            </p:nvSpPr>
            <p:spPr bwMode="auto">
              <a:xfrm>
                <a:off x="3318935" y="5248509"/>
                <a:ext cx="963084" cy="326059"/>
              </a:xfrm>
              <a:custGeom>
                <a:avLst/>
                <a:gdLst>
                  <a:gd name="T0" fmla="*/ 258 w 516"/>
                  <a:gd name="T1" fmla="*/ 0 h 174"/>
                  <a:gd name="T2" fmla="*/ 0 w 516"/>
                  <a:gd name="T3" fmla="*/ 174 h 174"/>
                  <a:gd name="T4" fmla="*/ 516 w 516"/>
                  <a:gd name="T5" fmla="*/ 174 h 174"/>
                  <a:gd name="T6" fmla="*/ 258 w 516"/>
                  <a:gd name="T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6" h="174">
                    <a:moveTo>
                      <a:pt x="258" y="0"/>
                    </a:moveTo>
                    <a:cubicBezTo>
                      <a:pt x="141" y="0"/>
                      <a:pt x="42" y="72"/>
                      <a:pt x="0" y="174"/>
                    </a:cubicBezTo>
                    <a:cubicBezTo>
                      <a:pt x="516" y="174"/>
                      <a:pt x="516" y="174"/>
                      <a:pt x="516" y="174"/>
                    </a:cubicBezTo>
                    <a:cubicBezTo>
                      <a:pt x="475" y="72"/>
                      <a:pt x="375" y="0"/>
                      <a:pt x="258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3" name="Oval 174"/>
              <p:cNvSpPr>
                <a:spLocks noChangeArrowheads="1"/>
              </p:cNvSpPr>
              <p:nvPr/>
            </p:nvSpPr>
            <p:spPr bwMode="auto">
              <a:xfrm>
                <a:off x="3587752" y="5411538"/>
                <a:ext cx="65616" cy="63518"/>
              </a:xfrm>
              <a:prstGeom prst="ellipse">
                <a:avLst/>
              </a:prstGeom>
              <a:solidFill>
                <a:srgbClr val="A85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4" name="Oval 175"/>
              <p:cNvSpPr>
                <a:spLocks noChangeArrowheads="1"/>
              </p:cNvSpPr>
              <p:nvPr/>
            </p:nvSpPr>
            <p:spPr bwMode="auto">
              <a:xfrm>
                <a:off x="3949701" y="5411538"/>
                <a:ext cx="65617" cy="63518"/>
              </a:xfrm>
              <a:prstGeom prst="ellipse">
                <a:avLst/>
              </a:prstGeom>
              <a:solidFill>
                <a:srgbClr val="A85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5" name="Freeform 176"/>
              <p:cNvSpPr/>
              <p:nvPr/>
            </p:nvSpPr>
            <p:spPr bwMode="auto">
              <a:xfrm>
                <a:off x="3606801" y="5417891"/>
                <a:ext cx="385233" cy="48696"/>
              </a:xfrm>
              <a:custGeom>
                <a:avLst/>
                <a:gdLst>
                  <a:gd name="T0" fmla="*/ 206 w 206"/>
                  <a:gd name="T1" fmla="*/ 13 h 26"/>
                  <a:gd name="T2" fmla="*/ 194 w 206"/>
                  <a:gd name="T3" fmla="*/ 0 h 26"/>
                  <a:gd name="T4" fmla="*/ 13 w 206"/>
                  <a:gd name="T5" fmla="*/ 0 h 26"/>
                  <a:gd name="T6" fmla="*/ 0 w 206"/>
                  <a:gd name="T7" fmla="*/ 13 h 26"/>
                  <a:gd name="T8" fmla="*/ 0 w 206"/>
                  <a:gd name="T9" fmla="*/ 13 h 26"/>
                  <a:gd name="T10" fmla="*/ 13 w 206"/>
                  <a:gd name="T11" fmla="*/ 26 h 26"/>
                  <a:gd name="T12" fmla="*/ 194 w 206"/>
                  <a:gd name="T13" fmla="*/ 26 h 26"/>
                  <a:gd name="T14" fmla="*/ 206 w 206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6">
                    <a:moveTo>
                      <a:pt x="206" y="13"/>
                    </a:moveTo>
                    <a:cubicBezTo>
                      <a:pt x="206" y="6"/>
                      <a:pt x="201" y="0"/>
                      <a:pt x="19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01" y="26"/>
                      <a:pt x="206" y="20"/>
                      <a:pt x="206" y="13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6" name="Freeform 177"/>
              <p:cNvSpPr/>
              <p:nvPr/>
            </p:nvSpPr>
            <p:spPr bwMode="auto">
              <a:xfrm>
                <a:off x="3520019" y="5652906"/>
                <a:ext cx="196849" cy="429805"/>
              </a:xfrm>
              <a:custGeom>
                <a:avLst/>
                <a:gdLst>
                  <a:gd name="T0" fmla="*/ 59 w 105"/>
                  <a:gd name="T1" fmla="*/ 8 h 230"/>
                  <a:gd name="T2" fmla="*/ 41 w 105"/>
                  <a:gd name="T3" fmla="*/ 30 h 230"/>
                  <a:gd name="T4" fmla="*/ 10 w 105"/>
                  <a:gd name="T5" fmla="*/ 51 h 230"/>
                  <a:gd name="T6" fmla="*/ 0 w 105"/>
                  <a:gd name="T7" fmla="*/ 55 h 230"/>
                  <a:gd name="T8" fmla="*/ 0 w 105"/>
                  <a:gd name="T9" fmla="*/ 112 h 230"/>
                  <a:gd name="T10" fmla="*/ 22 w 105"/>
                  <a:gd name="T11" fmla="*/ 104 h 230"/>
                  <a:gd name="T12" fmla="*/ 49 w 105"/>
                  <a:gd name="T13" fmla="*/ 90 h 230"/>
                  <a:gd name="T14" fmla="*/ 49 w 105"/>
                  <a:gd name="T15" fmla="*/ 230 h 230"/>
                  <a:gd name="T16" fmla="*/ 105 w 105"/>
                  <a:gd name="T17" fmla="*/ 230 h 230"/>
                  <a:gd name="T18" fmla="*/ 105 w 105"/>
                  <a:gd name="T19" fmla="*/ 0 h 230"/>
                  <a:gd name="T20" fmla="*/ 64 w 105"/>
                  <a:gd name="T21" fmla="*/ 0 h 230"/>
                  <a:gd name="T22" fmla="*/ 59 w 105"/>
                  <a:gd name="T23" fmla="*/ 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30">
                    <a:moveTo>
                      <a:pt x="59" y="8"/>
                    </a:moveTo>
                    <a:cubicBezTo>
                      <a:pt x="56" y="15"/>
                      <a:pt x="50" y="22"/>
                      <a:pt x="41" y="30"/>
                    </a:cubicBezTo>
                    <a:cubicBezTo>
                      <a:pt x="32" y="38"/>
                      <a:pt x="22" y="45"/>
                      <a:pt x="10" y="5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2" y="104"/>
                      <a:pt x="22" y="104"/>
                      <a:pt x="22" y="104"/>
                    </a:cubicBezTo>
                    <a:cubicBezTo>
                      <a:pt x="30" y="101"/>
                      <a:pt x="39" y="96"/>
                      <a:pt x="49" y="90"/>
                    </a:cubicBezTo>
                    <a:cubicBezTo>
                      <a:pt x="49" y="230"/>
                      <a:pt x="49" y="230"/>
                      <a:pt x="49" y="230"/>
                    </a:cubicBezTo>
                    <a:cubicBezTo>
                      <a:pt x="105" y="230"/>
                      <a:pt x="105" y="230"/>
                      <a:pt x="105" y="23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B5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7" name="Freeform 178"/>
              <p:cNvSpPr/>
              <p:nvPr/>
            </p:nvSpPr>
            <p:spPr bwMode="auto">
              <a:xfrm>
                <a:off x="3767668" y="5652906"/>
                <a:ext cx="302684" cy="429805"/>
              </a:xfrm>
              <a:custGeom>
                <a:avLst/>
                <a:gdLst>
                  <a:gd name="T0" fmla="*/ 87 w 163"/>
                  <a:gd name="T1" fmla="*/ 175 h 230"/>
                  <a:gd name="T2" fmla="*/ 99 w 163"/>
                  <a:gd name="T3" fmla="*/ 165 h 230"/>
                  <a:gd name="T4" fmla="*/ 138 w 163"/>
                  <a:gd name="T5" fmla="*/ 128 h 230"/>
                  <a:gd name="T6" fmla="*/ 156 w 163"/>
                  <a:gd name="T7" fmla="*/ 100 h 230"/>
                  <a:gd name="T8" fmla="*/ 163 w 163"/>
                  <a:gd name="T9" fmla="*/ 70 h 230"/>
                  <a:gd name="T10" fmla="*/ 141 w 163"/>
                  <a:gd name="T11" fmla="*/ 20 h 230"/>
                  <a:gd name="T12" fmla="*/ 85 w 163"/>
                  <a:gd name="T13" fmla="*/ 0 h 230"/>
                  <a:gd name="T14" fmla="*/ 30 w 163"/>
                  <a:gd name="T15" fmla="*/ 18 h 230"/>
                  <a:gd name="T16" fmla="*/ 5 w 163"/>
                  <a:gd name="T17" fmla="*/ 71 h 230"/>
                  <a:gd name="T18" fmla="*/ 3 w 163"/>
                  <a:gd name="T19" fmla="*/ 87 h 230"/>
                  <a:gd name="T20" fmla="*/ 62 w 163"/>
                  <a:gd name="T21" fmla="*/ 93 h 230"/>
                  <a:gd name="T22" fmla="*/ 62 w 163"/>
                  <a:gd name="T23" fmla="*/ 75 h 230"/>
                  <a:gd name="T24" fmla="*/ 68 w 163"/>
                  <a:gd name="T25" fmla="*/ 57 h 230"/>
                  <a:gd name="T26" fmla="*/ 84 w 163"/>
                  <a:gd name="T27" fmla="*/ 52 h 230"/>
                  <a:gd name="T28" fmla="*/ 100 w 163"/>
                  <a:gd name="T29" fmla="*/ 57 h 230"/>
                  <a:gd name="T30" fmla="*/ 106 w 163"/>
                  <a:gd name="T31" fmla="*/ 70 h 230"/>
                  <a:gd name="T32" fmla="*/ 97 w 163"/>
                  <a:gd name="T33" fmla="*/ 90 h 230"/>
                  <a:gd name="T34" fmla="*/ 57 w 163"/>
                  <a:gd name="T35" fmla="*/ 128 h 230"/>
                  <a:gd name="T36" fmla="*/ 23 w 163"/>
                  <a:gd name="T37" fmla="*/ 160 h 230"/>
                  <a:gd name="T38" fmla="*/ 4 w 163"/>
                  <a:gd name="T39" fmla="*/ 191 h 230"/>
                  <a:gd name="T40" fmla="*/ 0 w 163"/>
                  <a:gd name="T41" fmla="*/ 214 h 230"/>
                  <a:gd name="T42" fmla="*/ 1 w 163"/>
                  <a:gd name="T43" fmla="*/ 230 h 230"/>
                  <a:gd name="T44" fmla="*/ 163 w 163"/>
                  <a:gd name="T45" fmla="*/ 230 h 230"/>
                  <a:gd name="T46" fmla="*/ 163 w 163"/>
                  <a:gd name="T47" fmla="*/ 175 h 230"/>
                  <a:gd name="T48" fmla="*/ 87 w 163"/>
                  <a:gd name="T49" fmla="*/ 17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230">
                    <a:moveTo>
                      <a:pt x="87" y="175"/>
                    </a:moveTo>
                    <a:cubicBezTo>
                      <a:pt x="90" y="172"/>
                      <a:pt x="94" y="169"/>
                      <a:pt x="99" y="165"/>
                    </a:cubicBezTo>
                    <a:cubicBezTo>
                      <a:pt x="117" y="149"/>
                      <a:pt x="129" y="138"/>
                      <a:pt x="138" y="128"/>
                    </a:cubicBezTo>
                    <a:cubicBezTo>
                      <a:pt x="146" y="119"/>
                      <a:pt x="153" y="109"/>
                      <a:pt x="156" y="100"/>
                    </a:cubicBezTo>
                    <a:cubicBezTo>
                      <a:pt x="160" y="90"/>
                      <a:pt x="163" y="80"/>
                      <a:pt x="163" y="70"/>
                    </a:cubicBezTo>
                    <a:cubicBezTo>
                      <a:pt x="163" y="50"/>
                      <a:pt x="155" y="33"/>
                      <a:pt x="141" y="20"/>
                    </a:cubicBezTo>
                    <a:cubicBezTo>
                      <a:pt x="127" y="6"/>
                      <a:pt x="108" y="0"/>
                      <a:pt x="85" y="0"/>
                    </a:cubicBezTo>
                    <a:cubicBezTo>
                      <a:pt x="62" y="0"/>
                      <a:pt x="44" y="6"/>
                      <a:pt x="30" y="18"/>
                    </a:cubicBezTo>
                    <a:cubicBezTo>
                      <a:pt x="15" y="31"/>
                      <a:pt x="7" y="48"/>
                      <a:pt x="5" y="71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67"/>
                      <a:pt x="64" y="61"/>
                      <a:pt x="68" y="57"/>
                    </a:cubicBezTo>
                    <a:cubicBezTo>
                      <a:pt x="70" y="55"/>
                      <a:pt x="75" y="52"/>
                      <a:pt x="84" y="52"/>
                    </a:cubicBezTo>
                    <a:cubicBezTo>
                      <a:pt x="93" y="52"/>
                      <a:pt x="98" y="55"/>
                      <a:pt x="100" y="57"/>
                    </a:cubicBezTo>
                    <a:cubicBezTo>
                      <a:pt x="104" y="61"/>
                      <a:pt x="106" y="65"/>
                      <a:pt x="106" y="70"/>
                    </a:cubicBezTo>
                    <a:cubicBezTo>
                      <a:pt x="106" y="75"/>
                      <a:pt x="103" y="82"/>
                      <a:pt x="97" y="90"/>
                    </a:cubicBezTo>
                    <a:cubicBezTo>
                      <a:pt x="93" y="96"/>
                      <a:pt x="82" y="108"/>
                      <a:pt x="57" y="128"/>
                    </a:cubicBezTo>
                    <a:cubicBezTo>
                      <a:pt x="42" y="141"/>
                      <a:pt x="31" y="151"/>
                      <a:pt x="23" y="160"/>
                    </a:cubicBezTo>
                    <a:cubicBezTo>
                      <a:pt x="14" y="170"/>
                      <a:pt x="8" y="181"/>
                      <a:pt x="4" y="191"/>
                    </a:cubicBezTo>
                    <a:cubicBezTo>
                      <a:pt x="1" y="199"/>
                      <a:pt x="0" y="206"/>
                      <a:pt x="0" y="214"/>
                    </a:cubicBezTo>
                    <a:cubicBezTo>
                      <a:pt x="1" y="230"/>
                      <a:pt x="1" y="230"/>
                      <a:pt x="1" y="230"/>
                    </a:cubicBezTo>
                    <a:cubicBezTo>
                      <a:pt x="163" y="230"/>
                      <a:pt x="163" y="230"/>
                      <a:pt x="163" y="230"/>
                    </a:cubicBezTo>
                    <a:cubicBezTo>
                      <a:pt x="163" y="175"/>
                      <a:pt x="163" y="175"/>
                      <a:pt x="163" y="175"/>
                    </a:cubicBezTo>
                    <a:lnTo>
                      <a:pt x="87" y="175"/>
                    </a:lnTo>
                    <a:close/>
                  </a:path>
                </a:pathLst>
              </a:custGeom>
              <a:solidFill>
                <a:srgbClr val="B5B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2" name="组合 184"/>
            <p:cNvGrpSpPr/>
            <p:nvPr/>
          </p:nvGrpSpPr>
          <p:grpSpPr bwMode="auto">
            <a:xfrm>
              <a:off x="3324940" y="4725591"/>
              <a:ext cx="779860" cy="781050"/>
              <a:chOff x="4494213" y="5195888"/>
              <a:chExt cx="1039813" cy="1041400"/>
            </a:xfrm>
          </p:grpSpPr>
          <p:sp>
            <p:nvSpPr>
              <p:cNvPr id="449" name="Oval 179"/>
              <p:cNvSpPr>
                <a:spLocks noChangeArrowheads="1"/>
              </p:cNvSpPr>
              <p:nvPr/>
            </p:nvSpPr>
            <p:spPr bwMode="auto">
              <a:xfrm>
                <a:off x="4493685" y="5196121"/>
                <a:ext cx="1041400" cy="1041695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0" name="Freeform 180"/>
              <p:cNvSpPr/>
              <p:nvPr/>
            </p:nvSpPr>
            <p:spPr bwMode="auto">
              <a:xfrm>
                <a:off x="4819652" y="5492539"/>
                <a:ext cx="463549" cy="493322"/>
              </a:xfrm>
              <a:custGeom>
                <a:avLst/>
                <a:gdLst>
                  <a:gd name="T0" fmla="*/ 31 w 248"/>
                  <a:gd name="T1" fmla="*/ 246 h 263"/>
                  <a:gd name="T2" fmla="*/ 32 w 248"/>
                  <a:gd name="T3" fmla="*/ 18 h 263"/>
                  <a:gd name="T4" fmla="*/ 248 w 248"/>
                  <a:gd name="T5" fmla="*/ 134 h 263"/>
                  <a:gd name="T6" fmla="*/ 31 w 248"/>
                  <a:gd name="T7" fmla="*/ 24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263">
                    <a:moveTo>
                      <a:pt x="31" y="246"/>
                    </a:moveTo>
                    <a:cubicBezTo>
                      <a:pt x="0" y="231"/>
                      <a:pt x="2" y="37"/>
                      <a:pt x="32" y="18"/>
                    </a:cubicBezTo>
                    <a:cubicBezTo>
                      <a:pt x="62" y="0"/>
                      <a:pt x="248" y="93"/>
                      <a:pt x="248" y="134"/>
                    </a:cubicBezTo>
                    <a:cubicBezTo>
                      <a:pt x="248" y="179"/>
                      <a:pt x="65" y="263"/>
                      <a:pt x="31" y="246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3" name="组合 187"/>
            <p:cNvGrpSpPr/>
            <p:nvPr/>
          </p:nvGrpSpPr>
          <p:grpSpPr bwMode="auto">
            <a:xfrm>
              <a:off x="4178619" y="4725591"/>
              <a:ext cx="778669" cy="782241"/>
              <a:chOff x="5632451" y="5157788"/>
              <a:chExt cx="1038225" cy="1042988"/>
            </a:xfrm>
          </p:grpSpPr>
          <p:sp>
            <p:nvSpPr>
              <p:cNvPr id="438" name="Oval 181"/>
              <p:cNvSpPr>
                <a:spLocks noChangeArrowheads="1"/>
              </p:cNvSpPr>
              <p:nvPr/>
            </p:nvSpPr>
            <p:spPr bwMode="auto">
              <a:xfrm>
                <a:off x="5632451" y="5158021"/>
                <a:ext cx="1039282" cy="1043811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9" name="Freeform 182"/>
              <p:cNvSpPr/>
              <p:nvPr/>
            </p:nvSpPr>
            <p:spPr bwMode="auto">
              <a:xfrm>
                <a:off x="5632451" y="5445969"/>
                <a:ext cx="751416" cy="459446"/>
              </a:xfrm>
              <a:custGeom>
                <a:avLst/>
                <a:gdLst>
                  <a:gd name="T0" fmla="*/ 366 w 403"/>
                  <a:gd name="T1" fmla="*/ 0 h 246"/>
                  <a:gd name="T2" fmla="*/ 29 w 403"/>
                  <a:gd name="T3" fmla="*/ 0 h 246"/>
                  <a:gd name="T4" fmla="*/ 0 w 403"/>
                  <a:gd name="T5" fmla="*/ 125 h 246"/>
                  <a:gd name="T6" fmla="*/ 27 w 403"/>
                  <a:gd name="T7" fmla="*/ 246 h 246"/>
                  <a:gd name="T8" fmla="*/ 366 w 403"/>
                  <a:gd name="T9" fmla="*/ 246 h 246"/>
                  <a:gd name="T10" fmla="*/ 403 w 403"/>
                  <a:gd name="T11" fmla="*/ 209 h 246"/>
                  <a:gd name="T12" fmla="*/ 403 w 403"/>
                  <a:gd name="T13" fmla="*/ 37 h 246"/>
                  <a:gd name="T14" fmla="*/ 366 w 403"/>
                  <a:gd name="T1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3" h="246">
                    <a:moveTo>
                      <a:pt x="366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0" y="37"/>
                      <a:pt x="0" y="80"/>
                      <a:pt x="0" y="125"/>
                    </a:cubicBezTo>
                    <a:cubicBezTo>
                      <a:pt x="0" y="168"/>
                      <a:pt x="9" y="209"/>
                      <a:pt x="27" y="246"/>
                    </a:cubicBezTo>
                    <a:cubicBezTo>
                      <a:pt x="366" y="246"/>
                      <a:pt x="366" y="246"/>
                      <a:pt x="366" y="246"/>
                    </a:cubicBezTo>
                    <a:cubicBezTo>
                      <a:pt x="386" y="246"/>
                      <a:pt x="403" y="229"/>
                      <a:pt x="403" y="209"/>
                    </a:cubicBezTo>
                    <a:cubicBezTo>
                      <a:pt x="403" y="37"/>
                      <a:pt x="403" y="37"/>
                      <a:pt x="403" y="37"/>
                    </a:cubicBezTo>
                    <a:cubicBezTo>
                      <a:pt x="403" y="16"/>
                      <a:pt x="386" y="0"/>
                      <a:pt x="366" y="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0" name="Freeform 183"/>
              <p:cNvSpPr/>
              <p:nvPr/>
            </p:nvSpPr>
            <p:spPr bwMode="auto">
              <a:xfrm>
                <a:off x="5636684" y="5505253"/>
                <a:ext cx="683682" cy="95276"/>
              </a:xfrm>
              <a:custGeom>
                <a:avLst/>
                <a:gdLst>
                  <a:gd name="T0" fmla="*/ 0 w 366"/>
                  <a:gd name="T1" fmla="*/ 50 h 50"/>
                  <a:gd name="T2" fmla="*/ 366 w 366"/>
                  <a:gd name="T3" fmla="*/ 50 h 50"/>
                  <a:gd name="T4" fmla="*/ 366 w 366"/>
                  <a:gd name="T5" fmla="*/ 0 h 50"/>
                  <a:gd name="T6" fmla="*/ 13 w 366"/>
                  <a:gd name="T7" fmla="*/ 0 h 50"/>
                  <a:gd name="T8" fmla="*/ 0 w 366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50">
                    <a:moveTo>
                      <a:pt x="0" y="50"/>
                    </a:moveTo>
                    <a:cubicBezTo>
                      <a:pt x="366" y="50"/>
                      <a:pt x="366" y="50"/>
                      <a:pt x="366" y="5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16"/>
                      <a:pt x="3" y="33"/>
                      <a:pt x="0" y="50"/>
                    </a:cubicBez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1" name="Freeform 184"/>
              <p:cNvSpPr/>
              <p:nvPr/>
            </p:nvSpPr>
            <p:spPr bwMode="auto">
              <a:xfrm>
                <a:off x="5632451" y="5685220"/>
                <a:ext cx="524933" cy="63518"/>
              </a:xfrm>
              <a:custGeom>
                <a:avLst/>
                <a:gdLst>
                  <a:gd name="T0" fmla="*/ 2 w 281"/>
                  <a:gd name="T1" fmla="*/ 34 h 34"/>
                  <a:gd name="T2" fmla="*/ 281 w 281"/>
                  <a:gd name="T3" fmla="*/ 34 h 34"/>
                  <a:gd name="T4" fmla="*/ 281 w 281"/>
                  <a:gd name="T5" fmla="*/ 0 h 34"/>
                  <a:gd name="T6" fmla="*/ 0 w 281"/>
                  <a:gd name="T7" fmla="*/ 0 h 34"/>
                  <a:gd name="T8" fmla="*/ 2 w 28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34">
                    <a:moveTo>
                      <a:pt x="2" y="34"/>
                    </a:moveTo>
                    <a:cubicBezTo>
                      <a:pt x="281" y="34"/>
                      <a:pt x="281" y="34"/>
                      <a:pt x="281" y="34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1" y="23"/>
                      <a:pt x="2" y="34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2" name="Freeform 185"/>
              <p:cNvSpPr/>
              <p:nvPr/>
            </p:nvSpPr>
            <p:spPr bwMode="auto">
              <a:xfrm>
                <a:off x="5645151" y="5801670"/>
                <a:ext cx="512233" cy="52931"/>
              </a:xfrm>
              <a:custGeom>
                <a:avLst/>
                <a:gdLst>
                  <a:gd name="T0" fmla="*/ 9 w 274"/>
                  <a:gd name="T1" fmla="*/ 29 h 29"/>
                  <a:gd name="T2" fmla="*/ 274 w 274"/>
                  <a:gd name="T3" fmla="*/ 29 h 29"/>
                  <a:gd name="T4" fmla="*/ 274 w 274"/>
                  <a:gd name="T5" fmla="*/ 0 h 29"/>
                  <a:gd name="T6" fmla="*/ 0 w 274"/>
                  <a:gd name="T7" fmla="*/ 0 h 29"/>
                  <a:gd name="T8" fmla="*/ 9 w 274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9">
                    <a:moveTo>
                      <a:pt x="9" y="29"/>
                    </a:moveTo>
                    <a:cubicBezTo>
                      <a:pt x="274" y="29"/>
                      <a:pt x="274" y="29"/>
                      <a:pt x="274" y="29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5" y="19"/>
                      <a:pt x="9" y="29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3" name="Freeform 186"/>
              <p:cNvSpPr/>
              <p:nvPr/>
            </p:nvSpPr>
            <p:spPr bwMode="auto">
              <a:xfrm>
                <a:off x="6201833" y="5664047"/>
                <a:ext cx="118533" cy="107981"/>
              </a:xfrm>
              <a:custGeom>
                <a:avLst/>
                <a:gdLst>
                  <a:gd name="T0" fmla="*/ 64 w 64"/>
                  <a:gd name="T1" fmla="*/ 0 h 58"/>
                  <a:gd name="T2" fmla="*/ 0 w 64"/>
                  <a:gd name="T3" fmla="*/ 0 h 58"/>
                  <a:gd name="T4" fmla="*/ 0 w 64"/>
                  <a:gd name="T5" fmla="*/ 58 h 58"/>
                  <a:gd name="T6" fmla="*/ 45 w 64"/>
                  <a:gd name="T7" fmla="*/ 58 h 58"/>
                  <a:gd name="T8" fmla="*/ 64 w 64"/>
                  <a:gd name="T9" fmla="*/ 13 h 58"/>
                  <a:gd name="T10" fmla="*/ 64 w 64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8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53" y="44"/>
                      <a:pt x="59" y="29"/>
                      <a:pt x="64" y="13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4" name="Freeform 187"/>
              <p:cNvSpPr/>
              <p:nvPr/>
            </p:nvSpPr>
            <p:spPr bwMode="auto">
              <a:xfrm>
                <a:off x="5888567" y="5606882"/>
                <a:ext cx="783166" cy="459446"/>
              </a:xfrm>
              <a:custGeom>
                <a:avLst/>
                <a:gdLst>
                  <a:gd name="T0" fmla="*/ 389 w 420"/>
                  <a:gd name="T1" fmla="*/ 0 h 246"/>
                  <a:gd name="T2" fmla="*/ 37 w 420"/>
                  <a:gd name="T3" fmla="*/ 0 h 246"/>
                  <a:gd name="T4" fmla="*/ 0 w 420"/>
                  <a:gd name="T5" fmla="*/ 37 h 246"/>
                  <a:gd name="T6" fmla="*/ 0 w 420"/>
                  <a:gd name="T7" fmla="*/ 209 h 246"/>
                  <a:gd name="T8" fmla="*/ 37 w 420"/>
                  <a:gd name="T9" fmla="*/ 246 h 246"/>
                  <a:gd name="T10" fmla="*/ 328 w 420"/>
                  <a:gd name="T11" fmla="*/ 246 h 246"/>
                  <a:gd name="T12" fmla="*/ 420 w 420"/>
                  <a:gd name="T13" fmla="*/ 39 h 246"/>
                  <a:gd name="T14" fmla="*/ 419 w 420"/>
                  <a:gd name="T15" fmla="*/ 16 h 246"/>
                  <a:gd name="T16" fmla="*/ 389 w 420"/>
                  <a:gd name="T1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246">
                    <a:moveTo>
                      <a:pt x="389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30"/>
                      <a:pt x="17" y="246"/>
                      <a:pt x="37" y="246"/>
                    </a:cubicBezTo>
                    <a:cubicBezTo>
                      <a:pt x="328" y="246"/>
                      <a:pt x="328" y="246"/>
                      <a:pt x="328" y="246"/>
                    </a:cubicBezTo>
                    <a:cubicBezTo>
                      <a:pt x="385" y="195"/>
                      <a:pt x="420" y="121"/>
                      <a:pt x="420" y="39"/>
                    </a:cubicBezTo>
                    <a:cubicBezTo>
                      <a:pt x="420" y="31"/>
                      <a:pt x="420" y="24"/>
                      <a:pt x="419" y="16"/>
                    </a:cubicBezTo>
                    <a:cubicBezTo>
                      <a:pt x="413" y="7"/>
                      <a:pt x="401" y="0"/>
                      <a:pt x="389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5" name="Rectangle 188"/>
              <p:cNvSpPr>
                <a:spLocks noChangeArrowheads="1"/>
              </p:cNvSpPr>
              <p:nvPr/>
            </p:nvSpPr>
            <p:spPr bwMode="auto">
              <a:xfrm>
                <a:off x="5935134" y="5659812"/>
                <a:ext cx="709084" cy="93160"/>
              </a:xfrm>
              <a:prstGeom prst="rect">
                <a:avLst/>
              </a:pr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6" name="Rectangle 189"/>
              <p:cNvSpPr>
                <a:spLocks noChangeArrowheads="1"/>
              </p:cNvSpPr>
              <p:nvPr/>
            </p:nvSpPr>
            <p:spPr bwMode="auto">
              <a:xfrm>
                <a:off x="5949951" y="5839781"/>
                <a:ext cx="531282" cy="63518"/>
              </a:xfrm>
              <a:prstGeom prst="rect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7" name="Rectangle 190"/>
              <p:cNvSpPr>
                <a:spLocks noChangeArrowheads="1"/>
              </p:cNvSpPr>
              <p:nvPr/>
            </p:nvSpPr>
            <p:spPr bwMode="auto">
              <a:xfrm>
                <a:off x="5949951" y="5956230"/>
                <a:ext cx="531282" cy="52932"/>
              </a:xfrm>
              <a:prstGeom prst="rect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8" name="Freeform 191"/>
              <p:cNvSpPr/>
              <p:nvPr/>
            </p:nvSpPr>
            <p:spPr bwMode="auto">
              <a:xfrm>
                <a:off x="6525684" y="5816490"/>
                <a:ext cx="120649" cy="107981"/>
              </a:xfrm>
              <a:custGeom>
                <a:avLst/>
                <a:gdLst>
                  <a:gd name="T0" fmla="*/ 65 w 65"/>
                  <a:gd name="T1" fmla="*/ 0 h 58"/>
                  <a:gd name="T2" fmla="*/ 0 w 65"/>
                  <a:gd name="T3" fmla="*/ 0 h 58"/>
                  <a:gd name="T4" fmla="*/ 0 w 65"/>
                  <a:gd name="T5" fmla="*/ 58 h 58"/>
                  <a:gd name="T6" fmla="*/ 45 w 65"/>
                  <a:gd name="T7" fmla="*/ 58 h 58"/>
                  <a:gd name="T8" fmla="*/ 65 w 65"/>
                  <a:gd name="T9" fmla="*/ 13 h 58"/>
                  <a:gd name="T10" fmla="*/ 65 w 65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8">
                    <a:moveTo>
                      <a:pt x="6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53" y="44"/>
                      <a:pt x="59" y="29"/>
                      <a:pt x="65" y="13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4" name="组合 199"/>
            <p:cNvGrpSpPr/>
            <p:nvPr/>
          </p:nvGrpSpPr>
          <p:grpSpPr bwMode="auto">
            <a:xfrm>
              <a:off x="5103734" y="4725591"/>
              <a:ext cx="779860" cy="782241"/>
              <a:chOff x="6865938" y="5164138"/>
              <a:chExt cx="1039813" cy="1042988"/>
            </a:xfrm>
          </p:grpSpPr>
          <p:sp>
            <p:nvSpPr>
              <p:cNvPr id="425" name="Oval 192"/>
              <p:cNvSpPr>
                <a:spLocks noChangeArrowheads="1"/>
              </p:cNvSpPr>
              <p:nvPr/>
            </p:nvSpPr>
            <p:spPr bwMode="auto">
              <a:xfrm>
                <a:off x="6866466" y="5164371"/>
                <a:ext cx="1039284" cy="1041694"/>
              </a:xfrm>
              <a:prstGeom prst="ellipse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6" name="Freeform 193"/>
              <p:cNvSpPr/>
              <p:nvPr/>
            </p:nvSpPr>
            <p:spPr bwMode="auto">
              <a:xfrm>
                <a:off x="7245350" y="5282938"/>
                <a:ext cx="658282" cy="923127"/>
              </a:xfrm>
              <a:custGeom>
                <a:avLst/>
                <a:gdLst>
                  <a:gd name="T0" fmla="*/ 75 w 353"/>
                  <a:gd name="T1" fmla="*/ 494 h 494"/>
                  <a:gd name="T2" fmla="*/ 272 w 353"/>
                  <a:gd name="T3" fmla="*/ 413 h 494"/>
                  <a:gd name="T4" fmla="*/ 353 w 353"/>
                  <a:gd name="T5" fmla="*/ 216 h 494"/>
                  <a:gd name="T6" fmla="*/ 351 w 353"/>
                  <a:gd name="T7" fmla="*/ 172 h 494"/>
                  <a:gd name="T8" fmla="*/ 253 w 353"/>
                  <a:gd name="T9" fmla="*/ 0 h 494"/>
                  <a:gd name="T10" fmla="*/ 0 w 353"/>
                  <a:gd name="T11" fmla="*/ 159 h 494"/>
                  <a:gd name="T12" fmla="*/ 0 w 353"/>
                  <a:gd name="T13" fmla="*/ 484 h 494"/>
                  <a:gd name="T14" fmla="*/ 75 w 353"/>
                  <a:gd name="T15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494">
                    <a:moveTo>
                      <a:pt x="75" y="494"/>
                    </a:moveTo>
                    <a:cubicBezTo>
                      <a:pt x="152" y="494"/>
                      <a:pt x="221" y="463"/>
                      <a:pt x="272" y="413"/>
                    </a:cubicBezTo>
                    <a:cubicBezTo>
                      <a:pt x="322" y="362"/>
                      <a:pt x="353" y="293"/>
                      <a:pt x="353" y="216"/>
                    </a:cubicBezTo>
                    <a:cubicBezTo>
                      <a:pt x="353" y="204"/>
                      <a:pt x="352" y="189"/>
                      <a:pt x="351" y="172"/>
                    </a:cubicBezTo>
                    <a:cubicBezTo>
                      <a:pt x="340" y="103"/>
                      <a:pt x="304" y="43"/>
                      <a:pt x="253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0" y="414"/>
                      <a:pt x="0" y="484"/>
                    </a:cubicBezTo>
                    <a:cubicBezTo>
                      <a:pt x="24" y="490"/>
                      <a:pt x="49" y="494"/>
                      <a:pt x="75" y="494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7" name="Freeform 194"/>
              <p:cNvSpPr/>
              <p:nvPr/>
            </p:nvSpPr>
            <p:spPr bwMode="auto">
              <a:xfrm>
                <a:off x="6917266" y="5164371"/>
                <a:ext cx="821266" cy="486971"/>
              </a:xfrm>
              <a:custGeom>
                <a:avLst/>
                <a:gdLst>
                  <a:gd name="T0" fmla="*/ 174 w 442"/>
                  <a:gd name="T1" fmla="*/ 261 h 261"/>
                  <a:gd name="T2" fmla="*/ 442 w 442"/>
                  <a:gd name="T3" fmla="*/ 74 h 261"/>
                  <a:gd name="T4" fmla="*/ 252 w 442"/>
                  <a:gd name="T5" fmla="*/ 0 h 261"/>
                  <a:gd name="T6" fmla="*/ 0 w 442"/>
                  <a:gd name="T7" fmla="*/ 159 h 261"/>
                  <a:gd name="T8" fmla="*/ 174 w 442"/>
                  <a:gd name="T9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2" h="261">
                    <a:moveTo>
                      <a:pt x="174" y="261"/>
                    </a:moveTo>
                    <a:cubicBezTo>
                      <a:pt x="442" y="74"/>
                      <a:pt x="442" y="74"/>
                      <a:pt x="442" y="74"/>
                    </a:cubicBezTo>
                    <a:cubicBezTo>
                      <a:pt x="392" y="28"/>
                      <a:pt x="325" y="0"/>
                      <a:pt x="252" y="0"/>
                    </a:cubicBezTo>
                    <a:cubicBezTo>
                      <a:pt x="141" y="0"/>
                      <a:pt x="45" y="65"/>
                      <a:pt x="0" y="159"/>
                    </a:cubicBezTo>
                    <a:lnTo>
                      <a:pt x="174" y="261"/>
                    </a:lnTo>
                    <a:close/>
                  </a:path>
                </a:pathLst>
              </a:custGeom>
              <a:solidFill>
                <a:srgbClr val="368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8" name="Freeform 195"/>
              <p:cNvSpPr/>
              <p:nvPr/>
            </p:nvSpPr>
            <p:spPr bwMode="auto">
              <a:xfrm>
                <a:off x="7245350" y="5200364"/>
                <a:ext cx="493183" cy="448860"/>
              </a:xfrm>
              <a:custGeom>
                <a:avLst/>
                <a:gdLst>
                  <a:gd name="T0" fmla="*/ 180 w 265"/>
                  <a:gd name="T1" fmla="*/ 0 h 239"/>
                  <a:gd name="T2" fmla="*/ 0 w 265"/>
                  <a:gd name="T3" fmla="*/ 138 h 239"/>
                  <a:gd name="T4" fmla="*/ 0 w 265"/>
                  <a:gd name="T5" fmla="*/ 239 h 239"/>
                  <a:gd name="T6" fmla="*/ 265 w 265"/>
                  <a:gd name="T7" fmla="*/ 54 h 239"/>
                  <a:gd name="T8" fmla="*/ 180 w 265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39">
                    <a:moveTo>
                      <a:pt x="18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265" y="54"/>
                      <a:pt x="265" y="54"/>
                      <a:pt x="265" y="54"/>
                    </a:cubicBezTo>
                    <a:cubicBezTo>
                      <a:pt x="240" y="31"/>
                      <a:pt x="211" y="13"/>
                      <a:pt x="180" y="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9" name="Freeform 196"/>
              <p:cNvSpPr/>
              <p:nvPr/>
            </p:nvSpPr>
            <p:spPr bwMode="auto">
              <a:xfrm>
                <a:off x="6965950" y="5164371"/>
                <a:ext cx="694266" cy="353583"/>
              </a:xfrm>
              <a:custGeom>
                <a:avLst/>
                <a:gdLst>
                  <a:gd name="T0" fmla="*/ 0 w 372"/>
                  <a:gd name="T1" fmla="*/ 114 h 190"/>
                  <a:gd name="T2" fmla="*/ 149 w 372"/>
                  <a:gd name="T3" fmla="*/ 190 h 190"/>
                  <a:gd name="T4" fmla="*/ 372 w 372"/>
                  <a:gd name="T5" fmla="*/ 41 h 190"/>
                  <a:gd name="T6" fmla="*/ 225 w 372"/>
                  <a:gd name="T7" fmla="*/ 0 h 190"/>
                  <a:gd name="T8" fmla="*/ 0 w 372"/>
                  <a:gd name="T9" fmla="*/ 11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190">
                    <a:moveTo>
                      <a:pt x="0" y="114"/>
                    </a:moveTo>
                    <a:cubicBezTo>
                      <a:pt x="149" y="190"/>
                      <a:pt x="149" y="190"/>
                      <a:pt x="149" y="190"/>
                    </a:cubicBezTo>
                    <a:cubicBezTo>
                      <a:pt x="372" y="41"/>
                      <a:pt x="372" y="41"/>
                      <a:pt x="372" y="41"/>
                    </a:cubicBezTo>
                    <a:cubicBezTo>
                      <a:pt x="329" y="15"/>
                      <a:pt x="279" y="0"/>
                      <a:pt x="225" y="0"/>
                    </a:cubicBezTo>
                    <a:cubicBezTo>
                      <a:pt x="133" y="0"/>
                      <a:pt x="51" y="44"/>
                      <a:pt x="0" y="114"/>
                    </a:cubicBezTo>
                    <a:close/>
                  </a:path>
                </a:pathLst>
              </a:custGeom>
              <a:solidFill>
                <a:srgbClr val="91D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0" name="Freeform 197"/>
              <p:cNvSpPr/>
              <p:nvPr/>
            </p:nvSpPr>
            <p:spPr bwMode="auto">
              <a:xfrm>
                <a:off x="7617883" y="5537010"/>
                <a:ext cx="179916" cy="359935"/>
              </a:xfrm>
              <a:custGeom>
                <a:avLst/>
                <a:gdLst>
                  <a:gd name="T0" fmla="*/ 0 w 114"/>
                  <a:gd name="T1" fmla="*/ 86 h 227"/>
                  <a:gd name="T2" fmla="*/ 0 w 114"/>
                  <a:gd name="T3" fmla="*/ 227 h 227"/>
                  <a:gd name="T4" fmla="*/ 114 w 114"/>
                  <a:gd name="T5" fmla="*/ 138 h 227"/>
                  <a:gd name="T6" fmla="*/ 114 w 114"/>
                  <a:gd name="T7" fmla="*/ 0 h 227"/>
                  <a:gd name="T8" fmla="*/ 0 w 114"/>
                  <a:gd name="T9" fmla="*/ 8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27">
                    <a:moveTo>
                      <a:pt x="0" y="86"/>
                    </a:moveTo>
                    <a:lnTo>
                      <a:pt x="0" y="227"/>
                    </a:lnTo>
                    <a:lnTo>
                      <a:pt x="114" y="138"/>
                    </a:lnTo>
                    <a:lnTo>
                      <a:pt x="114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1" name="Freeform 198"/>
              <p:cNvSpPr/>
              <p:nvPr/>
            </p:nvSpPr>
            <p:spPr bwMode="auto">
              <a:xfrm>
                <a:off x="6970183" y="5695804"/>
                <a:ext cx="133349" cy="268893"/>
              </a:xfrm>
              <a:custGeom>
                <a:avLst/>
                <a:gdLst>
                  <a:gd name="T0" fmla="*/ 84 w 84"/>
                  <a:gd name="T1" fmla="*/ 52 h 170"/>
                  <a:gd name="T2" fmla="*/ 84 w 84"/>
                  <a:gd name="T3" fmla="*/ 170 h 170"/>
                  <a:gd name="T4" fmla="*/ 4 w 84"/>
                  <a:gd name="T5" fmla="*/ 113 h 170"/>
                  <a:gd name="T6" fmla="*/ 0 w 84"/>
                  <a:gd name="T7" fmla="*/ 0 h 170"/>
                  <a:gd name="T8" fmla="*/ 84 w 84"/>
                  <a:gd name="T9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70">
                    <a:moveTo>
                      <a:pt x="84" y="52"/>
                    </a:moveTo>
                    <a:lnTo>
                      <a:pt x="84" y="170"/>
                    </a:lnTo>
                    <a:lnTo>
                      <a:pt x="4" y="113"/>
                    </a:lnTo>
                    <a:lnTo>
                      <a:pt x="0" y="0"/>
                    </a:lnTo>
                    <a:lnTo>
                      <a:pt x="84" y="52"/>
                    </a:lnTo>
                    <a:close/>
                  </a:path>
                </a:pathLst>
              </a:custGeom>
              <a:solidFill>
                <a:srgbClr val="AE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2" name="Freeform 199"/>
              <p:cNvSpPr/>
              <p:nvPr/>
            </p:nvSpPr>
            <p:spPr bwMode="auto">
              <a:xfrm>
                <a:off x="7357533" y="5716977"/>
                <a:ext cx="167217" cy="491205"/>
              </a:xfrm>
              <a:custGeom>
                <a:avLst/>
                <a:gdLst>
                  <a:gd name="T0" fmla="*/ 0 w 91"/>
                  <a:gd name="T1" fmla="*/ 262 h 262"/>
                  <a:gd name="T2" fmla="*/ 15 w 91"/>
                  <a:gd name="T3" fmla="*/ 262 h 262"/>
                  <a:gd name="T4" fmla="*/ 91 w 91"/>
                  <a:gd name="T5" fmla="*/ 252 h 262"/>
                  <a:gd name="T6" fmla="*/ 91 w 91"/>
                  <a:gd name="T7" fmla="*/ 0 h 262"/>
                  <a:gd name="T8" fmla="*/ 0 w 91"/>
                  <a:gd name="T9" fmla="*/ 56 h 262"/>
                  <a:gd name="T10" fmla="*/ 0 w 91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262">
                    <a:moveTo>
                      <a:pt x="0" y="262"/>
                    </a:moveTo>
                    <a:cubicBezTo>
                      <a:pt x="5" y="262"/>
                      <a:pt x="10" y="262"/>
                      <a:pt x="15" y="262"/>
                    </a:cubicBezTo>
                    <a:cubicBezTo>
                      <a:pt x="42" y="262"/>
                      <a:pt x="67" y="258"/>
                      <a:pt x="91" y="252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3" name="Rectangle 200"/>
              <p:cNvSpPr>
                <a:spLocks noChangeArrowheads="1"/>
              </p:cNvSpPr>
              <p:nvPr/>
            </p:nvSpPr>
            <p:spPr bwMode="auto">
              <a:xfrm>
                <a:off x="7700432" y="5577237"/>
                <a:ext cx="12700" cy="277362"/>
              </a:xfrm>
              <a:prstGeom prst="rect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4" name="Freeform 201"/>
              <p:cNvSpPr/>
              <p:nvPr/>
            </p:nvSpPr>
            <p:spPr bwMode="auto">
              <a:xfrm>
                <a:off x="7605183" y="5651342"/>
                <a:ext cx="203200" cy="158794"/>
              </a:xfrm>
              <a:custGeom>
                <a:avLst/>
                <a:gdLst>
                  <a:gd name="T0" fmla="*/ 6 w 128"/>
                  <a:gd name="T1" fmla="*/ 100 h 100"/>
                  <a:gd name="T2" fmla="*/ 0 w 128"/>
                  <a:gd name="T3" fmla="*/ 93 h 100"/>
                  <a:gd name="T4" fmla="*/ 122 w 128"/>
                  <a:gd name="T5" fmla="*/ 0 h 100"/>
                  <a:gd name="T6" fmla="*/ 128 w 128"/>
                  <a:gd name="T7" fmla="*/ 8 h 100"/>
                  <a:gd name="T8" fmla="*/ 6 w 128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00">
                    <a:moveTo>
                      <a:pt x="6" y="100"/>
                    </a:moveTo>
                    <a:lnTo>
                      <a:pt x="0" y="93"/>
                    </a:lnTo>
                    <a:lnTo>
                      <a:pt x="122" y="0"/>
                    </a:lnTo>
                    <a:lnTo>
                      <a:pt x="128" y="8"/>
                    </a:lnTo>
                    <a:lnTo>
                      <a:pt x="6" y="100"/>
                    </a:ln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5" name="Rectangle 202"/>
              <p:cNvSpPr>
                <a:spLocks noChangeArrowheads="1"/>
              </p:cNvSpPr>
              <p:nvPr/>
            </p:nvSpPr>
            <p:spPr bwMode="auto">
              <a:xfrm>
                <a:off x="7029450" y="5723329"/>
                <a:ext cx="12700" cy="213843"/>
              </a:xfrm>
              <a:prstGeom prst="rect">
                <a:avLst/>
              </a:pr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6" name="Freeform 203"/>
              <p:cNvSpPr/>
              <p:nvPr/>
            </p:nvSpPr>
            <p:spPr bwMode="auto">
              <a:xfrm>
                <a:off x="6951133" y="5776260"/>
                <a:ext cx="186267" cy="120685"/>
              </a:xfrm>
              <a:custGeom>
                <a:avLst/>
                <a:gdLst>
                  <a:gd name="T0" fmla="*/ 0 w 118"/>
                  <a:gd name="T1" fmla="*/ 7 h 76"/>
                  <a:gd name="T2" fmla="*/ 3 w 118"/>
                  <a:gd name="T3" fmla="*/ 0 h 76"/>
                  <a:gd name="T4" fmla="*/ 118 w 118"/>
                  <a:gd name="T5" fmla="*/ 69 h 76"/>
                  <a:gd name="T6" fmla="*/ 115 w 118"/>
                  <a:gd name="T7" fmla="*/ 76 h 76"/>
                  <a:gd name="T8" fmla="*/ 0 w 118"/>
                  <a:gd name="T9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6">
                    <a:moveTo>
                      <a:pt x="0" y="7"/>
                    </a:moveTo>
                    <a:lnTo>
                      <a:pt x="3" y="0"/>
                    </a:lnTo>
                    <a:lnTo>
                      <a:pt x="118" y="69"/>
                    </a:lnTo>
                    <a:lnTo>
                      <a:pt x="115" y="7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7" name="Oval 204"/>
              <p:cNvSpPr>
                <a:spLocks noChangeArrowheads="1"/>
              </p:cNvSpPr>
              <p:nvPr/>
            </p:nvSpPr>
            <p:spPr bwMode="auto">
              <a:xfrm>
                <a:off x="7385050" y="6064208"/>
                <a:ext cx="31749" cy="38111"/>
              </a:xfrm>
              <a:prstGeom prst="ellipse">
                <a:avLst/>
              </a:pr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5" name="组合 213"/>
            <p:cNvGrpSpPr/>
            <p:nvPr/>
          </p:nvGrpSpPr>
          <p:grpSpPr bwMode="auto">
            <a:xfrm>
              <a:off x="5983606" y="2707482"/>
              <a:ext cx="758429" cy="763191"/>
              <a:chOff x="8039101" y="2651125"/>
              <a:chExt cx="1011238" cy="1017588"/>
            </a:xfrm>
          </p:grpSpPr>
          <p:sp>
            <p:nvSpPr>
              <p:cNvPr id="415" name="Oval 208"/>
              <p:cNvSpPr>
                <a:spLocks noChangeArrowheads="1"/>
              </p:cNvSpPr>
              <p:nvPr/>
            </p:nvSpPr>
            <p:spPr bwMode="auto">
              <a:xfrm>
                <a:off x="8039100" y="2651125"/>
                <a:ext cx="1011766" cy="1018406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6" name="Freeform 209"/>
              <p:cNvSpPr/>
              <p:nvPr/>
            </p:nvSpPr>
            <p:spPr bwMode="auto">
              <a:xfrm>
                <a:off x="8039100" y="2699823"/>
                <a:ext cx="1011766" cy="749512"/>
              </a:xfrm>
              <a:custGeom>
                <a:avLst/>
                <a:gdLst>
                  <a:gd name="T0" fmla="*/ 0 w 637"/>
                  <a:gd name="T1" fmla="*/ 289 h 472"/>
                  <a:gd name="T2" fmla="*/ 319 w 637"/>
                  <a:gd name="T3" fmla="*/ 0 h 472"/>
                  <a:gd name="T4" fmla="*/ 637 w 637"/>
                  <a:gd name="T5" fmla="*/ 285 h 472"/>
                  <a:gd name="T6" fmla="*/ 333 w 637"/>
                  <a:gd name="T7" fmla="*/ 472 h 472"/>
                  <a:gd name="T8" fmla="*/ 0 w 637"/>
                  <a:gd name="T9" fmla="*/ 28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472">
                    <a:moveTo>
                      <a:pt x="0" y="289"/>
                    </a:moveTo>
                    <a:lnTo>
                      <a:pt x="319" y="0"/>
                    </a:lnTo>
                    <a:lnTo>
                      <a:pt x="637" y="285"/>
                    </a:lnTo>
                    <a:lnTo>
                      <a:pt x="333" y="472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1B4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7" name="Freeform 210"/>
              <p:cNvSpPr/>
              <p:nvPr/>
            </p:nvSpPr>
            <p:spPr bwMode="auto">
              <a:xfrm>
                <a:off x="8202084" y="2776044"/>
                <a:ext cx="692149" cy="711401"/>
              </a:xfrm>
              <a:custGeom>
                <a:avLst/>
                <a:gdLst>
                  <a:gd name="T0" fmla="*/ 381 w 381"/>
                  <a:gd name="T1" fmla="*/ 233 h 390"/>
                  <a:gd name="T2" fmla="*/ 261 w 381"/>
                  <a:gd name="T3" fmla="*/ 340 h 390"/>
                  <a:gd name="T4" fmla="*/ 244 w 381"/>
                  <a:gd name="T5" fmla="*/ 341 h 390"/>
                  <a:gd name="T6" fmla="*/ 236 w 381"/>
                  <a:gd name="T7" fmla="*/ 390 h 390"/>
                  <a:gd name="T8" fmla="*/ 158 w 381"/>
                  <a:gd name="T9" fmla="*/ 340 h 390"/>
                  <a:gd name="T10" fmla="*/ 120 w 381"/>
                  <a:gd name="T11" fmla="*/ 340 h 390"/>
                  <a:gd name="T12" fmla="*/ 0 w 381"/>
                  <a:gd name="T13" fmla="*/ 233 h 390"/>
                  <a:gd name="T14" fmla="*/ 0 w 381"/>
                  <a:gd name="T15" fmla="*/ 107 h 390"/>
                  <a:gd name="T16" fmla="*/ 120 w 381"/>
                  <a:gd name="T17" fmla="*/ 0 h 390"/>
                  <a:gd name="T18" fmla="*/ 261 w 381"/>
                  <a:gd name="T19" fmla="*/ 0 h 390"/>
                  <a:gd name="T20" fmla="*/ 381 w 381"/>
                  <a:gd name="T21" fmla="*/ 107 h 390"/>
                  <a:gd name="T22" fmla="*/ 381 w 381"/>
                  <a:gd name="T23" fmla="*/ 23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390">
                    <a:moveTo>
                      <a:pt x="381" y="233"/>
                    </a:moveTo>
                    <a:cubicBezTo>
                      <a:pt x="381" y="292"/>
                      <a:pt x="327" y="340"/>
                      <a:pt x="261" y="340"/>
                    </a:cubicBezTo>
                    <a:cubicBezTo>
                      <a:pt x="244" y="341"/>
                      <a:pt x="244" y="341"/>
                      <a:pt x="244" y="341"/>
                    </a:cubicBezTo>
                    <a:cubicBezTo>
                      <a:pt x="236" y="390"/>
                      <a:pt x="236" y="390"/>
                      <a:pt x="236" y="390"/>
                    </a:cubicBezTo>
                    <a:cubicBezTo>
                      <a:pt x="158" y="340"/>
                      <a:pt x="158" y="340"/>
                      <a:pt x="158" y="340"/>
                    </a:cubicBezTo>
                    <a:cubicBezTo>
                      <a:pt x="120" y="340"/>
                      <a:pt x="120" y="340"/>
                      <a:pt x="120" y="340"/>
                    </a:cubicBezTo>
                    <a:cubicBezTo>
                      <a:pt x="53" y="340"/>
                      <a:pt x="0" y="292"/>
                      <a:pt x="0" y="23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48"/>
                      <a:pt x="53" y="0"/>
                      <a:pt x="120" y="0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327" y="0"/>
                      <a:pt x="381" y="48"/>
                      <a:pt x="381" y="107"/>
                    </a:cubicBezTo>
                    <a:lnTo>
                      <a:pt x="381" y="233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8" name="Freeform 211"/>
              <p:cNvSpPr/>
              <p:nvPr/>
            </p:nvSpPr>
            <p:spPr bwMode="auto">
              <a:xfrm>
                <a:off x="8290984" y="2858617"/>
                <a:ext cx="520700" cy="38111"/>
              </a:xfrm>
              <a:custGeom>
                <a:avLst/>
                <a:gdLst>
                  <a:gd name="T0" fmla="*/ 288 w 288"/>
                  <a:gd name="T1" fmla="*/ 10 h 21"/>
                  <a:gd name="T2" fmla="*/ 278 w 288"/>
                  <a:gd name="T3" fmla="*/ 0 h 21"/>
                  <a:gd name="T4" fmla="*/ 11 w 288"/>
                  <a:gd name="T5" fmla="*/ 0 h 21"/>
                  <a:gd name="T6" fmla="*/ 0 w 288"/>
                  <a:gd name="T7" fmla="*/ 10 h 21"/>
                  <a:gd name="T8" fmla="*/ 0 w 288"/>
                  <a:gd name="T9" fmla="*/ 10 h 21"/>
                  <a:gd name="T10" fmla="*/ 11 w 288"/>
                  <a:gd name="T11" fmla="*/ 21 h 21"/>
                  <a:gd name="T12" fmla="*/ 278 w 288"/>
                  <a:gd name="T13" fmla="*/ 21 h 21"/>
                  <a:gd name="T14" fmla="*/ 288 w 288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21">
                    <a:moveTo>
                      <a:pt x="288" y="10"/>
                    </a:moveTo>
                    <a:cubicBezTo>
                      <a:pt x="288" y="5"/>
                      <a:pt x="284" y="0"/>
                      <a:pt x="27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278" y="21"/>
                      <a:pt x="278" y="21"/>
                      <a:pt x="278" y="21"/>
                    </a:cubicBezTo>
                    <a:cubicBezTo>
                      <a:pt x="284" y="21"/>
                      <a:pt x="288" y="16"/>
                      <a:pt x="288" y="10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9" name="Freeform 212"/>
              <p:cNvSpPr/>
              <p:nvPr/>
            </p:nvSpPr>
            <p:spPr bwMode="auto">
              <a:xfrm>
                <a:off x="8290984" y="2953895"/>
                <a:ext cx="520700" cy="38111"/>
              </a:xfrm>
              <a:custGeom>
                <a:avLst/>
                <a:gdLst>
                  <a:gd name="T0" fmla="*/ 288 w 288"/>
                  <a:gd name="T1" fmla="*/ 10 h 21"/>
                  <a:gd name="T2" fmla="*/ 278 w 288"/>
                  <a:gd name="T3" fmla="*/ 0 h 21"/>
                  <a:gd name="T4" fmla="*/ 11 w 288"/>
                  <a:gd name="T5" fmla="*/ 0 h 21"/>
                  <a:gd name="T6" fmla="*/ 0 w 288"/>
                  <a:gd name="T7" fmla="*/ 10 h 21"/>
                  <a:gd name="T8" fmla="*/ 0 w 288"/>
                  <a:gd name="T9" fmla="*/ 10 h 21"/>
                  <a:gd name="T10" fmla="*/ 11 w 288"/>
                  <a:gd name="T11" fmla="*/ 21 h 21"/>
                  <a:gd name="T12" fmla="*/ 278 w 288"/>
                  <a:gd name="T13" fmla="*/ 21 h 21"/>
                  <a:gd name="T14" fmla="*/ 288 w 288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21">
                    <a:moveTo>
                      <a:pt x="288" y="10"/>
                    </a:moveTo>
                    <a:cubicBezTo>
                      <a:pt x="288" y="4"/>
                      <a:pt x="284" y="0"/>
                      <a:pt x="27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278" y="21"/>
                      <a:pt x="278" y="21"/>
                      <a:pt x="278" y="21"/>
                    </a:cubicBezTo>
                    <a:cubicBezTo>
                      <a:pt x="284" y="21"/>
                      <a:pt x="288" y="16"/>
                      <a:pt x="288" y="10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0" name="Freeform 213"/>
              <p:cNvSpPr/>
              <p:nvPr/>
            </p:nvSpPr>
            <p:spPr bwMode="auto">
              <a:xfrm>
                <a:off x="8290984" y="3042820"/>
                <a:ext cx="520700" cy="38111"/>
              </a:xfrm>
              <a:custGeom>
                <a:avLst/>
                <a:gdLst>
                  <a:gd name="T0" fmla="*/ 288 w 288"/>
                  <a:gd name="T1" fmla="*/ 10 h 21"/>
                  <a:gd name="T2" fmla="*/ 278 w 288"/>
                  <a:gd name="T3" fmla="*/ 0 h 21"/>
                  <a:gd name="T4" fmla="*/ 11 w 288"/>
                  <a:gd name="T5" fmla="*/ 0 h 21"/>
                  <a:gd name="T6" fmla="*/ 0 w 288"/>
                  <a:gd name="T7" fmla="*/ 10 h 21"/>
                  <a:gd name="T8" fmla="*/ 0 w 288"/>
                  <a:gd name="T9" fmla="*/ 10 h 21"/>
                  <a:gd name="T10" fmla="*/ 11 w 288"/>
                  <a:gd name="T11" fmla="*/ 21 h 21"/>
                  <a:gd name="T12" fmla="*/ 278 w 288"/>
                  <a:gd name="T13" fmla="*/ 21 h 21"/>
                  <a:gd name="T14" fmla="*/ 288 w 288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21">
                    <a:moveTo>
                      <a:pt x="288" y="10"/>
                    </a:moveTo>
                    <a:cubicBezTo>
                      <a:pt x="288" y="5"/>
                      <a:pt x="284" y="0"/>
                      <a:pt x="27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278" y="21"/>
                      <a:pt x="278" y="21"/>
                      <a:pt x="278" y="21"/>
                    </a:cubicBezTo>
                    <a:cubicBezTo>
                      <a:pt x="284" y="21"/>
                      <a:pt x="288" y="16"/>
                      <a:pt x="288" y="10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1" name="Freeform 214"/>
              <p:cNvSpPr/>
              <p:nvPr/>
            </p:nvSpPr>
            <p:spPr bwMode="auto">
              <a:xfrm>
                <a:off x="8290984" y="3131745"/>
                <a:ext cx="342900" cy="38111"/>
              </a:xfrm>
              <a:custGeom>
                <a:avLst/>
                <a:gdLst>
                  <a:gd name="T0" fmla="*/ 189 w 189"/>
                  <a:gd name="T1" fmla="*/ 11 h 21"/>
                  <a:gd name="T2" fmla="*/ 182 w 189"/>
                  <a:gd name="T3" fmla="*/ 0 h 21"/>
                  <a:gd name="T4" fmla="*/ 7 w 189"/>
                  <a:gd name="T5" fmla="*/ 0 h 21"/>
                  <a:gd name="T6" fmla="*/ 0 w 189"/>
                  <a:gd name="T7" fmla="*/ 11 h 21"/>
                  <a:gd name="T8" fmla="*/ 0 w 189"/>
                  <a:gd name="T9" fmla="*/ 11 h 21"/>
                  <a:gd name="T10" fmla="*/ 7 w 189"/>
                  <a:gd name="T11" fmla="*/ 21 h 21"/>
                  <a:gd name="T12" fmla="*/ 182 w 189"/>
                  <a:gd name="T13" fmla="*/ 21 h 21"/>
                  <a:gd name="T14" fmla="*/ 189 w 189"/>
                  <a:gd name="T1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1">
                    <a:moveTo>
                      <a:pt x="189" y="11"/>
                    </a:moveTo>
                    <a:cubicBezTo>
                      <a:pt x="189" y="5"/>
                      <a:pt x="186" y="0"/>
                      <a:pt x="18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1"/>
                      <a:pt x="7" y="2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6" y="21"/>
                      <a:pt x="189" y="16"/>
                      <a:pt x="189" y="11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2" name="Freeform 215"/>
              <p:cNvSpPr/>
              <p:nvPr/>
            </p:nvSpPr>
            <p:spPr bwMode="auto">
              <a:xfrm>
                <a:off x="8039100" y="3152918"/>
                <a:ext cx="1011766" cy="516613"/>
              </a:xfrm>
              <a:custGeom>
                <a:avLst/>
                <a:gdLst>
                  <a:gd name="T0" fmla="*/ 557 w 557"/>
                  <a:gd name="T1" fmla="*/ 0 h 283"/>
                  <a:gd name="T2" fmla="*/ 279 w 557"/>
                  <a:gd name="T3" fmla="*/ 90 h 283"/>
                  <a:gd name="T4" fmla="*/ 0 w 557"/>
                  <a:gd name="T5" fmla="*/ 3 h 283"/>
                  <a:gd name="T6" fmla="*/ 0 w 557"/>
                  <a:gd name="T7" fmla="*/ 4 h 283"/>
                  <a:gd name="T8" fmla="*/ 279 w 557"/>
                  <a:gd name="T9" fmla="*/ 283 h 283"/>
                  <a:gd name="T10" fmla="*/ 557 w 557"/>
                  <a:gd name="T11" fmla="*/ 4 h 283"/>
                  <a:gd name="T12" fmla="*/ 557 w 557"/>
                  <a:gd name="T13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283">
                    <a:moveTo>
                      <a:pt x="557" y="0"/>
                    </a:moveTo>
                    <a:cubicBezTo>
                      <a:pt x="279" y="90"/>
                      <a:pt x="279" y="90"/>
                      <a:pt x="279" y="9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158"/>
                      <a:pt x="125" y="283"/>
                      <a:pt x="279" y="283"/>
                    </a:cubicBezTo>
                    <a:cubicBezTo>
                      <a:pt x="433" y="283"/>
                      <a:pt x="557" y="158"/>
                      <a:pt x="557" y="4"/>
                    </a:cubicBezTo>
                    <a:cubicBezTo>
                      <a:pt x="557" y="3"/>
                      <a:pt x="557" y="1"/>
                      <a:pt x="557" y="0"/>
                    </a:cubicBezTo>
                    <a:close/>
                  </a:path>
                </a:pathLst>
              </a:custGeom>
              <a:solidFill>
                <a:srgbClr val="6D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3" name="Freeform 216"/>
              <p:cNvSpPr/>
              <p:nvPr/>
            </p:nvSpPr>
            <p:spPr bwMode="auto">
              <a:xfrm>
                <a:off x="8544983" y="3152918"/>
                <a:ext cx="505882" cy="516613"/>
              </a:xfrm>
              <a:custGeom>
                <a:avLst/>
                <a:gdLst>
                  <a:gd name="T0" fmla="*/ 0 w 278"/>
                  <a:gd name="T1" fmla="*/ 89 h 283"/>
                  <a:gd name="T2" fmla="*/ 0 w 278"/>
                  <a:gd name="T3" fmla="*/ 283 h 283"/>
                  <a:gd name="T4" fmla="*/ 278 w 278"/>
                  <a:gd name="T5" fmla="*/ 4 h 283"/>
                  <a:gd name="T6" fmla="*/ 278 w 278"/>
                  <a:gd name="T7" fmla="*/ 0 h 283"/>
                  <a:gd name="T8" fmla="*/ 0 w 278"/>
                  <a:gd name="T9" fmla="*/ 8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83">
                    <a:moveTo>
                      <a:pt x="0" y="89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54" y="283"/>
                      <a:pt x="278" y="158"/>
                      <a:pt x="278" y="4"/>
                    </a:cubicBezTo>
                    <a:cubicBezTo>
                      <a:pt x="278" y="3"/>
                      <a:pt x="278" y="1"/>
                      <a:pt x="278" y="0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368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4" name="Freeform 217"/>
              <p:cNvSpPr/>
              <p:nvPr/>
            </p:nvSpPr>
            <p:spPr bwMode="auto">
              <a:xfrm>
                <a:off x="8252884" y="3315946"/>
                <a:ext cx="590549" cy="353584"/>
              </a:xfrm>
              <a:custGeom>
                <a:avLst/>
                <a:gdLst>
                  <a:gd name="T0" fmla="*/ 162 w 325"/>
                  <a:gd name="T1" fmla="*/ 193 h 193"/>
                  <a:gd name="T2" fmla="*/ 325 w 325"/>
                  <a:gd name="T3" fmla="*/ 140 h 193"/>
                  <a:gd name="T4" fmla="*/ 162 w 325"/>
                  <a:gd name="T5" fmla="*/ 0 h 193"/>
                  <a:gd name="T6" fmla="*/ 0 w 325"/>
                  <a:gd name="T7" fmla="*/ 141 h 193"/>
                  <a:gd name="T8" fmla="*/ 162 w 325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193">
                    <a:moveTo>
                      <a:pt x="162" y="193"/>
                    </a:moveTo>
                    <a:cubicBezTo>
                      <a:pt x="223" y="193"/>
                      <a:pt x="279" y="173"/>
                      <a:pt x="325" y="14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0"/>
                      <a:pt x="52" y="96"/>
                      <a:pt x="0" y="141"/>
                    </a:cubicBezTo>
                    <a:cubicBezTo>
                      <a:pt x="46" y="174"/>
                      <a:pt x="101" y="193"/>
                      <a:pt x="162" y="193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6" name="组合 224"/>
            <p:cNvGrpSpPr/>
            <p:nvPr/>
          </p:nvGrpSpPr>
          <p:grpSpPr bwMode="auto">
            <a:xfrm>
              <a:off x="6842046" y="2707483"/>
              <a:ext cx="759619" cy="763190"/>
              <a:chOff x="9183688" y="2624138"/>
              <a:chExt cx="1012825" cy="1017587"/>
            </a:xfrm>
          </p:grpSpPr>
          <p:sp>
            <p:nvSpPr>
              <p:cNvPr id="387" name="Oval 218"/>
              <p:cNvSpPr>
                <a:spLocks noChangeArrowheads="1"/>
              </p:cNvSpPr>
              <p:nvPr/>
            </p:nvSpPr>
            <p:spPr bwMode="auto">
              <a:xfrm>
                <a:off x="9184217" y="2624137"/>
                <a:ext cx="1011766" cy="1018406"/>
              </a:xfrm>
              <a:prstGeom prst="ellipse">
                <a:avLst/>
              </a:prstGeom>
              <a:solidFill>
                <a:srgbClr val="D8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8" name="Freeform 219"/>
              <p:cNvSpPr/>
              <p:nvPr/>
            </p:nvSpPr>
            <p:spPr bwMode="auto">
              <a:xfrm>
                <a:off x="9186333" y="3017948"/>
                <a:ext cx="1001184" cy="624594"/>
              </a:xfrm>
              <a:custGeom>
                <a:avLst/>
                <a:gdLst>
                  <a:gd name="T0" fmla="*/ 0 w 551"/>
                  <a:gd name="T1" fmla="*/ 100 h 342"/>
                  <a:gd name="T2" fmla="*/ 277 w 551"/>
                  <a:gd name="T3" fmla="*/ 342 h 342"/>
                  <a:gd name="T4" fmla="*/ 551 w 551"/>
                  <a:gd name="T5" fmla="*/ 112 h 342"/>
                  <a:gd name="T6" fmla="*/ 277 w 551"/>
                  <a:gd name="T7" fmla="*/ 0 h 342"/>
                  <a:gd name="T8" fmla="*/ 0 w 551"/>
                  <a:gd name="T9" fmla="*/ 10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1" h="342">
                    <a:moveTo>
                      <a:pt x="0" y="100"/>
                    </a:moveTo>
                    <a:cubicBezTo>
                      <a:pt x="18" y="236"/>
                      <a:pt x="135" y="342"/>
                      <a:pt x="277" y="342"/>
                    </a:cubicBezTo>
                    <a:cubicBezTo>
                      <a:pt x="414" y="342"/>
                      <a:pt x="528" y="243"/>
                      <a:pt x="551" y="11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92" y="68"/>
                      <a:pt x="0" y="100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9" name="Freeform 220"/>
              <p:cNvSpPr/>
              <p:nvPr/>
            </p:nvSpPr>
            <p:spPr bwMode="auto">
              <a:xfrm>
                <a:off x="9199033" y="2624137"/>
                <a:ext cx="980017" cy="628829"/>
              </a:xfrm>
              <a:custGeom>
                <a:avLst/>
                <a:gdLst>
                  <a:gd name="T0" fmla="*/ 0 w 540"/>
                  <a:gd name="T1" fmla="*/ 214 h 345"/>
                  <a:gd name="T2" fmla="*/ 271 w 540"/>
                  <a:gd name="T3" fmla="*/ 345 h 345"/>
                  <a:gd name="T4" fmla="*/ 540 w 540"/>
                  <a:gd name="T5" fmla="*/ 205 h 345"/>
                  <a:gd name="T6" fmla="*/ 271 w 540"/>
                  <a:gd name="T7" fmla="*/ 0 h 345"/>
                  <a:gd name="T8" fmla="*/ 0 w 540"/>
                  <a:gd name="T9" fmla="*/ 214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345">
                    <a:moveTo>
                      <a:pt x="0" y="214"/>
                    </a:moveTo>
                    <a:cubicBezTo>
                      <a:pt x="271" y="345"/>
                      <a:pt x="271" y="345"/>
                      <a:pt x="271" y="345"/>
                    </a:cubicBezTo>
                    <a:cubicBezTo>
                      <a:pt x="540" y="205"/>
                      <a:pt x="540" y="205"/>
                      <a:pt x="540" y="205"/>
                    </a:cubicBezTo>
                    <a:cubicBezTo>
                      <a:pt x="507" y="87"/>
                      <a:pt x="399" y="0"/>
                      <a:pt x="271" y="0"/>
                    </a:cubicBezTo>
                    <a:cubicBezTo>
                      <a:pt x="139" y="0"/>
                      <a:pt x="29" y="92"/>
                      <a:pt x="0" y="214"/>
                    </a:cubicBezTo>
                    <a:close/>
                  </a:path>
                </a:pathLst>
              </a:custGeom>
              <a:solidFill>
                <a:srgbClr val="B1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0" name="Freeform 221"/>
              <p:cNvSpPr/>
              <p:nvPr/>
            </p:nvSpPr>
            <p:spPr bwMode="auto">
              <a:xfrm>
                <a:off x="9199033" y="2624137"/>
                <a:ext cx="980017" cy="603422"/>
              </a:xfrm>
              <a:custGeom>
                <a:avLst/>
                <a:gdLst>
                  <a:gd name="T0" fmla="*/ 0 w 540"/>
                  <a:gd name="T1" fmla="*/ 214 h 331"/>
                  <a:gd name="T2" fmla="*/ 271 w 540"/>
                  <a:gd name="T3" fmla="*/ 331 h 331"/>
                  <a:gd name="T4" fmla="*/ 540 w 540"/>
                  <a:gd name="T5" fmla="*/ 205 h 331"/>
                  <a:gd name="T6" fmla="*/ 271 w 540"/>
                  <a:gd name="T7" fmla="*/ 0 h 331"/>
                  <a:gd name="T8" fmla="*/ 0 w 540"/>
                  <a:gd name="T9" fmla="*/ 21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331">
                    <a:moveTo>
                      <a:pt x="0" y="214"/>
                    </a:moveTo>
                    <a:cubicBezTo>
                      <a:pt x="271" y="331"/>
                      <a:pt x="271" y="331"/>
                      <a:pt x="271" y="331"/>
                    </a:cubicBezTo>
                    <a:cubicBezTo>
                      <a:pt x="540" y="205"/>
                      <a:pt x="540" y="205"/>
                      <a:pt x="540" y="205"/>
                    </a:cubicBezTo>
                    <a:cubicBezTo>
                      <a:pt x="507" y="87"/>
                      <a:pt x="399" y="0"/>
                      <a:pt x="271" y="0"/>
                    </a:cubicBezTo>
                    <a:cubicBezTo>
                      <a:pt x="139" y="0"/>
                      <a:pt x="29" y="92"/>
                      <a:pt x="0" y="214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1" name="Freeform 222"/>
              <p:cNvSpPr/>
              <p:nvPr/>
            </p:nvSpPr>
            <p:spPr bwMode="auto">
              <a:xfrm>
                <a:off x="9491133" y="2641075"/>
                <a:ext cx="69851" cy="69870"/>
              </a:xfrm>
              <a:custGeom>
                <a:avLst/>
                <a:gdLst>
                  <a:gd name="T0" fmla="*/ 0 w 37"/>
                  <a:gd name="T1" fmla="*/ 38 h 38"/>
                  <a:gd name="T2" fmla="*/ 20 w 37"/>
                  <a:gd name="T3" fmla="*/ 30 h 38"/>
                  <a:gd name="T4" fmla="*/ 37 w 37"/>
                  <a:gd name="T5" fmla="*/ 0 h 38"/>
                  <a:gd name="T6" fmla="*/ 5 w 37"/>
                  <a:gd name="T7" fmla="*/ 11 h 38"/>
                  <a:gd name="T8" fmla="*/ 0 w 37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38"/>
                    </a:moveTo>
                    <a:cubicBezTo>
                      <a:pt x="6" y="35"/>
                      <a:pt x="13" y="32"/>
                      <a:pt x="20" y="3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3"/>
                      <a:pt x="15" y="6"/>
                      <a:pt x="5" y="11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2" name="Freeform 223"/>
              <p:cNvSpPr/>
              <p:nvPr/>
            </p:nvSpPr>
            <p:spPr bwMode="auto">
              <a:xfrm>
                <a:off x="9194800" y="2967134"/>
                <a:ext cx="44451" cy="86809"/>
              </a:xfrm>
              <a:custGeom>
                <a:avLst/>
                <a:gdLst>
                  <a:gd name="T0" fmla="*/ 21 w 25"/>
                  <a:gd name="T1" fmla="*/ 48 h 48"/>
                  <a:gd name="T2" fmla="*/ 25 w 25"/>
                  <a:gd name="T3" fmla="*/ 28 h 48"/>
                  <a:gd name="T4" fmla="*/ 9 w 25"/>
                  <a:gd name="T5" fmla="*/ 0 h 48"/>
                  <a:gd name="T6" fmla="*/ 0 w 25"/>
                  <a:gd name="T7" fmla="*/ 32 h 48"/>
                  <a:gd name="T8" fmla="*/ 21 w 25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cubicBezTo>
                      <a:pt x="22" y="41"/>
                      <a:pt x="23" y="35"/>
                      <a:pt x="25" y="2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1"/>
                      <a:pt x="3" y="21"/>
                      <a:pt x="0" y="32"/>
                    </a:cubicBez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3" name="Freeform 224"/>
              <p:cNvSpPr/>
              <p:nvPr/>
            </p:nvSpPr>
            <p:spPr bwMode="auto">
              <a:xfrm>
                <a:off x="9190567" y="3214855"/>
                <a:ext cx="69851" cy="99511"/>
              </a:xfrm>
              <a:custGeom>
                <a:avLst/>
                <a:gdLst>
                  <a:gd name="T0" fmla="*/ 38 w 38"/>
                  <a:gd name="T1" fmla="*/ 54 h 54"/>
                  <a:gd name="T2" fmla="*/ 27 w 38"/>
                  <a:gd name="T3" fmla="*/ 22 h 54"/>
                  <a:gd name="T4" fmla="*/ 0 w 38"/>
                  <a:gd name="T5" fmla="*/ 0 h 54"/>
                  <a:gd name="T6" fmla="*/ 11 w 38"/>
                  <a:gd name="T7" fmla="*/ 45 h 54"/>
                  <a:gd name="T8" fmla="*/ 38 w 38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4">
                    <a:moveTo>
                      <a:pt x="38" y="54"/>
                    </a:moveTo>
                    <a:cubicBezTo>
                      <a:pt x="34" y="44"/>
                      <a:pt x="30" y="33"/>
                      <a:pt x="27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6"/>
                      <a:pt x="6" y="31"/>
                      <a:pt x="11" y="45"/>
                    </a:cubicBezTo>
                    <a:lnTo>
                      <a:pt x="38" y="54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4" name="Freeform 225"/>
              <p:cNvSpPr/>
              <p:nvPr/>
            </p:nvSpPr>
            <p:spPr bwMode="auto">
              <a:xfrm>
                <a:off x="9326033" y="3485865"/>
                <a:ext cx="97367" cy="40227"/>
              </a:xfrm>
              <a:custGeom>
                <a:avLst/>
                <a:gdLst>
                  <a:gd name="T0" fmla="*/ 31 w 54"/>
                  <a:gd name="T1" fmla="*/ 0 h 23"/>
                  <a:gd name="T2" fmla="*/ 0 w 54"/>
                  <a:gd name="T3" fmla="*/ 0 h 23"/>
                  <a:gd name="T4" fmla="*/ 25 w 54"/>
                  <a:gd name="T5" fmla="*/ 23 h 23"/>
                  <a:gd name="T6" fmla="*/ 54 w 54"/>
                  <a:gd name="T7" fmla="*/ 18 h 23"/>
                  <a:gd name="T8" fmla="*/ 31 w 5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3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8"/>
                      <a:pt x="16" y="16"/>
                      <a:pt x="25" y="2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46" y="13"/>
                      <a:pt x="38" y="7"/>
                      <a:pt x="31" y="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5" name="Freeform 226"/>
              <p:cNvSpPr/>
              <p:nvPr/>
            </p:nvSpPr>
            <p:spPr bwMode="auto">
              <a:xfrm>
                <a:off x="9723966" y="2628371"/>
                <a:ext cx="99484" cy="46580"/>
              </a:xfrm>
              <a:custGeom>
                <a:avLst/>
                <a:gdLst>
                  <a:gd name="T0" fmla="*/ 21 w 54"/>
                  <a:gd name="T1" fmla="*/ 0 h 25"/>
                  <a:gd name="T2" fmla="*/ 0 w 54"/>
                  <a:gd name="T3" fmla="*/ 21 h 25"/>
                  <a:gd name="T4" fmla="*/ 30 w 54"/>
                  <a:gd name="T5" fmla="*/ 25 h 25"/>
                  <a:gd name="T6" fmla="*/ 54 w 54"/>
                  <a:gd name="T7" fmla="*/ 7 h 25"/>
                  <a:gd name="T8" fmla="*/ 21 w 5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5">
                    <a:moveTo>
                      <a:pt x="21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0" y="22"/>
                      <a:pt x="20" y="23"/>
                      <a:pt x="30" y="25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43" y="4"/>
                      <a:pt x="32" y="2"/>
                      <a:pt x="21" y="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6" name="Freeform 227"/>
              <p:cNvSpPr/>
              <p:nvPr/>
            </p:nvSpPr>
            <p:spPr bwMode="auto">
              <a:xfrm>
                <a:off x="9298517" y="2770229"/>
                <a:ext cx="46567" cy="91042"/>
              </a:xfrm>
              <a:custGeom>
                <a:avLst/>
                <a:gdLst>
                  <a:gd name="T0" fmla="*/ 9 w 25"/>
                  <a:gd name="T1" fmla="*/ 50 h 50"/>
                  <a:gd name="T2" fmla="*/ 25 w 25"/>
                  <a:gd name="T3" fmla="*/ 29 h 50"/>
                  <a:gd name="T4" fmla="*/ 21 w 25"/>
                  <a:gd name="T5" fmla="*/ 0 h 50"/>
                  <a:gd name="T6" fmla="*/ 0 w 25"/>
                  <a:gd name="T7" fmla="*/ 23 h 50"/>
                  <a:gd name="T8" fmla="*/ 9 w 25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0">
                    <a:moveTo>
                      <a:pt x="9" y="50"/>
                    </a:moveTo>
                    <a:cubicBezTo>
                      <a:pt x="14" y="43"/>
                      <a:pt x="19" y="36"/>
                      <a:pt x="25" y="2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7"/>
                      <a:pt x="7" y="15"/>
                      <a:pt x="0" y="23"/>
                    </a:cubicBez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7" name="Freeform 228"/>
              <p:cNvSpPr/>
              <p:nvPr/>
            </p:nvSpPr>
            <p:spPr bwMode="auto">
              <a:xfrm>
                <a:off x="9842500" y="3549383"/>
                <a:ext cx="71967" cy="69869"/>
              </a:xfrm>
              <a:custGeom>
                <a:avLst/>
                <a:gdLst>
                  <a:gd name="T0" fmla="*/ 36 w 39"/>
                  <a:gd name="T1" fmla="*/ 24 h 38"/>
                  <a:gd name="T2" fmla="*/ 39 w 39"/>
                  <a:gd name="T3" fmla="*/ 0 h 38"/>
                  <a:gd name="T4" fmla="*/ 12 w 39"/>
                  <a:gd name="T5" fmla="*/ 13 h 38"/>
                  <a:gd name="T6" fmla="*/ 0 w 39"/>
                  <a:gd name="T7" fmla="*/ 38 h 38"/>
                  <a:gd name="T8" fmla="*/ 36 w 39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36" y="24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5"/>
                      <a:pt x="21" y="9"/>
                      <a:pt x="12" y="1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34"/>
                      <a:pt x="25" y="29"/>
                      <a:pt x="36" y="24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8" name="Freeform 229"/>
              <p:cNvSpPr/>
              <p:nvPr/>
            </p:nvSpPr>
            <p:spPr bwMode="auto">
              <a:xfrm>
                <a:off x="10153650" y="3140750"/>
                <a:ext cx="40216" cy="110098"/>
              </a:xfrm>
              <a:custGeom>
                <a:avLst/>
                <a:gdLst>
                  <a:gd name="T0" fmla="*/ 3 w 23"/>
                  <a:gd name="T1" fmla="*/ 0 h 61"/>
                  <a:gd name="T2" fmla="*/ 0 w 23"/>
                  <a:gd name="T3" fmla="*/ 38 h 61"/>
                  <a:gd name="T4" fmla="*/ 16 w 23"/>
                  <a:gd name="T5" fmla="*/ 61 h 61"/>
                  <a:gd name="T6" fmla="*/ 23 w 23"/>
                  <a:gd name="T7" fmla="*/ 15 h 61"/>
                  <a:gd name="T8" fmla="*/ 3 w 23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1">
                    <a:moveTo>
                      <a:pt x="3" y="0"/>
                    </a:moveTo>
                    <a:cubicBezTo>
                      <a:pt x="3" y="13"/>
                      <a:pt x="2" y="26"/>
                      <a:pt x="0" y="3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9" y="46"/>
                      <a:pt x="22" y="31"/>
                      <a:pt x="23" y="1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9" name="Freeform 230"/>
              <p:cNvSpPr/>
              <p:nvPr/>
            </p:nvSpPr>
            <p:spPr bwMode="auto">
              <a:xfrm>
                <a:off x="10060517" y="3377884"/>
                <a:ext cx="46567" cy="91043"/>
              </a:xfrm>
              <a:custGeom>
                <a:avLst/>
                <a:gdLst>
                  <a:gd name="T0" fmla="*/ 17 w 26"/>
                  <a:gd name="T1" fmla="*/ 0 h 49"/>
                  <a:gd name="T2" fmla="*/ 0 w 26"/>
                  <a:gd name="T3" fmla="*/ 25 h 49"/>
                  <a:gd name="T4" fmla="*/ 5 w 26"/>
                  <a:gd name="T5" fmla="*/ 49 h 49"/>
                  <a:gd name="T6" fmla="*/ 26 w 26"/>
                  <a:gd name="T7" fmla="*/ 22 h 49"/>
                  <a:gd name="T8" fmla="*/ 17 w 2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9">
                    <a:moveTo>
                      <a:pt x="17" y="0"/>
                    </a:moveTo>
                    <a:cubicBezTo>
                      <a:pt x="12" y="9"/>
                      <a:pt x="6" y="17"/>
                      <a:pt x="0" y="2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13" y="41"/>
                      <a:pt x="20" y="32"/>
                      <a:pt x="26" y="22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0" name="Freeform 231"/>
              <p:cNvSpPr/>
              <p:nvPr/>
            </p:nvSpPr>
            <p:spPr bwMode="auto">
              <a:xfrm>
                <a:off x="9546167" y="3595963"/>
                <a:ext cx="103717" cy="40227"/>
              </a:xfrm>
              <a:custGeom>
                <a:avLst/>
                <a:gdLst>
                  <a:gd name="T0" fmla="*/ 57 w 57"/>
                  <a:gd name="T1" fmla="*/ 4 h 22"/>
                  <a:gd name="T2" fmla="*/ 33 w 57"/>
                  <a:gd name="T3" fmla="*/ 0 h 22"/>
                  <a:gd name="T4" fmla="*/ 0 w 57"/>
                  <a:gd name="T5" fmla="*/ 13 h 22"/>
                  <a:gd name="T6" fmla="*/ 39 w 57"/>
                  <a:gd name="T7" fmla="*/ 22 h 22"/>
                  <a:gd name="T8" fmla="*/ 57 w 57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2">
                    <a:moveTo>
                      <a:pt x="57" y="4"/>
                    </a:moveTo>
                    <a:cubicBezTo>
                      <a:pt x="49" y="3"/>
                      <a:pt x="41" y="2"/>
                      <a:pt x="3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7"/>
                      <a:pt x="25" y="20"/>
                      <a:pt x="39" y="22"/>
                    </a:cubicBez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1" name="Freeform 232"/>
              <p:cNvSpPr/>
              <p:nvPr/>
            </p:nvSpPr>
            <p:spPr bwMode="auto">
              <a:xfrm>
                <a:off x="9937750" y="2717296"/>
                <a:ext cx="86783" cy="46580"/>
              </a:xfrm>
              <a:custGeom>
                <a:avLst/>
                <a:gdLst>
                  <a:gd name="T0" fmla="*/ 0 w 48"/>
                  <a:gd name="T1" fmla="*/ 11 h 26"/>
                  <a:gd name="T2" fmla="*/ 22 w 48"/>
                  <a:gd name="T3" fmla="*/ 26 h 26"/>
                  <a:gd name="T4" fmla="*/ 48 w 48"/>
                  <a:gd name="T5" fmla="*/ 19 h 26"/>
                  <a:gd name="T6" fmla="*/ 24 w 48"/>
                  <a:gd name="T7" fmla="*/ 0 h 26"/>
                  <a:gd name="T8" fmla="*/ 0 w 48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0" y="11"/>
                    </a:moveTo>
                    <a:cubicBezTo>
                      <a:pt x="8" y="15"/>
                      <a:pt x="15" y="20"/>
                      <a:pt x="22" y="2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0" y="12"/>
                      <a:pt x="32" y="6"/>
                      <a:pt x="24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2" name="Freeform 233"/>
              <p:cNvSpPr/>
              <p:nvPr/>
            </p:nvSpPr>
            <p:spPr bwMode="auto">
              <a:xfrm>
                <a:off x="10094384" y="2899381"/>
                <a:ext cx="69849" cy="55049"/>
              </a:xfrm>
              <a:custGeom>
                <a:avLst/>
                <a:gdLst>
                  <a:gd name="T0" fmla="*/ 25 w 38"/>
                  <a:gd name="T1" fmla="*/ 1 h 30"/>
                  <a:gd name="T2" fmla="*/ 0 w 38"/>
                  <a:gd name="T3" fmla="*/ 0 h 30"/>
                  <a:gd name="T4" fmla="*/ 10 w 38"/>
                  <a:gd name="T5" fmla="*/ 18 h 30"/>
                  <a:gd name="T6" fmla="*/ 38 w 38"/>
                  <a:gd name="T7" fmla="*/ 30 h 30"/>
                  <a:gd name="T8" fmla="*/ 25 w 38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25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2"/>
                      <a:pt x="10" y="1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4" y="20"/>
                      <a:pt x="30" y="11"/>
                      <a:pt x="25" y="1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3" name="Freeform 234"/>
              <p:cNvSpPr/>
              <p:nvPr/>
            </p:nvSpPr>
            <p:spPr bwMode="auto">
              <a:xfrm>
                <a:off x="9237133" y="2869740"/>
                <a:ext cx="38100" cy="78340"/>
              </a:xfrm>
              <a:custGeom>
                <a:avLst/>
                <a:gdLst>
                  <a:gd name="T0" fmla="*/ 14 w 21"/>
                  <a:gd name="T1" fmla="*/ 44 h 44"/>
                  <a:gd name="T2" fmla="*/ 21 w 21"/>
                  <a:gd name="T3" fmla="*/ 30 h 44"/>
                  <a:gd name="T4" fmla="*/ 11 w 21"/>
                  <a:gd name="T5" fmla="*/ 0 h 44"/>
                  <a:gd name="T6" fmla="*/ 0 w 21"/>
                  <a:gd name="T7" fmla="*/ 19 h 44"/>
                  <a:gd name="T8" fmla="*/ 14 w 2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4">
                    <a:moveTo>
                      <a:pt x="14" y="44"/>
                    </a:moveTo>
                    <a:cubicBezTo>
                      <a:pt x="16" y="39"/>
                      <a:pt x="19" y="35"/>
                      <a:pt x="21" y="3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6"/>
                      <a:pt x="4" y="12"/>
                      <a:pt x="0" y="19"/>
                    </a:cubicBezTo>
                    <a:lnTo>
                      <a:pt x="14" y="44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4" name="Freeform 235"/>
              <p:cNvSpPr/>
              <p:nvPr/>
            </p:nvSpPr>
            <p:spPr bwMode="auto">
              <a:xfrm>
                <a:off x="9184217" y="3085701"/>
                <a:ext cx="42333" cy="86809"/>
              </a:xfrm>
              <a:custGeom>
                <a:avLst/>
                <a:gdLst>
                  <a:gd name="T0" fmla="*/ 0 w 24"/>
                  <a:gd name="T1" fmla="*/ 29 h 47"/>
                  <a:gd name="T2" fmla="*/ 24 w 24"/>
                  <a:gd name="T3" fmla="*/ 47 h 47"/>
                  <a:gd name="T4" fmla="*/ 23 w 24"/>
                  <a:gd name="T5" fmla="*/ 27 h 47"/>
                  <a:gd name="T6" fmla="*/ 23 w 24"/>
                  <a:gd name="T7" fmla="*/ 17 h 47"/>
                  <a:gd name="T8" fmla="*/ 1 w 24"/>
                  <a:gd name="T9" fmla="*/ 0 h 47"/>
                  <a:gd name="T10" fmla="*/ 0 w 24"/>
                  <a:gd name="T11" fmla="*/ 25 h 47"/>
                  <a:gd name="T12" fmla="*/ 0 w 24"/>
                  <a:gd name="T1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7">
                    <a:moveTo>
                      <a:pt x="0" y="29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23" y="40"/>
                      <a:pt x="23" y="34"/>
                      <a:pt x="23" y="27"/>
                    </a:cubicBezTo>
                    <a:cubicBezTo>
                      <a:pt x="23" y="23"/>
                      <a:pt x="23" y="20"/>
                      <a:pt x="23" y="1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8"/>
                      <a:pt x="0" y="17"/>
                      <a:pt x="0" y="25"/>
                    </a:cubicBezTo>
                    <a:cubicBezTo>
                      <a:pt x="0" y="26"/>
                      <a:pt x="0" y="28"/>
                      <a:pt x="0" y="29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5" name="Freeform 236"/>
              <p:cNvSpPr/>
              <p:nvPr/>
            </p:nvSpPr>
            <p:spPr bwMode="auto">
              <a:xfrm>
                <a:off x="9605433" y="2624137"/>
                <a:ext cx="82551" cy="50814"/>
              </a:xfrm>
              <a:custGeom>
                <a:avLst/>
                <a:gdLst>
                  <a:gd name="T0" fmla="*/ 0 w 46"/>
                  <a:gd name="T1" fmla="*/ 28 h 28"/>
                  <a:gd name="T2" fmla="*/ 22 w 46"/>
                  <a:gd name="T3" fmla="*/ 25 h 28"/>
                  <a:gd name="T4" fmla="*/ 46 w 46"/>
                  <a:gd name="T5" fmla="*/ 0 h 28"/>
                  <a:gd name="T6" fmla="*/ 15 w 46"/>
                  <a:gd name="T7" fmla="*/ 2 h 28"/>
                  <a:gd name="T8" fmla="*/ 0 w 4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cubicBezTo>
                      <a:pt x="7" y="26"/>
                      <a:pt x="15" y="25"/>
                      <a:pt x="22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6" y="0"/>
                      <a:pt x="25" y="1"/>
                      <a:pt x="15" y="2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6" name="Freeform 237"/>
              <p:cNvSpPr/>
              <p:nvPr/>
            </p:nvSpPr>
            <p:spPr bwMode="auto">
              <a:xfrm>
                <a:off x="10124017" y="3282607"/>
                <a:ext cx="38100" cy="78338"/>
              </a:xfrm>
              <a:custGeom>
                <a:avLst/>
                <a:gdLst>
                  <a:gd name="T0" fmla="*/ 0 w 20"/>
                  <a:gd name="T1" fmla="*/ 18 h 43"/>
                  <a:gd name="T2" fmla="*/ 10 w 20"/>
                  <a:gd name="T3" fmla="*/ 43 h 43"/>
                  <a:gd name="T4" fmla="*/ 20 w 20"/>
                  <a:gd name="T5" fmla="*/ 20 h 43"/>
                  <a:gd name="T6" fmla="*/ 6 w 20"/>
                  <a:gd name="T7" fmla="*/ 0 h 43"/>
                  <a:gd name="T8" fmla="*/ 0 w 20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3">
                    <a:moveTo>
                      <a:pt x="0" y="18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4" y="35"/>
                      <a:pt x="17" y="28"/>
                      <a:pt x="20" y="2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6"/>
                      <a:pt x="2" y="12"/>
                      <a:pt x="0" y="18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7" name="Freeform 238"/>
              <p:cNvSpPr/>
              <p:nvPr/>
            </p:nvSpPr>
            <p:spPr bwMode="auto">
              <a:xfrm>
                <a:off x="9239251" y="3365180"/>
                <a:ext cx="88900" cy="63518"/>
              </a:xfrm>
              <a:custGeom>
                <a:avLst/>
                <a:gdLst>
                  <a:gd name="T0" fmla="*/ 49 w 49"/>
                  <a:gd name="T1" fmla="*/ 36 h 36"/>
                  <a:gd name="T2" fmla="*/ 31 w 49"/>
                  <a:gd name="T3" fmla="*/ 11 h 36"/>
                  <a:gd name="T4" fmla="*/ 0 w 49"/>
                  <a:gd name="T5" fmla="*/ 0 h 36"/>
                  <a:gd name="T6" fmla="*/ 21 w 49"/>
                  <a:gd name="T7" fmla="*/ 35 h 36"/>
                  <a:gd name="T8" fmla="*/ 49 w 4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49" y="36"/>
                    </a:moveTo>
                    <a:cubicBezTo>
                      <a:pt x="42" y="28"/>
                      <a:pt x="36" y="19"/>
                      <a:pt x="31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3"/>
                      <a:pt x="13" y="24"/>
                      <a:pt x="21" y="35"/>
                    </a:cubicBez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8" name="Freeform 239"/>
              <p:cNvSpPr/>
              <p:nvPr/>
            </p:nvSpPr>
            <p:spPr bwMode="auto">
              <a:xfrm>
                <a:off x="9387417" y="2691889"/>
                <a:ext cx="52916" cy="82574"/>
              </a:xfrm>
              <a:custGeom>
                <a:avLst/>
                <a:gdLst>
                  <a:gd name="T0" fmla="*/ 4 w 29"/>
                  <a:gd name="T1" fmla="*/ 46 h 46"/>
                  <a:gd name="T2" fmla="*/ 23 w 29"/>
                  <a:gd name="T3" fmla="*/ 31 h 46"/>
                  <a:gd name="T4" fmla="*/ 29 w 29"/>
                  <a:gd name="T5" fmla="*/ 0 h 46"/>
                  <a:gd name="T6" fmla="*/ 0 w 29"/>
                  <a:gd name="T7" fmla="*/ 19 h 46"/>
                  <a:gd name="T8" fmla="*/ 4 w 29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6">
                    <a:moveTo>
                      <a:pt x="4" y="46"/>
                    </a:moveTo>
                    <a:cubicBezTo>
                      <a:pt x="10" y="41"/>
                      <a:pt x="17" y="36"/>
                      <a:pt x="23" y="3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6"/>
                      <a:pt x="9" y="12"/>
                      <a:pt x="0" y="19"/>
                    </a:cubicBez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9" name="Freeform 240"/>
              <p:cNvSpPr/>
              <p:nvPr/>
            </p:nvSpPr>
            <p:spPr bwMode="auto">
              <a:xfrm>
                <a:off x="9967384" y="3475278"/>
                <a:ext cx="57149" cy="82574"/>
              </a:xfrm>
              <a:custGeom>
                <a:avLst/>
                <a:gdLst>
                  <a:gd name="T0" fmla="*/ 26 w 31"/>
                  <a:gd name="T1" fmla="*/ 0 h 45"/>
                  <a:gd name="T2" fmla="*/ 2 w 31"/>
                  <a:gd name="T3" fmla="*/ 20 h 45"/>
                  <a:gd name="T4" fmla="*/ 0 w 31"/>
                  <a:gd name="T5" fmla="*/ 45 h 45"/>
                  <a:gd name="T6" fmla="*/ 31 w 31"/>
                  <a:gd name="T7" fmla="*/ 22 h 45"/>
                  <a:gd name="T8" fmla="*/ 26 w 3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18" y="7"/>
                      <a:pt x="10" y="13"/>
                      <a:pt x="2" y="2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8"/>
                      <a:pt x="21" y="30"/>
                      <a:pt x="31" y="22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0" name="Freeform 241"/>
              <p:cNvSpPr/>
              <p:nvPr/>
            </p:nvSpPr>
            <p:spPr bwMode="auto">
              <a:xfrm>
                <a:off x="9687984" y="3593845"/>
                <a:ext cx="103716" cy="48698"/>
              </a:xfrm>
              <a:custGeom>
                <a:avLst/>
                <a:gdLst>
                  <a:gd name="T0" fmla="*/ 57 w 57"/>
                  <a:gd name="T1" fmla="*/ 0 h 26"/>
                  <a:gd name="T2" fmla="*/ 21 w 57"/>
                  <a:gd name="T3" fmla="*/ 5 h 26"/>
                  <a:gd name="T4" fmla="*/ 0 w 57"/>
                  <a:gd name="T5" fmla="*/ 26 h 26"/>
                  <a:gd name="T6" fmla="*/ 1 w 57"/>
                  <a:gd name="T7" fmla="*/ 26 h 26"/>
                  <a:gd name="T8" fmla="*/ 47 w 57"/>
                  <a:gd name="T9" fmla="*/ 22 h 26"/>
                  <a:gd name="T10" fmla="*/ 57 w 5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6">
                    <a:moveTo>
                      <a:pt x="57" y="0"/>
                    </a:moveTo>
                    <a:cubicBezTo>
                      <a:pt x="46" y="2"/>
                      <a:pt x="34" y="4"/>
                      <a:pt x="21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6" y="26"/>
                      <a:pt x="32" y="25"/>
                      <a:pt x="47" y="22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1" name="Freeform 242"/>
              <p:cNvSpPr/>
              <p:nvPr/>
            </p:nvSpPr>
            <p:spPr bwMode="auto">
              <a:xfrm>
                <a:off x="10140950" y="3005245"/>
                <a:ext cx="52916" cy="93160"/>
              </a:xfrm>
              <a:custGeom>
                <a:avLst/>
                <a:gdLst>
                  <a:gd name="T0" fmla="*/ 0 w 30"/>
                  <a:gd name="T1" fmla="*/ 0 h 51"/>
                  <a:gd name="T2" fmla="*/ 8 w 30"/>
                  <a:gd name="T3" fmla="*/ 34 h 51"/>
                  <a:gd name="T4" fmla="*/ 30 w 30"/>
                  <a:gd name="T5" fmla="*/ 51 h 51"/>
                  <a:gd name="T6" fmla="*/ 24 w 30"/>
                  <a:gd name="T7" fmla="*/ 10 h 51"/>
                  <a:gd name="T8" fmla="*/ 0 w 3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0" y="0"/>
                    </a:moveTo>
                    <a:cubicBezTo>
                      <a:pt x="3" y="11"/>
                      <a:pt x="6" y="22"/>
                      <a:pt x="8" y="34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9" y="37"/>
                      <a:pt x="27" y="23"/>
                      <a:pt x="2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2" name="Freeform 243"/>
              <p:cNvSpPr/>
              <p:nvPr/>
            </p:nvSpPr>
            <p:spPr bwMode="auto">
              <a:xfrm>
                <a:off x="9848850" y="2664365"/>
                <a:ext cx="74083" cy="40227"/>
              </a:xfrm>
              <a:custGeom>
                <a:avLst/>
                <a:gdLst>
                  <a:gd name="T0" fmla="*/ 41 w 41"/>
                  <a:gd name="T1" fmla="*/ 10 h 22"/>
                  <a:gd name="T2" fmla="*/ 21 w 41"/>
                  <a:gd name="T3" fmla="*/ 0 h 22"/>
                  <a:gd name="T4" fmla="*/ 0 w 41"/>
                  <a:gd name="T5" fmla="*/ 16 h 22"/>
                  <a:gd name="T6" fmla="*/ 15 w 41"/>
                  <a:gd name="T7" fmla="*/ 22 h 22"/>
                  <a:gd name="T8" fmla="*/ 41 w 4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10"/>
                    </a:moveTo>
                    <a:cubicBezTo>
                      <a:pt x="35" y="6"/>
                      <a:pt x="28" y="3"/>
                      <a:pt x="21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8"/>
                      <a:pt x="10" y="20"/>
                      <a:pt x="15" y="22"/>
                    </a:cubicBez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3" name="Freeform 244"/>
              <p:cNvSpPr/>
              <p:nvPr/>
            </p:nvSpPr>
            <p:spPr bwMode="auto">
              <a:xfrm>
                <a:off x="9436100" y="3562086"/>
                <a:ext cx="80433" cy="29642"/>
              </a:xfrm>
              <a:custGeom>
                <a:avLst/>
                <a:gdLst>
                  <a:gd name="T0" fmla="*/ 45 w 45"/>
                  <a:gd name="T1" fmla="*/ 5 h 16"/>
                  <a:gd name="T2" fmla="*/ 34 w 45"/>
                  <a:gd name="T3" fmla="*/ 0 h 16"/>
                  <a:gd name="T4" fmla="*/ 0 w 45"/>
                  <a:gd name="T5" fmla="*/ 6 h 16"/>
                  <a:gd name="T6" fmla="*/ 18 w 45"/>
                  <a:gd name="T7" fmla="*/ 16 h 16"/>
                  <a:gd name="T8" fmla="*/ 45 w 45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6">
                    <a:moveTo>
                      <a:pt x="45" y="5"/>
                    </a:moveTo>
                    <a:cubicBezTo>
                      <a:pt x="41" y="4"/>
                      <a:pt x="38" y="2"/>
                      <a:pt x="3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10"/>
                      <a:pt x="12" y="13"/>
                      <a:pt x="18" y="16"/>
                    </a:cubicBez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4" name="Freeform 245"/>
              <p:cNvSpPr/>
              <p:nvPr/>
            </p:nvSpPr>
            <p:spPr bwMode="auto">
              <a:xfrm>
                <a:off x="10026650" y="2797753"/>
                <a:ext cx="78316" cy="46580"/>
              </a:xfrm>
              <a:custGeom>
                <a:avLst/>
                <a:gdLst>
                  <a:gd name="T0" fmla="*/ 0 w 44"/>
                  <a:gd name="T1" fmla="*/ 6 h 26"/>
                  <a:gd name="T2" fmla="*/ 17 w 44"/>
                  <a:gd name="T3" fmla="*/ 25 h 26"/>
                  <a:gd name="T4" fmla="*/ 44 w 44"/>
                  <a:gd name="T5" fmla="*/ 26 h 26"/>
                  <a:gd name="T6" fmla="*/ 24 w 44"/>
                  <a:gd name="T7" fmla="*/ 0 h 26"/>
                  <a:gd name="T8" fmla="*/ 0 w 44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0" y="6"/>
                    </a:moveTo>
                    <a:cubicBezTo>
                      <a:pt x="6" y="12"/>
                      <a:pt x="12" y="18"/>
                      <a:pt x="17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17"/>
                      <a:pt x="31" y="8"/>
                      <a:pt x="24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7" name="组合 253"/>
            <p:cNvGrpSpPr/>
            <p:nvPr/>
          </p:nvGrpSpPr>
          <p:grpSpPr bwMode="auto">
            <a:xfrm>
              <a:off x="7729063" y="2707482"/>
              <a:ext cx="860822" cy="864394"/>
              <a:chOff x="10366376" y="2466976"/>
              <a:chExt cx="1147763" cy="1152525"/>
            </a:xfrm>
          </p:grpSpPr>
          <p:sp>
            <p:nvSpPr>
              <p:cNvPr id="367" name="Oval 246"/>
              <p:cNvSpPr>
                <a:spLocks noChangeArrowheads="1"/>
              </p:cNvSpPr>
              <p:nvPr/>
            </p:nvSpPr>
            <p:spPr bwMode="auto">
              <a:xfrm>
                <a:off x="10433049" y="2532612"/>
                <a:ext cx="1013883" cy="1018404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8" name="Oval 247"/>
              <p:cNvSpPr>
                <a:spLocks noChangeArrowheads="1"/>
              </p:cNvSpPr>
              <p:nvPr/>
            </p:nvSpPr>
            <p:spPr bwMode="auto">
              <a:xfrm>
                <a:off x="10591799" y="2710462"/>
                <a:ext cx="685800" cy="690229"/>
              </a:xfrm>
              <a:prstGeom prst="ellipse">
                <a:avLst/>
              </a:prstGeom>
              <a:solidFill>
                <a:srgbClr val="575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9" name="Freeform 248"/>
              <p:cNvSpPr/>
              <p:nvPr/>
            </p:nvSpPr>
            <p:spPr bwMode="auto">
              <a:xfrm>
                <a:off x="10905065" y="2994176"/>
                <a:ext cx="16933" cy="16938"/>
              </a:xfrm>
              <a:custGeom>
                <a:avLst/>
                <a:gdLst>
                  <a:gd name="T0" fmla="*/ 11 w 11"/>
                  <a:gd name="T1" fmla="*/ 11 h 11"/>
                  <a:gd name="T2" fmla="*/ 0 w 11"/>
                  <a:gd name="T3" fmla="*/ 0 h 11"/>
                  <a:gd name="T4" fmla="*/ 0 w 11"/>
                  <a:gd name="T5" fmla="*/ 0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0" name="Freeform 249"/>
              <p:cNvSpPr/>
              <p:nvPr/>
            </p:nvSpPr>
            <p:spPr bwMode="auto">
              <a:xfrm>
                <a:off x="10610849" y="3095805"/>
                <a:ext cx="266700" cy="279479"/>
              </a:xfrm>
              <a:custGeom>
                <a:avLst/>
                <a:gdLst>
                  <a:gd name="T0" fmla="*/ 59 w 147"/>
                  <a:gd name="T1" fmla="*/ 97 h 153"/>
                  <a:gd name="T2" fmla="*/ 4 w 147"/>
                  <a:gd name="T3" fmla="*/ 0 h 153"/>
                  <a:gd name="T4" fmla="*/ 0 w 147"/>
                  <a:gd name="T5" fmla="*/ 1 h 153"/>
                  <a:gd name="T6" fmla="*/ 53 w 147"/>
                  <a:gd name="T7" fmla="*/ 102 h 153"/>
                  <a:gd name="T8" fmla="*/ 146 w 147"/>
                  <a:gd name="T9" fmla="*/ 153 h 153"/>
                  <a:gd name="T10" fmla="*/ 147 w 147"/>
                  <a:gd name="T11" fmla="*/ 149 h 153"/>
                  <a:gd name="T12" fmla="*/ 59 w 147"/>
                  <a:gd name="T13" fmla="*/ 9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53">
                    <a:moveTo>
                      <a:pt x="59" y="97"/>
                    </a:moveTo>
                    <a:cubicBezTo>
                      <a:pt x="30" y="69"/>
                      <a:pt x="12" y="35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38"/>
                      <a:pt x="24" y="74"/>
                      <a:pt x="53" y="102"/>
                    </a:cubicBezTo>
                    <a:cubicBezTo>
                      <a:pt x="79" y="129"/>
                      <a:pt x="112" y="146"/>
                      <a:pt x="146" y="153"/>
                    </a:cubicBezTo>
                    <a:cubicBezTo>
                      <a:pt x="147" y="149"/>
                      <a:pt x="147" y="149"/>
                      <a:pt x="147" y="149"/>
                    </a:cubicBezTo>
                    <a:cubicBezTo>
                      <a:pt x="115" y="140"/>
                      <a:pt x="84" y="123"/>
                      <a:pt x="59" y="97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1" name="Freeform 250"/>
              <p:cNvSpPr/>
              <p:nvPr/>
            </p:nvSpPr>
            <p:spPr bwMode="auto">
              <a:xfrm>
                <a:off x="10629899" y="3089452"/>
                <a:ext cx="256117" cy="264659"/>
              </a:xfrm>
              <a:custGeom>
                <a:avLst/>
                <a:gdLst>
                  <a:gd name="T0" fmla="*/ 60 w 141"/>
                  <a:gd name="T1" fmla="*/ 88 h 146"/>
                  <a:gd name="T2" fmla="*/ 5 w 141"/>
                  <a:gd name="T3" fmla="*/ 0 h 146"/>
                  <a:gd name="T4" fmla="*/ 0 w 141"/>
                  <a:gd name="T5" fmla="*/ 1 h 146"/>
                  <a:gd name="T6" fmla="*/ 54 w 141"/>
                  <a:gd name="T7" fmla="*/ 94 h 146"/>
                  <a:gd name="T8" fmla="*/ 139 w 141"/>
                  <a:gd name="T9" fmla="*/ 146 h 146"/>
                  <a:gd name="T10" fmla="*/ 141 w 141"/>
                  <a:gd name="T11" fmla="*/ 140 h 146"/>
                  <a:gd name="T12" fmla="*/ 60 w 141"/>
                  <a:gd name="T13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46">
                    <a:moveTo>
                      <a:pt x="60" y="88"/>
                    </a:moveTo>
                    <a:cubicBezTo>
                      <a:pt x="33" y="62"/>
                      <a:pt x="15" y="31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35"/>
                      <a:pt x="27" y="67"/>
                      <a:pt x="54" y="94"/>
                    </a:cubicBezTo>
                    <a:cubicBezTo>
                      <a:pt x="79" y="119"/>
                      <a:pt x="108" y="136"/>
                      <a:pt x="139" y="146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12" y="130"/>
                      <a:pt x="84" y="112"/>
                      <a:pt x="60" y="88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2" name="Freeform 251"/>
              <p:cNvSpPr/>
              <p:nvPr/>
            </p:nvSpPr>
            <p:spPr bwMode="auto">
              <a:xfrm>
                <a:off x="10905065" y="2994176"/>
                <a:ext cx="63500" cy="65635"/>
              </a:xfrm>
              <a:custGeom>
                <a:avLst/>
                <a:gdLst>
                  <a:gd name="T0" fmla="*/ 40 w 40"/>
                  <a:gd name="T1" fmla="*/ 42 h 42"/>
                  <a:gd name="T2" fmla="*/ 0 w 40"/>
                  <a:gd name="T3" fmla="*/ 0 h 42"/>
                  <a:gd name="T4" fmla="*/ 0 w 40"/>
                  <a:gd name="T5" fmla="*/ 0 h 42"/>
                  <a:gd name="T6" fmla="*/ 40 w 40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2">
                    <a:moveTo>
                      <a:pt x="40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3" name="Freeform 252"/>
              <p:cNvSpPr/>
              <p:nvPr/>
            </p:nvSpPr>
            <p:spPr bwMode="auto">
              <a:xfrm>
                <a:off x="10905065" y="2994176"/>
                <a:ext cx="29633" cy="27524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4" name="Freeform 253"/>
              <p:cNvSpPr/>
              <p:nvPr/>
            </p:nvSpPr>
            <p:spPr bwMode="auto">
              <a:xfrm>
                <a:off x="10661649" y="3076749"/>
                <a:ext cx="234949" cy="247721"/>
              </a:xfrm>
              <a:custGeom>
                <a:avLst/>
                <a:gdLst>
                  <a:gd name="T0" fmla="*/ 55 w 130"/>
                  <a:gd name="T1" fmla="*/ 83 h 135"/>
                  <a:gd name="T2" fmla="*/ 4 w 130"/>
                  <a:gd name="T3" fmla="*/ 0 h 135"/>
                  <a:gd name="T4" fmla="*/ 0 w 130"/>
                  <a:gd name="T5" fmla="*/ 2 h 135"/>
                  <a:gd name="T6" fmla="*/ 49 w 130"/>
                  <a:gd name="T7" fmla="*/ 88 h 135"/>
                  <a:gd name="T8" fmla="*/ 128 w 130"/>
                  <a:gd name="T9" fmla="*/ 135 h 135"/>
                  <a:gd name="T10" fmla="*/ 130 w 130"/>
                  <a:gd name="T11" fmla="*/ 131 h 135"/>
                  <a:gd name="T12" fmla="*/ 55 w 130"/>
                  <a:gd name="T13" fmla="*/ 8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35">
                    <a:moveTo>
                      <a:pt x="55" y="83"/>
                    </a:moveTo>
                    <a:cubicBezTo>
                      <a:pt x="30" y="59"/>
                      <a:pt x="14" y="3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33"/>
                      <a:pt x="24" y="63"/>
                      <a:pt x="49" y="88"/>
                    </a:cubicBezTo>
                    <a:cubicBezTo>
                      <a:pt x="72" y="111"/>
                      <a:pt x="99" y="127"/>
                      <a:pt x="128" y="135"/>
                    </a:cubicBezTo>
                    <a:cubicBezTo>
                      <a:pt x="130" y="131"/>
                      <a:pt x="130" y="131"/>
                      <a:pt x="130" y="131"/>
                    </a:cubicBezTo>
                    <a:cubicBezTo>
                      <a:pt x="103" y="121"/>
                      <a:pt x="77" y="105"/>
                      <a:pt x="55" y="83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5" name="Freeform 254"/>
              <p:cNvSpPr/>
              <p:nvPr/>
            </p:nvSpPr>
            <p:spPr bwMode="auto">
              <a:xfrm>
                <a:off x="10682816" y="3068280"/>
                <a:ext cx="224367" cy="232899"/>
              </a:xfrm>
              <a:custGeom>
                <a:avLst/>
                <a:gdLst>
                  <a:gd name="T0" fmla="*/ 55 w 123"/>
                  <a:gd name="T1" fmla="*/ 75 h 128"/>
                  <a:gd name="T2" fmla="*/ 6 w 123"/>
                  <a:gd name="T3" fmla="*/ 0 h 128"/>
                  <a:gd name="T4" fmla="*/ 0 w 123"/>
                  <a:gd name="T5" fmla="*/ 2 h 128"/>
                  <a:gd name="T6" fmla="*/ 49 w 123"/>
                  <a:gd name="T7" fmla="*/ 81 h 128"/>
                  <a:gd name="T8" fmla="*/ 121 w 123"/>
                  <a:gd name="T9" fmla="*/ 128 h 128"/>
                  <a:gd name="T10" fmla="*/ 123 w 123"/>
                  <a:gd name="T11" fmla="*/ 122 h 128"/>
                  <a:gd name="T12" fmla="*/ 55 w 123"/>
                  <a:gd name="T13" fmla="*/ 7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28">
                    <a:moveTo>
                      <a:pt x="55" y="75"/>
                    </a:moveTo>
                    <a:cubicBezTo>
                      <a:pt x="33" y="53"/>
                      <a:pt x="16" y="27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31"/>
                      <a:pt x="26" y="58"/>
                      <a:pt x="49" y="81"/>
                    </a:cubicBezTo>
                    <a:cubicBezTo>
                      <a:pt x="70" y="102"/>
                      <a:pt x="95" y="118"/>
                      <a:pt x="121" y="128"/>
                    </a:cubicBezTo>
                    <a:cubicBezTo>
                      <a:pt x="123" y="122"/>
                      <a:pt x="123" y="122"/>
                      <a:pt x="123" y="122"/>
                    </a:cubicBezTo>
                    <a:cubicBezTo>
                      <a:pt x="99" y="111"/>
                      <a:pt x="76" y="96"/>
                      <a:pt x="55" y="75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6" name="Freeform 255"/>
              <p:cNvSpPr/>
              <p:nvPr/>
            </p:nvSpPr>
            <p:spPr bwMode="auto">
              <a:xfrm>
                <a:off x="10905065" y="2994176"/>
                <a:ext cx="40217" cy="40227"/>
              </a:xfrm>
              <a:custGeom>
                <a:avLst/>
                <a:gdLst>
                  <a:gd name="T0" fmla="*/ 25 w 25"/>
                  <a:gd name="T1" fmla="*/ 26 h 26"/>
                  <a:gd name="T2" fmla="*/ 0 w 25"/>
                  <a:gd name="T3" fmla="*/ 0 h 26"/>
                  <a:gd name="T4" fmla="*/ 0 w 25"/>
                  <a:gd name="T5" fmla="*/ 0 h 26"/>
                  <a:gd name="T6" fmla="*/ 25 w 25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6">
                    <a:moveTo>
                      <a:pt x="25" y="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7" name="Freeform 256"/>
              <p:cNvSpPr/>
              <p:nvPr/>
            </p:nvSpPr>
            <p:spPr bwMode="auto">
              <a:xfrm>
                <a:off x="10943166" y="3093687"/>
                <a:ext cx="16933" cy="19056"/>
              </a:xfrm>
              <a:custGeom>
                <a:avLst/>
                <a:gdLst>
                  <a:gd name="T0" fmla="*/ 0 w 11"/>
                  <a:gd name="T1" fmla="*/ 0 h 12"/>
                  <a:gd name="T2" fmla="*/ 11 w 11"/>
                  <a:gd name="T3" fmla="*/ 12 h 12"/>
                  <a:gd name="T4" fmla="*/ 11 w 11"/>
                  <a:gd name="T5" fmla="*/ 12 h 12"/>
                  <a:gd name="T6" fmla="*/ 0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11" y="12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8" name="Freeform 257"/>
              <p:cNvSpPr/>
              <p:nvPr/>
            </p:nvSpPr>
            <p:spPr bwMode="auto">
              <a:xfrm>
                <a:off x="10985499" y="2729517"/>
                <a:ext cx="266700" cy="279479"/>
              </a:xfrm>
              <a:custGeom>
                <a:avLst/>
                <a:gdLst>
                  <a:gd name="T0" fmla="*/ 89 w 147"/>
                  <a:gd name="T1" fmla="*/ 55 h 153"/>
                  <a:gd name="T2" fmla="*/ 143 w 147"/>
                  <a:gd name="T3" fmla="*/ 153 h 153"/>
                  <a:gd name="T4" fmla="*/ 147 w 147"/>
                  <a:gd name="T5" fmla="*/ 151 h 153"/>
                  <a:gd name="T6" fmla="*/ 95 w 147"/>
                  <a:gd name="T7" fmla="*/ 50 h 153"/>
                  <a:gd name="T8" fmla="*/ 2 w 147"/>
                  <a:gd name="T9" fmla="*/ 0 h 153"/>
                  <a:gd name="T10" fmla="*/ 0 w 147"/>
                  <a:gd name="T11" fmla="*/ 3 h 153"/>
                  <a:gd name="T12" fmla="*/ 89 w 147"/>
                  <a:gd name="T13" fmla="*/ 5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53">
                    <a:moveTo>
                      <a:pt x="89" y="55"/>
                    </a:moveTo>
                    <a:cubicBezTo>
                      <a:pt x="117" y="83"/>
                      <a:pt x="135" y="117"/>
                      <a:pt x="143" y="153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141" y="114"/>
                      <a:pt x="123" y="79"/>
                      <a:pt x="95" y="50"/>
                    </a:cubicBezTo>
                    <a:cubicBezTo>
                      <a:pt x="68" y="24"/>
                      <a:pt x="36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3" y="12"/>
                      <a:pt x="63" y="30"/>
                      <a:pt x="89" y="55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9" name="Freeform 258"/>
              <p:cNvSpPr/>
              <p:nvPr/>
            </p:nvSpPr>
            <p:spPr bwMode="auto">
              <a:xfrm>
                <a:off x="10896599" y="3044990"/>
                <a:ext cx="63500" cy="67753"/>
              </a:xfrm>
              <a:custGeom>
                <a:avLst/>
                <a:gdLst>
                  <a:gd name="T0" fmla="*/ 0 w 41"/>
                  <a:gd name="T1" fmla="*/ 0 h 43"/>
                  <a:gd name="T2" fmla="*/ 41 w 41"/>
                  <a:gd name="T3" fmla="*/ 43 h 43"/>
                  <a:gd name="T4" fmla="*/ 41 w 41"/>
                  <a:gd name="T5" fmla="*/ 43 h 43"/>
                  <a:gd name="T6" fmla="*/ 0 w 41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3">
                    <a:moveTo>
                      <a:pt x="0" y="0"/>
                    </a:moveTo>
                    <a:lnTo>
                      <a:pt x="41" y="43"/>
                    </a:lnTo>
                    <a:lnTo>
                      <a:pt x="4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0" name="Freeform 259"/>
              <p:cNvSpPr/>
              <p:nvPr/>
            </p:nvSpPr>
            <p:spPr bwMode="auto">
              <a:xfrm>
                <a:off x="10977032" y="2750690"/>
                <a:ext cx="256117" cy="266776"/>
              </a:xfrm>
              <a:custGeom>
                <a:avLst/>
                <a:gdLst>
                  <a:gd name="T0" fmla="*/ 82 w 141"/>
                  <a:gd name="T1" fmla="*/ 57 h 146"/>
                  <a:gd name="T2" fmla="*/ 136 w 141"/>
                  <a:gd name="T3" fmla="*/ 146 h 146"/>
                  <a:gd name="T4" fmla="*/ 141 w 141"/>
                  <a:gd name="T5" fmla="*/ 144 h 146"/>
                  <a:gd name="T6" fmla="*/ 88 w 141"/>
                  <a:gd name="T7" fmla="*/ 51 h 146"/>
                  <a:gd name="T8" fmla="*/ 2 w 141"/>
                  <a:gd name="T9" fmla="*/ 0 h 146"/>
                  <a:gd name="T10" fmla="*/ 0 w 141"/>
                  <a:gd name="T11" fmla="*/ 6 h 146"/>
                  <a:gd name="T12" fmla="*/ 82 w 141"/>
                  <a:gd name="T13" fmla="*/ 5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46">
                    <a:moveTo>
                      <a:pt x="82" y="57"/>
                    </a:moveTo>
                    <a:cubicBezTo>
                      <a:pt x="108" y="84"/>
                      <a:pt x="126" y="114"/>
                      <a:pt x="136" y="146"/>
                    </a:cubicBezTo>
                    <a:cubicBezTo>
                      <a:pt x="141" y="144"/>
                      <a:pt x="141" y="144"/>
                      <a:pt x="141" y="144"/>
                    </a:cubicBezTo>
                    <a:cubicBezTo>
                      <a:pt x="133" y="111"/>
                      <a:pt x="115" y="78"/>
                      <a:pt x="88" y="51"/>
                    </a:cubicBezTo>
                    <a:cubicBezTo>
                      <a:pt x="63" y="26"/>
                      <a:pt x="33" y="9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0" y="16"/>
                      <a:pt x="58" y="33"/>
                      <a:pt x="82" y="57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1" name="Freeform 260"/>
              <p:cNvSpPr/>
              <p:nvPr/>
            </p:nvSpPr>
            <p:spPr bwMode="auto">
              <a:xfrm>
                <a:off x="10968566" y="2780331"/>
                <a:ext cx="234951" cy="247721"/>
              </a:xfrm>
              <a:custGeom>
                <a:avLst/>
                <a:gdLst>
                  <a:gd name="T0" fmla="*/ 75 w 130"/>
                  <a:gd name="T1" fmla="*/ 53 h 136"/>
                  <a:gd name="T2" fmla="*/ 125 w 130"/>
                  <a:gd name="T3" fmla="*/ 136 h 136"/>
                  <a:gd name="T4" fmla="*/ 130 w 130"/>
                  <a:gd name="T5" fmla="*/ 134 h 136"/>
                  <a:gd name="T6" fmla="*/ 80 w 130"/>
                  <a:gd name="T7" fmla="*/ 48 h 136"/>
                  <a:gd name="T8" fmla="*/ 1 w 130"/>
                  <a:gd name="T9" fmla="*/ 0 h 136"/>
                  <a:gd name="T10" fmla="*/ 0 w 130"/>
                  <a:gd name="T11" fmla="*/ 5 h 136"/>
                  <a:gd name="T12" fmla="*/ 75 w 130"/>
                  <a:gd name="T13" fmla="*/ 5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36">
                    <a:moveTo>
                      <a:pt x="75" y="53"/>
                    </a:moveTo>
                    <a:cubicBezTo>
                      <a:pt x="99" y="77"/>
                      <a:pt x="116" y="106"/>
                      <a:pt x="125" y="136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22" y="102"/>
                      <a:pt x="105" y="72"/>
                      <a:pt x="80" y="48"/>
                    </a:cubicBezTo>
                    <a:cubicBezTo>
                      <a:pt x="58" y="25"/>
                      <a:pt x="30" y="9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7" y="15"/>
                      <a:pt x="53" y="31"/>
                      <a:pt x="75" y="53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2" name="Freeform 261"/>
              <p:cNvSpPr/>
              <p:nvPr/>
            </p:nvSpPr>
            <p:spPr bwMode="auto">
              <a:xfrm>
                <a:off x="10932583" y="3080983"/>
                <a:ext cx="27516" cy="31760"/>
              </a:xfrm>
              <a:custGeom>
                <a:avLst/>
                <a:gdLst>
                  <a:gd name="T0" fmla="*/ 0 w 18"/>
                  <a:gd name="T1" fmla="*/ 0 h 20"/>
                  <a:gd name="T2" fmla="*/ 18 w 18"/>
                  <a:gd name="T3" fmla="*/ 20 h 20"/>
                  <a:gd name="T4" fmla="*/ 18 w 18"/>
                  <a:gd name="T5" fmla="*/ 20 h 20"/>
                  <a:gd name="T6" fmla="*/ 0 w 1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lnTo>
                      <a:pt x="18" y="20"/>
                    </a:lnTo>
                    <a:lnTo>
                      <a:pt x="1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3" name="Freeform 262"/>
              <p:cNvSpPr/>
              <p:nvPr/>
            </p:nvSpPr>
            <p:spPr bwMode="auto">
              <a:xfrm>
                <a:off x="10957983" y="2803622"/>
                <a:ext cx="224367" cy="230781"/>
              </a:xfrm>
              <a:custGeom>
                <a:avLst/>
                <a:gdLst>
                  <a:gd name="T0" fmla="*/ 69 w 124"/>
                  <a:gd name="T1" fmla="*/ 52 h 127"/>
                  <a:gd name="T2" fmla="*/ 118 w 124"/>
                  <a:gd name="T3" fmla="*/ 127 h 127"/>
                  <a:gd name="T4" fmla="*/ 124 w 124"/>
                  <a:gd name="T5" fmla="*/ 125 h 127"/>
                  <a:gd name="T6" fmla="*/ 75 w 124"/>
                  <a:gd name="T7" fmla="*/ 46 h 127"/>
                  <a:gd name="T8" fmla="*/ 3 w 124"/>
                  <a:gd name="T9" fmla="*/ 0 h 127"/>
                  <a:gd name="T10" fmla="*/ 0 w 124"/>
                  <a:gd name="T11" fmla="*/ 6 h 127"/>
                  <a:gd name="T12" fmla="*/ 69 w 124"/>
                  <a:gd name="T13" fmla="*/ 5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27">
                    <a:moveTo>
                      <a:pt x="69" y="52"/>
                    </a:moveTo>
                    <a:cubicBezTo>
                      <a:pt x="91" y="75"/>
                      <a:pt x="107" y="101"/>
                      <a:pt x="118" y="127"/>
                    </a:cubicBezTo>
                    <a:cubicBezTo>
                      <a:pt x="124" y="125"/>
                      <a:pt x="124" y="125"/>
                      <a:pt x="124" y="125"/>
                    </a:cubicBezTo>
                    <a:cubicBezTo>
                      <a:pt x="114" y="97"/>
                      <a:pt x="98" y="70"/>
                      <a:pt x="75" y="46"/>
                    </a:cubicBezTo>
                    <a:cubicBezTo>
                      <a:pt x="53" y="25"/>
                      <a:pt x="29" y="1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5" y="16"/>
                      <a:pt x="48" y="32"/>
                      <a:pt x="69" y="52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4" name="Freeform 263"/>
              <p:cNvSpPr/>
              <p:nvPr/>
            </p:nvSpPr>
            <p:spPr bwMode="auto">
              <a:xfrm>
                <a:off x="10921999" y="3070398"/>
                <a:ext cx="38100" cy="42345"/>
              </a:xfrm>
              <a:custGeom>
                <a:avLst/>
                <a:gdLst>
                  <a:gd name="T0" fmla="*/ 0 w 25"/>
                  <a:gd name="T1" fmla="*/ 0 h 27"/>
                  <a:gd name="T2" fmla="*/ 25 w 25"/>
                  <a:gd name="T3" fmla="*/ 27 h 27"/>
                  <a:gd name="T4" fmla="*/ 25 w 25"/>
                  <a:gd name="T5" fmla="*/ 27 h 27"/>
                  <a:gd name="T6" fmla="*/ 0 w 2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0" y="0"/>
                    </a:moveTo>
                    <a:lnTo>
                      <a:pt x="25" y="27"/>
                    </a:lnTo>
                    <a:lnTo>
                      <a:pt x="2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5" name="Freeform 264"/>
              <p:cNvSpPr>
                <a:spLocks noEditPoints="1"/>
              </p:cNvSpPr>
              <p:nvPr/>
            </p:nvSpPr>
            <p:spPr bwMode="auto">
              <a:xfrm>
                <a:off x="10367432" y="2466976"/>
                <a:ext cx="1147234" cy="1151793"/>
              </a:xfrm>
              <a:custGeom>
                <a:avLst/>
                <a:gdLst>
                  <a:gd name="T0" fmla="*/ 212 w 632"/>
                  <a:gd name="T1" fmla="*/ 57 h 632"/>
                  <a:gd name="T2" fmla="*/ 57 w 632"/>
                  <a:gd name="T3" fmla="*/ 420 h 632"/>
                  <a:gd name="T4" fmla="*/ 419 w 632"/>
                  <a:gd name="T5" fmla="*/ 575 h 632"/>
                  <a:gd name="T6" fmla="*/ 574 w 632"/>
                  <a:gd name="T7" fmla="*/ 212 h 632"/>
                  <a:gd name="T8" fmla="*/ 212 w 632"/>
                  <a:gd name="T9" fmla="*/ 57 h 632"/>
                  <a:gd name="T10" fmla="*/ 173 w 632"/>
                  <a:gd name="T11" fmla="*/ 110 h 632"/>
                  <a:gd name="T12" fmla="*/ 277 w 632"/>
                  <a:gd name="T13" fmla="*/ 155 h 632"/>
                  <a:gd name="T14" fmla="*/ 233 w 632"/>
                  <a:gd name="T15" fmla="*/ 260 h 632"/>
                  <a:gd name="T16" fmla="*/ 128 w 632"/>
                  <a:gd name="T17" fmla="*/ 215 h 632"/>
                  <a:gd name="T18" fmla="*/ 173 w 632"/>
                  <a:gd name="T19" fmla="*/ 110 h 632"/>
                  <a:gd name="T20" fmla="*/ 84 w 632"/>
                  <a:gd name="T21" fmla="*/ 418 h 632"/>
                  <a:gd name="T22" fmla="*/ 128 w 632"/>
                  <a:gd name="T23" fmla="*/ 313 h 632"/>
                  <a:gd name="T24" fmla="*/ 233 w 632"/>
                  <a:gd name="T25" fmla="*/ 358 h 632"/>
                  <a:gd name="T26" fmla="*/ 188 w 632"/>
                  <a:gd name="T27" fmla="*/ 462 h 632"/>
                  <a:gd name="T28" fmla="*/ 84 w 632"/>
                  <a:gd name="T29" fmla="*/ 418 h 632"/>
                  <a:gd name="T30" fmla="*/ 366 w 632"/>
                  <a:gd name="T31" fmla="*/ 564 h 632"/>
                  <a:gd name="T32" fmla="*/ 261 w 632"/>
                  <a:gd name="T33" fmla="*/ 519 h 632"/>
                  <a:gd name="T34" fmla="*/ 306 w 632"/>
                  <a:gd name="T35" fmla="*/ 415 h 632"/>
                  <a:gd name="T36" fmla="*/ 411 w 632"/>
                  <a:gd name="T37" fmla="*/ 459 h 632"/>
                  <a:gd name="T38" fmla="*/ 366 w 632"/>
                  <a:gd name="T39" fmla="*/ 564 h 632"/>
                  <a:gd name="T40" fmla="*/ 376 w 632"/>
                  <a:gd name="T41" fmla="*/ 94 h 632"/>
                  <a:gd name="T42" fmla="*/ 481 w 632"/>
                  <a:gd name="T43" fmla="*/ 139 h 632"/>
                  <a:gd name="T44" fmla="*/ 436 w 632"/>
                  <a:gd name="T45" fmla="*/ 244 h 632"/>
                  <a:gd name="T46" fmla="*/ 332 w 632"/>
                  <a:gd name="T47" fmla="*/ 199 h 632"/>
                  <a:gd name="T48" fmla="*/ 376 w 632"/>
                  <a:gd name="T49" fmla="*/ 94 h 632"/>
                  <a:gd name="T50" fmla="*/ 516 w 632"/>
                  <a:gd name="T51" fmla="*/ 427 h 632"/>
                  <a:gd name="T52" fmla="*/ 411 w 632"/>
                  <a:gd name="T53" fmla="*/ 382 h 632"/>
                  <a:gd name="T54" fmla="*/ 456 w 632"/>
                  <a:gd name="T55" fmla="*/ 278 h 632"/>
                  <a:gd name="T56" fmla="*/ 560 w 632"/>
                  <a:gd name="T57" fmla="*/ 322 h 632"/>
                  <a:gd name="T58" fmla="*/ 516 w 632"/>
                  <a:gd name="T59" fmla="*/ 42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2" h="632">
                    <a:moveTo>
                      <a:pt x="212" y="57"/>
                    </a:moveTo>
                    <a:cubicBezTo>
                      <a:pt x="69" y="115"/>
                      <a:pt x="0" y="277"/>
                      <a:pt x="57" y="420"/>
                    </a:cubicBezTo>
                    <a:cubicBezTo>
                      <a:pt x="114" y="563"/>
                      <a:pt x="277" y="632"/>
                      <a:pt x="419" y="575"/>
                    </a:cubicBezTo>
                    <a:cubicBezTo>
                      <a:pt x="562" y="517"/>
                      <a:pt x="632" y="355"/>
                      <a:pt x="574" y="212"/>
                    </a:cubicBezTo>
                    <a:cubicBezTo>
                      <a:pt x="517" y="69"/>
                      <a:pt x="355" y="0"/>
                      <a:pt x="212" y="57"/>
                    </a:cubicBezTo>
                    <a:close/>
                    <a:moveTo>
                      <a:pt x="173" y="110"/>
                    </a:moveTo>
                    <a:cubicBezTo>
                      <a:pt x="214" y="94"/>
                      <a:pt x="261" y="114"/>
                      <a:pt x="277" y="155"/>
                    </a:cubicBezTo>
                    <a:cubicBezTo>
                      <a:pt x="294" y="196"/>
                      <a:pt x="274" y="243"/>
                      <a:pt x="233" y="260"/>
                    </a:cubicBezTo>
                    <a:cubicBezTo>
                      <a:pt x="191" y="276"/>
                      <a:pt x="144" y="256"/>
                      <a:pt x="128" y="215"/>
                    </a:cubicBezTo>
                    <a:cubicBezTo>
                      <a:pt x="111" y="174"/>
                      <a:pt x="131" y="127"/>
                      <a:pt x="173" y="110"/>
                    </a:cubicBezTo>
                    <a:close/>
                    <a:moveTo>
                      <a:pt x="84" y="418"/>
                    </a:moveTo>
                    <a:cubicBezTo>
                      <a:pt x="67" y="376"/>
                      <a:pt x="87" y="329"/>
                      <a:pt x="128" y="313"/>
                    </a:cubicBezTo>
                    <a:cubicBezTo>
                      <a:pt x="170" y="296"/>
                      <a:pt x="216" y="316"/>
                      <a:pt x="233" y="358"/>
                    </a:cubicBezTo>
                    <a:cubicBezTo>
                      <a:pt x="250" y="399"/>
                      <a:pt x="230" y="446"/>
                      <a:pt x="188" y="462"/>
                    </a:cubicBezTo>
                    <a:cubicBezTo>
                      <a:pt x="147" y="479"/>
                      <a:pt x="100" y="459"/>
                      <a:pt x="84" y="418"/>
                    </a:cubicBezTo>
                    <a:close/>
                    <a:moveTo>
                      <a:pt x="366" y="564"/>
                    </a:moveTo>
                    <a:cubicBezTo>
                      <a:pt x="325" y="581"/>
                      <a:pt x="278" y="561"/>
                      <a:pt x="261" y="519"/>
                    </a:cubicBezTo>
                    <a:cubicBezTo>
                      <a:pt x="245" y="478"/>
                      <a:pt x="265" y="431"/>
                      <a:pt x="306" y="415"/>
                    </a:cubicBezTo>
                    <a:cubicBezTo>
                      <a:pt x="347" y="398"/>
                      <a:pt x="394" y="418"/>
                      <a:pt x="411" y="459"/>
                    </a:cubicBezTo>
                    <a:cubicBezTo>
                      <a:pt x="427" y="501"/>
                      <a:pt x="407" y="548"/>
                      <a:pt x="366" y="564"/>
                    </a:cubicBezTo>
                    <a:close/>
                    <a:moveTo>
                      <a:pt x="376" y="94"/>
                    </a:moveTo>
                    <a:cubicBezTo>
                      <a:pt x="418" y="78"/>
                      <a:pt x="464" y="98"/>
                      <a:pt x="481" y="139"/>
                    </a:cubicBezTo>
                    <a:cubicBezTo>
                      <a:pt x="498" y="180"/>
                      <a:pt x="478" y="227"/>
                      <a:pt x="436" y="244"/>
                    </a:cubicBezTo>
                    <a:cubicBezTo>
                      <a:pt x="395" y="260"/>
                      <a:pt x="348" y="240"/>
                      <a:pt x="332" y="199"/>
                    </a:cubicBezTo>
                    <a:cubicBezTo>
                      <a:pt x="315" y="158"/>
                      <a:pt x="335" y="111"/>
                      <a:pt x="376" y="94"/>
                    </a:cubicBezTo>
                    <a:close/>
                    <a:moveTo>
                      <a:pt x="516" y="427"/>
                    </a:moveTo>
                    <a:cubicBezTo>
                      <a:pt x="474" y="444"/>
                      <a:pt x="427" y="424"/>
                      <a:pt x="411" y="382"/>
                    </a:cubicBezTo>
                    <a:cubicBezTo>
                      <a:pt x="394" y="341"/>
                      <a:pt x="414" y="294"/>
                      <a:pt x="456" y="278"/>
                    </a:cubicBezTo>
                    <a:cubicBezTo>
                      <a:pt x="497" y="261"/>
                      <a:pt x="544" y="281"/>
                      <a:pt x="560" y="322"/>
                    </a:cubicBezTo>
                    <a:cubicBezTo>
                      <a:pt x="577" y="364"/>
                      <a:pt x="557" y="410"/>
                      <a:pt x="516" y="427"/>
                    </a:cubicBez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6" name="Oval 265"/>
              <p:cNvSpPr>
                <a:spLocks noChangeArrowheads="1"/>
              </p:cNvSpPr>
              <p:nvPr/>
            </p:nvSpPr>
            <p:spPr bwMode="auto">
              <a:xfrm>
                <a:off x="10847916" y="2949713"/>
                <a:ext cx="186267" cy="184203"/>
              </a:xfrm>
              <a:prstGeom prst="ellipse">
                <a:avLst/>
              </a:pr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8" name="组合 274"/>
            <p:cNvGrpSpPr/>
            <p:nvPr/>
          </p:nvGrpSpPr>
          <p:grpSpPr bwMode="auto">
            <a:xfrm>
              <a:off x="7858125" y="4725592"/>
              <a:ext cx="758429" cy="763190"/>
              <a:chOff x="12769851" y="2514600"/>
              <a:chExt cx="1011238" cy="1017587"/>
            </a:xfrm>
          </p:grpSpPr>
          <p:sp>
            <p:nvSpPr>
              <p:cNvPr id="350" name="Oval 287"/>
              <p:cNvSpPr>
                <a:spLocks noChangeArrowheads="1"/>
              </p:cNvSpPr>
              <p:nvPr/>
            </p:nvSpPr>
            <p:spPr bwMode="auto">
              <a:xfrm>
                <a:off x="12770275" y="2514832"/>
                <a:ext cx="1011766" cy="1018405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1" name="Oval 288"/>
              <p:cNvSpPr>
                <a:spLocks noChangeArrowheads="1"/>
              </p:cNvSpPr>
              <p:nvPr/>
            </p:nvSpPr>
            <p:spPr bwMode="auto">
              <a:xfrm>
                <a:off x="12886691" y="2629164"/>
                <a:ext cx="783166" cy="787623"/>
              </a:xfrm>
              <a:prstGeom prst="ellipse">
                <a:avLst/>
              </a:prstGeom>
              <a:solidFill>
                <a:srgbClr val="D3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2" name="Freeform 289"/>
              <p:cNvSpPr/>
              <p:nvPr/>
            </p:nvSpPr>
            <p:spPr bwMode="auto">
              <a:xfrm>
                <a:off x="13259224" y="2749848"/>
                <a:ext cx="52917" cy="249837"/>
              </a:xfrm>
              <a:custGeom>
                <a:avLst/>
                <a:gdLst>
                  <a:gd name="T0" fmla="*/ 0 w 33"/>
                  <a:gd name="T1" fmla="*/ 157 h 157"/>
                  <a:gd name="T2" fmla="*/ 33 w 33"/>
                  <a:gd name="T3" fmla="*/ 157 h 157"/>
                  <a:gd name="T4" fmla="*/ 19 w 33"/>
                  <a:gd name="T5" fmla="*/ 0 h 157"/>
                  <a:gd name="T6" fmla="*/ 0 w 33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57">
                    <a:moveTo>
                      <a:pt x="0" y="157"/>
                    </a:moveTo>
                    <a:lnTo>
                      <a:pt x="33" y="157"/>
                    </a:lnTo>
                    <a:lnTo>
                      <a:pt x="19" y="0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3" name="Freeform 290"/>
              <p:cNvSpPr/>
              <p:nvPr/>
            </p:nvSpPr>
            <p:spPr bwMode="auto">
              <a:xfrm>
                <a:off x="13022158" y="2989100"/>
                <a:ext cx="251884" cy="52931"/>
              </a:xfrm>
              <a:custGeom>
                <a:avLst/>
                <a:gdLst>
                  <a:gd name="T0" fmla="*/ 158 w 158"/>
                  <a:gd name="T1" fmla="*/ 34 h 34"/>
                  <a:gd name="T2" fmla="*/ 158 w 158"/>
                  <a:gd name="T3" fmla="*/ 0 h 34"/>
                  <a:gd name="T4" fmla="*/ 0 w 158"/>
                  <a:gd name="T5" fmla="*/ 13 h 34"/>
                  <a:gd name="T6" fmla="*/ 158 w 158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34">
                    <a:moveTo>
                      <a:pt x="158" y="34"/>
                    </a:moveTo>
                    <a:lnTo>
                      <a:pt x="158" y="0"/>
                    </a:lnTo>
                    <a:lnTo>
                      <a:pt x="0" y="13"/>
                    </a:lnTo>
                    <a:lnTo>
                      <a:pt x="158" y="34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4" name="Freeform 291"/>
              <p:cNvSpPr/>
              <p:nvPr/>
            </p:nvSpPr>
            <p:spPr bwMode="auto">
              <a:xfrm>
                <a:off x="13259224" y="3022976"/>
                <a:ext cx="52917" cy="251954"/>
              </a:xfrm>
              <a:custGeom>
                <a:avLst/>
                <a:gdLst>
                  <a:gd name="T0" fmla="*/ 33 w 33"/>
                  <a:gd name="T1" fmla="*/ 1 h 159"/>
                  <a:gd name="T2" fmla="*/ 0 w 33"/>
                  <a:gd name="T3" fmla="*/ 0 h 159"/>
                  <a:gd name="T4" fmla="*/ 12 w 33"/>
                  <a:gd name="T5" fmla="*/ 159 h 159"/>
                  <a:gd name="T6" fmla="*/ 33 w 33"/>
                  <a:gd name="T7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59">
                    <a:moveTo>
                      <a:pt x="33" y="1"/>
                    </a:moveTo>
                    <a:lnTo>
                      <a:pt x="0" y="0"/>
                    </a:lnTo>
                    <a:lnTo>
                      <a:pt x="12" y="159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5" name="Freeform 292"/>
              <p:cNvSpPr/>
              <p:nvPr/>
            </p:nvSpPr>
            <p:spPr bwMode="auto">
              <a:xfrm>
                <a:off x="13297324" y="2989100"/>
                <a:ext cx="251884" cy="52931"/>
              </a:xfrm>
              <a:custGeom>
                <a:avLst/>
                <a:gdLst>
                  <a:gd name="T0" fmla="*/ 1 w 158"/>
                  <a:gd name="T1" fmla="*/ 0 h 34"/>
                  <a:gd name="T2" fmla="*/ 0 w 158"/>
                  <a:gd name="T3" fmla="*/ 34 h 34"/>
                  <a:gd name="T4" fmla="*/ 158 w 158"/>
                  <a:gd name="T5" fmla="*/ 21 h 34"/>
                  <a:gd name="T6" fmla="*/ 1 w 158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34">
                    <a:moveTo>
                      <a:pt x="1" y="0"/>
                    </a:moveTo>
                    <a:lnTo>
                      <a:pt x="0" y="34"/>
                    </a:lnTo>
                    <a:lnTo>
                      <a:pt x="158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6" name="Freeform 293"/>
              <p:cNvSpPr/>
              <p:nvPr/>
            </p:nvSpPr>
            <p:spPr bwMode="auto">
              <a:xfrm>
                <a:off x="13278275" y="2879002"/>
                <a:ext cx="143933" cy="141856"/>
              </a:xfrm>
              <a:custGeom>
                <a:avLst/>
                <a:gdLst>
                  <a:gd name="T0" fmla="*/ 0 w 91"/>
                  <a:gd name="T1" fmla="*/ 73 h 90"/>
                  <a:gd name="T2" fmla="*/ 18 w 91"/>
                  <a:gd name="T3" fmla="*/ 90 h 90"/>
                  <a:gd name="T4" fmla="*/ 91 w 91"/>
                  <a:gd name="T5" fmla="*/ 0 h 90"/>
                  <a:gd name="T6" fmla="*/ 0 w 91"/>
                  <a:gd name="T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90">
                    <a:moveTo>
                      <a:pt x="0" y="73"/>
                    </a:moveTo>
                    <a:lnTo>
                      <a:pt x="18" y="90"/>
                    </a:lnTo>
                    <a:lnTo>
                      <a:pt x="91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7" name="Freeform 294"/>
              <p:cNvSpPr/>
              <p:nvPr/>
            </p:nvSpPr>
            <p:spPr bwMode="auto">
              <a:xfrm>
                <a:off x="13151275" y="2879002"/>
                <a:ext cx="143933" cy="143974"/>
              </a:xfrm>
              <a:custGeom>
                <a:avLst/>
                <a:gdLst>
                  <a:gd name="T0" fmla="*/ 72 w 90"/>
                  <a:gd name="T1" fmla="*/ 91 h 91"/>
                  <a:gd name="T2" fmla="*/ 90 w 90"/>
                  <a:gd name="T3" fmla="*/ 74 h 91"/>
                  <a:gd name="T4" fmla="*/ 0 w 90"/>
                  <a:gd name="T5" fmla="*/ 0 h 91"/>
                  <a:gd name="T6" fmla="*/ 72 w 90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91">
                    <a:moveTo>
                      <a:pt x="72" y="91"/>
                    </a:moveTo>
                    <a:lnTo>
                      <a:pt x="90" y="74"/>
                    </a:lnTo>
                    <a:lnTo>
                      <a:pt x="0" y="0"/>
                    </a:lnTo>
                    <a:lnTo>
                      <a:pt x="72" y="91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8" name="Freeform 295"/>
              <p:cNvSpPr/>
              <p:nvPr/>
            </p:nvSpPr>
            <p:spPr bwMode="auto">
              <a:xfrm>
                <a:off x="13151275" y="3008155"/>
                <a:ext cx="143933" cy="139740"/>
              </a:xfrm>
              <a:custGeom>
                <a:avLst/>
                <a:gdLst>
                  <a:gd name="T0" fmla="*/ 91 w 91"/>
                  <a:gd name="T1" fmla="*/ 16 h 88"/>
                  <a:gd name="T2" fmla="*/ 74 w 91"/>
                  <a:gd name="T3" fmla="*/ 0 h 88"/>
                  <a:gd name="T4" fmla="*/ 0 w 91"/>
                  <a:gd name="T5" fmla="*/ 88 h 88"/>
                  <a:gd name="T6" fmla="*/ 91 w 91"/>
                  <a:gd name="T7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8">
                    <a:moveTo>
                      <a:pt x="91" y="16"/>
                    </a:moveTo>
                    <a:lnTo>
                      <a:pt x="74" y="0"/>
                    </a:lnTo>
                    <a:lnTo>
                      <a:pt x="0" y="88"/>
                    </a:lnTo>
                    <a:lnTo>
                      <a:pt x="91" y="16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9" name="Freeform 296"/>
              <p:cNvSpPr/>
              <p:nvPr/>
            </p:nvSpPr>
            <p:spPr bwMode="auto">
              <a:xfrm>
                <a:off x="13278275" y="3008155"/>
                <a:ext cx="143933" cy="143974"/>
              </a:xfrm>
              <a:custGeom>
                <a:avLst/>
                <a:gdLst>
                  <a:gd name="T0" fmla="*/ 18 w 90"/>
                  <a:gd name="T1" fmla="*/ 0 h 90"/>
                  <a:gd name="T2" fmla="*/ 0 w 90"/>
                  <a:gd name="T3" fmla="*/ 17 h 90"/>
                  <a:gd name="T4" fmla="*/ 90 w 90"/>
                  <a:gd name="T5" fmla="*/ 90 h 90"/>
                  <a:gd name="T6" fmla="*/ 18 w 90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90">
                    <a:moveTo>
                      <a:pt x="18" y="0"/>
                    </a:moveTo>
                    <a:lnTo>
                      <a:pt x="0" y="17"/>
                    </a:lnTo>
                    <a:lnTo>
                      <a:pt x="90" y="9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0" name="Freeform 297"/>
              <p:cNvSpPr/>
              <p:nvPr/>
            </p:nvSpPr>
            <p:spPr bwMode="auto">
              <a:xfrm>
                <a:off x="13261341" y="2760435"/>
                <a:ext cx="294216" cy="285830"/>
              </a:xfrm>
              <a:custGeom>
                <a:avLst/>
                <a:gdLst>
                  <a:gd name="T0" fmla="*/ 0 w 186"/>
                  <a:gd name="T1" fmla="*/ 131 h 180"/>
                  <a:gd name="T2" fmla="*/ 47 w 186"/>
                  <a:gd name="T3" fmla="*/ 180 h 180"/>
                  <a:gd name="T4" fmla="*/ 186 w 186"/>
                  <a:gd name="T5" fmla="*/ 0 h 180"/>
                  <a:gd name="T6" fmla="*/ 0 w 186"/>
                  <a:gd name="T7" fmla="*/ 13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80">
                    <a:moveTo>
                      <a:pt x="0" y="131"/>
                    </a:moveTo>
                    <a:lnTo>
                      <a:pt x="47" y="180"/>
                    </a:lnTo>
                    <a:lnTo>
                      <a:pt x="186" y="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1" name="Freeform 298"/>
              <p:cNvSpPr/>
              <p:nvPr/>
            </p:nvSpPr>
            <p:spPr bwMode="auto">
              <a:xfrm>
                <a:off x="13000991" y="2982747"/>
                <a:ext cx="315384" cy="311239"/>
              </a:xfrm>
              <a:custGeom>
                <a:avLst/>
                <a:gdLst>
                  <a:gd name="T0" fmla="*/ 199 w 199"/>
                  <a:gd name="T1" fmla="*/ 49 h 195"/>
                  <a:gd name="T2" fmla="*/ 151 w 199"/>
                  <a:gd name="T3" fmla="*/ 0 h 195"/>
                  <a:gd name="T4" fmla="*/ 0 w 199"/>
                  <a:gd name="T5" fmla="*/ 195 h 195"/>
                  <a:gd name="T6" fmla="*/ 199 w 199"/>
                  <a:gd name="T7" fmla="*/ 4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5">
                    <a:moveTo>
                      <a:pt x="199" y="49"/>
                    </a:moveTo>
                    <a:lnTo>
                      <a:pt x="151" y="0"/>
                    </a:lnTo>
                    <a:lnTo>
                      <a:pt x="0" y="195"/>
                    </a:lnTo>
                    <a:lnTo>
                      <a:pt x="199" y="49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2" name="Oval 299"/>
              <p:cNvSpPr>
                <a:spLocks noChangeArrowheads="1"/>
              </p:cNvSpPr>
              <p:nvPr/>
            </p:nvSpPr>
            <p:spPr bwMode="auto">
              <a:xfrm>
                <a:off x="13231708" y="2957340"/>
                <a:ext cx="114300" cy="114332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3" name="Oval 300"/>
              <p:cNvSpPr>
                <a:spLocks noChangeArrowheads="1"/>
              </p:cNvSpPr>
              <p:nvPr/>
            </p:nvSpPr>
            <p:spPr bwMode="auto">
              <a:xfrm>
                <a:off x="13263457" y="2620695"/>
                <a:ext cx="35984" cy="33876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4" name="Oval 301"/>
              <p:cNvSpPr>
                <a:spLocks noChangeArrowheads="1"/>
              </p:cNvSpPr>
              <p:nvPr/>
            </p:nvSpPr>
            <p:spPr bwMode="auto">
              <a:xfrm>
                <a:off x="13261341" y="3393497"/>
                <a:ext cx="33867" cy="33876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5" name="Oval 302"/>
              <p:cNvSpPr>
                <a:spLocks noChangeArrowheads="1"/>
              </p:cNvSpPr>
              <p:nvPr/>
            </p:nvSpPr>
            <p:spPr bwMode="auto">
              <a:xfrm>
                <a:off x="13646574" y="3012389"/>
                <a:ext cx="31749" cy="33876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6" name="Oval 303"/>
              <p:cNvSpPr>
                <a:spLocks noChangeArrowheads="1"/>
              </p:cNvSpPr>
              <p:nvPr/>
            </p:nvSpPr>
            <p:spPr bwMode="auto">
              <a:xfrm>
                <a:off x="12876108" y="3010272"/>
                <a:ext cx="35983" cy="35993"/>
              </a:xfrm>
              <a:prstGeom prst="ellipse">
                <a:avLst/>
              </a:pr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9" name="组合 292"/>
            <p:cNvGrpSpPr/>
            <p:nvPr/>
          </p:nvGrpSpPr>
          <p:grpSpPr bwMode="auto">
            <a:xfrm>
              <a:off x="5985631" y="3767138"/>
              <a:ext cx="778669" cy="782240"/>
              <a:chOff x="8042275" y="3979863"/>
              <a:chExt cx="1038225" cy="1042987"/>
            </a:xfrm>
          </p:grpSpPr>
          <p:sp>
            <p:nvSpPr>
              <p:cNvPr id="344" name="Oval 317"/>
              <p:cNvSpPr>
                <a:spLocks noChangeArrowheads="1"/>
              </p:cNvSpPr>
              <p:nvPr/>
            </p:nvSpPr>
            <p:spPr bwMode="auto">
              <a:xfrm>
                <a:off x="8041691" y="3979205"/>
                <a:ext cx="1039282" cy="1043811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5" name="Freeform 318"/>
              <p:cNvSpPr/>
              <p:nvPr/>
            </p:nvSpPr>
            <p:spPr bwMode="auto">
              <a:xfrm>
                <a:off x="8198324" y="4180345"/>
                <a:ext cx="728133" cy="650001"/>
              </a:xfrm>
              <a:custGeom>
                <a:avLst/>
                <a:gdLst>
                  <a:gd name="T0" fmla="*/ 391 w 391"/>
                  <a:gd name="T1" fmla="*/ 150 h 346"/>
                  <a:gd name="T2" fmla="*/ 195 w 391"/>
                  <a:gd name="T3" fmla="*/ 0 h 346"/>
                  <a:gd name="T4" fmla="*/ 0 w 391"/>
                  <a:gd name="T5" fmla="*/ 150 h 346"/>
                  <a:gd name="T6" fmla="*/ 195 w 391"/>
                  <a:gd name="T7" fmla="*/ 300 h 346"/>
                  <a:gd name="T8" fmla="*/ 247 w 391"/>
                  <a:gd name="T9" fmla="*/ 295 h 346"/>
                  <a:gd name="T10" fmla="*/ 236 w 391"/>
                  <a:gd name="T11" fmla="*/ 346 h 346"/>
                  <a:gd name="T12" fmla="*/ 391 w 391"/>
                  <a:gd name="T13" fmla="*/ 15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346">
                    <a:moveTo>
                      <a:pt x="391" y="150"/>
                    </a:moveTo>
                    <a:cubicBezTo>
                      <a:pt x="391" y="64"/>
                      <a:pt x="303" y="0"/>
                      <a:pt x="195" y="0"/>
                    </a:cubicBezTo>
                    <a:cubicBezTo>
                      <a:pt x="88" y="0"/>
                      <a:pt x="0" y="67"/>
                      <a:pt x="0" y="150"/>
                    </a:cubicBezTo>
                    <a:cubicBezTo>
                      <a:pt x="0" y="233"/>
                      <a:pt x="88" y="300"/>
                      <a:pt x="195" y="300"/>
                    </a:cubicBezTo>
                    <a:cubicBezTo>
                      <a:pt x="213" y="300"/>
                      <a:pt x="231" y="298"/>
                      <a:pt x="247" y="295"/>
                    </a:cubicBezTo>
                    <a:cubicBezTo>
                      <a:pt x="248" y="300"/>
                      <a:pt x="252" y="321"/>
                      <a:pt x="236" y="346"/>
                    </a:cubicBezTo>
                    <a:cubicBezTo>
                      <a:pt x="236" y="346"/>
                      <a:pt x="391" y="303"/>
                      <a:pt x="391" y="150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6" name="Freeform 319"/>
              <p:cNvSpPr/>
              <p:nvPr/>
            </p:nvSpPr>
            <p:spPr bwMode="auto">
              <a:xfrm>
                <a:off x="8327440" y="4332788"/>
                <a:ext cx="467784" cy="33876"/>
              </a:xfrm>
              <a:custGeom>
                <a:avLst/>
                <a:gdLst>
                  <a:gd name="T0" fmla="*/ 250 w 250"/>
                  <a:gd name="T1" fmla="*/ 9 h 18"/>
                  <a:gd name="T2" fmla="*/ 241 w 250"/>
                  <a:gd name="T3" fmla="*/ 0 h 18"/>
                  <a:gd name="T4" fmla="*/ 10 w 250"/>
                  <a:gd name="T5" fmla="*/ 0 h 18"/>
                  <a:gd name="T6" fmla="*/ 0 w 250"/>
                  <a:gd name="T7" fmla="*/ 9 h 18"/>
                  <a:gd name="T8" fmla="*/ 0 w 250"/>
                  <a:gd name="T9" fmla="*/ 9 h 18"/>
                  <a:gd name="T10" fmla="*/ 10 w 250"/>
                  <a:gd name="T11" fmla="*/ 18 h 18"/>
                  <a:gd name="T12" fmla="*/ 241 w 250"/>
                  <a:gd name="T13" fmla="*/ 18 h 18"/>
                  <a:gd name="T14" fmla="*/ 250 w 250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18">
                    <a:moveTo>
                      <a:pt x="250" y="9"/>
                    </a:moveTo>
                    <a:cubicBezTo>
                      <a:pt x="250" y="4"/>
                      <a:pt x="246" y="0"/>
                      <a:pt x="2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5" y="18"/>
                      <a:pt x="10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6" y="18"/>
                      <a:pt x="250" y="14"/>
                      <a:pt x="250" y="9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7" name="Freeform 320"/>
              <p:cNvSpPr/>
              <p:nvPr/>
            </p:nvSpPr>
            <p:spPr bwMode="auto">
              <a:xfrm>
                <a:off x="8327440" y="4417479"/>
                <a:ext cx="467784" cy="33876"/>
              </a:xfrm>
              <a:custGeom>
                <a:avLst/>
                <a:gdLst>
                  <a:gd name="T0" fmla="*/ 250 w 250"/>
                  <a:gd name="T1" fmla="*/ 9 h 18"/>
                  <a:gd name="T2" fmla="*/ 241 w 250"/>
                  <a:gd name="T3" fmla="*/ 0 h 18"/>
                  <a:gd name="T4" fmla="*/ 10 w 250"/>
                  <a:gd name="T5" fmla="*/ 0 h 18"/>
                  <a:gd name="T6" fmla="*/ 0 w 250"/>
                  <a:gd name="T7" fmla="*/ 9 h 18"/>
                  <a:gd name="T8" fmla="*/ 0 w 250"/>
                  <a:gd name="T9" fmla="*/ 9 h 18"/>
                  <a:gd name="T10" fmla="*/ 10 w 250"/>
                  <a:gd name="T11" fmla="*/ 18 h 18"/>
                  <a:gd name="T12" fmla="*/ 241 w 250"/>
                  <a:gd name="T13" fmla="*/ 18 h 18"/>
                  <a:gd name="T14" fmla="*/ 250 w 250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18">
                    <a:moveTo>
                      <a:pt x="250" y="9"/>
                    </a:moveTo>
                    <a:cubicBezTo>
                      <a:pt x="250" y="4"/>
                      <a:pt x="246" y="0"/>
                      <a:pt x="2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5" y="18"/>
                      <a:pt x="10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6" y="18"/>
                      <a:pt x="250" y="14"/>
                      <a:pt x="250" y="9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8" name="Freeform 321"/>
              <p:cNvSpPr/>
              <p:nvPr/>
            </p:nvSpPr>
            <p:spPr bwMode="auto">
              <a:xfrm>
                <a:off x="8327440" y="4497935"/>
                <a:ext cx="467784" cy="33876"/>
              </a:xfrm>
              <a:custGeom>
                <a:avLst/>
                <a:gdLst>
                  <a:gd name="T0" fmla="*/ 250 w 250"/>
                  <a:gd name="T1" fmla="*/ 9 h 18"/>
                  <a:gd name="T2" fmla="*/ 241 w 250"/>
                  <a:gd name="T3" fmla="*/ 0 h 18"/>
                  <a:gd name="T4" fmla="*/ 10 w 250"/>
                  <a:gd name="T5" fmla="*/ 0 h 18"/>
                  <a:gd name="T6" fmla="*/ 0 w 250"/>
                  <a:gd name="T7" fmla="*/ 9 h 18"/>
                  <a:gd name="T8" fmla="*/ 0 w 250"/>
                  <a:gd name="T9" fmla="*/ 9 h 18"/>
                  <a:gd name="T10" fmla="*/ 10 w 250"/>
                  <a:gd name="T11" fmla="*/ 18 h 18"/>
                  <a:gd name="T12" fmla="*/ 241 w 250"/>
                  <a:gd name="T13" fmla="*/ 18 h 18"/>
                  <a:gd name="T14" fmla="*/ 250 w 250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18">
                    <a:moveTo>
                      <a:pt x="250" y="9"/>
                    </a:moveTo>
                    <a:cubicBezTo>
                      <a:pt x="250" y="4"/>
                      <a:pt x="246" y="0"/>
                      <a:pt x="2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5" y="18"/>
                      <a:pt x="10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6" y="18"/>
                      <a:pt x="250" y="14"/>
                      <a:pt x="250" y="9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9" name="Freeform 322"/>
              <p:cNvSpPr/>
              <p:nvPr/>
            </p:nvSpPr>
            <p:spPr bwMode="auto">
              <a:xfrm>
                <a:off x="8327440" y="4576274"/>
                <a:ext cx="306917" cy="35993"/>
              </a:xfrm>
              <a:custGeom>
                <a:avLst/>
                <a:gdLst>
                  <a:gd name="T0" fmla="*/ 164 w 164"/>
                  <a:gd name="T1" fmla="*/ 9 h 18"/>
                  <a:gd name="T2" fmla="*/ 158 w 164"/>
                  <a:gd name="T3" fmla="*/ 0 h 18"/>
                  <a:gd name="T4" fmla="*/ 6 w 164"/>
                  <a:gd name="T5" fmla="*/ 0 h 18"/>
                  <a:gd name="T6" fmla="*/ 0 w 164"/>
                  <a:gd name="T7" fmla="*/ 9 h 18"/>
                  <a:gd name="T8" fmla="*/ 0 w 164"/>
                  <a:gd name="T9" fmla="*/ 9 h 18"/>
                  <a:gd name="T10" fmla="*/ 6 w 164"/>
                  <a:gd name="T11" fmla="*/ 18 h 18"/>
                  <a:gd name="T12" fmla="*/ 158 w 164"/>
                  <a:gd name="T13" fmla="*/ 18 h 18"/>
                  <a:gd name="T14" fmla="*/ 164 w 164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8">
                    <a:moveTo>
                      <a:pt x="164" y="9"/>
                    </a:moveTo>
                    <a:cubicBezTo>
                      <a:pt x="164" y="4"/>
                      <a:pt x="161" y="0"/>
                      <a:pt x="1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3" y="18"/>
                      <a:pt x="6" y="18"/>
                    </a:cubicBezTo>
                    <a:cubicBezTo>
                      <a:pt x="158" y="18"/>
                      <a:pt x="158" y="18"/>
                      <a:pt x="158" y="18"/>
                    </a:cubicBezTo>
                    <a:cubicBezTo>
                      <a:pt x="161" y="18"/>
                      <a:pt x="164" y="14"/>
                      <a:pt x="164" y="9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10" name="组合 299"/>
            <p:cNvGrpSpPr/>
            <p:nvPr/>
          </p:nvGrpSpPr>
          <p:grpSpPr bwMode="auto">
            <a:xfrm>
              <a:off x="6889196" y="3767138"/>
              <a:ext cx="779859" cy="782240"/>
              <a:chOff x="9245600" y="3976688"/>
              <a:chExt cx="1039812" cy="1042987"/>
            </a:xfrm>
          </p:grpSpPr>
          <p:sp>
            <p:nvSpPr>
              <p:cNvPr id="341" name="Oval 323"/>
              <p:cNvSpPr>
                <a:spLocks noChangeArrowheads="1"/>
              </p:cNvSpPr>
              <p:nvPr/>
            </p:nvSpPr>
            <p:spPr bwMode="auto">
              <a:xfrm>
                <a:off x="9244645" y="3976030"/>
                <a:ext cx="1041400" cy="1043811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2" name="Freeform 324"/>
              <p:cNvSpPr/>
              <p:nvPr/>
            </p:nvSpPr>
            <p:spPr bwMode="auto">
              <a:xfrm>
                <a:off x="9284863" y="4164466"/>
                <a:ext cx="941916" cy="597069"/>
              </a:xfrm>
              <a:custGeom>
                <a:avLst/>
                <a:gdLst>
                  <a:gd name="T0" fmla="*/ 17 w 505"/>
                  <a:gd name="T1" fmla="*/ 237 h 319"/>
                  <a:gd name="T2" fmla="*/ 174 w 505"/>
                  <a:gd name="T3" fmla="*/ 313 h 319"/>
                  <a:gd name="T4" fmla="*/ 408 w 505"/>
                  <a:gd name="T5" fmla="*/ 310 h 319"/>
                  <a:gd name="T6" fmla="*/ 498 w 505"/>
                  <a:gd name="T7" fmla="*/ 198 h 319"/>
                  <a:gd name="T8" fmla="*/ 387 w 505"/>
                  <a:gd name="T9" fmla="*/ 122 h 319"/>
                  <a:gd name="T10" fmla="*/ 311 w 505"/>
                  <a:gd name="T11" fmla="*/ 9 h 319"/>
                  <a:gd name="T12" fmla="*/ 215 w 505"/>
                  <a:gd name="T13" fmla="*/ 96 h 319"/>
                  <a:gd name="T14" fmla="*/ 133 w 505"/>
                  <a:gd name="T15" fmla="*/ 66 h 319"/>
                  <a:gd name="T16" fmla="*/ 89 w 505"/>
                  <a:gd name="T17" fmla="*/ 164 h 319"/>
                  <a:gd name="T18" fmla="*/ 17 w 505"/>
                  <a:gd name="T19" fmla="*/ 237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319">
                    <a:moveTo>
                      <a:pt x="17" y="237"/>
                    </a:moveTo>
                    <a:cubicBezTo>
                      <a:pt x="17" y="237"/>
                      <a:pt x="0" y="308"/>
                      <a:pt x="174" y="313"/>
                    </a:cubicBezTo>
                    <a:cubicBezTo>
                      <a:pt x="349" y="319"/>
                      <a:pt x="408" y="310"/>
                      <a:pt x="408" y="310"/>
                    </a:cubicBezTo>
                    <a:cubicBezTo>
                      <a:pt x="408" y="310"/>
                      <a:pt x="491" y="306"/>
                      <a:pt x="498" y="198"/>
                    </a:cubicBezTo>
                    <a:cubicBezTo>
                      <a:pt x="505" y="108"/>
                      <a:pt x="383" y="99"/>
                      <a:pt x="387" y="122"/>
                    </a:cubicBezTo>
                    <a:cubicBezTo>
                      <a:pt x="387" y="122"/>
                      <a:pt x="417" y="22"/>
                      <a:pt x="311" y="9"/>
                    </a:cubicBezTo>
                    <a:cubicBezTo>
                      <a:pt x="228" y="0"/>
                      <a:pt x="215" y="96"/>
                      <a:pt x="215" y="96"/>
                    </a:cubicBezTo>
                    <a:cubicBezTo>
                      <a:pt x="215" y="96"/>
                      <a:pt x="200" y="51"/>
                      <a:pt x="133" y="66"/>
                    </a:cubicBezTo>
                    <a:cubicBezTo>
                      <a:pt x="77" y="79"/>
                      <a:pt x="89" y="164"/>
                      <a:pt x="89" y="164"/>
                    </a:cubicBezTo>
                    <a:cubicBezTo>
                      <a:pt x="89" y="164"/>
                      <a:pt x="14" y="162"/>
                      <a:pt x="17" y="237"/>
                    </a:cubicBez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3" name="Freeform 325"/>
              <p:cNvSpPr/>
              <p:nvPr/>
            </p:nvSpPr>
            <p:spPr bwMode="auto">
              <a:xfrm>
                <a:off x="9663745" y="4431242"/>
                <a:ext cx="209551" cy="292183"/>
              </a:xfrm>
              <a:custGeom>
                <a:avLst/>
                <a:gdLst>
                  <a:gd name="T0" fmla="*/ 112 w 112"/>
                  <a:gd name="T1" fmla="*/ 72 h 157"/>
                  <a:gd name="T2" fmla="*/ 55 w 112"/>
                  <a:gd name="T3" fmla="*/ 0 h 157"/>
                  <a:gd name="T4" fmla="*/ 0 w 112"/>
                  <a:gd name="T5" fmla="*/ 72 h 157"/>
                  <a:gd name="T6" fmla="*/ 20 w 112"/>
                  <a:gd name="T7" fmla="*/ 72 h 157"/>
                  <a:gd name="T8" fmla="*/ 20 w 112"/>
                  <a:gd name="T9" fmla="*/ 157 h 157"/>
                  <a:gd name="T10" fmla="*/ 95 w 112"/>
                  <a:gd name="T11" fmla="*/ 157 h 157"/>
                  <a:gd name="T12" fmla="*/ 95 w 112"/>
                  <a:gd name="T13" fmla="*/ 72 h 157"/>
                  <a:gd name="T14" fmla="*/ 112 w 112"/>
                  <a:gd name="T15" fmla="*/ 7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157">
                    <a:moveTo>
                      <a:pt x="112" y="72"/>
                    </a:moveTo>
                    <a:cubicBezTo>
                      <a:pt x="112" y="72"/>
                      <a:pt x="68" y="0"/>
                      <a:pt x="55" y="0"/>
                    </a:cubicBezTo>
                    <a:cubicBezTo>
                      <a:pt x="42" y="0"/>
                      <a:pt x="0" y="72"/>
                      <a:pt x="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95" y="157"/>
                      <a:pt x="95" y="157"/>
                      <a:pt x="95" y="157"/>
                    </a:cubicBezTo>
                    <a:cubicBezTo>
                      <a:pt x="95" y="72"/>
                      <a:pt x="95" y="72"/>
                      <a:pt x="95" y="72"/>
                    </a:cubicBezTo>
                    <a:lnTo>
                      <a:pt x="112" y="72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11" name="组合 303"/>
            <p:cNvGrpSpPr/>
            <p:nvPr/>
          </p:nvGrpSpPr>
          <p:grpSpPr bwMode="auto">
            <a:xfrm>
              <a:off x="7860030" y="3767138"/>
              <a:ext cx="781050" cy="783431"/>
              <a:chOff x="10541000" y="3895725"/>
              <a:chExt cx="1041400" cy="1044575"/>
            </a:xfrm>
          </p:grpSpPr>
          <p:sp>
            <p:nvSpPr>
              <p:cNvPr id="329" name="Oval 326"/>
              <p:cNvSpPr>
                <a:spLocks noChangeArrowheads="1"/>
              </p:cNvSpPr>
              <p:nvPr/>
            </p:nvSpPr>
            <p:spPr bwMode="auto">
              <a:xfrm>
                <a:off x="10541000" y="3895067"/>
                <a:ext cx="1041400" cy="1045930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0" name="Freeform 327"/>
              <p:cNvSpPr/>
              <p:nvPr/>
            </p:nvSpPr>
            <p:spPr bwMode="auto">
              <a:xfrm>
                <a:off x="10541000" y="4377804"/>
                <a:ext cx="508000" cy="279479"/>
              </a:xfrm>
              <a:custGeom>
                <a:avLst/>
                <a:gdLst>
                  <a:gd name="T0" fmla="*/ 224 w 272"/>
                  <a:gd name="T1" fmla="*/ 0 h 149"/>
                  <a:gd name="T2" fmla="*/ 39 w 272"/>
                  <a:gd name="T3" fmla="*/ 0 h 149"/>
                  <a:gd name="T4" fmla="*/ 1 w 272"/>
                  <a:gd name="T5" fmla="*/ 10 h 149"/>
                  <a:gd name="T6" fmla="*/ 0 w 272"/>
                  <a:gd name="T7" fmla="*/ 21 h 149"/>
                  <a:gd name="T8" fmla="*/ 31 w 272"/>
                  <a:gd name="T9" fmla="*/ 148 h 149"/>
                  <a:gd name="T10" fmla="*/ 39 w 272"/>
                  <a:gd name="T11" fmla="*/ 149 h 149"/>
                  <a:gd name="T12" fmla="*/ 224 w 272"/>
                  <a:gd name="T13" fmla="*/ 149 h 149"/>
                  <a:gd name="T14" fmla="*/ 272 w 272"/>
                  <a:gd name="T15" fmla="*/ 123 h 149"/>
                  <a:gd name="T16" fmla="*/ 272 w 272"/>
                  <a:gd name="T17" fmla="*/ 25 h 149"/>
                  <a:gd name="T18" fmla="*/ 224 w 272"/>
                  <a:gd name="T1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149">
                    <a:moveTo>
                      <a:pt x="22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3" y="0"/>
                      <a:pt x="9" y="4"/>
                      <a:pt x="1" y="10"/>
                    </a:cubicBezTo>
                    <a:cubicBezTo>
                      <a:pt x="0" y="14"/>
                      <a:pt x="0" y="17"/>
                      <a:pt x="0" y="21"/>
                    </a:cubicBezTo>
                    <a:cubicBezTo>
                      <a:pt x="0" y="67"/>
                      <a:pt x="12" y="110"/>
                      <a:pt x="31" y="148"/>
                    </a:cubicBezTo>
                    <a:cubicBezTo>
                      <a:pt x="34" y="149"/>
                      <a:pt x="36" y="149"/>
                      <a:pt x="39" y="149"/>
                    </a:cubicBezTo>
                    <a:cubicBezTo>
                      <a:pt x="224" y="149"/>
                      <a:pt x="224" y="149"/>
                      <a:pt x="224" y="149"/>
                    </a:cubicBezTo>
                    <a:cubicBezTo>
                      <a:pt x="251" y="149"/>
                      <a:pt x="272" y="137"/>
                      <a:pt x="272" y="123"/>
                    </a:cubicBezTo>
                    <a:cubicBezTo>
                      <a:pt x="272" y="25"/>
                      <a:pt x="272" y="25"/>
                      <a:pt x="272" y="25"/>
                    </a:cubicBezTo>
                    <a:cubicBezTo>
                      <a:pt x="272" y="11"/>
                      <a:pt x="251" y="0"/>
                      <a:pt x="224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1" name="Freeform 328"/>
              <p:cNvSpPr/>
              <p:nvPr/>
            </p:nvSpPr>
            <p:spPr bwMode="auto">
              <a:xfrm>
                <a:off x="11072284" y="4377804"/>
                <a:ext cx="510116" cy="279479"/>
              </a:xfrm>
              <a:custGeom>
                <a:avLst/>
                <a:gdLst>
                  <a:gd name="T0" fmla="*/ 48 w 273"/>
                  <a:gd name="T1" fmla="*/ 0 h 149"/>
                  <a:gd name="T2" fmla="*/ 0 w 273"/>
                  <a:gd name="T3" fmla="*/ 25 h 149"/>
                  <a:gd name="T4" fmla="*/ 0 w 273"/>
                  <a:gd name="T5" fmla="*/ 123 h 149"/>
                  <a:gd name="T6" fmla="*/ 48 w 273"/>
                  <a:gd name="T7" fmla="*/ 149 h 149"/>
                  <a:gd name="T8" fmla="*/ 233 w 273"/>
                  <a:gd name="T9" fmla="*/ 149 h 149"/>
                  <a:gd name="T10" fmla="*/ 242 w 273"/>
                  <a:gd name="T11" fmla="*/ 148 h 149"/>
                  <a:gd name="T12" fmla="*/ 273 w 273"/>
                  <a:gd name="T13" fmla="*/ 21 h 149"/>
                  <a:gd name="T14" fmla="*/ 273 w 273"/>
                  <a:gd name="T15" fmla="*/ 11 h 149"/>
                  <a:gd name="T16" fmla="*/ 233 w 273"/>
                  <a:gd name="T17" fmla="*/ 0 h 149"/>
                  <a:gd name="T18" fmla="*/ 48 w 273"/>
                  <a:gd name="T1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149">
                    <a:moveTo>
                      <a:pt x="48" y="0"/>
                    </a:moveTo>
                    <a:cubicBezTo>
                      <a:pt x="22" y="0"/>
                      <a:pt x="0" y="11"/>
                      <a:pt x="0" y="2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37"/>
                      <a:pt x="22" y="149"/>
                      <a:pt x="48" y="149"/>
                    </a:cubicBezTo>
                    <a:cubicBezTo>
                      <a:pt x="233" y="149"/>
                      <a:pt x="233" y="149"/>
                      <a:pt x="233" y="149"/>
                    </a:cubicBezTo>
                    <a:cubicBezTo>
                      <a:pt x="236" y="149"/>
                      <a:pt x="239" y="148"/>
                      <a:pt x="242" y="148"/>
                    </a:cubicBezTo>
                    <a:cubicBezTo>
                      <a:pt x="262" y="110"/>
                      <a:pt x="273" y="67"/>
                      <a:pt x="273" y="21"/>
                    </a:cubicBezTo>
                    <a:cubicBezTo>
                      <a:pt x="273" y="18"/>
                      <a:pt x="273" y="14"/>
                      <a:pt x="273" y="11"/>
                    </a:cubicBezTo>
                    <a:cubicBezTo>
                      <a:pt x="264" y="4"/>
                      <a:pt x="250" y="0"/>
                      <a:pt x="233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2" name="Freeform 329"/>
              <p:cNvSpPr/>
              <p:nvPr/>
            </p:nvSpPr>
            <p:spPr bwMode="auto">
              <a:xfrm>
                <a:off x="10608733" y="4676338"/>
                <a:ext cx="440267" cy="262541"/>
              </a:xfrm>
              <a:custGeom>
                <a:avLst/>
                <a:gdLst>
                  <a:gd name="T0" fmla="*/ 188 w 236"/>
                  <a:gd name="T1" fmla="*/ 0 h 141"/>
                  <a:gd name="T2" fmla="*/ 3 w 236"/>
                  <a:gd name="T3" fmla="*/ 0 h 141"/>
                  <a:gd name="T4" fmla="*/ 0 w 236"/>
                  <a:gd name="T5" fmla="*/ 0 h 141"/>
                  <a:gd name="T6" fmla="*/ 222 w 236"/>
                  <a:gd name="T7" fmla="*/ 141 h 141"/>
                  <a:gd name="T8" fmla="*/ 236 w 236"/>
                  <a:gd name="T9" fmla="*/ 123 h 141"/>
                  <a:gd name="T10" fmla="*/ 236 w 236"/>
                  <a:gd name="T11" fmla="*/ 25 h 141"/>
                  <a:gd name="T12" fmla="*/ 188 w 236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141">
                    <a:moveTo>
                      <a:pt x="18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45" y="79"/>
                      <a:pt x="127" y="134"/>
                      <a:pt x="222" y="141"/>
                    </a:cubicBezTo>
                    <a:cubicBezTo>
                      <a:pt x="231" y="136"/>
                      <a:pt x="236" y="130"/>
                      <a:pt x="236" y="123"/>
                    </a:cubicBezTo>
                    <a:cubicBezTo>
                      <a:pt x="236" y="25"/>
                      <a:pt x="236" y="25"/>
                      <a:pt x="236" y="25"/>
                    </a:cubicBezTo>
                    <a:cubicBezTo>
                      <a:pt x="236" y="11"/>
                      <a:pt x="215" y="0"/>
                      <a:pt x="188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3" name="Freeform 330"/>
              <p:cNvSpPr/>
              <p:nvPr/>
            </p:nvSpPr>
            <p:spPr bwMode="auto">
              <a:xfrm>
                <a:off x="11072284" y="4676338"/>
                <a:ext cx="444500" cy="262541"/>
              </a:xfrm>
              <a:custGeom>
                <a:avLst/>
                <a:gdLst>
                  <a:gd name="T0" fmla="*/ 237 w 237"/>
                  <a:gd name="T1" fmla="*/ 0 h 141"/>
                  <a:gd name="T2" fmla="*/ 233 w 237"/>
                  <a:gd name="T3" fmla="*/ 0 h 141"/>
                  <a:gd name="T4" fmla="*/ 48 w 237"/>
                  <a:gd name="T5" fmla="*/ 0 h 141"/>
                  <a:gd name="T6" fmla="*/ 0 w 237"/>
                  <a:gd name="T7" fmla="*/ 25 h 141"/>
                  <a:gd name="T8" fmla="*/ 0 w 237"/>
                  <a:gd name="T9" fmla="*/ 123 h 141"/>
                  <a:gd name="T10" fmla="*/ 14 w 237"/>
                  <a:gd name="T11" fmla="*/ 141 h 141"/>
                  <a:gd name="T12" fmla="*/ 237 w 237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41">
                    <a:moveTo>
                      <a:pt x="237" y="0"/>
                    </a:moveTo>
                    <a:cubicBezTo>
                      <a:pt x="236" y="0"/>
                      <a:pt x="235" y="0"/>
                      <a:pt x="233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11"/>
                      <a:pt x="0" y="2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30"/>
                      <a:pt x="6" y="136"/>
                      <a:pt x="14" y="141"/>
                    </a:cubicBezTo>
                    <a:cubicBezTo>
                      <a:pt x="110" y="134"/>
                      <a:pt x="192" y="79"/>
                      <a:pt x="237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4" name="Freeform 331"/>
              <p:cNvSpPr/>
              <p:nvPr/>
            </p:nvSpPr>
            <p:spPr bwMode="auto">
              <a:xfrm>
                <a:off x="10593917" y="3897184"/>
                <a:ext cx="935567" cy="440392"/>
              </a:xfrm>
              <a:custGeom>
                <a:avLst/>
                <a:gdLst>
                  <a:gd name="T0" fmla="*/ 429 w 501"/>
                  <a:gd name="T1" fmla="*/ 236 h 236"/>
                  <a:gd name="T2" fmla="*/ 501 w 501"/>
                  <a:gd name="T3" fmla="*/ 163 h 236"/>
                  <a:gd name="T4" fmla="*/ 501 w 501"/>
                  <a:gd name="T5" fmla="*/ 155 h 236"/>
                  <a:gd name="T6" fmla="*/ 252 w 501"/>
                  <a:gd name="T7" fmla="*/ 0 h 236"/>
                  <a:gd name="T8" fmla="*/ 0 w 501"/>
                  <a:gd name="T9" fmla="*/ 160 h 236"/>
                  <a:gd name="T10" fmla="*/ 0 w 501"/>
                  <a:gd name="T11" fmla="*/ 163 h 236"/>
                  <a:gd name="T12" fmla="*/ 73 w 501"/>
                  <a:gd name="T13" fmla="*/ 236 h 236"/>
                  <a:gd name="T14" fmla="*/ 429 w 501"/>
                  <a:gd name="T15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236">
                    <a:moveTo>
                      <a:pt x="429" y="236"/>
                    </a:moveTo>
                    <a:cubicBezTo>
                      <a:pt x="469" y="236"/>
                      <a:pt x="501" y="203"/>
                      <a:pt x="501" y="163"/>
                    </a:cubicBezTo>
                    <a:cubicBezTo>
                      <a:pt x="501" y="155"/>
                      <a:pt x="501" y="155"/>
                      <a:pt x="501" y="155"/>
                    </a:cubicBezTo>
                    <a:cubicBezTo>
                      <a:pt x="456" y="63"/>
                      <a:pt x="361" y="0"/>
                      <a:pt x="252" y="0"/>
                    </a:cubicBezTo>
                    <a:cubicBezTo>
                      <a:pt x="140" y="0"/>
                      <a:pt x="44" y="65"/>
                      <a:pt x="0" y="16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03"/>
                      <a:pt x="32" y="236"/>
                      <a:pt x="73" y="236"/>
                    </a:cubicBezTo>
                    <a:lnTo>
                      <a:pt x="429" y="236"/>
                    </a:lnTo>
                    <a:close/>
                  </a:path>
                </a:pathLst>
              </a:custGeom>
              <a:solidFill>
                <a:srgbClr val="48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5" name="Freeform 332"/>
              <p:cNvSpPr/>
              <p:nvPr/>
            </p:nvSpPr>
            <p:spPr bwMode="auto">
              <a:xfrm>
                <a:off x="10610851" y="3895067"/>
                <a:ext cx="901700" cy="410750"/>
              </a:xfrm>
              <a:custGeom>
                <a:avLst/>
                <a:gdLst>
                  <a:gd name="T0" fmla="*/ 413 w 484"/>
                  <a:gd name="T1" fmla="*/ 220 h 220"/>
                  <a:gd name="T2" fmla="*/ 484 w 484"/>
                  <a:gd name="T3" fmla="*/ 147 h 220"/>
                  <a:gd name="T4" fmla="*/ 484 w 484"/>
                  <a:gd name="T5" fmla="*/ 140 h 220"/>
                  <a:gd name="T6" fmla="*/ 242 w 484"/>
                  <a:gd name="T7" fmla="*/ 0 h 220"/>
                  <a:gd name="T8" fmla="*/ 12 w 484"/>
                  <a:gd name="T9" fmla="*/ 121 h 220"/>
                  <a:gd name="T10" fmla="*/ 0 w 484"/>
                  <a:gd name="T11" fmla="*/ 145 h 220"/>
                  <a:gd name="T12" fmla="*/ 0 w 484"/>
                  <a:gd name="T13" fmla="*/ 147 h 220"/>
                  <a:gd name="T14" fmla="*/ 71 w 484"/>
                  <a:gd name="T15" fmla="*/ 220 h 220"/>
                  <a:gd name="T16" fmla="*/ 413 w 484"/>
                  <a:gd name="T1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20">
                    <a:moveTo>
                      <a:pt x="413" y="220"/>
                    </a:moveTo>
                    <a:cubicBezTo>
                      <a:pt x="452" y="220"/>
                      <a:pt x="484" y="188"/>
                      <a:pt x="484" y="147"/>
                    </a:cubicBezTo>
                    <a:cubicBezTo>
                      <a:pt x="484" y="140"/>
                      <a:pt x="484" y="140"/>
                      <a:pt x="484" y="140"/>
                    </a:cubicBezTo>
                    <a:cubicBezTo>
                      <a:pt x="435" y="56"/>
                      <a:pt x="345" y="0"/>
                      <a:pt x="242" y="0"/>
                    </a:cubicBezTo>
                    <a:cubicBezTo>
                      <a:pt x="147" y="0"/>
                      <a:pt x="63" y="48"/>
                      <a:pt x="12" y="121"/>
                    </a:cubicBezTo>
                    <a:cubicBezTo>
                      <a:pt x="8" y="129"/>
                      <a:pt x="4" y="137"/>
                      <a:pt x="0" y="145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88"/>
                      <a:pt x="32" y="220"/>
                      <a:pt x="71" y="220"/>
                    </a:cubicBezTo>
                    <a:lnTo>
                      <a:pt x="413" y="220"/>
                    </a:lnTo>
                    <a:close/>
                  </a:path>
                </a:pathLst>
              </a:custGeom>
              <a:solidFill>
                <a:srgbClr val="6D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6" name="Freeform 333"/>
              <p:cNvSpPr/>
              <p:nvPr/>
            </p:nvSpPr>
            <p:spPr bwMode="auto">
              <a:xfrm>
                <a:off x="10826751" y="4697511"/>
                <a:ext cx="167216" cy="169381"/>
              </a:xfrm>
              <a:custGeom>
                <a:avLst/>
                <a:gdLst>
                  <a:gd name="T0" fmla="*/ 64 w 89"/>
                  <a:gd name="T1" fmla="*/ 45 h 90"/>
                  <a:gd name="T2" fmla="*/ 84 w 89"/>
                  <a:gd name="T3" fmla="*/ 25 h 90"/>
                  <a:gd name="T4" fmla="*/ 86 w 89"/>
                  <a:gd name="T5" fmla="*/ 12 h 90"/>
                  <a:gd name="T6" fmla="*/ 78 w 89"/>
                  <a:gd name="T7" fmla="*/ 3 h 90"/>
                  <a:gd name="T8" fmla="*/ 65 w 89"/>
                  <a:gd name="T9" fmla="*/ 5 h 90"/>
                  <a:gd name="T10" fmla="*/ 45 w 89"/>
                  <a:gd name="T11" fmla="*/ 25 h 90"/>
                  <a:gd name="T12" fmla="*/ 24 w 89"/>
                  <a:gd name="T13" fmla="*/ 5 h 90"/>
                  <a:gd name="T14" fmla="*/ 11 w 89"/>
                  <a:gd name="T15" fmla="*/ 3 h 90"/>
                  <a:gd name="T16" fmla="*/ 3 w 89"/>
                  <a:gd name="T17" fmla="*/ 12 h 90"/>
                  <a:gd name="T18" fmla="*/ 5 w 89"/>
                  <a:gd name="T19" fmla="*/ 25 h 90"/>
                  <a:gd name="T20" fmla="*/ 25 w 89"/>
                  <a:gd name="T21" fmla="*/ 45 h 90"/>
                  <a:gd name="T22" fmla="*/ 5 w 89"/>
                  <a:gd name="T23" fmla="*/ 65 h 90"/>
                  <a:gd name="T24" fmla="*/ 3 w 89"/>
                  <a:gd name="T25" fmla="*/ 78 h 90"/>
                  <a:gd name="T26" fmla="*/ 11 w 89"/>
                  <a:gd name="T27" fmla="*/ 87 h 90"/>
                  <a:gd name="T28" fmla="*/ 24 w 89"/>
                  <a:gd name="T29" fmla="*/ 85 h 90"/>
                  <a:gd name="T30" fmla="*/ 45 w 89"/>
                  <a:gd name="T31" fmla="*/ 65 h 90"/>
                  <a:gd name="T32" fmla="*/ 65 w 89"/>
                  <a:gd name="T33" fmla="*/ 85 h 90"/>
                  <a:gd name="T34" fmla="*/ 78 w 89"/>
                  <a:gd name="T35" fmla="*/ 87 h 90"/>
                  <a:gd name="T36" fmla="*/ 86 w 89"/>
                  <a:gd name="T37" fmla="*/ 78 h 90"/>
                  <a:gd name="T38" fmla="*/ 84 w 89"/>
                  <a:gd name="T39" fmla="*/ 65 h 90"/>
                  <a:gd name="T40" fmla="*/ 64 w 89"/>
                  <a:gd name="T41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9" h="90">
                    <a:moveTo>
                      <a:pt x="64" y="45"/>
                    </a:moveTo>
                    <a:cubicBezTo>
                      <a:pt x="84" y="25"/>
                      <a:pt x="84" y="25"/>
                      <a:pt x="84" y="25"/>
                    </a:cubicBezTo>
                    <a:cubicBezTo>
                      <a:pt x="89" y="21"/>
                      <a:pt x="89" y="15"/>
                      <a:pt x="86" y="12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5" y="0"/>
                      <a:pt x="69" y="1"/>
                      <a:pt x="65" y="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0" y="1"/>
                      <a:pt x="15" y="0"/>
                      <a:pt x="11" y="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5"/>
                      <a:pt x="1" y="21"/>
                      <a:pt x="5" y="2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1" y="69"/>
                      <a:pt x="0" y="75"/>
                      <a:pt x="3" y="78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5" y="90"/>
                      <a:pt x="20" y="89"/>
                      <a:pt x="24" y="8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9" y="89"/>
                      <a:pt x="75" y="90"/>
                      <a:pt x="78" y="87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9" y="75"/>
                      <a:pt x="89" y="69"/>
                      <a:pt x="84" y="65"/>
                    </a:cubicBez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7" name="Freeform 334"/>
              <p:cNvSpPr/>
              <p:nvPr/>
            </p:nvSpPr>
            <p:spPr bwMode="auto">
              <a:xfrm>
                <a:off x="10801351" y="4407446"/>
                <a:ext cx="218016" cy="220196"/>
              </a:xfrm>
              <a:custGeom>
                <a:avLst/>
                <a:gdLst>
                  <a:gd name="T0" fmla="*/ 106 w 117"/>
                  <a:gd name="T1" fmla="*/ 43 h 117"/>
                  <a:gd name="T2" fmla="*/ 74 w 117"/>
                  <a:gd name="T3" fmla="*/ 43 h 117"/>
                  <a:gd name="T4" fmla="*/ 74 w 117"/>
                  <a:gd name="T5" fmla="*/ 11 h 117"/>
                  <a:gd name="T6" fmla="*/ 65 w 117"/>
                  <a:gd name="T7" fmla="*/ 0 h 117"/>
                  <a:gd name="T8" fmla="*/ 52 w 117"/>
                  <a:gd name="T9" fmla="*/ 0 h 117"/>
                  <a:gd name="T10" fmla="*/ 43 w 117"/>
                  <a:gd name="T11" fmla="*/ 11 h 117"/>
                  <a:gd name="T12" fmla="*/ 43 w 117"/>
                  <a:gd name="T13" fmla="*/ 43 h 117"/>
                  <a:gd name="T14" fmla="*/ 12 w 117"/>
                  <a:gd name="T15" fmla="*/ 43 h 117"/>
                  <a:gd name="T16" fmla="*/ 0 w 117"/>
                  <a:gd name="T17" fmla="*/ 52 h 117"/>
                  <a:gd name="T18" fmla="*/ 0 w 117"/>
                  <a:gd name="T19" fmla="*/ 65 h 117"/>
                  <a:gd name="T20" fmla="*/ 12 w 117"/>
                  <a:gd name="T21" fmla="*/ 74 h 117"/>
                  <a:gd name="T22" fmla="*/ 43 w 117"/>
                  <a:gd name="T23" fmla="*/ 74 h 117"/>
                  <a:gd name="T24" fmla="*/ 43 w 117"/>
                  <a:gd name="T25" fmla="*/ 105 h 117"/>
                  <a:gd name="T26" fmla="*/ 52 w 117"/>
                  <a:gd name="T27" fmla="*/ 117 h 117"/>
                  <a:gd name="T28" fmla="*/ 65 w 117"/>
                  <a:gd name="T29" fmla="*/ 117 h 117"/>
                  <a:gd name="T30" fmla="*/ 74 w 117"/>
                  <a:gd name="T31" fmla="*/ 105 h 117"/>
                  <a:gd name="T32" fmla="*/ 74 w 117"/>
                  <a:gd name="T33" fmla="*/ 74 h 117"/>
                  <a:gd name="T34" fmla="*/ 106 w 117"/>
                  <a:gd name="T35" fmla="*/ 74 h 117"/>
                  <a:gd name="T36" fmla="*/ 117 w 117"/>
                  <a:gd name="T37" fmla="*/ 65 h 117"/>
                  <a:gd name="T38" fmla="*/ 117 w 117"/>
                  <a:gd name="T39" fmla="*/ 52 h 117"/>
                  <a:gd name="T40" fmla="*/ 106 w 117"/>
                  <a:gd name="T41" fmla="*/ 4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117">
                    <a:moveTo>
                      <a:pt x="106" y="43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5"/>
                      <a:pt x="70" y="0"/>
                      <a:pt x="6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0"/>
                      <a:pt x="43" y="5"/>
                      <a:pt x="43" y="11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47"/>
                      <a:pt x="0" y="5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5" y="74"/>
                      <a:pt x="12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12"/>
                      <a:pt x="47" y="117"/>
                      <a:pt x="52" y="117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70" y="117"/>
                      <a:pt x="74" y="112"/>
                      <a:pt x="74" y="10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12" y="74"/>
                      <a:pt x="117" y="70"/>
                      <a:pt x="117" y="65"/>
                    </a:cubicBezTo>
                    <a:cubicBezTo>
                      <a:pt x="117" y="52"/>
                      <a:pt x="117" y="52"/>
                      <a:pt x="117" y="52"/>
                    </a:cubicBezTo>
                    <a:cubicBezTo>
                      <a:pt x="117" y="47"/>
                      <a:pt x="112" y="43"/>
                      <a:pt x="106" y="43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" name="Freeform 335"/>
              <p:cNvSpPr/>
              <p:nvPr/>
            </p:nvSpPr>
            <p:spPr bwMode="auto">
              <a:xfrm>
                <a:off x="11110384" y="4485784"/>
                <a:ext cx="247649" cy="65636"/>
              </a:xfrm>
              <a:custGeom>
                <a:avLst/>
                <a:gdLst>
                  <a:gd name="T0" fmla="*/ 133 w 133"/>
                  <a:gd name="T1" fmla="*/ 10 h 35"/>
                  <a:gd name="T2" fmla="*/ 120 w 133"/>
                  <a:gd name="T3" fmla="*/ 0 h 35"/>
                  <a:gd name="T4" fmla="*/ 13 w 133"/>
                  <a:gd name="T5" fmla="*/ 0 h 35"/>
                  <a:gd name="T6" fmla="*/ 0 w 133"/>
                  <a:gd name="T7" fmla="*/ 10 h 35"/>
                  <a:gd name="T8" fmla="*/ 0 w 133"/>
                  <a:gd name="T9" fmla="*/ 25 h 35"/>
                  <a:gd name="T10" fmla="*/ 13 w 133"/>
                  <a:gd name="T11" fmla="*/ 35 h 35"/>
                  <a:gd name="T12" fmla="*/ 120 w 133"/>
                  <a:gd name="T13" fmla="*/ 35 h 35"/>
                  <a:gd name="T14" fmla="*/ 133 w 133"/>
                  <a:gd name="T15" fmla="*/ 25 h 35"/>
                  <a:gd name="T16" fmla="*/ 133 w 133"/>
                  <a:gd name="T17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5">
                    <a:moveTo>
                      <a:pt x="133" y="10"/>
                    </a:moveTo>
                    <a:cubicBezTo>
                      <a:pt x="133" y="4"/>
                      <a:pt x="127" y="0"/>
                      <a:pt x="12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5"/>
                      <a:pt x="13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7" y="35"/>
                      <a:pt x="133" y="30"/>
                      <a:pt x="133" y="25"/>
                    </a:cubicBezTo>
                    <a:lnTo>
                      <a:pt x="133" y="1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" name="Freeform 336"/>
              <p:cNvSpPr/>
              <p:nvPr/>
            </p:nvSpPr>
            <p:spPr bwMode="auto">
              <a:xfrm>
                <a:off x="11110384" y="4714449"/>
                <a:ext cx="209549" cy="57167"/>
              </a:xfrm>
              <a:custGeom>
                <a:avLst/>
                <a:gdLst>
                  <a:gd name="T0" fmla="*/ 113 w 113"/>
                  <a:gd name="T1" fmla="*/ 9 h 30"/>
                  <a:gd name="T2" fmla="*/ 102 w 113"/>
                  <a:gd name="T3" fmla="*/ 0 h 30"/>
                  <a:gd name="T4" fmla="*/ 11 w 113"/>
                  <a:gd name="T5" fmla="*/ 0 h 30"/>
                  <a:gd name="T6" fmla="*/ 0 w 113"/>
                  <a:gd name="T7" fmla="*/ 9 h 30"/>
                  <a:gd name="T8" fmla="*/ 0 w 113"/>
                  <a:gd name="T9" fmla="*/ 21 h 30"/>
                  <a:gd name="T10" fmla="*/ 11 w 113"/>
                  <a:gd name="T11" fmla="*/ 30 h 30"/>
                  <a:gd name="T12" fmla="*/ 102 w 113"/>
                  <a:gd name="T13" fmla="*/ 30 h 30"/>
                  <a:gd name="T14" fmla="*/ 113 w 113"/>
                  <a:gd name="T15" fmla="*/ 21 h 30"/>
                  <a:gd name="T16" fmla="*/ 113 w 113"/>
                  <a:gd name="T1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30">
                    <a:moveTo>
                      <a:pt x="113" y="9"/>
                    </a:moveTo>
                    <a:cubicBezTo>
                      <a:pt x="113" y="4"/>
                      <a:pt x="108" y="0"/>
                      <a:pt x="10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6"/>
                      <a:pt x="5" y="30"/>
                      <a:pt x="11" y="30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8" y="30"/>
                      <a:pt x="113" y="26"/>
                      <a:pt x="113" y="21"/>
                    </a:cubicBezTo>
                    <a:lnTo>
                      <a:pt x="113" y="9"/>
                    </a:ln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0" name="Freeform 337"/>
              <p:cNvSpPr/>
              <p:nvPr/>
            </p:nvSpPr>
            <p:spPr bwMode="auto">
              <a:xfrm>
                <a:off x="11110384" y="4794905"/>
                <a:ext cx="209549" cy="57167"/>
              </a:xfrm>
              <a:custGeom>
                <a:avLst/>
                <a:gdLst>
                  <a:gd name="T0" fmla="*/ 113 w 113"/>
                  <a:gd name="T1" fmla="*/ 9 h 30"/>
                  <a:gd name="T2" fmla="*/ 102 w 113"/>
                  <a:gd name="T3" fmla="*/ 0 h 30"/>
                  <a:gd name="T4" fmla="*/ 11 w 113"/>
                  <a:gd name="T5" fmla="*/ 0 h 30"/>
                  <a:gd name="T6" fmla="*/ 0 w 113"/>
                  <a:gd name="T7" fmla="*/ 9 h 30"/>
                  <a:gd name="T8" fmla="*/ 0 w 113"/>
                  <a:gd name="T9" fmla="*/ 21 h 30"/>
                  <a:gd name="T10" fmla="*/ 11 w 113"/>
                  <a:gd name="T11" fmla="*/ 30 h 30"/>
                  <a:gd name="T12" fmla="*/ 102 w 113"/>
                  <a:gd name="T13" fmla="*/ 30 h 30"/>
                  <a:gd name="T14" fmla="*/ 113 w 113"/>
                  <a:gd name="T15" fmla="*/ 21 h 30"/>
                  <a:gd name="T16" fmla="*/ 113 w 113"/>
                  <a:gd name="T1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30">
                    <a:moveTo>
                      <a:pt x="113" y="9"/>
                    </a:moveTo>
                    <a:cubicBezTo>
                      <a:pt x="113" y="4"/>
                      <a:pt x="108" y="0"/>
                      <a:pt x="10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6"/>
                      <a:pt x="5" y="30"/>
                      <a:pt x="11" y="30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8" y="30"/>
                      <a:pt x="113" y="26"/>
                      <a:pt x="113" y="21"/>
                    </a:cubicBezTo>
                    <a:lnTo>
                      <a:pt x="113" y="9"/>
                    </a:ln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12" name="组合 316"/>
            <p:cNvGrpSpPr/>
            <p:nvPr/>
          </p:nvGrpSpPr>
          <p:grpSpPr bwMode="auto">
            <a:xfrm>
              <a:off x="6029326" y="4725591"/>
              <a:ext cx="781050" cy="784622"/>
              <a:chOff x="11747500" y="3911600"/>
              <a:chExt cx="1041400" cy="1046162"/>
            </a:xfrm>
          </p:grpSpPr>
          <p:sp>
            <p:nvSpPr>
              <p:cNvPr id="319" name="Oval 338"/>
              <p:cNvSpPr>
                <a:spLocks noChangeArrowheads="1"/>
              </p:cNvSpPr>
              <p:nvPr/>
            </p:nvSpPr>
            <p:spPr bwMode="auto">
              <a:xfrm>
                <a:off x="11747923" y="3911833"/>
                <a:ext cx="1041400" cy="1045929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0" name="Freeform 339"/>
              <p:cNvSpPr/>
              <p:nvPr/>
            </p:nvSpPr>
            <p:spPr bwMode="auto">
              <a:xfrm>
                <a:off x="11752156" y="3918185"/>
                <a:ext cx="505883" cy="510261"/>
              </a:xfrm>
              <a:custGeom>
                <a:avLst/>
                <a:gdLst>
                  <a:gd name="T0" fmla="*/ 0 w 271"/>
                  <a:gd name="T1" fmla="*/ 243 h 273"/>
                  <a:gd name="T2" fmla="*/ 51 w 271"/>
                  <a:gd name="T3" fmla="*/ 273 h 273"/>
                  <a:gd name="T4" fmla="*/ 213 w 271"/>
                  <a:gd name="T5" fmla="*/ 273 h 273"/>
                  <a:gd name="T6" fmla="*/ 271 w 271"/>
                  <a:gd name="T7" fmla="*/ 214 h 273"/>
                  <a:gd name="T8" fmla="*/ 271 w 271"/>
                  <a:gd name="T9" fmla="*/ 53 h 273"/>
                  <a:gd name="T10" fmla="*/ 238 w 271"/>
                  <a:gd name="T11" fmla="*/ 0 h 273"/>
                  <a:gd name="T12" fmla="*/ 0 w 271"/>
                  <a:gd name="T13" fmla="*/ 24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273">
                    <a:moveTo>
                      <a:pt x="0" y="243"/>
                    </a:moveTo>
                    <a:cubicBezTo>
                      <a:pt x="10" y="261"/>
                      <a:pt x="29" y="273"/>
                      <a:pt x="51" y="273"/>
                    </a:cubicBezTo>
                    <a:cubicBezTo>
                      <a:pt x="213" y="273"/>
                      <a:pt x="213" y="273"/>
                      <a:pt x="213" y="273"/>
                    </a:cubicBezTo>
                    <a:cubicBezTo>
                      <a:pt x="245" y="273"/>
                      <a:pt x="271" y="247"/>
                      <a:pt x="271" y="214"/>
                    </a:cubicBezTo>
                    <a:cubicBezTo>
                      <a:pt x="271" y="53"/>
                      <a:pt x="271" y="53"/>
                      <a:pt x="271" y="53"/>
                    </a:cubicBezTo>
                    <a:cubicBezTo>
                      <a:pt x="271" y="29"/>
                      <a:pt x="258" y="9"/>
                      <a:pt x="238" y="0"/>
                    </a:cubicBezTo>
                    <a:cubicBezTo>
                      <a:pt x="113" y="17"/>
                      <a:pt x="15" y="117"/>
                      <a:pt x="0" y="243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1" name="Freeform 340"/>
              <p:cNvSpPr/>
              <p:nvPr/>
            </p:nvSpPr>
            <p:spPr bwMode="auto">
              <a:xfrm>
                <a:off x="12279205" y="4441149"/>
                <a:ext cx="508000" cy="510260"/>
              </a:xfrm>
              <a:custGeom>
                <a:avLst/>
                <a:gdLst>
                  <a:gd name="T0" fmla="*/ 271 w 271"/>
                  <a:gd name="T1" fmla="*/ 30 h 273"/>
                  <a:gd name="T2" fmla="*/ 220 w 271"/>
                  <a:gd name="T3" fmla="*/ 0 h 273"/>
                  <a:gd name="T4" fmla="*/ 58 w 271"/>
                  <a:gd name="T5" fmla="*/ 0 h 273"/>
                  <a:gd name="T6" fmla="*/ 0 w 271"/>
                  <a:gd name="T7" fmla="*/ 58 h 273"/>
                  <a:gd name="T8" fmla="*/ 0 w 271"/>
                  <a:gd name="T9" fmla="*/ 220 h 273"/>
                  <a:gd name="T10" fmla="*/ 33 w 271"/>
                  <a:gd name="T11" fmla="*/ 273 h 273"/>
                  <a:gd name="T12" fmla="*/ 271 w 271"/>
                  <a:gd name="T13" fmla="*/ 3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273">
                    <a:moveTo>
                      <a:pt x="271" y="30"/>
                    </a:moveTo>
                    <a:cubicBezTo>
                      <a:pt x="261" y="12"/>
                      <a:pt x="242" y="0"/>
                      <a:pt x="22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43"/>
                      <a:pt x="14" y="263"/>
                      <a:pt x="33" y="273"/>
                    </a:cubicBezTo>
                    <a:cubicBezTo>
                      <a:pt x="158" y="255"/>
                      <a:pt x="256" y="155"/>
                      <a:pt x="271" y="3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2" name="Freeform 341"/>
              <p:cNvSpPr/>
              <p:nvPr/>
            </p:nvSpPr>
            <p:spPr bwMode="auto">
              <a:xfrm>
                <a:off x="11754272" y="4436915"/>
                <a:ext cx="514351" cy="514495"/>
              </a:xfrm>
              <a:custGeom>
                <a:avLst/>
                <a:gdLst>
                  <a:gd name="T0" fmla="*/ 218 w 276"/>
                  <a:gd name="T1" fmla="*/ 0 h 275"/>
                  <a:gd name="T2" fmla="*/ 56 w 276"/>
                  <a:gd name="T3" fmla="*/ 0 h 275"/>
                  <a:gd name="T4" fmla="*/ 0 w 276"/>
                  <a:gd name="T5" fmla="*/ 40 h 275"/>
                  <a:gd name="T6" fmla="*/ 237 w 276"/>
                  <a:gd name="T7" fmla="*/ 275 h 275"/>
                  <a:gd name="T8" fmla="*/ 276 w 276"/>
                  <a:gd name="T9" fmla="*/ 220 h 275"/>
                  <a:gd name="T10" fmla="*/ 276 w 276"/>
                  <a:gd name="T11" fmla="*/ 58 h 275"/>
                  <a:gd name="T12" fmla="*/ 218 w 276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75">
                    <a:moveTo>
                      <a:pt x="218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0" y="0"/>
                      <a:pt x="8" y="17"/>
                      <a:pt x="0" y="40"/>
                    </a:cubicBezTo>
                    <a:cubicBezTo>
                      <a:pt x="19" y="162"/>
                      <a:pt x="115" y="258"/>
                      <a:pt x="237" y="275"/>
                    </a:cubicBezTo>
                    <a:cubicBezTo>
                      <a:pt x="260" y="267"/>
                      <a:pt x="276" y="245"/>
                      <a:pt x="276" y="220"/>
                    </a:cubicBezTo>
                    <a:cubicBezTo>
                      <a:pt x="276" y="58"/>
                      <a:pt x="276" y="58"/>
                      <a:pt x="276" y="58"/>
                    </a:cubicBezTo>
                    <a:cubicBezTo>
                      <a:pt x="276" y="26"/>
                      <a:pt x="250" y="0"/>
                      <a:pt x="218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3" name="Freeform 342"/>
              <p:cNvSpPr/>
              <p:nvPr/>
            </p:nvSpPr>
            <p:spPr bwMode="auto">
              <a:xfrm>
                <a:off x="12268623" y="3918185"/>
                <a:ext cx="514349" cy="514496"/>
              </a:xfrm>
              <a:custGeom>
                <a:avLst/>
                <a:gdLst>
                  <a:gd name="T0" fmla="*/ 276 w 276"/>
                  <a:gd name="T1" fmla="*/ 234 h 275"/>
                  <a:gd name="T2" fmla="*/ 39 w 276"/>
                  <a:gd name="T3" fmla="*/ 0 h 275"/>
                  <a:gd name="T4" fmla="*/ 0 w 276"/>
                  <a:gd name="T5" fmla="*/ 55 h 275"/>
                  <a:gd name="T6" fmla="*/ 0 w 276"/>
                  <a:gd name="T7" fmla="*/ 216 h 275"/>
                  <a:gd name="T8" fmla="*/ 59 w 276"/>
                  <a:gd name="T9" fmla="*/ 275 h 275"/>
                  <a:gd name="T10" fmla="*/ 220 w 276"/>
                  <a:gd name="T11" fmla="*/ 275 h 275"/>
                  <a:gd name="T12" fmla="*/ 276 w 276"/>
                  <a:gd name="T13" fmla="*/ 23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75">
                    <a:moveTo>
                      <a:pt x="276" y="234"/>
                    </a:moveTo>
                    <a:cubicBezTo>
                      <a:pt x="258" y="113"/>
                      <a:pt x="161" y="17"/>
                      <a:pt x="39" y="0"/>
                    </a:cubicBezTo>
                    <a:cubicBezTo>
                      <a:pt x="16" y="8"/>
                      <a:pt x="0" y="29"/>
                      <a:pt x="0" y="55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49"/>
                      <a:pt x="26" y="275"/>
                      <a:pt x="59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46" y="275"/>
                      <a:pt x="268" y="258"/>
                      <a:pt x="276" y="234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4" name="Freeform 343"/>
              <p:cNvSpPr/>
              <p:nvPr/>
            </p:nvSpPr>
            <p:spPr bwMode="auto">
              <a:xfrm>
                <a:off x="12370223" y="4218836"/>
                <a:ext cx="245533" cy="65636"/>
              </a:xfrm>
              <a:custGeom>
                <a:avLst/>
                <a:gdLst>
                  <a:gd name="T0" fmla="*/ 132 w 132"/>
                  <a:gd name="T1" fmla="*/ 10 h 35"/>
                  <a:gd name="T2" fmla="*/ 119 w 132"/>
                  <a:gd name="T3" fmla="*/ 0 h 35"/>
                  <a:gd name="T4" fmla="*/ 13 w 132"/>
                  <a:gd name="T5" fmla="*/ 0 h 35"/>
                  <a:gd name="T6" fmla="*/ 0 w 132"/>
                  <a:gd name="T7" fmla="*/ 10 h 35"/>
                  <a:gd name="T8" fmla="*/ 0 w 132"/>
                  <a:gd name="T9" fmla="*/ 25 h 35"/>
                  <a:gd name="T10" fmla="*/ 13 w 132"/>
                  <a:gd name="T11" fmla="*/ 35 h 35"/>
                  <a:gd name="T12" fmla="*/ 119 w 132"/>
                  <a:gd name="T13" fmla="*/ 35 h 35"/>
                  <a:gd name="T14" fmla="*/ 132 w 132"/>
                  <a:gd name="T15" fmla="*/ 25 h 35"/>
                  <a:gd name="T16" fmla="*/ 132 w 132"/>
                  <a:gd name="T17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35">
                    <a:moveTo>
                      <a:pt x="132" y="10"/>
                    </a:moveTo>
                    <a:cubicBezTo>
                      <a:pt x="132" y="5"/>
                      <a:pt x="127" y="0"/>
                      <a:pt x="1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1"/>
                      <a:pt x="6" y="35"/>
                      <a:pt x="13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27" y="35"/>
                      <a:pt x="132" y="31"/>
                      <a:pt x="132" y="25"/>
                    </a:cubicBez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5" name="Freeform 344"/>
              <p:cNvSpPr/>
              <p:nvPr/>
            </p:nvSpPr>
            <p:spPr bwMode="auto">
              <a:xfrm>
                <a:off x="12370223" y="4566067"/>
                <a:ext cx="245533" cy="65636"/>
              </a:xfrm>
              <a:custGeom>
                <a:avLst/>
                <a:gdLst>
                  <a:gd name="T0" fmla="*/ 132 w 132"/>
                  <a:gd name="T1" fmla="*/ 10 h 35"/>
                  <a:gd name="T2" fmla="*/ 119 w 132"/>
                  <a:gd name="T3" fmla="*/ 0 h 35"/>
                  <a:gd name="T4" fmla="*/ 13 w 132"/>
                  <a:gd name="T5" fmla="*/ 0 h 35"/>
                  <a:gd name="T6" fmla="*/ 0 w 132"/>
                  <a:gd name="T7" fmla="*/ 10 h 35"/>
                  <a:gd name="T8" fmla="*/ 0 w 132"/>
                  <a:gd name="T9" fmla="*/ 25 h 35"/>
                  <a:gd name="T10" fmla="*/ 13 w 132"/>
                  <a:gd name="T11" fmla="*/ 35 h 35"/>
                  <a:gd name="T12" fmla="*/ 119 w 132"/>
                  <a:gd name="T13" fmla="*/ 35 h 35"/>
                  <a:gd name="T14" fmla="*/ 132 w 132"/>
                  <a:gd name="T15" fmla="*/ 25 h 35"/>
                  <a:gd name="T16" fmla="*/ 132 w 132"/>
                  <a:gd name="T17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35">
                    <a:moveTo>
                      <a:pt x="132" y="10"/>
                    </a:moveTo>
                    <a:cubicBezTo>
                      <a:pt x="132" y="5"/>
                      <a:pt x="127" y="0"/>
                      <a:pt x="1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1"/>
                      <a:pt x="6" y="35"/>
                      <a:pt x="13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27" y="35"/>
                      <a:pt x="132" y="31"/>
                      <a:pt x="132" y="25"/>
                    </a:cubicBez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6" name="Freeform 345"/>
              <p:cNvSpPr/>
              <p:nvPr/>
            </p:nvSpPr>
            <p:spPr bwMode="auto">
              <a:xfrm>
                <a:off x="12370223" y="4661345"/>
                <a:ext cx="245533" cy="65635"/>
              </a:xfrm>
              <a:custGeom>
                <a:avLst/>
                <a:gdLst>
                  <a:gd name="T0" fmla="*/ 132 w 132"/>
                  <a:gd name="T1" fmla="*/ 10 h 35"/>
                  <a:gd name="T2" fmla="*/ 119 w 132"/>
                  <a:gd name="T3" fmla="*/ 0 h 35"/>
                  <a:gd name="T4" fmla="*/ 13 w 132"/>
                  <a:gd name="T5" fmla="*/ 0 h 35"/>
                  <a:gd name="T6" fmla="*/ 0 w 132"/>
                  <a:gd name="T7" fmla="*/ 10 h 35"/>
                  <a:gd name="T8" fmla="*/ 0 w 132"/>
                  <a:gd name="T9" fmla="*/ 25 h 35"/>
                  <a:gd name="T10" fmla="*/ 13 w 132"/>
                  <a:gd name="T11" fmla="*/ 35 h 35"/>
                  <a:gd name="T12" fmla="*/ 119 w 132"/>
                  <a:gd name="T13" fmla="*/ 35 h 35"/>
                  <a:gd name="T14" fmla="*/ 132 w 132"/>
                  <a:gd name="T15" fmla="*/ 25 h 35"/>
                  <a:gd name="T16" fmla="*/ 132 w 132"/>
                  <a:gd name="T17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35">
                    <a:moveTo>
                      <a:pt x="132" y="10"/>
                    </a:moveTo>
                    <a:cubicBezTo>
                      <a:pt x="132" y="5"/>
                      <a:pt x="127" y="0"/>
                      <a:pt x="1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5"/>
                      <a:pt x="13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27" y="35"/>
                      <a:pt x="132" y="30"/>
                      <a:pt x="132" y="25"/>
                    </a:cubicBez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EDC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7" name="Freeform 346"/>
              <p:cNvSpPr/>
              <p:nvPr/>
            </p:nvSpPr>
            <p:spPr bwMode="auto">
              <a:xfrm>
                <a:off x="11934189" y="4129911"/>
                <a:ext cx="245533" cy="247721"/>
              </a:xfrm>
              <a:custGeom>
                <a:avLst/>
                <a:gdLst>
                  <a:gd name="T0" fmla="*/ 119 w 132"/>
                  <a:gd name="T1" fmla="*/ 48 h 132"/>
                  <a:gd name="T2" fmla="*/ 83 w 132"/>
                  <a:gd name="T3" fmla="*/ 48 h 132"/>
                  <a:gd name="T4" fmla="*/ 83 w 132"/>
                  <a:gd name="T5" fmla="*/ 13 h 132"/>
                  <a:gd name="T6" fmla="*/ 73 w 132"/>
                  <a:gd name="T7" fmla="*/ 0 h 132"/>
                  <a:gd name="T8" fmla="*/ 58 w 132"/>
                  <a:gd name="T9" fmla="*/ 0 h 132"/>
                  <a:gd name="T10" fmla="*/ 48 w 132"/>
                  <a:gd name="T11" fmla="*/ 13 h 132"/>
                  <a:gd name="T12" fmla="*/ 48 w 132"/>
                  <a:gd name="T13" fmla="*/ 48 h 132"/>
                  <a:gd name="T14" fmla="*/ 13 w 132"/>
                  <a:gd name="T15" fmla="*/ 48 h 132"/>
                  <a:gd name="T16" fmla="*/ 0 w 132"/>
                  <a:gd name="T17" fmla="*/ 58 h 132"/>
                  <a:gd name="T18" fmla="*/ 0 w 132"/>
                  <a:gd name="T19" fmla="*/ 73 h 132"/>
                  <a:gd name="T20" fmla="*/ 13 w 132"/>
                  <a:gd name="T21" fmla="*/ 83 h 132"/>
                  <a:gd name="T22" fmla="*/ 48 w 132"/>
                  <a:gd name="T23" fmla="*/ 83 h 132"/>
                  <a:gd name="T24" fmla="*/ 48 w 132"/>
                  <a:gd name="T25" fmla="*/ 119 h 132"/>
                  <a:gd name="T26" fmla="*/ 58 w 132"/>
                  <a:gd name="T27" fmla="*/ 132 h 132"/>
                  <a:gd name="T28" fmla="*/ 73 w 132"/>
                  <a:gd name="T29" fmla="*/ 132 h 132"/>
                  <a:gd name="T30" fmla="*/ 83 w 132"/>
                  <a:gd name="T31" fmla="*/ 119 h 132"/>
                  <a:gd name="T32" fmla="*/ 83 w 132"/>
                  <a:gd name="T33" fmla="*/ 83 h 132"/>
                  <a:gd name="T34" fmla="*/ 119 w 132"/>
                  <a:gd name="T35" fmla="*/ 83 h 132"/>
                  <a:gd name="T36" fmla="*/ 132 w 132"/>
                  <a:gd name="T37" fmla="*/ 73 h 132"/>
                  <a:gd name="T38" fmla="*/ 132 w 132"/>
                  <a:gd name="T39" fmla="*/ 58 h 132"/>
                  <a:gd name="T40" fmla="*/ 119 w 132"/>
                  <a:gd name="T41" fmla="*/ 4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32">
                    <a:moveTo>
                      <a:pt x="119" y="48"/>
                    </a:move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5"/>
                      <a:pt x="79" y="0"/>
                      <a:pt x="7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0"/>
                      <a:pt x="48" y="5"/>
                      <a:pt x="48" y="13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5" y="48"/>
                      <a:pt x="0" y="53"/>
                      <a:pt x="0" y="5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9"/>
                      <a:pt x="5" y="83"/>
                      <a:pt x="13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126"/>
                      <a:pt x="53" y="132"/>
                      <a:pt x="58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9" y="132"/>
                      <a:pt x="83" y="126"/>
                      <a:pt x="83" y="119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26" y="83"/>
                      <a:pt x="132" y="79"/>
                      <a:pt x="132" y="73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2" y="53"/>
                      <a:pt x="126" y="48"/>
                      <a:pt x="119" y="48"/>
                    </a:cubicBez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8" name="Freeform 347"/>
              <p:cNvSpPr/>
              <p:nvPr/>
            </p:nvSpPr>
            <p:spPr bwMode="auto">
              <a:xfrm>
                <a:off x="11968056" y="4542778"/>
                <a:ext cx="207433" cy="209609"/>
              </a:xfrm>
              <a:custGeom>
                <a:avLst/>
                <a:gdLst>
                  <a:gd name="T0" fmla="*/ 80 w 112"/>
                  <a:gd name="T1" fmla="*/ 56 h 112"/>
                  <a:gd name="T2" fmla="*/ 106 w 112"/>
                  <a:gd name="T3" fmla="*/ 31 h 112"/>
                  <a:gd name="T4" fmla="*/ 108 w 112"/>
                  <a:gd name="T5" fmla="*/ 14 h 112"/>
                  <a:gd name="T6" fmla="*/ 97 w 112"/>
                  <a:gd name="T7" fmla="*/ 4 h 112"/>
                  <a:gd name="T8" fmla="*/ 81 w 112"/>
                  <a:gd name="T9" fmla="*/ 6 h 112"/>
                  <a:gd name="T10" fmla="*/ 56 w 112"/>
                  <a:gd name="T11" fmla="*/ 31 h 112"/>
                  <a:gd name="T12" fmla="*/ 30 w 112"/>
                  <a:gd name="T13" fmla="*/ 6 h 112"/>
                  <a:gd name="T14" fmla="*/ 14 w 112"/>
                  <a:gd name="T15" fmla="*/ 4 h 112"/>
                  <a:gd name="T16" fmla="*/ 4 w 112"/>
                  <a:gd name="T17" fmla="*/ 14 h 112"/>
                  <a:gd name="T18" fmla="*/ 6 w 112"/>
                  <a:gd name="T19" fmla="*/ 31 h 112"/>
                  <a:gd name="T20" fmla="*/ 31 w 112"/>
                  <a:gd name="T21" fmla="*/ 56 h 112"/>
                  <a:gd name="T22" fmla="*/ 6 w 112"/>
                  <a:gd name="T23" fmla="*/ 81 h 112"/>
                  <a:gd name="T24" fmla="*/ 4 w 112"/>
                  <a:gd name="T25" fmla="*/ 98 h 112"/>
                  <a:gd name="T26" fmla="*/ 14 w 112"/>
                  <a:gd name="T27" fmla="*/ 108 h 112"/>
                  <a:gd name="T28" fmla="*/ 30 w 112"/>
                  <a:gd name="T29" fmla="*/ 106 h 112"/>
                  <a:gd name="T30" fmla="*/ 56 w 112"/>
                  <a:gd name="T31" fmla="*/ 81 h 112"/>
                  <a:gd name="T32" fmla="*/ 81 w 112"/>
                  <a:gd name="T33" fmla="*/ 106 h 112"/>
                  <a:gd name="T34" fmla="*/ 97 w 112"/>
                  <a:gd name="T35" fmla="*/ 108 h 112"/>
                  <a:gd name="T36" fmla="*/ 108 w 112"/>
                  <a:gd name="T37" fmla="*/ 98 h 112"/>
                  <a:gd name="T38" fmla="*/ 106 w 112"/>
                  <a:gd name="T39" fmla="*/ 81 h 112"/>
                  <a:gd name="T40" fmla="*/ 80 w 112"/>
                  <a:gd name="T4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12">
                    <a:moveTo>
                      <a:pt x="80" y="56"/>
                    </a:moveTo>
                    <a:cubicBezTo>
                      <a:pt x="106" y="31"/>
                      <a:pt x="106" y="31"/>
                      <a:pt x="106" y="31"/>
                    </a:cubicBezTo>
                    <a:cubicBezTo>
                      <a:pt x="111" y="26"/>
                      <a:pt x="112" y="18"/>
                      <a:pt x="108" y="1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3" y="0"/>
                      <a:pt x="86" y="1"/>
                      <a:pt x="81" y="6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5" y="1"/>
                      <a:pt x="18" y="0"/>
                      <a:pt x="1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8"/>
                      <a:pt x="1" y="26"/>
                      <a:pt x="6" y="31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8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8" y="112"/>
                      <a:pt x="25" y="111"/>
                      <a:pt x="30" y="106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6" y="111"/>
                      <a:pt x="93" y="112"/>
                      <a:pt x="97" y="10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12" y="94"/>
                      <a:pt x="111" y="86"/>
                      <a:pt x="106" y="81"/>
                    </a:cubicBezTo>
                    <a:lnTo>
                      <a:pt x="80" y="56"/>
                    </a:lnTo>
                    <a:close/>
                  </a:path>
                </a:pathLst>
              </a:cu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13" name="组合 327"/>
            <p:cNvGrpSpPr/>
            <p:nvPr/>
          </p:nvGrpSpPr>
          <p:grpSpPr bwMode="auto">
            <a:xfrm>
              <a:off x="6962776" y="4725592"/>
              <a:ext cx="779859" cy="783431"/>
              <a:chOff x="12911138" y="3929063"/>
              <a:chExt cx="1039812" cy="1044575"/>
            </a:xfrm>
          </p:grpSpPr>
          <p:sp>
            <p:nvSpPr>
              <p:cNvPr id="314" name="Oval 348"/>
              <p:cNvSpPr>
                <a:spLocks noChangeArrowheads="1"/>
              </p:cNvSpPr>
              <p:nvPr/>
            </p:nvSpPr>
            <p:spPr bwMode="auto">
              <a:xfrm>
                <a:off x="12911561" y="3929295"/>
                <a:ext cx="1039283" cy="1043812"/>
              </a:xfrm>
              <a:prstGeom prst="ellipse">
                <a:avLst/>
              </a:prstGeom>
              <a:solidFill>
                <a:srgbClr val="E8E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5" name="Freeform 349"/>
              <p:cNvSpPr/>
              <p:nvPr/>
            </p:nvSpPr>
            <p:spPr bwMode="auto">
              <a:xfrm>
                <a:off x="13290443" y="3975875"/>
                <a:ext cx="277284" cy="211727"/>
              </a:xfrm>
              <a:custGeom>
                <a:avLst/>
                <a:gdLst>
                  <a:gd name="T0" fmla="*/ 93 w 149"/>
                  <a:gd name="T1" fmla="*/ 0 h 113"/>
                  <a:gd name="T2" fmla="*/ 56 w 149"/>
                  <a:gd name="T3" fmla="*/ 0 h 113"/>
                  <a:gd name="T4" fmla="*/ 0 w 149"/>
                  <a:gd name="T5" fmla="*/ 56 h 113"/>
                  <a:gd name="T6" fmla="*/ 56 w 149"/>
                  <a:gd name="T7" fmla="*/ 113 h 113"/>
                  <a:gd name="T8" fmla="*/ 60 w 149"/>
                  <a:gd name="T9" fmla="*/ 113 h 113"/>
                  <a:gd name="T10" fmla="*/ 18 w 149"/>
                  <a:gd name="T11" fmla="*/ 65 h 113"/>
                  <a:gd name="T12" fmla="*/ 60 w 149"/>
                  <a:gd name="T13" fmla="*/ 17 h 113"/>
                  <a:gd name="T14" fmla="*/ 88 w 149"/>
                  <a:gd name="T15" fmla="*/ 17 h 113"/>
                  <a:gd name="T16" fmla="*/ 131 w 149"/>
                  <a:gd name="T17" fmla="*/ 65 h 113"/>
                  <a:gd name="T18" fmla="*/ 88 w 149"/>
                  <a:gd name="T19" fmla="*/ 113 h 113"/>
                  <a:gd name="T20" fmla="*/ 93 w 149"/>
                  <a:gd name="T21" fmla="*/ 113 h 113"/>
                  <a:gd name="T22" fmla="*/ 149 w 149"/>
                  <a:gd name="T23" fmla="*/ 56 h 113"/>
                  <a:gd name="T24" fmla="*/ 93 w 149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13">
                    <a:moveTo>
                      <a:pt x="9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6"/>
                      <a:pt x="0" y="56"/>
                    </a:cubicBezTo>
                    <a:cubicBezTo>
                      <a:pt x="0" y="87"/>
                      <a:pt x="25" y="113"/>
                      <a:pt x="56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37" y="113"/>
                      <a:pt x="18" y="91"/>
                      <a:pt x="18" y="65"/>
                    </a:cubicBezTo>
                    <a:cubicBezTo>
                      <a:pt x="18" y="38"/>
                      <a:pt x="37" y="17"/>
                      <a:pt x="60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112" y="17"/>
                      <a:pt x="131" y="38"/>
                      <a:pt x="131" y="65"/>
                    </a:cubicBezTo>
                    <a:cubicBezTo>
                      <a:pt x="131" y="91"/>
                      <a:pt x="112" y="113"/>
                      <a:pt x="88" y="113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124" y="113"/>
                      <a:pt x="149" y="87"/>
                      <a:pt x="149" y="56"/>
                    </a:cubicBezTo>
                    <a:cubicBezTo>
                      <a:pt x="149" y="26"/>
                      <a:pt x="124" y="0"/>
                      <a:pt x="93" y="0"/>
                    </a:cubicBez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6" name="Freeform 350"/>
              <p:cNvSpPr/>
              <p:nvPr/>
            </p:nvSpPr>
            <p:spPr bwMode="auto">
              <a:xfrm>
                <a:off x="13021627" y="4096559"/>
                <a:ext cx="819149" cy="734692"/>
              </a:xfrm>
              <a:custGeom>
                <a:avLst/>
                <a:gdLst>
                  <a:gd name="T0" fmla="*/ 439 w 439"/>
                  <a:gd name="T1" fmla="*/ 269 h 392"/>
                  <a:gd name="T2" fmla="*/ 301 w 439"/>
                  <a:gd name="T3" fmla="*/ 392 h 392"/>
                  <a:gd name="T4" fmla="*/ 138 w 439"/>
                  <a:gd name="T5" fmla="*/ 392 h 392"/>
                  <a:gd name="T6" fmla="*/ 0 w 439"/>
                  <a:gd name="T7" fmla="*/ 269 h 392"/>
                  <a:gd name="T8" fmla="*/ 0 w 439"/>
                  <a:gd name="T9" fmla="*/ 124 h 392"/>
                  <a:gd name="T10" fmla="*/ 138 w 439"/>
                  <a:gd name="T11" fmla="*/ 0 h 392"/>
                  <a:gd name="T12" fmla="*/ 301 w 439"/>
                  <a:gd name="T13" fmla="*/ 0 h 392"/>
                  <a:gd name="T14" fmla="*/ 439 w 439"/>
                  <a:gd name="T15" fmla="*/ 124 h 392"/>
                  <a:gd name="T16" fmla="*/ 439 w 439"/>
                  <a:gd name="T17" fmla="*/ 26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392">
                    <a:moveTo>
                      <a:pt x="439" y="269"/>
                    </a:moveTo>
                    <a:cubicBezTo>
                      <a:pt x="439" y="337"/>
                      <a:pt x="377" y="392"/>
                      <a:pt x="301" y="392"/>
                    </a:cubicBezTo>
                    <a:cubicBezTo>
                      <a:pt x="138" y="392"/>
                      <a:pt x="138" y="392"/>
                      <a:pt x="138" y="392"/>
                    </a:cubicBezTo>
                    <a:cubicBezTo>
                      <a:pt x="61" y="392"/>
                      <a:pt x="0" y="337"/>
                      <a:pt x="0" y="26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56"/>
                      <a:pt x="61" y="0"/>
                      <a:pt x="138" y="0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377" y="0"/>
                      <a:pt x="439" y="56"/>
                      <a:pt x="439" y="124"/>
                    </a:cubicBezTo>
                    <a:lnTo>
                      <a:pt x="439" y="269"/>
                    </a:lnTo>
                    <a:close/>
                  </a:path>
                </a:pathLst>
              </a:custGeom>
              <a:solidFill>
                <a:srgbClr val="E07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7" name="Freeform 351"/>
              <p:cNvSpPr/>
              <p:nvPr/>
            </p:nvSpPr>
            <p:spPr bwMode="auto">
              <a:xfrm>
                <a:off x="13042794" y="4113497"/>
                <a:ext cx="774700" cy="461564"/>
              </a:xfrm>
              <a:custGeom>
                <a:avLst/>
                <a:gdLst>
                  <a:gd name="T0" fmla="*/ 416 w 416"/>
                  <a:gd name="T1" fmla="*/ 119 h 247"/>
                  <a:gd name="T2" fmla="*/ 285 w 416"/>
                  <a:gd name="T3" fmla="*/ 0 h 247"/>
                  <a:gd name="T4" fmla="*/ 130 w 416"/>
                  <a:gd name="T5" fmla="*/ 0 h 247"/>
                  <a:gd name="T6" fmla="*/ 0 w 416"/>
                  <a:gd name="T7" fmla="*/ 119 h 247"/>
                  <a:gd name="T8" fmla="*/ 0 w 416"/>
                  <a:gd name="T9" fmla="*/ 193 h 247"/>
                  <a:gd name="T10" fmla="*/ 208 w 416"/>
                  <a:gd name="T11" fmla="*/ 247 h 247"/>
                  <a:gd name="T12" fmla="*/ 416 w 416"/>
                  <a:gd name="T13" fmla="*/ 193 h 247"/>
                  <a:gd name="T14" fmla="*/ 416 w 416"/>
                  <a:gd name="T15" fmla="*/ 1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6" h="247">
                    <a:moveTo>
                      <a:pt x="416" y="119"/>
                    </a:moveTo>
                    <a:cubicBezTo>
                      <a:pt x="416" y="53"/>
                      <a:pt x="357" y="0"/>
                      <a:pt x="285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58" y="0"/>
                      <a:pt x="0" y="53"/>
                      <a:pt x="0" y="11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3"/>
                      <a:pt x="5" y="247"/>
                      <a:pt x="208" y="247"/>
                    </a:cubicBezTo>
                    <a:cubicBezTo>
                      <a:pt x="410" y="247"/>
                      <a:pt x="416" y="193"/>
                      <a:pt x="416" y="193"/>
                    </a:cubicBezTo>
                    <a:lnTo>
                      <a:pt x="416" y="119"/>
                    </a:lnTo>
                    <a:close/>
                  </a:path>
                </a:pathLst>
              </a:custGeom>
              <a:solidFill>
                <a:srgbClr val="E69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8" name="Freeform 352"/>
              <p:cNvSpPr/>
              <p:nvPr/>
            </p:nvSpPr>
            <p:spPr bwMode="auto">
              <a:xfrm>
                <a:off x="13383577" y="4488254"/>
                <a:ext cx="95251" cy="171498"/>
              </a:xfrm>
              <a:custGeom>
                <a:avLst/>
                <a:gdLst>
                  <a:gd name="T0" fmla="*/ 51 w 51"/>
                  <a:gd name="T1" fmla="*/ 26 h 92"/>
                  <a:gd name="T2" fmla="*/ 25 w 51"/>
                  <a:gd name="T3" fmla="*/ 0 h 92"/>
                  <a:gd name="T4" fmla="*/ 25 w 51"/>
                  <a:gd name="T5" fmla="*/ 0 h 92"/>
                  <a:gd name="T6" fmla="*/ 0 w 51"/>
                  <a:gd name="T7" fmla="*/ 26 h 92"/>
                  <a:gd name="T8" fmla="*/ 0 w 51"/>
                  <a:gd name="T9" fmla="*/ 66 h 92"/>
                  <a:gd name="T10" fmla="*/ 25 w 51"/>
                  <a:gd name="T11" fmla="*/ 92 h 92"/>
                  <a:gd name="T12" fmla="*/ 25 w 51"/>
                  <a:gd name="T13" fmla="*/ 92 h 92"/>
                  <a:gd name="T14" fmla="*/ 51 w 51"/>
                  <a:gd name="T15" fmla="*/ 66 h 92"/>
                  <a:gd name="T16" fmla="*/ 51 w 51"/>
                  <a:gd name="T17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92">
                    <a:moveTo>
                      <a:pt x="51" y="26"/>
                    </a:moveTo>
                    <a:cubicBezTo>
                      <a:pt x="51" y="12"/>
                      <a:pt x="4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0"/>
                      <a:pt x="11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40" y="92"/>
                      <a:pt x="51" y="80"/>
                      <a:pt x="51" y="66"/>
                    </a:cubicBez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E9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619" name="文本框 618"/>
          <p:cNvSpPr txBox="1"/>
          <p:nvPr/>
        </p:nvSpPr>
        <p:spPr>
          <a:xfrm>
            <a:off x="2019999" y="701414"/>
            <a:ext cx="810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赠可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编辑图标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" name="心形 2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4" name="曲线连接符 3"/>
            <p:cNvCxnSpPr>
              <a:stCxn id="3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360504" y="995764"/>
            <a:ext cx="5524500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565291" y="1233889"/>
            <a:ext cx="5068888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4319354" y="2948389"/>
            <a:ext cx="383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32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019441" y="2114951"/>
            <a:ext cx="180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247916" y="3580214"/>
            <a:ext cx="3519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</a:t>
            </a:r>
            <a:endParaRPr lang="en-US" altLang="zh-CN" sz="1600" dirty="0" smtClean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 </a:t>
            </a: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title.</a:t>
            </a:r>
            <a:endParaRPr lang="zh-CN" altLang="en-US" sz="16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7575550" y="2632075"/>
            <a:ext cx="3916363" cy="944563"/>
          </a:xfrm>
          <a:prstGeom prst="rightArrow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111625" y="2393950"/>
            <a:ext cx="3916363" cy="944563"/>
          </a:xfrm>
          <a:prstGeom prst="rightArrow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660400" y="2163763"/>
            <a:ext cx="3917950" cy="944562"/>
          </a:xfrm>
          <a:prstGeom prst="rightArrow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Freeform 35"/>
          <p:cNvSpPr/>
          <p:nvPr/>
        </p:nvSpPr>
        <p:spPr bwMode="auto">
          <a:xfrm rot="5400000">
            <a:off x="5076825" y="2693988"/>
            <a:ext cx="236538" cy="379412"/>
          </a:xfrm>
          <a:custGeom>
            <a:avLst/>
            <a:gdLst>
              <a:gd name="T0" fmla="*/ 237356 w 102"/>
              <a:gd name="T1" fmla="*/ 214086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321129 h 163"/>
              <a:gd name="T12" fmla="*/ 83773 w 102"/>
              <a:gd name="T13" fmla="*/ 265281 h 163"/>
              <a:gd name="T14" fmla="*/ 134967 w 102"/>
              <a:gd name="T15" fmla="*/ 379305 h 163"/>
              <a:gd name="T16" fmla="*/ 193143 w 102"/>
              <a:gd name="T17" fmla="*/ 353708 h 163"/>
              <a:gd name="T18" fmla="*/ 141948 w 102"/>
              <a:gd name="T19" fmla="*/ 239684 h 163"/>
              <a:gd name="T20" fmla="*/ 237356 w 102"/>
              <a:gd name="T21" fmla="*/ 214086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349346" y="2416515"/>
            <a:ext cx="381633" cy="381631"/>
            <a:chOff x="2890838" y="1998664"/>
            <a:chExt cx="260351" cy="260350"/>
          </a:xfrm>
          <a:solidFill>
            <a:schemeClr val="bg1"/>
          </a:solidFill>
        </p:grpSpPr>
        <p:sp>
          <p:nvSpPr>
            <p:cNvPr id="9" name="Freeform 79"/>
            <p:cNvSpPr/>
            <p:nvPr/>
          </p:nvSpPr>
          <p:spPr bwMode="auto">
            <a:xfrm>
              <a:off x="3000376" y="1998664"/>
              <a:ext cx="150813" cy="14922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0" y="47"/>
                  </a:lnTo>
                  <a:lnTo>
                    <a:pt x="47" y="94"/>
                  </a:lnTo>
                  <a:lnTo>
                    <a:pt x="95" y="4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0"/>
            <p:cNvSpPr>
              <a:spLocks noEditPoints="1"/>
            </p:cNvSpPr>
            <p:nvPr/>
          </p:nvSpPr>
          <p:spPr bwMode="auto">
            <a:xfrm>
              <a:off x="2890838" y="2097089"/>
              <a:ext cx="158750" cy="16192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Freeform 204"/>
          <p:cNvSpPr>
            <a:spLocks noEditPoints="1"/>
          </p:cNvSpPr>
          <p:nvPr/>
        </p:nvSpPr>
        <p:spPr bwMode="auto">
          <a:xfrm>
            <a:off x="8296275" y="2921000"/>
            <a:ext cx="377825" cy="382588"/>
          </a:xfrm>
          <a:custGeom>
            <a:avLst/>
            <a:gdLst>
              <a:gd name="T0" fmla="*/ 272625 w 288"/>
              <a:gd name="T1" fmla="*/ 0 h 288"/>
              <a:gd name="T2" fmla="*/ 200189 w 288"/>
              <a:gd name="T3" fmla="*/ 29152 h 288"/>
              <a:gd name="T4" fmla="*/ 27658 w 288"/>
              <a:gd name="T5" fmla="*/ 202741 h 288"/>
              <a:gd name="T6" fmla="*/ 0 w 288"/>
              <a:gd name="T7" fmla="*/ 274297 h 288"/>
              <a:gd name="T8" fmla="*/ 106680 w 288"/>
              <a:gd name="T9" fmla="*/ 381631 h 288"/>
              <a:gd name="T10" fmla="*/ 106680 w 288"/>
              <a:gd name="T11" fmla="*/ 381631 h 288"/>
              <a:gd name="T12" fmla="*/ 177799 w 288"/>
              <a:gd name="T13" fmla="*/ 353804 h 288"/>
              <a:gd name="T14" fmla="*/ 350330 w 288"/>
              <a:gd name="T15" fmla="*/ 180215 h 288"/>
              <a:gd name="T16" fmla="*/ 379305 w 288"/>
              <a:gd name="T17" fmla="*/ 107334 h 288"/>
              <a:gd name="T18" fmla="*/ 379305 w 288"/>
              <a:gd name="T19" fmla="*/ 107334 h 288"/>
              <a:gd name="T20" fmla="*/ 272625 w 288"/>
              <a:gd name="T21" fmla="*/ 0 h 288"/>
              <a:gd name="T22" fmla="*/ 23707 w 288"/>
              <a:gd name="T23" fmla="*/ 274297 h 288"/>
              <a:gd name="T24" fmla="*/ 44779 w 288"/>
              <a:gd name="T25" fmla="*/ 218643 h 288"/>
              <a:gd name="T26" fmla="*/ 110631 w 288"/>
              <a:gd name="T27" fmla="*/ 152387 h 288"/>
              <a:gd name="T28" fmla="*/ 227846 w 288"/>
              <a:gd name="T29" fmla="*/ 270322 h 288"/>
              <a:gd name="T30" fmla="*/ 161995 w 288"/>
              <a:gd name="T31" fmla="*/ 336577 h 288"/>
              <a:gd name="T32" fmla="*/ 106680 w 288"/>
              <a:gd name="T33" fmla="*/ 359104 h 288"/>
              <a:gd name="T34" fmla="*/ 23707 w 288"/>
              <a:gd name="T35" fmla="*/ 274297 h 2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5"/>
          <p:cNvSpPr>
            <a:spLocks noChangeArrowheads="1"/>
          </p:cNvSpPr>
          <p:nvPr/>
        </p:nvSpPr>
        <p:spPr bwMode="auto">
          <a:xfrm>
            <a:off x="2076450" y="2427288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5524500" y="26876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9026525" y="2903538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1231900" y="3298825"/>
            <a:ext cx="2513013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9"/>
          <p:cNvSpPr>
            <a:spLocks noChangeArrowheads="1"/>
          </p:cNvSpPr>
          <p:nvPr/>
        </p:nvSpPr>
        <p:spPr bwMode="auto">
          <a:xfrm>
            <a:off x="4695825" y="3568700"/>
            <a:ext cx="2513013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8277225" y="3830638"/>
            <a:ext cx="2513013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5065713" y="3221038"/>
            <a:ext cx="2441575" cy="2441575"/>
            <a:chOff x="5187950" y="3251201"/>
            <a:chExt cx="2441575" cy="2441575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187950" y="3251201"/>
              <a:ext cx="2441575" cy="24415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3"/>
            <p:cNvGrpSpPr/>
            <p:nvPr/>
          </p:nvGrpSpPr>
          <p:grpSpPr bwMode="auto">
            <a:xfrm>
              <a:off x="5629275" y="3789363"/>
              <a:ext cx="1558925" cy="1450975"/>
              <a:chOff x="5629275" y="3789363"/>
              <a:chExt cx="1558925" cy="14509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5629275" y="4137026"/>
                <a:ext cx="1558925" cy="668338"/>
              </a:xfrm>
              <a:custGeom>
                <a:avLst/>
                <a:gdLst>
                  <a:gd name="T0" fmla="*/ 1336431 w 1065"/>
                  <a:gd name="T1" fmla="*/ 0 h 457"/>
                  <a:gd name="T2" fmla="*/ 222494 w 1065"/>
                  <a:gd name="T3" fmla="*/ 0 h 457"/>
                  <a:gd name="T4" fmla="*/ 0 w 1065"/>
                  <a:gd name="T5" fmla="*/ 222292 h 457"/>
                  <a:gd name="T6" fmla="*/ 0 w 1065"/>
                  <a:gd name="T7" fmla="*/ 333438 h 457"/>
                  <a:gd name="T8" fmla="*/ 0 w 1065"/>
                  <a:gd name="T9" fmla="*/ 444584 h 457"/>
                  <a:gd name="T10" fmla="*/ 222494 w 1065"/>
                  <a:gd name="T11" fmla="*/ 668338 h 457"/>
                  <a:gd name="T12" fmla="*/ 1336431 w 1065"/>
                  <a:gd name="T13" fmla="*/ 668338 h 457"/>
                  <a:gd name="T14" fmla="*/ 1558925 w 1065"/>
                  <a:gd name="T15" fmla="*/ 444584 h 457"/>
                  <a:gd name="T16" fmla="*/ 1558925 w 1065"/>
                  <a:gd name="T17" fmla="*/ 333438 h 457"/>
                  <a:gd name="T18" fmla="*/ 1558925 w 1065"/>
                  <a:gd name="T19" fmla="*/ 222292 h 457"/>
                  <a:gd name="T20" fmla="*/ 1336431 w 1065"/>
                  <a:gd name="T21" fmla="*/ 0 h 4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65" h="457">
                    <a:moveTo>
                      <a:pt x="913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68" y="0"/>
                      <a:pt x="0" y="69"/>
                      <a:pt x="0" y="15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88"/>
                      <a:pt x="68" y="457"/>
                      <a:pt x="152" y="457"/>
                    </a:cubicBezTo>
                    <a:cubicBezTo>
                      <a:pt x="913" y="457"/>
                      <a:pt x="913" y="457"/>
                      <a:pt x="913" y="457"/>
                    </a:cubicBezTo>
                    <a:cubicBezTo>
                      <a:pt x="996" y="457"/>
                      <a:pt x="1065" y="388"/>
                      <a:pt x="1065" y="304"/>
                    </a:cubicBezTo>
                    <a:cubicBezTo>
                      <a:pt x="1065" y="228"/>
                      <a:pt x="1065" y="228"/>
                      <a:pt x="1065" y="228"/>
                    </a:cubicBezTo>
                    <a:cubicBezTo>
                      <a:pt x="1065" y="152"/>
                      <a:pt x="1065" y="152"/>
                      <a:pt x="1065" y="152"/>
                    </a:cubicBezTo>
                    <a:cubicBezTo>
                      <a:pt x="1065" y="69"/>
                      <a:pt x="996" y="0"/>
                      <a:pt x="913" y="0"/>
                    </a:cubicBezTo>
                    <a:close/>
                  </a:path>
                </a:pathLst>
              </a:custGeom>
              <a:solidFill>
                <a:srgbClr val="E2D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629275" y="4137026"/>
                <a:ext cx="1558925" cy="333375"/>
              </a:xfrm>
              <a:custGeom>
                <a:avLst/>
                <a:gdLst>
                  <a:gd name="T0" fmla="*/ 1558925 w 1065"/>
                  <a:gd name="T1" fmla="*/ 222250 h 228"/>
                  <a:gd name="T2" fmla="*/ 1336431 w 1065"/>
                  <a:gd name="T3" fmla="*/ 0 h 228"/>
                  <a:gd name="T4" fmla="*/ 222494 w 1065"/>
                  <a:gd name="T5" fmla="*/ 0 h 228"/>
                  <a:gd name="T6" fmla="*/ 0 w 1065"/>
                  <a:gd name="T7" fmla="*/ 222250 h 228"/>
                  <a:gd name="T8" fmla="*/ 0 w 1065"/>
                  <a:gd name="T9" fmla="*/ 333375 h 228"/>
                  <a:gd name="T10" fmla="*/ 1558925 w 1065"/>
                  <a:gd name="T11" fmla="*/ 333375 h 228"/>
                  <a:gd name="T12" fmla="*/ 1558925 w 1065"/>
                  <a:gd name="T13" fmla="*/ 22225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5" h="228">
                    <a:moveTo>
                      <a:pt x="1065" y="152"/>
                    </a:moveTo>
                    <a:cubicBezTo>
                      <a:pt x="1065" y="69"/>
                      <a:pt x="996" y="0"/>
                      <a:pt x="913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68" y="0"/>
                      <a:pt x="0" y="69"/>
                      <a:pt x="0" y="152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1065" y="228"/>
                      <a:pt x="1065" y="228"/>
                      <a:pt x="1065" y="228"/>
                    </a:cubicBezTo>
                    <a:lnTo>
                      <a:pt x="1065" y="152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5629275" y="4470401"/>
                <a:ext cx="1558925" cy="334963"/>
              </a:xfrm>
              <a:custGeom>
                <a:avLst/>
                <a:gdLst>
                  <a:gd name="T0" fmla="*/ 0 w 1065"/>
                  <a:gd name="T1" fmla="*/ 0 h 229"/>
                  <a:gd name="T2" fmla="*/ 0 w 1065"/>
                  <a:gd name="T3" fmla="*/ 111167 h 229"/>
                  <a:gd name="T4" fmla="*/ 222494 w 1065"/>
                  <a:gd name="T5" fmla="*/ 334963 h 229"/>
                  <a:gd name="T6" fmla="*/ 1336431 w 1065"/>
                  <a:gd name="T7" fmla="*/ 334963 h 229"/>
                  <a:gd name="T8" fmla="*/ 1558925 w 1065"/>
                  <a:gd name="T9" fmla="*/ 111167 h 229"/>
                  <a:gd name="T10" fmla="*/ 1558925 w 1065"/>
                  <a:gd name="T11" fmla="*/ 0 h 229"/>
                  <a:gd name="T12" fmla="*/ 0 w 1065"/>
                  <a:gd name="T13" fmla="*/ 0 h 2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5" h="229">
                    <a:moveTo>
                      <a:pt x="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160"/>
                      <a:pt x="68" y="229"/>
                      <a:pt x="152" y="229"/>
                    </a:cubicBezTo>
                    <a:cubicBezTo>
                      <a:pt x="913" y="229"/>
                      <a:pt x="913" y="229"/>
                      <a:pt x="913" y="229"/>
                    </a:cubicBezTo>
                    <a:cubicBezTo>
                      <a:pt x="996" y="229"/>
                      <a:pt x="1065" y="160"/>
                      <a:pt x="1065" y="76"/>
                    </a:cubicBezTo>
                    <a:cubicBezTo>
                      <a:pt x="1065" y="0"/>
                      <a:pt x="1065" y="0"/>
                      <a:pt x="106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6824663" y="4687888"/>
                <a:ext cx="268287" cy="552450"/>
              </a:xfrm>
              <a:custGeom>
                <a:avLst/>
                <a:gdLst>
                  <a:gd name="T0" fmla="*/ 259491 w 183"/>
                  <a:gd name="T1" fmla="*/ 493990 h 378"/>
                  <a:gd name="T2" fmla="*/ 168596 w 183"/>
                  <a:gd name="T3" fmla="*/ 279148 h 378"/>
                  <a:gd name="T4" fmla="*/ 246296 w 183"/>
                  <a:gd name="T5" fmla="*/ 241149 h 378"/>
                  <a:gd name="T6" fmla="*/ 253627 w 183"/>
                  <a:gd name="T7" fmla="*/ 230918 h 378"/>
                  <a:gd name="T8" fmla="*/ 249228 w 183"/>
                  <a:gd name="T9" fmla="*/ 219226 h 378"/>
                  <a:gd name="T10" fmla="*/ 24923 w 183"/>
                  <a:gd name="T11" fmla="*/ 5846 h 378"/>
                  <a:gd name="T12" fmla="*/ 8796 w 183"/>
                  <a:gd name="T13" fmla="*/ 2923 h 378"/>
                  <a:gd name="T14" fmla="*/ 0 w 183"/>
                  <a:gd name="T15" fmla="*/ 14615 h 378"/>
                  <a:gd name="T16" fmla="*/ 2932 w 183"/>
                  <a:gd name="T17" fmla="*/ 340531 h 378"/>
                  <a:gd name="T18" fmla="*/ 8796 w 183"/>
                  <a:gd name="T19" fmla="*/ 352223 h 378"/>
                  <a:gd name="T20" fmla="*/ 16127 w 183"/>
                  <a:gd name="T21" fmla="*/ 353685 h 378"/>
                  <a:gd name="T22" fmla="*/ 21991 w 183"/>
                  <a:gd name="T23" fmla="*/ 352223 h 378"/>
                  <a:gd name="T24" fmla="*/ 93827 w 183"/>
                  <a:gd name="T25" fmla="*/ 317147 h 378"/>
                  <a:gd name="T26" fmla="*/ 183256 w 183"/>
                  <a:gd name="T27" fmla="*/ 526143 h 378"/>
                  <a:gd name="T28" fmla="*/ 221373 w 183"/>
                  <a:gd name="T29" fmla="*/ 552450 h 378"/>
                  <a:gd name="T30" fmla="*/ 237500 w 183"/>
                  <a:gd name="T31" fmla="*/ 549527 h 378"/>
                  <a:gd name="T32" fmla="*/ 259491 w 183"/>
                  <a:gd name="T33" fmla="*/ 493990 h 3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3" h="378">
                    <a:moveTo>
                      <a:pt x="177" y="338"/>
                    </a:moveTo>
                    <a:cubicBezTo>
                      <a:pt x="115" y="191"/>
                      <a:pt x="115" y="191"/>
                      <a:pt x="115" y="191"/>
                    </a:cubicBezTo>
                    <a:cubicBezTo>
                      <a:pt x="168" y="165"/>
                      <a:pt x="168" y="165"/>
                      <a:pt x="168" y="165"/>
                    </a:cubicBezTo>
                    <a:cubicBezTo>
                      <a:pt x="170" y="164"/>
                      <a:pt x="172" y="161"/>
                      <a:pt x="173" y="158"/>
                    </a:cubicBezTo>
                    <a:cubicBezTo>
                      <a:pt x="173" y="155"/>
                      <a:pt x="172" y="152"/>
                      <a:pt x="170" y="15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1"/>
                      <a:pt x="10" y="0"/>
                      <a:pt x="6" y="2"/>
                    </a:cubicBezTo>
                    <a:cubicBezTo>
                      <a:pt x="3" y="3"/>
                      <a:pt x="0" y="7"/>
                      <a:pt x="0" y="10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2" y="236"/>
                      <a:pt x="3" y="239"/>
                      <a:pt x="6" y="241"/>
                    </a:cubicBezTo>
                    <a:cubicBezTo>
                      <a:pt x="8" y="242"/>
                      <a:pt x="9" y="242"/>
                      <a:pt x="11" y="242"/>
                    </a:cubicBezTo>
                    <a:cubicBezTo>
                      <a:pt x="13" y="242"/>
                      <a:pt x="14" y="242"/>
                      <a:pt x="15" y="241"/>
                    </a:cubicBezTo>
                    <a:cubicBezTo>
                      <a:pt x="64" y="217"/>
                      <a:pt x="64" y="217"/>
                      <a:pt x="64" y="217"/>
                    </a:cubicBezTo>
                    <a:cubicBezTo>
                      <a:pt x="125" y="360"/>
                      <a:pt x="125" y="360"/>
                      <a:pt x="125" y="360"/>
                    </a:cubicBezTo>
                    <a:cubicBezTo>
                      <a:pt x="129" y="371"/>
                      <a:pt x="140" y="378"/>
                      <a:pt x="151" y="378"/>
                    </a:cubicBezTo>
                    <a:cubicBezTo>
                      <a:pt x="155" y="378"/>
                      <a:pt x="158" y="377"/>
                      <a:pt x="162" y="376"/>
                    </a:cubicBezTo>
                    <a:cubicBezTo>
                      <a:pt x="177" y="370"/>
                      <a:pt x="183" y="353"/>
                      <a:pt x="177" y="338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394450" y="3789363"/>
                <a:ext cx="28575" cy="250825"/>
              </a:xfrm>
              <a:custGeom>
                <a:avLst/>
                <a:gdLst>
                  <a:gd name="T0" fmla="*/ 13536 w 19"/>
                  <a:gd name="T1" fmla="*/ 250825 h 172"/>
                  <a:gd name="T2" fmla="*/ 0 w 19"/>
                  <a:gd name="T3" fmla="*/ 236242 h 172"/>
                  <a:gd name="T4" fmla="*/ 0 w 19"/>
                  <a:gd name="T5" fmla="*/ 14583 h 172"/>
                  <a:gd name="T6" fmla="*/ 13536 w 19"/>
                  <a:gd name="T7" fmla="*/ 0 h 172"/>
                  <a:gd name="T8" fmla="*/ 28575 w 19"/>
                  <a:gd name="T9" fmla="*/ 14583 h 172"/>
                  <a:gd name="T10" fmla="*/ 28575 w 19"/>
                  <a:gd name="T11" fmla="*/ 236242 h 172"/>
                  <a:gd name="T12" fmla="*/ 13536 w 19"/>
                  <a:gd name="T13" fmla="*/ 250825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2">
                    <a:moveTo>
                      <a:pt x="9" y="172"/>
                    </a:moveTo>
                    <a:cubicBezTo>
                      <a:pt x="4" y="172"/>
                      <a:pt x="0" y="167"/>
                      <a:pt x="0" y="16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9" y="0"/>
                    </a:cubicBezTo>
                    <a:cubicBezTo>
                      <a:pt x="14" y="0"/>
                      <a:pt x="19" y="5"/>
                      <a:pt x="19" y="10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19" y="167"/>
                      <a:pt x="14" y="172"/>
                      <a:pt x="9" y="172"/>
                    </a:cubicBez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19813" y="3898901"/>
                <a:ext cx="80962" cy="141288"/>
              </a:xfrm>
              <a:custGeom>
                <a:avLst/>
                <a:gdLst>
                  <a:gd name="T0" fmla="*/ 65059 w 56"/>
                  <a:gd name="T1" fmla="*/ 141288 h 97"/>
                  <a:gd name="T2" fmla="*/ 52047 w 56"/>
                  <a:gd name="T3" fmla="*/ 132549 h 97"/>
                  <a:gd name="T4" fmla="*/ 2892 w 56"/>
                  <a:gd name="T5" fmla="*/ 21849 h 97"/>
                  <a:gd name="T6" fmla="*/ 10120 w 56"/>
                  <a:gd name="T7" fmla="*/ 2913 h 97"/>
                  <a:gd name="T8" fmla="*/ 27469 w 56"/>
                  <a:gd name="T9" fmla="*/ 10196 h 97"/>
                  <a:gd name="T10" fmla="*/ 78071 w 56"/>
                  <a:gd name="T11" fmla="*/ 120896 h 97"/>
                  <a:gd name="T12" fmla="*/ 70842 w 56"/>
                  <a:gd name="T13" fmla="*/ 139831 h 97"/>
                  <a:gd name="T14" fmla="*/ 65059 w 56"/>
                  <a:gd name="T15" fmla="*/ 141288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97">
                    <a:moveTo>
                      <a:pt x="45" y="97"/>
                    </a:moveTo>
                    <a:cubicBezTo>
                      <a:pt x="41" y="97"/>
                      <a:pt x="38" y="94"/>
                      <a:pt x="36" y="9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0"/>
                      <a:pt x="2" y="4"/>
                      <a:pt x="7" y="2"/>
                    </a:cubicBezTo>
                    <a:cubicBezTo>
                      <a:pt x="11" y="0"/>
                      <a:pt x="17" y="2"/>
                      <a:pt x="19" y="7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6" y="88"/>
                      <a:pt x="54" y="93"/>
                      <a:pt x="49" y="96"/>
                    </a:cubicBezTo>
                    <a:cubicBezTo>
                      <a:pt x="48" y="96"/>
                      <a:pt x="46" y="97"/>
                      <a:pt x="45" y="97"/>
                    </a:cubicBez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613525" y="3898901"/>
                <a:ext cx="84137" cy="141288"/>
              </a:xfrm>
              <a:custGeom>
                <a:avLst/>
                <a:gdLst>
                  <a:gd name="T0" fmla="*/ 16237 w 57"/>
                  <a:gd name="T1" fmla="*/ 141288 h 97"/>
                  <a:gd name="T2" fmla="*/ 10333 w 57"/>
                  <a:gd name="T3" fmla="*/ 139831 h 97"/>
                  <a:gd name="T4" fmla="*/ 4428 w 57"/>
                  <a:gd name="T5" fmla="*/ 120896 h 97"/>
                  <a:gd name="T6" fmla="*/ 54615 w 57"/>
                  <a:gd name="T7" fmla="*/ 10196 h 97"/>
                  <a:gd name="T8" fmla="*/ 73804 w 57"/>
                  <a:gd name="T9" fmla="*/ 2913 h 97"/>
                  <a:gd name="T10" fmla="*/ 79709 w 57"/>
                  <a:gd name="T11" fmla="*/ 21849 h 97"/>
                  <a:gd name="T12" fmla="*/ 29522 w 57"/>
                  <a:gd name="T13" fmla="*/ 132549 h 97"/>
                  <a:gd name="T14" fmla="*/ 16237 w 57"/>
                  <a:gd name="T15" fmla="*/ 141288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97">
                    <a:moveTo>
                      <a:pt x="11" y="97"/>
                    </a:moveTo>
                    <a:cubicBezTo>
                      <a:pt x="10" y="97"/>
                      <a:pt x="9" y="96"/>
                      <a:pt x="7" y="96"/>
                    </a:cubicBezTo>
                    <a:cubicBezTo>
                      <a:pt x="3" y="93"/>
                      <a:pt x="0" y="88"/>
                      <a:pt x="3" y="83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2"/>
                      <a:pt x="45" y="0"/>
                      <a:pt x="50" y="2"/>
                    </a:cubicBezTo>
                    <a:cubicBezTo>
                      <a:pt x="54" y="4"/>
                      <a:pt x="57" y="10"/>
                      <a:pt x="54" y="15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4"/>
                      <a:pt x="15" y="97"/>
                      <a:pt x="11" y="97"/>
                    </a:cubicBez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6394450" y="4902201"/>
                <a:ext cx="28575" cy="250825"/>
              </a:xfrm>
              <a:custGeom>
                <a:avLst/>
                <a:gdLst>
                  <a:gd name="T0" fmla="*/ 13536 w 19"/>
                  <a:gd name="T1" fmla="*/ 250825 h 171"/>
                  <a:gd name="T2" fmla="*/ 0 w 19"/>
                  <a:gd name="T3" fmla="*/ 237624 h 171"/>
                  <a:gd name="T4" fmla="*/ 0 w 19"/>
                  <a:gd name="T5" fmla="*/ 14668 h 171"/>
                  <a:gd name="T6" fmla="*/ 13536 w 19"/>
                  <a:gd name="T7" fmla="*/ 0 h 171"/>
                  <a:gd name="T8" fmla="*/ 28575 w 19"/>
                  <a:gd name="T9" fmla="*/ 14668 h 171"/>
                  <a:gd name="T10" fmla="*/ 28575 w 19"/>
                  <a:gd name="T11" fmla="*/ 237624 h 171"/>
                  <a:gd name="T12" fmla="*/ 13536 w 19"/>
                  <a:gd name="T13" fmla="*/ 250825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1">
                    <a:moveTo>
                      <a:pt x="9" y="171"/>
                    </a:moveTo>
                    <a:cubicBezTo>
                      <a:pt x="4" y="171"/>
                      <a:pt x="0" y="167"/>
                      <a:pt x="0" y="16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9" y="4"/>
                      <a:pt x="19" y="10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19" y="167"/>
                      <a:pt x="14" y="171"/>
                      <a:pt x="9" y="171"/>
                    </a:cubicBez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6613525" y="4900613"/>
                <a:ext cx="84137" cy="141288"/>
              </a:xfrm>
              <a:custGeom>
                <a:avLst/>
                <a:gdLst>
                  <a:gd name="T0" fmla="*/ 67900 w 57"/>
                  <a:gd name="T1" fmla="*/ 141288 h 96"/>
                  <a:gd name="T2" fmla="*/ 54615 w 57"/>
                  <a:gd name="T3" fmla="*/ 133929 h 96"/>
                  <a:gd name="T4" fmla="*/ 4428 w 57"/>
                  <a:gd name="T5" fmla="*/ 22076 h 96"/>
                  <a:gd name="T6" fmla="*/ 10333 w 57"/>
                  <a:gd name="T7" fmla="*/ 2944 h 96"/>
                  <a:gd name="T8" fmla="*/ 29522 w 57"/>
                  <a:gd name="T9" fmla="*/ 10302 h 96"/>
                  <a:gd name="T10" fmla="*/ 79709 w 57"/>
                  <a:gd name="T11" fmla="*/ 122155 h 96"/>
                  <a:gd name="T12" fmla="*/ 73804 w 57"/>
                  <a:gd name="T13" fmla="*/ 139816 h 96"/>
                  <a:gd name="T14" fmla="*/ 67900 w 57"/>
                  <a:gd name="T15" fmla="*/ 141288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96">
                    <a:moveTo>
                      <a:pt x="46" y="96"/>
                    </a:moveTo>
                    <a:cubicBezTo>
                      <a:pt x="42" y="96"/>
                      <a:pt x="39" y="94"/>
                      <a:pt x="37" y="9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0"/>
                      <a:pt x="3" y="4"/>
                      <a:pt x="7" y="2"/>
                    </a:cubicBezTo>
                    <a:cubicBezTo>
                      <a:pt x="12" y="0"/>
                      <a:pt x="18" y="2"/>
                      <a:pt x="20" y="7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7" y="88"/>
                      <a:pt x="54" y="93"/>
                      <a:pt x="50" y="95"/>
                    </a:cubicBezTo>
                    <a:cubicBezTo>
                      <a:pt x="48" y="96"/>
                      <a:pt x="47" y="96"/>
                      <a:pt x="46" y="96"/>
                    </a:cubicBez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6119813" y="4900613"/>
                <a:ext cx="80962" cy="141288"/>
              </a:xfrm>
              <a:custGeom>
                <a:avLst/>
                <a:gdLst>
                  <a:gd name="T0" fmla="*/ 15903 w 56"/>
                  <a:gd name="T1" fmla="*/ 141288 h 96"/>
                  <a:gd name="T2" fmla="*/ 10120 w 56"/>
                  <a:gd name="T3" fmla="*/ 139816 h 96"/>
                  <a:gd name="T4" fmla="*/ 2892 w 56"/>
                  <a:gd name="T5" fmla="*/ 122155 h 96"/>
                  <a:gd name="T6" fmla="*/ 52047 w 56"/>
                  <a:gd name="T7" fmla="*/ 10302 h 96"/>
                  <a:gd name="T8" fmla="*/ 70842 w 56"/>
                  <a:gd name="T9" fmla="*/ 2944 h 96"/>
                  <a:gd name="T10" fmla="*/ 78071 w 56"/>
                  <a:gd name="T11" fmla="*/ 22076 h 96"/>
                  <a:gd name="T12" fmla="*/ 27469 w 56"/>
                  <a:gd name="T13" fmla="*/ 133929 h 96"/>
                  <a:gd name="T14" fmla="*/ 15903 w 56"/>
                  <a:gd name="T15" fmla="*/ 141288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96">
                    <a:moveTo>
                      <a:pt x="11" y="96"/>
                    </a:moveTo>
                    <a:cubicBezTo>
                      <a:pt x="9" y="96"/>
                      <a:pt x="8" y="96"/>
                      <a:pt x="7" y="95"/>
                    </a:cubicBezTo>
                    <a:cubicBezTo>
                      <a:pt x="2" y="93"/>
                      <a:pt x="0" y="88"/>
                      <a:pt x="2" y="83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9" y="2"/>
                      <a:pt x="44" y="0"/>
                      <a:pt x="49" y="2"/>
                    </a:cubicBezTo>
                    <a:cubicBezTo>
                      <a:pt x="54" y="4"/>
                      <a:pt x="56" y="10"/>
                      <a:pt x="54" y="1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4"/>
                      <a:pt x="14" y="96"/>
                      <a:pt x="11" y="96"/>
                    </a:cubicBez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88"/>
              <p:cNvSpPr/>
              <p:nvPr/>
            </p:nvSpPr>
            <p:spPr bwMode="auto">
              <a:xfrm>
                <a:off x="6180137" y="4305301"/>
                <a:ext cx="444500" cy="387350"/>
              </a:xfrm>
              <a:custGeom>
                <a:avLst/>
                <a:gdLst>
                  <a:gd name="T0" fmla="*/ 217 w 288"/>
                  <a:gd name="T1" fmla="*/ 0 h 252"/>
                  <a:gd name="T2" fmla="*/ 144 w 288"/>
                  <a:gd name="T3" fmla="*/ 44 h 252"/>
                  <a:gd name="T4" fmla="*/ 72 w 288"/>
                  <a:gd name="T5" fmla="*/ 0 h 252"/>
                  <a:gd name="T6" fmla="*/ 0 w 288"/>
                  <a:gd name="T7" fmla="*/ 72 h 252"/>
                  <a:gd name="T8" fmla="*/ 36 w 288"/>
                  <a:gd name="T9" fmla="*/ 144 h 252"/>
                  <a:gd name="T10" fmla="*/ 144 w 288"/>
                  <a:gd name="T11" fmla="*/ 252 h 252"/>
                  <a:gd name="T12" fmla="*/ 252 w 288"/>
                  <a:gd name="T13" fmla="*/ 144 h 252"/>
                  <a:gd name="T14" fmla="*/ 288 w 288"/>
                  <a:gd name="T15" fmla="*/ 72 h 252"/>
                  <a:gd name="T16" fmla="*/ 217 w 288"/>
                  <a:gd name="T1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8" h="252">
                    <a:moveTo>
                      <a:pt x="217" y="0"/>
                    </a:moveTo>
                    <a:cubicBezTo>
                      <a:pt x="180" y="0"/>
                      <a:pt x="144" y="44"/>
                      <a:pt x="144" y="44"/>
                    </a:cubicBezTo>
                    <a:cubicBezTo>
                      <a:pt x="144" y="44"/>
                      <a:pt x="108" y="0"/>
                      <a:pt x="72" y="0"/>
                    </a:cubicBezTo>
                    <a:cubicBezTo>
                      <a:pt x="35" y="0"/>
                      <a:pt x="0" y="18"/>
                      <a:pt x="0" y="72"/>
                    </a:cubicBezTo>
                    <a:cubicBezTo>
                      <a:pt x="0" y="111"/>
                      <a:pt x="36" y="144"/>
                      <a:pt x="36" y="144"/>
                    </a:cubicBezTo>
                    <a:cubicBezTo>
                      <a:pt x="144" y="252"/>
                      <a:pt x="144" y="252"/>
                      <a:pt x="144" y="252"/>
                    </a:cubicBezTo>
                    <a:cubicBezTo>
                      <a:pt x="252" y="144"/>
                      <a:pt x="252" y="144"/>
                      <a:pt x="252" y="144"/>
                    </a:cubicBezTo>
                    <a:cubicBezTo>
                      <a:pt x="252" y="144"/>
                      <a:pt x="288" y="111"/>
                      <a:pt x="288" y="72"/>
                    </a:cubicBezTo>
                    <a:cubicBezTo>
                      <a:pt x="288" y="18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Freeform 19"/>
          <p:cNvSpPr/>
          <p:nvPr/>
        </p:nvSpPr>
        <p:spPr bwMode="auto">
          <a:xfrm>
            <a:off x="4856163" y="1966913"/>
            <a:ext cx="1666875" cy="1666875"/>
          </a:xfrm>
          <a:custGeom>
            <a:avLst/>
            <a:gdLst>
              <a:gd name="T0" fmla="*/ 569 w 1139"/>
              <a:gd name="T1" fmla="*/ 0 h 1139"/>
              <a:gd name="T2" fmla="*/ 569 w 1139"/>
              <a:gd name="T3" fmla="*/ 0 h 1139"/>
              <a:gd name="T4" fmla="*/ 0 w 1139"/>
              <a:gd name="T5" fmla="*/ 570 h 1139"/>
              <a:gd name="T6" fmla="*/ 569 w 1139"/>
              <a:gd name="T7" fmla="*/ 1139 h 1139"/>
              <a:gd name="T8" fmla="*/ 569 w 1139"/>
              <a:gd name="T9" fmla="*/ 1139 h 1139"/>
              <a:gd name="T10" fmla="*/ 1139 w 1139"/>
              <a:gd name="T11" fmla="*/ 570 h 1139"/>
              <a:gd name="T12" fmla="*/ 569 w 1139"/>
              <a:gd name="T1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9" h="1139">
                <a:moveTo>
                  <a:pt x="569" y="0"/>
                </a:moveTo>
                <a:cubicBezTo>
                  <a:pt x="569" y="0"/>
                  <a:pt x="569" y="0"/>
                  <a:pt x="569" y="0"/>
                </a:cubicBezTo>
                <a:cubicBezTo>
                  <a:pt x="255" y="0"/>
                  <a:pt x="0" y="255"/>
                  <a:pt x="0" y="570"/>
                </a:cubicBezTo>
                <a:cubicBezTo>
                  <a:pt x="0" y="884"/>
                  <a:pt x="255" y="1139"/>
                  <a:pt x="569" y="1139"/>
                </a:cubicBezTo>
                <a:cubicBezTo>
                  <a:pt x="569" y="1139"/>
                  <a:pt x="569" y="1139"/>
                  <a:pt x="569" y="1139"/>
                </a:cubicBezTo>
                <a:cubicBezTo>
                  <a:pt x="884" y="1139"/>
                  <a:pt x="1139" y="884"/>
                  <a:pt x="1139" y="570"/>
                </a:cubicBezTo>
                <a:cubicBezTo>
                  <a:pt x="1139" y="255"/>
                  <a:pt x="884" y="0"/>
                  <a:pt x="569" y="0"/>
                </a:cubicBezTo>
                <a:close/>
              </a:path>
            </a:pathLst>
          </a:custGeom>
          <a:solidFill>
            <a:srgbClr val="64C6B7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5502275" y="2324100"/>
            <a:ext cx="388938" cy="958850"/>
          </a:xfrm>
          <a:custGeom>
            <a:avLst/>
            <a:gdLst>
              <a:gd name="T0" fmla="*/ 266 w 266"/>
              <a:gd name="T1" fmla="*/ 473 h 656"/>
              <a:gd name="T2" fmla="*/ 221 w 266"/>
              <a:gd name="T3" fmla="*/ 577 h 656"/>
              <a:gd name="T4" fmla="*/ 163 w 266"/>
              <a:gd name="T5" fmla="*/ 626 h 656"/>
              <a:gd name="T6" fmla="*/ 133 w 266"/>
              <a:gd name="T7" fmla="*/ 656 h 656"/>
              <a:gd name="T8" fmla="*/ 103 w 266"/>
              <a:gd name="T9" fmla="*/ 626 h 656"/>
              <a:gd name="T10" fmla="*/ 42 w 266"/>
              <a:gd name="T11" fmla="*/ 578 h 656"/>
              <a:gd name="T12" fmla="*/ 0 w 266"/>
              <a:gd name="T13" fmla="*/ 473 h 656"/>
              <a:gd name="T14" fmla="*/ 30 w 266"/>
              <a:gd name="T15" fmla="*/ 443 h 656"/>
              <a:gd name="T16" fmla="*/ 60 w 266"/>
              <a:gd name="T17" fmla="*/ 473 h 656"/>
              <a:gd name="T18" fmla="*/ 103 w 266"/>
              <a:gd name="T19" fmla="*/ 332 h 656"/>
              <a:gd name="T20" fmla="*/ 37 w 266"/>
              <a:gd name="T21" fmla="*/ 274 h 656"/>
              <a:gd name="T22" fmla="*/ 7 w 266"/>
              <a:gd name="T23" fmla="*/ 186 h 656"/>
              <a:gd name="T24" fmla="*/ 10 w 266"/>
              <a:gd name="T25" fmla="*/ 146 h 656"/>
              <a:gd name="T26" fmla="*/ 40 w 266"/>
              <a:gd name="T27" fmla="*/ 87 h 656"/>
              <a:gd name="T28" fmla="*/ 103 w 266"/>
              <a:gd name="T29" fmla="*/ 31 h 656"/>
              <a:gd name="T30" fmla="*/ 133 w 266"/>
              <a:gd name="T31" fmla="*/ 0 h 656"/>
              <a:gd name="T32" fmla="*/ 163 w 266"/>
              <a:gd name="T33" fmla="*/ 31 h 656"/>
              <a:gd name="T34" fmla="*/ 199 w 266"/>
              <a:gd name="T35" fmla="*/ 69 h 656"/>
              <a:gd name="T36" fmla="*/ 240 w 266"/>
              <a:gd name="T37" fmla="*/ 120 h 656"/>
              <a:gd name="T38" fmla="*/ 249 w 266"/>
              <a:gd name="T39" fmla="*/ 175 h 656"/>
              <a:gd name="T40" fmla="*/ 243 w 266"/>
              <a:gd name="T41" fmla="*/ 201 h 656"/>
              <a:gd name="T42" fmla="*/ 216 w 266"/>
              <a:gd name="T43" fmla="*/ 211 h 656"/>
              <a:gd name="T44" fmla="*/ 192 w 266"/>
              <a:gd name="T45" fmla="*/ 194 h 656"/>
              <a:gd name="T46" fmla="*/ 188 w 266"/>
              <a:gd name="T47" fmla="*/ 156 h 656"/>
              <a:gd name="T48" fmla="*/ 163 w 266"/>
              <a:gd name="T49" fmla="*/ 118 h 656"/>
              <a:gd name="T50" fmla="*/ 196 w 266"/>
              <a:gd name="T51" fmla="*/ 326 h 656"/>
              <a:gd name="T52" fmla="*/ 67 w 266"/>
              <a:gd name="T53" fmla="*/ 185 h 656"/>
              <a:gd name="T54" fmla="*/ 103 w 266"/>
              <a:gd name="T55" fmla="*/ 255 h 656"/>
              <a:gd name="T56" fmla="*/ 84 w 266"/>
              <a:gd name="T57" fmla="*/ 129 h 656"/>
              <a:gd name="T58" fmla="*/ 69 w 266"/>
              <a:gd name="T59" fmla="*/ 163 h 656"/>
              <a:gd name="T60" fmla="*/ 67 w 266"/>
              <a:gd name="T61" fmla="*/ 185 h 656"/>
              <a:gd name="T62" fmla="*/ 193 w 266"/>
              <a:gd name="T63" fmla="*/ 520 h 656"/>
              <a:gd name="T64" fmla="*/ 194 w 266"/>
              <a:gd name="T65" fmla="*/ 418 h 656"/>
              <a:gd name="T66" fmla="*/ 163 w 266"/>
              <a:gd name="T67" fmla="*/ 54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6" h="656">
                <a:moveTo>
                  <a:pt x="226" y="356"/>
                </a:moveTo>
                <a:cubicBezTo>
                  <a:pt x="253" y="390"/>
                  <a:pt x="266" y="429"/>
                  <a:pt x="266" y="473"/>
                </a:cubicBezTo>
                <a:cubicBezTo>
                  <a:pt x="266" y="501"/>
                  <a:pt x="261" y="523"/>
                  <a:pt x="251" y="540"/>
                </a:cubicBezTo>
                <a:cubicBezTo>
                  <a:pt x="241" y="556"/>
                  <a:pt x="231" y="569"/>
                  <a:pt x="221" y="577"/>
                </a:cubicBezTo>
                <a:cubicBezTo>
                  <a:pt x="206" y="590"/>
                  <a:pt x="186" y="599"/>
                  <a:pt x="163" y="603"/>
                </a:cubicBezTo>
                <a:cubicBezTo>
                  <a:pt x="163" y="626"/>
                  <a:pt x="163" y="626"/>
                  <a:pt x="163" y="626"/>
                </a:cubicBezTo>
                <a:cubicBezTo>
                  <a:pt x="163" y="634"/>
                  <a:pt x="160" y="642"/>
                  <a:pt x="154" y="647"/>
                </a:cubicBezTo>
                <a:cubicBezTo>
                  <a:pt x="148" y="653"/>
                  <a:pt x="141" y="656"/>
                  <a:pt x="133" y="656"/>
                </a:cubicBezTo>
                <a:cubicBezTo>
                  <a:pt x="125" y="656"/>
                  <a:pt x="118" y="653"/>
                  <a:pt x="112" y="647"/>
                </a:cubicBezTo>
                <a:cubicBezTo>
                  <a:pt x="106" y="642"/>
                  <a:pt x="103" y="634"/>
                  <a:pt x="103" y="626"/>
                </a:cubicBezTo>
                <a:cubicBezTo>
                  <a:pt x="103" y="605"/>
                  <a:pt x="103" y="605"/>
                  <a:pt x="103" y="605"/>
                </a:cubicBezTo>
                <a:cubicBezTo>
                  <a:pt x="79" y="601"/>
                  <a:pt x="59" y="591"/>
                  <a:pt x="42" y="578"/>
                </a:cubicBezTo>
                <a:cubicBezTo>
                  <a:pt x="32" y="570"/>
                  <a:pt x="23" y="557"/>
                  <a:pt x="14" y="541"/>
                </a:cubicBezTo>
                <a:cubicBezTo>
                  <a:pt x="5" y="524"/>
                  <a:pt x="0" y="502"/>
                  <a:pt x="0" y="473"/>
                </a:cubicBezTo>
                <a:cubicBezTo>
                  <a:pt x="0" y="465"/>
                  <a:pt x="3" y="458"/>
                  <a:pt x="9" y="452"/>
                </a:cubicBezTo>
                <a:cubicBezTo>
                  <a:pt x="14" y="446"/>
                  <a:pt x="22" y="443"/>
                  <a:pt x="30" y="443"/>
                </a:cubicBezTo>
                <a:cubicBezTo>
                  <a:pt x="38" y="443"/>
                  <a:pt x="45" y="446"/>
                  <a:pt x="51" y="452"/>
                </a:cubicBezTo>
                <a:cubicBezTo>
                  <a:pt x="57" y="458"/>
                  <a:pt x="60" y="465"/>
                  <a:pt x="60" y="473"/>
                </a:cubicBezTo>
                <a:cubicBezTo>
                  <a:pt x="60" y="511"/>
                  <a:pt x="74" y="535"/>
                  <a:pt x="103" y="543"/>
                </a:cubicBezTo>
                <a:cubicBezTo>
                  <a:pt x="103" y="332"/>
                  <a:pt x="103" y="332"/>
                  <a:pt x="103" y="332"/>
                </a:cubicBezTo>
                <a:cubicBezTo>
                  <a:pt x="91" y="323"/>
                  <a:pt x="80" y="315"/>
                  <a:pt x="68" y="305"/>
                </a:cubicBezTo>
                <a:cubicBezTo>
                  <a:pt x="57" y="296"/>
                  <a:pt x="46" y="286"/>
                  <a:pt x="37" y="274"/>
                </a:cubicBezTo>
                <a:cubicBezTo>
                  <a:pt x="28" y="262"/>
                  <a:pt x="21" y="249"/>
                  <a:pt x="15" y="235"/>
                </a:cubicBezTo>
                <a:cubicBezTo>
                  <a:pt x="10" y="220"/>
                  <a:pt x="7" y="204"/>
                  <a:pt x="7" y="186"/>
                </a:cubicBezTo>
                <a:cubicBezTo>
                  <a:pt x="7" y="183"/>
                  <a:pt x="7" y="179"/>
                  <a:pt x="7" y="171"/>
                </a:cubicBezTo>
                <a:cubicBezTo>
                  <a:pt x="7" y="164"/>
                  <a:pt x="8" y="156"/>
                  <a:pt x="10" y="146"/>
                </a:cubicBezTo>
                <a:cubicBezTo>
                  <a:pt x="13" y="137"/>
                  <a:pt x="16" y="127"/>
                  <a:pt x="21" y="117"/>
                </a:cubicBezTo>
                <a:cubicBezTo>
                  <a:pt x="25" y="106"/>
                  <a:pt x="32" y="97"/>
                  <a:pt x="40" y="87"/>
                </a:cubicBezTo>
                <a:cubicBezTo>
                  <a:pt x="57" y="70"/>
                  <a:pt x="78" y="59"/>
                  <a:pt x="103" y="55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3" y="22"/>
                  <a:pt x="106" y="15"/>
                  <a:pt x="112" y="9"/>
                </a:cubicBezTo>
                <a:cubicBezTo>
                  <a:pt x="118" y="3"/>
                  <a:pt x="125" y="0"/>
                  <a:pt x="133" y="0"/>
                </a:cubicBezTo>
                <a:cubicBezTo>
                  <a:pt x="141" y="0"/>
                  <a:pt x="148" y="3"/>
                  <a:pt x="154" y="9"/>
                </a:cubicBezTo>
                <a:cubicBezTo>
                  <a:pt x="160" y="15"/>
                  <a:pt x="163" y="22"/>
                  <a:pt x="163" y="31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78" y="58"/>
                  <a:pt x="190" y="63"/>
                  <a:pt x="199" y="69"/>
                </a:cubicBezTo>
                <a:cubicBezTo>
                  <a:pt x="209" y="76"/>
                  <a:pt x="216" y="82"/>
                  <a:pt x="221" y="88"/>
                </a:cubicBezTo>
                <a:cubicBezTo>
                  <a:pt x="230" y="98"/>
                  <a:pt x="236" y="108"/>
                  <a:pt x="240" y="120"/>
                </a:cubicBezTo>
                <a:cubicBezTo>
                  <a:pt x="244" y="131"/>
                  <a:pt x="247" y="141"/>
                  <a:pt x="248" y="151"/>
                </a:cubicBezTo>
                <a:cubicBezTo>
                  <a:pt x="249" y="160"/>
                  <a:pt x="250" y="168"/>
                  <a:pt x="249" y="175"/>
                </a:cubicBezTo>
                <a:cubicBezTo>
                  <a:pt x="248" y="182"/>
                  <a:pt x="248" y="186"/>
                  <a:pt x="248" y="188"/>
                </a:cubicBezTo>
                <a:cubicBezTo>
                  <a:pt x="247" y="193"/>
                  <a:pt x="245" y="198"/>
                  <a:pt x="243" y="201"/>
                </a:cubicBezTo>
                <a:cubicBezTo>
                  <a:pt x="241" y="204"/>
                  <a:pt x="237" y="207"/>
                  <a:pt x="233" y="209"/>
                </a:cubicBezTo>
                <a:cubicBezTo>
                  <a:pt x="229" y="212"/>
                  <a:pt x="223" y="213"/>
                  <a:pt x="216" y="211"/>
                </a:cubicBezTo>
                <a:cubicBezTo>
                  <a:pt x="209" y="210"/>
                  <a:pt x="203" y="208"/>
                  <a:pt x="200" y="205"/>
                </a:cubicBezTo>
                <a:cubicBezTo>
                  <a:pt x="196" y="202"/>
                  <a:pt x="194" y="198"/>
                  <a:pt x="192" y="194"/>
                </a:cubicBezTo>
                <a:cubicBezTo>
                  <a:pt x="190" y="190"/>
                  <a:pt x="189" y="185"/>
                  <a:pt x="189" y="180"/>
                </a:cubicBezTo>
                <a:cubicBezTo>
                  <a:pt x="189" y="175"/>
                  <a:pt x="189" y="167"/>
                  <a:pt x="188" y="156"/>
                </a:cubicBezTo>
                <a:cubicBezTo>
                  <a:pt x="187" y="145"/>
                  <a:pt x="183" y="136"/>
                  <a:pt x="176" y="128"/>
                </a:cubicBezTo>
                <a:cubicBezTo>
                  <a:pt x="172" y="123"/>
                  <a:pt x="167" y="120"/>
                  <a:pt x="163" y="118"/>
                </a:cubicBezTo>
                <a:cubicBezTo>
                  <a:pt x="163" y="300"/>
                  <a:pt x="163" y="300"/>
                  <a:pt x="163" y="300"/>
                </a:cubicBezTo>
                <a:cubicBezTo>
                  <a:pt x="174" y="308"/>
                  <a:pt x="185" y="317"/>
                  <a:pt x="196" y="326"/>
                </a:cubicBezTo>
                <a:cubicBezTo>
                  <a:pt x="206" y="335"/>
                  <a:pt x="216" y="345"/>
                  <a:pt x="226" y="356"/>
                </a:cubicBezTo>
                <a:close/>
                <a:moveTo>
                  <a:pt x="67" y="185"/>
                </a:moveTo>
                <a:cubicBezTo>
                  <a:pt x="67" y="200"/>
                  <a:pt x="70" y="213"/>
                  <a:pt x="76" y="224"/>
                </a:cubicBezTo>
                <a:cubicBezTo>
                  <a:pt x="82" y="234"/>
                  <a:pt x="91" y="245"/>
                  <a:pt x="103" y="255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96" y="119"/>
                  <a:pt x="90" y="123"/>
                  <a:pt x="84" y="129"/>
                </a:cubicBezTo>
                <a:cubicBezTo>
                  <a:pt x="80" y="134"/>
                  <a:pt x="76" y="140"/>
                  <a:pt x="74" y="146"/>
                </a:cubicBezTo>
                <a:cubicBezTo>
                  <a:pt x="72" y="152"/>
                  <a:pt x="70" y="157"/>
                  <a:pt x="69" y="163"/>
                </a:cubicBezTo>
                <a:cubicBezTo>
                  <a:pt x="68" y="170"/>
                  <a:pt x="67" y="176"/>
                  <a:pt x="67" y="182"/>
                </a:cubicBezTo>
                <a:lnTo>
                  <a:pt x="67" y="185"/>
                </a:lnTo>
                <a:close/>
                <a:moveTo>
                  <a:pt x="163" y="541"/>
                </a:moveTo>
                <a:cubicBezTo>
                  <a:pt x="174" y="537"/>
                  <a:pt x="184" y="530"/>
                  <a:pt x="193" y="520"/>
                </a:cubicBezTo>
                <a:cubicBezTo>
                  <a:pt x="201" y="510"/>
                  <a:pt x="206" y="495"/>
                  <a:pt x="206" y="473"/>
                </a:cubicBezTo>
                <a:cubicBezTo>
                  <a:pt x="206" y="452"/>
                  <a:pt x="202" y="433"/>
                  <a:pt x="194" y="418"/>
                </a:cubicBezTo>
                <a:cubicBezTo>
                  <a:pt x="187" y="403"/>
                  <a:pt x="176" y="390"/>
                  <a:pt x="163" y="378"/>
                </a:cubicBezTo>
                <a:lnTo>
                  <a:pt x="163" y="54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105275" y="2741613"/>
            <a:ext cx="1223963" cy="1223963"/>
          </a:xfrm>
          <a:prstGeom prst="ellipse">
            <a:avLst/>
          </a:prstGeom>
          <a:solidFill>
            <a:srgbClr val="FA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89450" y="3813175"/>
            <a:ext cx="461962" cy="436563"/>
          </a:xfrm>
          <a:prstGeom prst="rect">
            <a:avLst/>
          </a:prstGeom>
          <a:solidFill>
            <a:srgbClr val="FA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552950" y="2809875"/>
            <a:ext cx="334962" cy="155575"/>
          </a:xfrm>
          <a:prstGeom prst="ellipse">
            <a:avLst/>
          </a:prstGeom>
          <a:solidFill>
            <a:srgbClr val="FFE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330700" y="2901950"/>
            <a:ext cx="168275" cy="130175"/>
          </a:xfrm>
          <a:custGeom>
            <a:avLst/>
            <a:gdLst>
              <a:gd name="T0" fmla="*/ 156569 w 115"/>
              <a:gd name="T1" fmla="*/ 17552 h 89"/>
              <a:gd name="T2" fmla="*/ 105355 w 115"/>
              <a:gd name="T3" fmla="*/ 97997 h 89"/>
              <a:gd name="T4" fmla="*/ 11706 w 115"/>
              <a:gd name="T5" fmla="*/ 111161 h 89"/>
              <a:gd name="T6" fmla="*/ 61457 w 115"/>
              <a:gd name="T7" fmla="*/ 30715 h 89"/>
              <a:gd name="T8" fmla="*/ 156569 w 115"/>
              <a:gd name="T9" fmla="*/ 17552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89">
                <a:moveTo>
                  <a:pt x="107" y="12"/>
                </a:moveTo>
                <a:cubicBezTo>
                  <a:pt x="115" y="25"/>
                  <a:pt x="100" y="50"/>
                  <a:pt x="72" y="67"/>
                </a:cubicBezTo>
                <a:cubicBezTo>
                  <a:pt x="45" y="85"/>
                  <a:pt x="16" y="89"/>
                  <a:pt x="8" y="76"/>
                </a:cubicBezTo>
                <a:cubicBezTo>
                  <a:pt x="0" y="64"/>
                  <a:pt x="15" y="39"/>
                  <a:pt x="42" y="21"/>
                </a:cubicBezTo>
                <a:cubicBezTo>
                  <a:pt x="70" y="4"/>
                  <a:pt x="99" y="0"/>
                  <a:pt x="107" y="12"/>
                </a:cubicBezTo>
                <a:close/>
              </a:path>
            </a:pathLst>
          </a:custGeom>
          <a:solidFill>
            <a:srgbClr val="FFE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4467225" y="3168650"/>
            <a:ext cx="508000" cy="484188"/>
          </a:xfrm>
          <a:custGeom>
            <a:avLst/>
            <a:gdLst>
              <a:gd name="T0" fmla="*/ 254000 w 348"/>
              <a:gd name="T1" fmla="*/ 484188 h 331"/>
              <a:gd name="T2" fmla="*/ 43793 w 348"/>
              <a:gd name="T3" fmla="*/ 191627 h 331"/>
              <a:gd name="T4" fmla="*/ 14598 w 348"/>
              <a:gd name="T5" fmla="*/ 76066 h 331"/>
              <a:gd name="T6" fmla="*/ 65690 w 348"/>
              <a:gd name="T7" fmla="*/ 27793 h 331"/>
              <a:gd name="T8" fmla="*/ 143057 w 348"/>
              <a:gd name="T9" fmla="*/ 48273 h 331"/>
              <a:gd name="T10" fmla="*/ 254000 w 348"/>
              <a:gd name="T11" fmla="*/ 0 h 331"/>
              <a:gd name="T12" fmla="*/ 363483 w 348"/>
              <a:gd name="T13" fmla="*/ 48273 h 331"/>
              <a:gd name="T14" fmla="*/ 442310 w 348"/>
              <a:gd name="T15" fmla="*/ 27793 h 331"/>
              <a:gd name="T16" fmla="*/ 491943 w 348"/>
              <a:gd name="T17" fmla="*/ 76066 h 331"/>
              <a:gd name="T18" fmla="*/ 462747 w 348"/>
              <a:gd name="T19" fmla="*/ 191627 h 331"/>
              <a:gd name="T20" fmla="*/ 254000 w 348"/>
              <a:gd name="T21" fmla="*/ 484188 h 331"/>
              <a:gd name="T22" fmla="*/ 89046 w 348"/>
              <a:gd name="T23" fmla="*/ 40959 h 331"/>
              <a:gd name="T24" fmla="*/ 71529 w 348"/>
              <a:gd name="T25" fmla="*/ 45347 h 331"/>
              <a:gd name="T26" fmla="*/ 32115 w 348"/>
              <a:gd name="T27" fmla="*/ 80454 h 331"/>
              <a:gd name="T28" fmla="*/ 58391 w 348"/>
              <a:gd name="T29" fmla="*/ 181388 h 331"/>
              <a:gd name="T30" fmla="*/ 254000 w 348"/>
              <a:gd name="T31" fmla="*/ 454932 h 331"/>
              <a:gd name="T32" fmla="*/ 448149 w 348"/>
              <a:gd name="T33" fmla="*/ 181388 h 331"/>
              <a:gd name="T34" fmla="*/ 474425 w 348"/>
              <a:gd name="T35" fmla="*/ 80454 h 331"/>
              <a:gd name="T36" fmla="*/ 436471 w 348"/>
              <a:gd name="T37" fmla="*/ 45347 h 331"/>
              <a:gd name="T38" fmla="*/ 417494 w 348"/>
              <a:gd name="T39" fmla="*/ 40959 h 331"/>
              <a:gd name="T40" fmla="*/ 373701 w 348"/>
              <a:gd name="T41" fmla="*/ 64363 h 331"/>
              <a:gd name="T42" fmla="*/ 367862 w 348"/>
              <a:gd name="T43" fmla="*/ 191627 h 331"/>
              <a:gd name="T44" fmla="*/ 340126 w 348"/>
              <a:gd name="T45" fmla="*/ 213569 h 331"/>
              <a:gd name="T46" fmla="*/ 334287 w 348"/>
              <a:gd name="T47" fmla="*/ 212107 h 331"/>
              <a:gd name="T48" fmla="*/ 316770 w 348"/>
              <a:gd name="T49" fmla="*/ 191627 h 331"/>
              <a:gd name="T50" fmla="*/ 351805 w 348"/>
              <a:gd name="T51" fmla="*/ 61438 h 331"/>
              <a:gd name="T52" fmla="*/ 254000 w 348"/>
              <a:gd name="T53" fmla="*/ 17554 h 331"/>
              <a:gd name="T54" fmla="*/ 154736 w 348"/>
              <a:gd name="T55" fmla="*/ 61438 h 331"/>
              <a:gd name="T56" fmla="*/ 191230 w 348"/>
              <a:gd name="T57" fmla="*/ 191627 h 331"/>
              <a:gd name="T58" fmla="*/ 173713 w 348"/>
              <a:gd name="T59" fmla="*/ 212107 h 331"/>
              <a:gd name="T60" fmla="*/ 166414 w 348"/>
              <a:gd name="T61" fmla="*/ 213569 h 331"/>
              <a:gd name="T62" fmla="*/ 138678 w 348"/>
              <a:gd name="T63" fmla="*/ 191627 h 331"/>
              <a:gd name="T64" fmla="*/ 132839 w 348"/>
              <a:gd name="T65" fmla="*/ 64363 h 331"/>
              <a:gd name="T66" fmla="*/ 89046 w 348"/>
              <a:gd name="T67" fmla="*/ 40959 h 331"/>
              <a:gd name="T68" fmla="*/ 360563 w 348"/>
              <a:gd name="T69" fmla="*/ 80454 h 331"/>
              <a:gd name="T70" fmla="*/ 332828 w 348"/>
              <a:gd name="T71" fmla="*/ 185776 h 331"/>
              <a:gd name="T72" fmla="*/ 338667 w 348"/>
              <a:gd name="T73" fmla="*/ 196016 h 331"/>
              <a:gd name="T74" fmla="*/ 340126 w 348"/>
              <a:gd name="T75" fmla="*/ 196016 h 331"/>
              <a:gd name="T76" fmla="*/ 353264 w 348"/>
              <a:gd name="T77" fmla="*/ 182850 h 331"/>
              <a:gd name="T78" fmla="*/ 360563 w 348"/>
              <a:gd name="T79" fmla="*/ 80454 h 331"/>
              <a:gd name="T80" fmla="*/ 145977 w 348"/>
              <a:gd name="T81" fmla="*/ 80454 h 331"/>
              <a:gd name="T82" fmla="*/ 153276 w 348"/>
              <a:gd name="T83" fmla="*/ 182850 h 331"/>
              <a:gd name="T84" fmla="*/ 166414 w 348"/>
              <a:gd name="T85" fmla="*/ 196016 h 331"/>
              <a:gd name="T86" fmla="*/ 167874 w 348"/>
              <a:gd name="T87" fmla="*/ 196016 h 331"/>
              <a:gd name="T88" fmla="*/ 173713 w 348"/>
              <a:gd name="T89" fmla="*/ 185776 h 331"/>
              <a:gd name="T90" fmla="*/ 145977 w 348"/>
              <a:gd name="T91" fmla="*/ 80454 h 3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48" h="331">
                <a:moveTo>
                  <a:pt x="174" y="331"/>
                </a:moveTo>
                <a:cubicBezTo>
                  <a:pt x="30" y="131"/>
                  <a:pt x="30" y="131"/>
                  <a:pt x="30" y="131"/>
                </a:cubicBezTo>
                <a:cubicBezTo>
                  <a:pt x="29" y="129"/>
                  <a:pt x="0" y="86"/>
                  <a:pt x="10" y="52"/>
                </a:cubicBezTo>
                <a:cubicBezTo>
                  <a:pt x="15" y="37"/>
                  <a:pt x="27" y="26"/>
                  <a:pt x="45" y="19"/>
                </a:cubicBezTo>
                <a:cubicBezTo>
                  <a:pt x="63" y="13"/>
                  <a:pt x="82" y="18"/>
                  <a:pt x="98" y="33"/>
                </a:cubicBezTo>
                <a:cubicBezTo>
                  <a:pt x="109" y="17"/>
                  <a:pt x="131" y="0"/>
                  <a:pt x="174" y="0"/>
                </a:cubicBezTo>
                <a:cubicBezTo>
                  <a:pt x="216" y="0"/>
                  <a:pt x="238" y="17"/>
                  <a:pt x="249" y="33"/>
                </a:cubicBezTo>
                <a:cubicBezTo>
                  <a:pt x="265" y="18"/>
                  <a:pt x="284" y="13"/>
                  <a:pt x="303" y="19"/>
                </a:cubicBezTo>
                <a:cubicBezTo>
                  <a:pt x="321" y="26"/>
                  <a:pt x="332" y="37"/>
                  <a:pt x="337" y="52"/>
                </a:cubicBezTo>
                <a:cubicBezTo>
                  <a:pt x="348" y="86"/>
                  <a:pt x="318" y="129"/>
                  <a:pt x="317" y="131"/>
                </a:cubicBezTo>
                <a:lnTo>
                  <a:pt x="174" y="331"/>
                </a:lnTo>
                <a:close/>
                <a:moveTo>
                  <a:pt x="61" y="28"/>
                </a:moveTo>
                <a:cubicBezTo>
                  <a:pt x="57" y="28"/>
                  <a:pt x="53" y="29"/>
                  <a:pt x="49" y="31"/>
                </a:cubicBezTo>
                <a:cubicBezTo>
                  <a:pt x="34" y="36"/>
                  <a:pt x="25" y="44"/>
                  <a:pt x="22" y="55"/>
                </a:cubicBezTo>
                <a:cubicBezTo>
                  <a:pt x="13" y="84"/>
                  <a:pt x="40" y="123"/>
                  <a:pt x="40" y="124"/>
                </a:cubicBezTo>
                <a:cubicBezTo>
                  <a:pt x="174" y="311"/>
                  <a:pt x="174" y="311"/>
                  <a:pt x="174" y="311"/>
                </a:cubicBezTo>
                <a:cubicBezTo>
                  <a:pt x="307" y="124"/>
                  <a:pt x="307" y="124"/>
                  <a:pt x="307" y="124"/>
                </a:cubicBezTo>
                <a:cubicBezTo>
                  <a:pt x="307" y="123"/>
                  <a:pt x="334" y="84"/>
                  <a:pt x="325" y="55"/>
                </a:cubicBezTo>
                <a:cubicBezTo>
                  <a:pt x="322" y="44"/>
                  <a:pt x="313" y="36"/>
                  <a:pt x="299" y="31"/>
                </a:cubicBezTo>
                <a:cubicBezTo>
                  <a:pt x="294" y="29"/>
                  <a:pt x="290" y="28"/>
                  <a:pt x="286" y="28"/>
                </a:cubicBezTo>
                <a:cubicBezTo>
                  <a:pt x="273" y="28"/>
                  <a:pt x="263" y="36"/>
                  <a:pt x="256" y="44"/>
                </a:cubicBezTo>
                <a:cubicBezTo>
                  <a:pt x="269" y="73"/>
                  <a:pt x="265" y="110"/>
                  <a:pt x="252" y="131"/>
                </a:cubicBezTo>
                <a:cubicBezTo>
                  <a:pt x="247" y="141"/>
                  <a:pt x="240" y="146"/>
                  <a:pt x="233" y="146"/>
                </a:cubicBezTo>
                <a:cubicBezTo>
                  <a:pt x="232" y="146"/>
                  <a:pt x="230" y="146"/>
                  <a:pt x="229" y="145"/>
                </a:cubicBezTo>
                <a:cubicBezTo>
                  <a:pt x="225" y="144"/>
                  <a:pt x="219" y="140"/>
                  <a:pt x="217" y="131"/>
                </a:cubicBezTo>
                <a:cubicBezTo>
                  <a:pt x="211" y="111"/>
                  <a:pt x="220" y="70"/>
                  <a:pt x="241" y="42"/>
                </a:cubicBezTo>
                <a:cubicBezTo>
                  <a:pt x="228" y="22"/>
                  <a:pt x="206" y="12"/>
                  <a:pt x="174" y="12"/>
                </a:cubicBezTo>
                <a:cubicBezTo>
                  <a:pt x="141" y="12"/>
                  <a:pt x="119" y="22"/>
                  <a:pt x="106" y="42"/>
                </a:cubicBezTo>
                <a:cubicBezTo>
                  <a:pt x="127" y="70"/>
                  <a:pt x="136" y="111"/>
                  <a:pt x="131" y="131"/>
                </a:cubicBezTo>
                <a:cubicBezTo>
                  <a:pt x="128" y="140"/>
                  <a:pt x="123" y="144"/>
                  <a:pt x="119" y="145"/>
                </a:cubicBezTo>
                <a:cubicBezTo>
                  <a:pt x="117" y="146"/>
                  <a:pt x="116" y="146"/>
                  <a:pt x="114" y="146"/>
                </a:cubicBezTo>
                <a:cubicBezTo>
                  <a:pt x="107" y="146"/>
                  <a:pt x="100" y="141"/>
                  <a:pt x="95" y="131"/>
                </a:cubicBezTo>
                <a:cubicBezTo>
                  <a:pt x="82" y="110"/>
                  <a:pt x="78" y="73"/>
                  <a:pt x="91" y="44"/>
                </a:cubicBezTo>
                <a:cubicBezTo>
                  <a:pt x="84" y="36"/>
                  <a:pt x="74" y="28"/>
                  <a:pt x="61" y="28"/>
                </a:cubicBezTo>
                <a:close/>
                <a:moveTo>
                  <a:pt x="247" y="55"/>
                </a:moveTo>
                <a:cubicBezTo>
                  <a:pt x="231" y="79"/>
                  <a:pt x="224" y="112"/>
                  <a:pt x="228" y="127"/>
                </a:cubicBezTo>
                <a:cubicBezTo>
                  <a:pt x="229" y="130"/>
                  <a:pt x="230" y="133"/>
                  <a:pt x="232" y="134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5" y="134"/>
                  <a:pt x="238" y="132"/>
                  <a:pt x="242" y="125"/>
                </a:cubicBezTo>
                <a:cubicBezTo>
                  <a:pt x="251" y="111"/>
                  <a:pt x="257" y="81"/>
                  <a:pt x="247" y="55"/>
                </a:cubicBezTo>
                <a:close/>
                <a:moveTo>
                  <a:pt x="100" y="55"/>
                </a:moveTo>
                <a:cubicBezTo>
                  <a:pt x="90" y="81"/>
                  <a:pt x="97" y="111"/>
                  <a:pt x="105" y="125"/>
                </a:cubicBezTo>
                <a:cubicBezTo>
                  <a:pt x="109" y="132"/>
                  <a:pt x="112" y="134"/>
                  <a:pt x="114" y="134"/>
                </a:cubicBezTo>
                <a:cubicBezTo>
                  <a:pt x="114" y="134"/>
                  <a:pt x="115" y="134"/>
                  <a:pt x="115" y="134"/>
                </a:cubicBezTo>
                <a:cubicBezTo>
                  <a:pt x="117" y="133"/>
                  <a:pt x="118" y="130"/>
                  <a:pt x="119" y="127"/>
                </a:cubicBezTo>
                <a:cubicBezTo>
                  <a:pt x="123" y="112"/>
                  <a:pt x="116" y="79"/>
                  <a:pt x="100" y="55"/>
                </a:cubicBezTo>
                <a:close/>
              </a:path>
            </a:pathLst>
          </a:custGeom>
          <a:solidFill>
            <a:srgbClr val="47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4713287" y="3629025"/>
            <a:ext cx="17462" cy="508000"/>
          </a:xfrm>
          <a:custGeom>
            <a:avLst/>
            <a:gdLst>
              <a:gd name="T0" fmla="*/ 8731 w 12"/>
              <a:gd name="T1" fmla="*/ 508000 h 347"/>
              <a:gd name="T2" fmla="*/ 0 w 12"/>
              <a:gd name="T3" fmla="*/ 499216 h 347"/>
              <a:gd name="T4" fmla="*/ 0 w 12"/>
              <a:gd name="T5" fmla="*/ 8784 h 347"/>
              <a:gd name="T6" fmla="*/ 8731 w 12"/>
              <a:gd name="T7" fmla="*/ 0 h 347"/>
              <a:gd name="T8" fmla="*/ 17462 w 12"/>
              <a:gd name="T9" fmla="*/ 8784 h 347"/>
              <a:gd name="T10" fmla="*/ 17462 w 12"/>
              <a:gd name="T11" fmla="*/ 499216 h 347"/>
              <a:gd name="T12" fmla="*/ 8731 w 12"/>
              <a:gd name="T13" fmla="*/ 508000 h 3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347">
                <a:moveTo>
                  <a:pt x="6" y="347"/>
                </a:moveTo>
                <a:cubicBezTo>
                  <a:pt x="2" y="347"/>
                  <a:pt x="0" y="344"/>
                  <a:pt x="0" y="34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341"/>
                  <a:pt x="12" y="341"/>
                  <a:pt x="12" y="341"/>
                </a:cubicBezTo>
                <a:cubicBezTo>
                  <a:pt x="12" y="344"/>
                  <a:pt x="9" y="347"/>
                  <a:pt x="6" y="347"/>
                </a:cubicBezTo>
                <a:close/>
              </a:path>
            </a:pathLst>
          </a:custGeom>
          <a:solidFill>
            <a:srgbClr val="47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46587" y="4070350"/>
            <a:ext cx="547687" cy="373063"/>
          </a:xfrm>
          <a:prstGeom prst="rect">
            <a:avLst/>
          </a:prstGeom>
          <a:solidFill>
            <a:srgbClr val="E2D2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422775" y="4102100"/>
            <a:ext cx="595312" cy="34925"/>
          </a:xfrm>
          <a:custGeom>
            <a:avLst/>
            <a:gdLst>
              <a:gd name="T0" fmla="*/ 595312 w 407"/>
              <a:gd name="T1" fmla="*/ 16703 h 23"/>
              <a:gd name="T2" fmla="*/ 579222 w 407"/>
              <a:gd name="T3" fmla="*/ 34925 h 23"/>
              <a:gd name="T4" fmla="*/ 16090 w 407"/>
              <a:gd name="T5" fmla="*/ 34925 h 23"/>
              <a:gd name="T6" fmla="*/ 0 w 407"/>
              <a:gd name="T7" fmla="*/ 16703 h 23"/>
              <a:gd name="T8" fmla="*/ 0 w 407"/>
              <a:gd name="T9" fmla="*/ 16703 h 23"/>
              <a:gd name="T10" fmla="*/ 16090 w 407"/>
              <a:gd name="T11" fmla="*/ 0 h 23"/>
              <a:gd name="T12" fmla="*/ 579222 w 407"/>
              <a:gd name="T13" fmla="*/ 0 h 23"/>
              <a:gd name="T14" fmla="*/ 595312 w 407"/>
              <a:gd name="T15" fmla="*/ 16703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7" h="23">
                <a:moveTo>
                  <a:pt x="407" y="11"/>
                </a:moveTo>
                <a:cubicBezTo>
                  <a:pt x="407" y="18"/>
                  <a:pt x="402" y="23"/>
                  <a:pt x="396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2" y="0"/>
                  <a:pt x="407" y="5"/>
                  <a:pt x="407" y="11"/>
                </a:cubicBezTo>
                <a:close/>
              </a:path>
            </a:pathLst>
          </a:cu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4422775" y="4167188"/>
            <a:ext cx="595312" cy="33338"/>
          </a:xfrm>
          <a:custGeom>
            <a:avLst/>
            <a:gdLst>
              <a:gd name="T0" fmla="*/ 595312 w 407"/>
              <a:gd name="T1" fmla="*/ 17394 h 23"/>
              <a:gd name="T2" fmla="*/ 579222 w 407"/>
              <a:gd name="T3" fmla="*/ 33338 h 23"/>
              <a:gd name="T4" fmla="*/ 16090 w 407"/>
              <a:gd name="T5" fmla="*/ 33338 h 23"/>
              <a:gd name="T6" fmla="*/ 0 w 407"/>
              <a:gd name="T7" fmla="*/ 17394 h 23"/>
              <a:gd name="T8" fmla="*/ 0 w 407"/>
              <a:gd name="T9" fmla="*/ 17394 h 23"/>
              <a:gd name="T10" fmla="*/ 16090 w 407"/>
              <a:gd name="T11" fmla="*/ 0 h 23"/>
              <a:gd name="T12" fmla="*/ 579222 w 407"/>
              <a:gd name="T13" fmla="*/ 0 h 23"/>
              <a:gd name="T14" fmla="*/ 595312 w 407"/>
              <a:gd name="T15" fmla="*/ 1739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7" h="23">
                <a:moveTo>
                  <a:pt x="407" y="12"/>
                </a:moveTo>
                <a:cubicBezTo>
                  <a:pt x="407" y="18"/>
                  <a:pt x="402" y="23"/>
                  <a:pt x="396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2" y="0"/>
                  <a:pt x="407" y="5"/>
                  <a:pt x="407" y="12"/>
                </a:cubicBezTo>
                <a:close/>
              </a:path>
            </a:pathLst>
          </a:cu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4422775" y="4233863"/>
            <a:ext cx="595312" cy="31750"/>
          </a:xfrm>
          <a:custGeom>
            <a:avLst/>
            <a:gdLst>
              <a:gd name="T0" fmla="*/ 595312 w 407"/>
              <a:gd name="T1" fmla="*/ 15875 h 22"/>
              <a:gd name="T2" fmla="*/ 579222 w 407"/>
              <a:gd name="T3" fmla="*/ 31750 h 22"/>
              <a:gd name="T4" fmla="*/ 16090 w 407"/>
              <a:gd name="T5" fmla="*/ 31750 h 22"/>
              <a:gd name="T6" fmla="*/ 0 w 407"/>
              <a:gd name="T7" fmla="*/ 15875 h 22"/>
              <a:gd name="T8" fmla="*/ 0 w 407"/>
              <a:gd name="T9" fmla="*/ 15875 h 22"/>
              <a:gd name="T10" fmla="*/ 16090 w 407"/>
              <a:gd name="T11" fmla="*/ 0 h 22"/>
              <a:gd name="T12" fmla="*/ 579222 w 407"/>
              <a:gd name="T13" fmla="*/ 0 h 22"/>
              <a:gd name="T14" fmla="*/ 595312 w 407"/>
              <a:gd name="T15" fmla="*/ 15875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7" h="22">
                <a:moveTo>
                  <a:pt x="407" y="11"/>
                </a:moveTo>
                <a:cubicBezTo>
                  <a:pt x="407" y="17"/>
                  <a:pt x="402" y="22"/>
                  <a:pt x="396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2" y="0"/>
                  <a:pt x="407" y="5"/>
                  <a:pt x="407" y="11"/>
                </a:cubicBezTo>
                <a:close/>
              </a:path>
            </a:pathLst>
          </a:cu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676775" y="4524375"/>
            <a:ext cx="87312" cy="85725"/>
          </a:xfrm>
          <a:prstGeom prst="ellipse">
            <a:avLst/>
          </a:pr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422775" y="4297363"/>
            <a:ext cx="595312" cy="33338"/>
          </a:xfrm>
          <a:custGeom>
            <a:avLst/>
            <a:gdLst>
              <a:gd name="T0" fmla="*/ 595312 w 407"/>
              <a:gd name="T1" fmla="*/ 17394 h 23"/>
              <a:gd name="T2" fmla="*/ 579222 w 407"/>
              <a:gd name="T3" fmla="*/ 33338 h 23"/>
              <a:gd name="T4" fmla="*/ 16090 w 407"/>
              <a:gd name="T5" fmla="*/ 33338 h 23"/>
              <a:gd name="T6" fmla="*/ 0 w 407"/>
              <a:gd name="T7" fmla="*/ 17394 h 23"/>
              <a:gd name="T8" fmla="*/ 0 w 407"/>
              <a:gd name="T9" fmla="*/ 17394 h 23"/>
              <a:gd name="T10" fmla="*/ 16090 w 407"/>
              <a:gd name="T11" fmla="*/ 0 h 23"/>
              <a:gd name="T12" fmla="*/ 579222 w 407"/>
              <a:gd name="T13" fmla="*/ 0 h 23"/>
              <a:gd name="T14" fmla="*/ 595312 w 407"/>
              <a:gd name="T15" fmla="*/ 1739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7" h="23">
                <a:moveTo>
                  <a:pt x="407" y="12"/>
                </a:moveTo>
                <a:cubicBezTo>
                  <a:pt x="407" y="18"/>
                  <a:pt x="402" y="23"/>
                  <a:pt x="396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2" y="0"/>
                  <a:pt x="407" y="5"/>
                  <a:pt x="407" y="12"/>
                </a:cubicBezTo>
                <a:close/>
              </a:path>
            </a:pathLst>
          </a:cu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4422775" y="4364038"/>
            <a:ext cx="595312" cy="31750"/>
          </a:xfrm>
          <a:custGeom>
            <a:avLst/>
            <a:gdLst>
              <a:gd name="T0" fmla="*/ 595312 w 407"/>
              <a:gd name="T1" fmla="*/ 15875 h 22"/>
              <a:gd name="T2" fmla="*/ 579222 w 407"/>
              <a:gd name="T3" fmla="*/ 31750 h 22"/>
              <a:gd name="T4" fmla="*/ 16090 w 407"/>
              <a:gd name="T5" fmla="*/ 31750 h 22"/>
              <a:gd name="T6" fmla="*/ 0 w 407"/>
              <a:gd name="T7" fmla="*/ 15875 h 22"/>
              <a:gd name="T8" fmla="*/ 0 w 407"/>
              <a:gd name="T9" fmla="*/ 15875 h 22"/>
              <a:gd name="T10" fmla="*/ 16090 w 407"/>
              <a:gd name="T11" fmla="*/ 0 h 22"/>
              <a:gd name="T12" fmla="*/ 579222 w 407"/>
              <a:gd name="T13" fmla="*/ 0 h 22"/>
              <a:gd name="T14" fmla="*/ 595312 w 407"/>
              <a:gd name="T15" fmla="*/ 15875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7" h="22">
                <a:moveTo>
                  <a:pt x="407" y="11"/>
                </a:moveTo>
                <a:cubicBezTo>
                  <a:pt x="407" y="17"/>
                  <a:pt x="402" y="22"/>
                  <a:pt x="396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2" y="0"/>
                  <a:pt x="407" y="5"/>
                  <a:pt x="407" y="11"/>
                </a:cubicBezTo>
                <a:close/>
              </a:path>
            </a:pathLst>
          </a:cu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4422775" y="4427538"/>
            <a:ext cx="595312" cy="33338"/>
          </a:xfrm>
          <a:custGeom>
            <a:avLst/>
            <a:gdLst>
              <a:gd name="T0" fmla="*/ 595312 w 407"/>
              <a:gd name="T1" fmla="*/ 15944 h 23"/>
              <a:gd name="T2" fmla="*/ 579222 w 407"/>
              <a:gd name="T3" fmla="*/ 33338 h 23"/>
              <a:gd name="T4" fmla="*/ 16090 w 407"/>
              <a:gd name="T5" fmla="*/ 33338 h 23"/>
              <a:gd name="T6" fmla="*/ 0 w 407"/>
              <a:gd name="T7" fmla="*/ 15944 h 23"/>
              <a:gd name="T8" fmla="*/ 0 w 407"/>
              <a:gd name="T9" fmla="*/ 15944 h 23"/>
              <a:gd name="T10" fmla="*/ 16090 w 407"/>
              <a:gd name="T11" fmla="*/ 0 h 23"/>
              <a:gd name="T12" fmla="*/ 579222 w 407"/>
              <a:gd name="T13" fmla="*/ 0 h 23"/>
              <a:gd name="T14" fmla="*/ 595312 w 407"/>
              <a:gd name="T15" fmla="*/ 1594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7" h="23">
                <a:moveTo>
                  <a:pt x="407" y="11"/>
                </a:moveTo>
                <a:cubicBezTo>
                  <a:pt x="407" y="18"/>
                  <a:pt x="402" y="23"/>
                  <a:pt x="396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2" y="0"/>
                  <a:pt x="407" y="5"/>
                  <a:pt x="407" y="11"/>
                </a:cubicBezTo>
                <a:close/>
              </a:path>
            </a:pathLst>
          </a:custGeom>
          <a:solidFill>
            <a:srgbClr val="CC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4446587" y="4443413"/>
            <a:ext cx="549275" cy="123825"/>
          </a:xfrm>
          <a:custGeom>
            <a:avLst/>
            <a:gdLst>
              <a:gd name="T0" fmla="*/ 274638 w 376"/>
              <a:gd name="T1" fmla="*/ 123825 h 84"/>
              <a:gd name="T2" fmla="*/ 549275 w 376"/>
              <a:gd name="T3" fmla="*/ 0 h 84"/>
              <a:gd name="T4" fmla="*/ 0 w 376"/>
              <a:gd name="T5" fmla="*/ 0 h 84"/>
              <a:gd name="T6" fmla="*/ 274638 w 376"/>
              <a:gd name="T7" fmla="*/ 123825 h 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6" h="84">
                <a:moveTo>
                  <a:pt x="188" y="84"/>
                </a:moveTo>
                <a:cubicBezTo>
                  <a:pt x="262" y="84"/>
                  <a:pt x="329" y="52"/>
                  <a:pt x="376" y="0"/>
                </a:cubicBezTo>
                <a:cubicBezTo>
                  <a:pt x="0" y="0"/>
                  <a:pt x="0" y="0"/>
                  <a:pt x="0" y="0"/>
                </a:cubicBezTo>
                <a:cubicBezTo>
                  <a:pt x="46" y="52"/>
                  <a:pt x="113" y="84"/>
                  <a:pt x="188" y="84"/>
                </a:cubicBezTo>
                <a:close/>
              </a:path>
            </a:pathLst>
          </a:custGeom>
          <a:solidFill>
            <a:srgbClr val="E2D2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9"/>
          <p:cNvSpPr/>
          <p:nvPr/>
        </p:nvSpPr>
        <p:spPr bwMode="auto">
          <a:xfrm>
            <a:off x="6858000" y="1812925"/>
            <a:ext cx="1666875" cy="1666875"/>
          </a:xfrm>
          <a:custGeom>
            <a:avLst/>
            <a:gdLst>
              <a:gd name="T0" fmla="*/ 569 w 1139"/>
              <a:gd name="T1" fmla="*/ 0 h 1139"/>
              <a:gd name="T2" fmla="*/ 569 w 1139"/>
              <a:gd name="T3" fmla="*/ 0 h 1139"/>
              <a:gd name="T4" fmla="*/ 0 w 1139"/>
              <a:gd name="T5" fmla="*/ 570 h 1139"/>
              <a:gd name="T6" fmla="*/ 569 w 1139"/>
              <a:gd name="T7" fmla="*/ 1139 h 1139"/>
              <a:gd name="T8" fmla="*/ 569 w 1139"/>
              <a:gd name="T9" fmla="*/ 1139 h 1139"/>
              <a:gd name="T10" fmla="*/ 1139 w 1139"/>
              <a:gd name="T11" fmla="*/ 570 h 1139"/>
              <a:gd name="T12" fmla="*/ 569 w 1139"/>
              <a:gd name="T1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9" h="1139">
                <a:moveTo>
                  <a:pt x="569" y="0"/>
                </a:moveTo>
                <a:cubicBezTo>
                  <a:pt x="569" y="0"/>
                  <a:pt x="569" y="0"/>
                  <a:pt x="569" y="0"/>
                </a:cubicBezTo>
                <a:cubicBezTo>
                  <a:pt x="255" y="0"/>
                  <a:pt x="0" y="255"/>
                  <a:pt x="0" y="570"/>
                </a:cubicBezTo>
                <a:cubicBezTo>
                  <a:pt x="0" y="884"/>
                  <a:pt x="255" y="1139"/>
                  <a:pt x="569" y="1139"/>
                </a:cubicBezTo>
                <a:cubicBezTo>
                  <a:pt x="569" y="1139"/>
                  <a:pt x="569" y="1139"/>
                  <a:pt x="569" y="1139"/>
                </a:cubicBezTo>
                <a:cubicBezTo>
                  <a:pt x="884" y="1139"/>
                  <a:pt x="1139" y="884"/>
                  <a:pt x="1139" y="570"/>
                </a:cubicBezTo>
                <a:cubicBezTo>
                  <a:pt x="1139" y="255"/>
                  <a:pt x="884" y="0"/>
                  <a:pt x="569" y="0"/>
                </a:cubicBezTo>
                <a:close/>
              </a:path>
            </a:pathLst>
          </a:custGeom>
          <a:solidFill>
            <a:srgbClr val="70B4E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7361627" y="2364740"/>
            <a:ext cx="694658" cy="579756"/>
            <a:chOff x="8147050" y="5156201"/>
            <a:chExt cx="211137" cy="176213"/>
          </a:xfrm>
          <a:solidFill>
            <a:schemeClr val="bg1"/>
          </a:solidFill>
        </p:grpSpPr>
        <p:sp>
          <p:nvSpPr>
            <p:cNvPr id="40" name="Freeform 250"/>
            <p:cNvSpPr/>
            <p:nvPr/>
          </p:nvSpPr>
          <p:spPr bwMode="auto">
            <a:xfrm>
              <a:off x="8220075" y="5156201"/>
              <a:ext cx="138112" cy="149225"/>
            </a:xfrm>
            <a:custGeom>
              <a:avLst/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51"/>
            <p:cNvSpPr/>
            <p:nvPr/>
          </p:nvSpPr>
          <p:spPr bwMode="auto">
            <a:xfrm>
              <a:off x="8147050" y="5191126"/>
              <a:ext cx="160337" cy="141288"/>
            </a:xfrm>
            <a:custGeom>
              <a:avLst/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39"/>
          <p:cNvGrpSpPr/>
          <p:nvPr/>
        </p:nvGrpSpPr>
        <p:grpSpPr bwMode="auto">
          <a:xfrm>
            <a:off x="777875" y="3767138"/>
            <a:ext cx="2963863" cy="1155981"/>
            <a:chOff x="1554869" y="4130878"/>
            <a:chExt cx="2964744" cy="1155675"/>
          </a:xfrm>
        </p:grpSpPr>
        <p:grpSp>
          <p:nvGrpSpPr>
            <p:cNvPr id="43" name="组合 40"/>
            <p:cNvGrpSpPr/>
            <p:nvPr/>
          </p:nvGrpSpPr>
          <p:grpSpPr bwMode="auto">
            <a:xfrm>
              <a:off x="1612688" y="4593590"/>
              <a:ext cx="2906925" cy="85590"/>
              <a:chOff x="1379008" y="4593590"/>
              <a:chExt cx="2906925" cy="85590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1429171" y="4637156"/>
                <a:ext cx="285676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 flipH="1">
                <a:off x="1378356" y="4594306"/>
                <a:ext cx="85750" cy="841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文本框 41"/>
            <p:cNvSpPr txBox="1">
              <a:spLocks noChangeArrowheads="1"/>
            </p:cNvSpPr>
            <p:nvPr/>
          </p:nvSpPr>
          <p:spPr bwMode="auto">
            <a:xfrm>
              <a:off x="1554869" y="4753929"/>
              <a:ext cx="2659626" cy="53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54869" y="4130878"/>
              <a:ext cx="1270378" cy="3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5"/>
          <p:cNvGrpSpPr/>
          <p:nvPr/>
        </p:nvGrpSpPr>
        <p:grpSpPr bwMode="auto">
          <a:xfrm>
            <a:off x="7770813" y="4030663"/>
            <a:ext cx="2968625" cy="1155981"/>
            <a:chOff x="1554869" y="4130878"/>
            <a:chExt cx="2967889" cy="1155675"/>
          </a:xfrm>
        </p:grpSpPr>
        <p:grpSp>
          <p:nvGrpSpPr>
            <p:cNvPr id="49" name="组合 46"/>
            <p:cNvGrpSpPr/>
            <p:nvPr/>
          </p:nvGrpSpPr>
          <p:grpSpPr bwMode="auto">
            <a:xfrm>
              <a:off x="1664071" y="4593590"/>
              <a:ext cx="2858687" cy="85590"/>
              <a:chOff x="1430391" y="4593590"/>
              <a:chExt cx="2858687" cy="855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H="1">
                <a:off x="1430699" y="4637156"/>
                <a:ext cx="285520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 flipH="1">
                <a:off x="4203374" y="4594306"/>
                <a:ext cx="85704" cy="841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文本框 47"/>
            <p:cNvSpPr txBox="1">
              <a:spLocks noChangeArrowheads="1"/>
            </p:cNvSpPr>
            <p:nvPr/>
          </p:nvSpPr>
          <p:spPr bwMode="auto">
            <a:xfrm>
              <a:off x="1554869" y="4753929"/>
              <a:ext cx="2659626" cy="53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54869" y="4130878"/>
              <a:ext cx="1269685" cy="3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1"/>
          <p:cNvGrpSpPr/>
          <p:nvPr/>
        </p:nvGrpSpPr>
        <p:grpSpPr bwMode="auto">
          <a:xfrm>
            <a:off x="8820150" y="1835150"/>
            <a:ext cx="2713038" cy="1155981"/>
            <a:chOff x="1554869" y="4130878"/>
            <a:chExt cx="2713889" cy="1155675"/>
          </a:xfrm>
        </p:grpSpPr>
        <p:grpSp>
          <p:nvGrpSpPr>
            <p:cNvPr id="55" name="组合 52"/>
            <p:cNvGrpSpPr/>
            <p:nvPr/>
          </p:nvGrpSpPr>
          <p:grpSpPr bwMode="auto">
            <a:xfrm>
              <a:off x="1664071" y="4593590"/>
              <a:ext cx="2604687" cy="85590"/>
              <a:chOff x="1430391" y="4593590"/>
              <a:chExt cx="2604687" cy="85590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>
                <a:off x="1430761" y="4637157"/>
                <a:ext cx="255032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 flipH="1">
                <a:off x="3949326" y="4594306"/>
                <a:ext cx="85752" cy="841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53"/>
            <p:cNvSpPr txBox="1">
              <a:spLocks noChangeArrowheads="1"/>
            </p:cNvSpPr>
            <p:nvPr/>
          </p:nvSpPr>
          <p:spPr bwMode="auto">
            <a:xfrm>
              <a:off x="1554869" y="4753929"/>
              <a:ext cx="2659626" cy="53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54869" y="4130878"/>
              <a:ext cx="1270398" cy="3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7"/>
          <p:cNvGrpSpPr/>
          <p:nvPr/>
        </p:nvGrpSpPr>
        <p:grpSpPr bwMode="auto">
          <a:xfrm>
            <a:off x="831850" y="1812925"/>
            <a:ext cx="2965450" cy="1155981"/>
            <a:chOff x="1554869" y="4130878"/>
            <a:chExt cx="2964744" cy="1155675"/>
          </a:xfrm>
        </p:grpSpPr>
        <p:grpSp>
          <p:nvGrpSpPr>
            <p:cNvPr id="61" name="组合 58"/>
            <p:cNvGrpSpPr/>
            <p:nvPr/>
          </p:nvGrpSpPr>
          <p:grpSpPr bwMode="auto">
            <a:xfrm>
              <a:off x="1612688" y="4593590"/>
              <a:ext cx="2906925" cy="85590"/>
              <a:chOff x="1379008" y="4593590"/>
              <a:chExt cx="2906925" cy="85590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H="1">
                <a:off x="1429113" y="4637157"/>
                <a:ext cx="285682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 flipH="1">
                <a:off x="1378325" y="4594306"/>
                <a:ext cx="85705" cy="841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文本框 59"/>
            <p:cNvSpPr txBox="1">
              <a:spLocks noChangeArrowheads="1"/>
            </p:cNvSpPr>
            <p:nvPr/>
          </p:nvSpPr>
          <p:spPr bwMode="auto">
            <a:xfrm>
              <a:off x="1554869" y="4753929"/>
              <a:ext cx="2659626" cy="53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</a:rPr>
                <a:t>根据自己的需要添加适当的文字，文字最好不要超过200字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54869" y="4130878"/>
              <a:ext cx="1269698" cy="3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1327150" y="5083175"/>
            <a:ext cx="969963" cy="969963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5" name="Freeform 238"/>
          <p:cNvSpPr>
            <a:spLocks noEditPoints="1"/>
          </p:cNvSpPr>
          <p:nvPr/>
        </p:nvSpPr>
        <p:spPr bwMode="auto">
          <a:xfrm>
            <a:off x="1625600" y="5387975"/>
            <a:ext cx="487363" cy="401638"/>
          </a:xfrm>
          <a:custGeom>
            <a:avLst/>
            <a:gdLst>
              <a:gd name="T0" fmla="*/ 122 w 300"/>
              <a:gd name="T1" fmla="*/ 0 h 247"/>
              <a:gd name="T2" fmla="*/ 208 w 300"/>
              <a:gd name="T3" fmla="*/ 36 h 247"/>
              <a:gd name="T4" fmla="*/ 244 w 300"/>
              <a:gd name="T5" fmla="*/ 122 h 247"/>
              <a:gd name="T6" fmla="*/ 208 w 300"/>
              <a:gd name="T7" fmla="*/ 208 h 247"/>
              <a:gd name="T8" fmla="*/ 122 w 300"/>
              <a:gd name="T9" fmla="*/ 244 h 247"/>
              <a:gd name="T10" fmla="*/ 35 w 300"/>
              <a:gd name="T11" fmla="*/ 208 h 247"/>
              <a:gd name="T12" fmla="*/ 0 w 300"/>
              <a:gd name="T13" fmla="*/ 122 h 247"/>
              <a:gd name="T14" fmla="*/ 35 w 300"/>
              <a:gd name="T15" fmla="*/ 36 h 247"/>
              <a:gd name="T16" fmla="*/ 122 w 300"/>
              <a:gd name="T17" fmla="*/ 0 h 247"/>
              <a:gd name="T18" fmla="*/ 175 w 300"/>
              <a:gd name="T19" fmla="*/ 245 h 247"/>
              <a:gd name="T20" fmla="*/ 300 w 300"/>
              <a:gd name="T21" fmla="*/ 158 h 247"/>
              <a:gd name="T22" fmla="*/ 298 w 300"/>
              <a:gd name="T23" fmla="*/ 126 h 247"/>
              <a:gd name="T24" fmla="*/ 175 w 300"/>
              <a:gd name="T25" fmla="*/ 245 h 247"/>
              <a:gd name="T26" fmla="*/ 130 w 300"/>
              <a:gd name="T27" fmla="*/ 80 h 247"/>
              <a:gd name="T28" fmla="*/ 151 w 300"/>
              <a:gd name="T29" fmla="*/ 91 h 247"/>
              <a:gd name="T30" fmla="*/ 181 w 300"/>
              <a:gd name="T31" fmla="*/ 71 h 247"/>
              <a:gd name="T32" fmla="*/ 177 w 300"/>
              <a:gd name="T33" fmla="*/ 66 h 247"/>
              <a:gd name="T34" fmla="*/ 130 w 300"/>
              <a:gd name="T35" fmla="*/ 44 h 247"/>
              <a:gd name="T36" fmla="*/ 130 w 300"/>
              <a:gd name="T37" fmla="*/ 80 h 247"/>
              <a:gd name="T38" fmla="*/ 162 w 300"/>
              <a:gd name="T39" fmla="*/ 108 h 247"/>
              <a:gd name="T40" fmla="*/ 164 w 300"/>
              <a:gd name="T41" fmla="*/ 122 h 247"/>
              <a:gd name="T42" fmla="*/ 161 w 300"/>
              <a:gd name="T43" fmla="*/ 138 h 247"/>
              <a:gd name="T44" fmla="*/ 192 w 300"/>
              <a:gd name="T45" fmla="*/ 157 h 247"/>
              <a:gd name="T46" fmla="*/ 200 w 300"/>
              <a:gd name="T47" fmla="*/ 122 h 247"/>
              <a:gd name="T48" fmla="*/ 192 w 300"/>
              <a:gd name="T49" fmla="*/ 87 h 247"/>
              <a:gd name="T50" fmla="*/ 162 w 300"/>
              <a:gd name="T51" fmla="*/ 108 h 247"/>
              <a:gd name="T52" fmla="*/ 149 w 300"/>
              <a:gd name="T53" fmla="*/ 154 h 247"/>
              <a:gd name="T54" fmla="*/ 130 w 300"/>
              <a:gd name="T55" fmla="*/ 164 h 247"/>
              <a:gd name="T56" fmla="*/ 130 w 300"/>
              <a:gd name="T57" fmla="*/ 200 h 247"/>
              <a:gd name="T58" fmla="*/ 177 w 300"/>
              <a:gd name="T59" fmla="*/ 178 h 247"/>
              <a:gd name="T60" fmla="*/ 181 w 300"/>
              <a:gd name="T61" fmla="*/ 174 h 247"/>
              <a:gd name="T62" fmla="*/ 149 w 300"/>
              <a:gd name="T63" fmla="*/ 154 h 247"/>
              <a:gd name="T64" fmla="*/ 110 w 300"/>
              <a:gd name="T65" fmla="*/ 163 h 247"/>
              <a:gd name="T66" fmla="*/ 94 w 300"/>
              <a:gd name="T67" fmla="*/ 155 h 247"/>
              <a:gd name="T68" fmla="*/ 64 w 300"/>
              <a:gd name="T69" fmla="*/ 176 h 247"/>
              <a:gd name="T70" fmla="*/ 66 w 300"/>
              <a:gd name="T71" fmla="*/ 178 h 247"/>
              <a:gd name="T72" fmla="*/ 110 w 300"/>
              <a:gd name="T73" fmla="*/ 200 h 247"/>
              <a:gd name="T74" fmla="*/ 110 w 300"/>
              <a:gd name="T75" fmla="*/ 163 h 247"/>
              <a:gd name="T76" fmla="*/ 82 w 300"/>
              <a:gd name="T77" fmla="*/ 139 h 247"/>
              <a:gd name="T78" fmla="*/ 79 w 300"/>
              <a:gd name="T79" fmla="*/ 122 h 247"/>
              <a:gd name="T80" fmla="*/ 80 w 300"/>
              <a:gd name="T81" fmla="*/ 111 h 247"/>
              <a:gd name="T82" fmla="*/ 49 w 300"/>
              <a:gd name="T83" fmla="*/ 92 h 247"/>
              <a:gd name="T84" fmla="*/ 43 w 300"/>
              <a:gd name="T85" fmla="*/ 122 h 247"/>
              <a:gd name="T86" fmla="*/ 52 w 300"/>
              <a:gd name="T87" fmla="*/ 159 h 247"/>
              <a:gd name="T88" fmla="*/ 82 w 300"/>
              <a:gd name="T89" fmla="*/ 139 h 247"/>
              <a:gd name="T90" fmla="*/ 90 w 300"/>
              <a:gd name="T91" fmla="*/ 94 h 247"/>
              <a:gd name="T92" fmla="*/ 91 w 300"/>
              <a:gd name="T93" fmla="*/ 92 h 247"/>
              <a:gd name="T94" fmla="*/ 110 w 300"/>
              <a:gd name="T95" fmla="*/ 81 h 247"/>
              <a:gd name="T96" fmla="*/ 110 w 300"/>
              <a:gd name="T97" fmla="*/ 44 h 247"/>
              <a:gd name="T98" fmla="*/ 66 w 300"/>
              <a:gd name="T99" fmla="*/ 66 h 247"/>
              <a:gd name="T100" fmla="*/ 59 w 300"/>
              <a:gd name="T101" fmla="*/ 74 h 247"/>
              <a:gd name="T102" fmla="*/ 90 w 300"/>
              <a:gd name="T103" fmla="*/ 9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708400" y="3703638"/>
            <a:ext cx="969963" cy="969962"/>
          </a:xfrm>
          <a:prstGeom prst="ellipse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7" name="Freeform 135"/>
          <p:cNvSpPr>
            <a:spLocks noEditPoints="1"/>
          </p:cNvSpPr>
          <p:nvPr/>
        </p:nvSpPr>
        <p:spPr bwMode="auto">
          <a:xfrm>
            <a:off x="3949700" y="4014788"/>
            <a:ext cx="515938" cy="377825"/>
          </a:xfrm>
          <a:custGeom>
            <a:avLst/>
            <a:gdLst>
              <a:gd name="T0" fmla="*/ 81 w 94"/>
              <a:gd name="T1" fmla="*/ 68 h 68"/>
              <a:gd name="T2" fmla="*/ 93 w 94"/>
              <a:gd name="T3" fmla="*/ 32 h 68"/>
              <a:gd name="T4" fmla="*/ 94 w 94"/>
              <a:gd name="T5" fmla="*/ 30 h 68"/>
              <a:gd name="T6" fmla="*/ 93 w 94"/>
              <a:gd name="T7" fmla="*/ 27 h 68"/>
              <a:gd name="T8" fmla="*/ 91 w 94"/>
              <a:gd name="T9" fmla="*/ 26 h 68"/>
              <a:gd name="T10" fmla="*/ 76 w 94"/>
              <a:gd name="T11" fmla="*/ 45 h 68"/>
              <a:gd name="T12" fmla="*/ 59 w 94"/>
              <a:gd name="T13" fmla="*/ 25 h 68"/>
              <a:gd name="T14" fmla="*/ 33 w 94"/>
              <a:gd name="T15" fmla="*/ 25 h 68"/>
              <a:gd name="T16" fmla="*/ 27 w 94"/>
              <a:gd name="T17" fmla="*/ 28 h 68"/>
              <a:gd name="T18" fmla="*/ 22 w 94"/>
              <a:gd name="T19" fmla="*/ 34 h 68"/>
              <a:gd name="T20" fmla="*/ 10 w 94"/>
              <a:gd name="T21" fmla="*/ 68 h 68"/>
              <a:gd name="T22" fmla="*/ 81 w 94"/>
              <a:gd name="T23" fmla="*/ 68 h 68"/>
              <a:gd name="T24" fmla="*/ 69 w 94"/>
              <a:gd name="T25" fmla="*/ 22 h 68"/>
              <a:gd name="T26" fmla="*/ 55 w 94"/>
              <a:gd name="T27" fmla="*/ 4 h 68"/>
              <a:gd name="T28" fmla="*/ 55 w 94"/>
              <a:gd name="T29" fmla="*/ 0 h 68"/>
              <a:gd name="T30" fmla="*/ 82 w 94"/>
              <a:gd name="T31" fmla="*/ 22 h 68"/>
              <a:gd name="T32" fmla="*/ 88 w 94"/>
              <a:gd name="T33" fmla="*/ 22 h 68"/>
              <a:gd name="T34" fmla="*/ 76 w 94"/>
              <a:gd name="T35" fmla="*/ 37 h 68"/>
              <a:gd name="T36" fmla="*/ 63 w 94"/>
              <a:gd name="T37" fmla="*/ 22 h 68"/>
              <a:gd name="T38" fmla="*/ 69 w 94"/>
              <a:gd name="T39" fmla="*/ 22 h 68"/>
              <a:gd name="T40" fmla="*/ 56 w 94"/>
              <a:gd name="T41" fmla="*/ 10 h 68"/>
              <a:gd name="T42" fmla="*/ 61 w 94"/>
              <a:gd name="T43" fmla="*/ 16 h 68"/>
              <a:gd name="T44" fmla="*/ 29 w 94"/>
              <a:gd name="T45" fmla="*/ 16 h 68"/>
              <a:gd name="T46" fmla="*/ 20 w 94"/>
              <a:gd name="T47" fmla="*/ 19 h 68"/>
              <a:gd name="T48" fmla="*/ 14 w 94"/>
              <a:gd name="T49" fmla="*/ 27 h 68"/>
              <a:gd name="T50" fmla="*/ 4 w 94"/>
              <a:gd name="T51" fmla="*/ 57 h 68"/>
              <a:gd name="T52" fmla="*/ 0 w 94"/>
              <a:gd name="T53" fmla="*/ 53 h 68"/>
              <a:gd name="T54" fmla="*/ 0 w 94"/>
              <a:gd name="T55" fmla="*/ 5 h 68"/>
              <a:gd name="T56" fmla="*/ 4 w 94"/>
              <a:gd name="T57" fmla="*/ 1 h 68"/>
              <a:gd name="T58" fmla="*/ 27 w 94"/>
              <a:gd name="T59" fmla="*/ 1 h 68"/>
              <a:gd name="T60" fmla="*/ 35 w 94"/>
              <a:gd name="T61" fmla="*/ 10 h 68"/>
              <a:gd name="T62" fmla="*/ 56 w 94"/>
              <a:gd name="T63" fmla="*/ 1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" h="68">
                <a:moveTo>
                  <a:pt x="81" y="68"/>
                </a:moveTo>
                <a:cubicBezTo>
                  <a:pt x="93" y="32"/>
                  <a:pt x="93" y="32"/>
                  <a:pt x="93" y="32"/>
                </a:cubicBezTo>
                <a:cubicBezTo>
                  <a:pt x="94" y="31"/>
                  <a:pt x="94" y="31"/>
                  <a:pt x="94" y="30"/>
                </a:cubicBezTo>
                <a:cubicBezTo>
                  <a:pt x="94" y="29"/>
                  <a:pt x="94" y="28"/>
                  <a:pt x="93" y="27"/>
                </a:cubicBezTo>
                <a:cubicBezTo>
                  <a:pt x="93" y="27"/>
                  <a:pt x="92" y="26"/>
                  <a:pt x="91" y="26"/>
                </a:cubicBezTo>
                <a:cubicBezTo>
                  <a:pt x="76" y="45"/>
                  <a:pt x="76" y="45"/>
                  <a:pt x="76" y="45"/>
                </a:cubicBezTo>
                <a:cubicBezTo>
                  <a:pt x="59" y="25"/>
                  <a:pt x="59" y="25"/>
                  <a:pt x="59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1" y="25"/>
                  <a:pt x="29" y="26"/>
                  <a:pt x="27" y="28"/>
                </a:cubicBezTo>
                <a:cubicBezTo>
                  <a:pt x="25" y="29"/>
                  <a:pt x="23" y="31"/>
                  <a:pt x="22" y="34"/>
                </a:cubicBezTo>
                <a:cubicBezTo>
                  <a:pt x="10" y="68"/>
                  <a:pt x="10" y="68"/>
                  <a:pt x="10" y="68"/>
                </a:cubicBezTo>
                <a:cubicBezTo>
                  <a:pt x="81" y="68"/>
                  <a:pt x="81" y="68"/>
                  <a:pt x="81" y="68"/>
                </a:cubicBezTo>
                <a:close/>
                <a:moveTo>
                  <a:pt x="69" y="22"/>
                </a:moveTo>
                <a:cubicBezTo>
                  <a:pt x="67" y="14"/>
                  <a:pt x="62" y="7"/>
                  <a:pt x="55" y="4"/>
                </a:cubicBezTo>
                <a:cubicBezTo>
                  <a:pt x="55" y="0"/>
                  <a:pt x="55" y="0"/>
                  <a:pt x="55" y="0"/>
                </a:cubicBezTo>
                <a:cubicBezTo>
                  <a:pt x="68" y="2"/>
                  <a:pt x="79" y="9"/>
                  <a:pt x="82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76" y="37"/>
                  <a:pt x="76" y="37"/>
                  <a:pt x="76" y="37"/>
                </a:cubicBezTo>
                <a:cubicBezTo>
                  <a:pt x="63" y="22"/>
                  <a:pt x="63" y="22"/>
                  <a:pt x="63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56" y="10"/>
                </a:moveTo>
                <a:cubicBezTo>
                  <a:pt x="58" y="12"/>
                  <a:pt x="60" y="14"/>
                  <a:pt x="61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6" y="16"/>
                  <a:pt x="23" y="17"/>
                  <a:pt x="20" y="19"/>
                </a:cubicBezTo>
                <a:cubicBezTo>
                  <a:pt x="17" y="21"/>
                  <a:pt x="15" y="24"/>
                  <a:pt x="14" y="27"/>
                </a:cubicBezTo>
                <a:cubicBezTo>
                  <a:pt x="4" y="57"/>
                  <a:pt x="4" y="57"/>
                  <a:pt x="4" y="57"/>
                </a:cubicBezTo>
                <a:cubicBezTo>
                  <a:pt x="1" y="57"/>
                  <a:pt x="0" y="55"/>
                  <a:pt x="0" y="53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35" y="10"/>
                  <a:pt x="35" y="10"/>
                  <a:pt x="35" y="10"/>
                </a:cubicBezTo>
                <a:lnTo>
                  <a:pt x="56" y="1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6281738" y="2851150"/>
            <a:ext cx="969962" cy="969963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9" name="Freeform 183"/>
          <p:cNvSpPr/>
          <p:nvPr/>
        </p:nvSpPr>
        <p:spPr bwMode="auto">
          <a:xfrm>
            <a:off x="6565900" y="3121025"/>
            <a:ext cx="488950" cy="401638"/>
          </a:xfrm>
          <a:custGeom>
            <a:avLst/>
            <a:gdLst>
              <a:gd name="T0" fmla="*/ 85 w 105"/>
              <a:gd name="T1" fmla="*/ 87 h 87"/>
              <a:gd name="T2" fmla="*/ 80 w 105"/>
              <a:gd name="T3" fmla="*/ 30 h 87"/>
              <a:gd name="T4" fmla="*/ 69 w 105"/>
              <a:gd name="T5" fmla="*/ 43 h 87"/>
              <a:gd name="T6" fmla="*/ 54 w 105"/>
              <a:gd name="T7" fmla="*/ 0 h 87"/>
              <a:gd name="T8" fmla="*/ 24 w 105"/>
              <a:gd name="T9" fmla="*/ 49 h 87"/>
              <a:gd name="T10" fmla="*/ 15 w 105"/>
              <a:gd name="T11" fmla="*/ 34 h 87"/>
              <a:gd name="T12" fmla="*/ 11 w 105"/>
              <a:gd name="T13" fmla="*/ 87 h 87"/>
              <a:gd name="T14" fmla="*/ 28 w 105"/>
              <a:gd name="T15" fmla="*/ 87 h 87"/>
              <a:gd name="T16" fmla="*/ 44 w 105"/>
              <a:gd name="T17" fmla="*/ 42 h 87"/>
              <a:gd name="T18" fmla="*/ 60 w 105"/>
              <a:gd name="T19" fmla="*/ 68 h 87"/>
              <a:gd name="T20" fmla="*/ 65 w 105"/>
              <a:gd name="T21" fmla="*/ 60 h 87"/>
              <a:gd name="T22" fmla="*/ 68 w 105"/>
              <a:gd name="T23" fmla="*/ 87 h 87"/>
              <a:gd name="T24" fmla="*/ 85 w 105"/>
              <a:gd name="T2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87">
                <a:moveTo>
                  <a:pt x="85" y="87"/>
                </a:moveTo>
                <a:cubicBezTo>
                  <a:pt x="105" y="66"/>
                  <a:pt x="83" y="46"/>
                  <a:pt x="80" y="30"/>
                </a:cubicBezTo>
                <a:cubicBezTo>
                  <a:pt x="75" y="32"/>
                  <a:pt x="71" y="38"/>
                  <a:pt x="69" y="43"/>
                </a:cubicBezTo>
                <a:cubicBezTo>
                  <a:pt x="68" y="21"/>
                  <a:pt x="49" y="18"/>
                  <a:pt x="54" y="0"/>
                </a:cubicBezTo>
                <a:cubicBezTo>
                  <a:pt x="41" y="8"/>
                  <a:pt x="22" y="20"/>
                  <a:pt x="24" y="49"/>
                </a:cubicBezTo>
                <a:cubicBezTo>
                  <a:pt x="24" y="42"/>
                  <a:pt x="16" y="44"/>
                  <a:pt x="15" y="34"/>
                </a:cubicBezTo>
                <a:cubicBezTo>
                  <a:pt x="0" y="53"/>
                  <a:pt x="1" y="71"/>
                  <a:pt x="11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16" y="64"/>
                  <a:pt x="51" y="57"/>
                  <a:pt x="44" y="42"/>
                </a:cubicBezTo>
                <a:cubicBezTo>
                  <a:pt x="51" y="46"/>
                  <a:pt x="61" y="52"/>
                  <a:pt x="60" y="68"/>
                </a:cubicBezTo>
                <a:cubicBezTo>
                  <a:pt x="62" y="64"/>
                  <a:pt x="64" y="64"/>
                  <a:pt x="65" y="60"/>
                </a:cubicBezTo>
                <a:cubicBezTo>
                  <a:pt x="72" y="70"/>
                  <a:pt x="72" y="79"/>
                  <a:pt x="68" y="87"/>
                </a:cubicBezTo>
                <a:lnTo>
                  <a:pt x="85" y="87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8958263" y="2574925"/>
            <a:ext cx="969962" cy="969963"/>
          </a:xfrm>
          <a:prstGeom prst="ellipse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11" name="Freeform 199"/>
          <p:cNvSpPr>
            <a:spLocks noEditPoints="1"/>
          </p:cNvSpPr>
          <p:nvPr/>
        </p:nvSpPr>
        <p:spPr bwMode="auto">
          <a:xfrm>
            <a:off x="9220200" y="2908300"/>
            <a:ext cx="446088" cy="360363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14042"/>
              </a:solidFill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2281238" y="5789613"/>
            <a:ext cx="2854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8"/>
          <p:cNvSpPr>
            <a:spLocks noChangeArrowheads="1"/>
          </p:cNvSpPr>
          <p:nvPr/>
        </p:nvSpPr>
        <p:spPr bwMode="auto">
          <a:xfrm>
            <a:off x="2163763" y="2787650"/>
            <a:ext cx="285273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9"/>
          <p:cNvSpPr>
            <a:spLocks noChangeArrowheads="1"/>
          </p:cNvSpPr>
          <p:nvPr/>
        </p:nvSpPr>
        <p:spPr bwMode="auto">
          <a:xfrm>
            <a:off x="6281738" y="3895725"/>
            <a:ext cx="2854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8839200" y="1703388"/>
            <a:ext cx="285432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弧形 27"/>
          <p:cNvSpPr/>
          <p:nvPr/>
        </p:nvSpPr>
        <p:spPr>
          <a:xfrm rot="16889189">
            <a:off x="1010444" y="742156"/>
            <a:ext cx="18511838" cy="23269575"/>
          </a:xfrm>
          <a:prstGeom prst="arc">
            <a:avLst>
              <a:gd name="adj1" fmla="val 17257477"/>
              <a:gd name="adj2" fmla="val 0"/>
            </a:avLst>
          </a:prstGeom>
          <a:ln>
            <a:solidFill>
              <a:srgbClr val="414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7" y="3544888"/>
            <a:ext cx="829669" cy="1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32" y="4460875"/>
            <a:ext cx="85139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62" y="1520588"/>
            <a:ext cx="828788" cy="11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073" y="3495136"/>
            <a:ext cx="960837" cy="14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6400" y="1420813"/>
            <a:ext cx="2952750" cy="2044700"/>
          </a:xfrm>
          <a:prstGeom prst="rect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21127" y="1751794"/>
            <a:ext cx="655496" cy="361586"/>
            <a:chOff x="8526461" y="3021137"/>
            <a:chExt cx="412081" cy="227313"/>
          </a:xfrm>
          <a:solidFill>
            <a:schemeClr val="bg1"/>
          </a:solidFill>
        </p:grpSpPr>
        <p:sp>
          <p:nvSpPr>
            <p:cNvPr id="6" name="Freeform 319"/>
            <p:cNvSpPr>
              <a:spLocks noEditPoints="1"/>
            </p:cNvSpPr>
            <p:nvPr/>
          </p:nvSpPr>
          <p:spPr bwMode="auto">
            <a:xfrm>
              <a:off x="8526461" y="3208336"/>
              <a:ext cx="277151" cy="40114"/>
            </a:xfrm>
            <a:custGeom>
              <a:avLst/>
              <a:gdLst>
                <a:gd name="T0" fmla="*/ 255 w 260"/>
                <a:gd name="T1" fmla="*/ 0 h 38"/>
                <a:gd name="T2" fmla="*/ 6 w 260"/>
                <a:gd name="T3" fmla="*/ 0 h 38"/>
                <a:gd name="T4" fmla="*/ 1 w 260"/>
                <a:gd name="T5" fmla="*/ 18 h 38"/>
                <a:gd name="T6" fmla="*/ 0 w 260"/>
                <a:gd name="T7" fmla="*/ 18 h 38"/>
                <a:gd name="T8" fmla="*/ 0 w 260"/>
                <a:gd name="T9" fmla="*/ 38 h 38"/>
                <a:gd name="T10" fmla="*/ 260 w 260"/>
                <a:gd name="T11" fmla="*/ 38 h 38"/>
                <a:gd name="T12" fmla="*/ 260 w 260"/>
                <a:gd name="T13" fmla="*/ 18 h 38"/>
                <a:gd name="T14" fmla="*/ 260 w 260"/>
                <a:gd name="T15" fmla="*/ 18 h 38"/>
                <a:gd name="T16" fmla="*/ 255 w 260"/>
                <a:gd name="T17" fmla="*/ 0 h 38"/>
                <a:gd name="T18" fmla="*/ 171 w 260"/>
                <a:gd name="T19" fmla="*/ 30 h 38"/>
                <a:gd name="T20" fmla="*/ 88 w 260"/>
                <a:gd name="T21" fmla="*/ 30 h 38"/>
                <a:gd name="T22" fmla="*/ 88 w 260"/>
                <a:gd name="T23" fmla="*/ 19 h 38"/>
                <a:gd name="T24" fmla="*/ 171 w 260"/>
                <a:gd name="T25" fmla="*/ 19 h 38"/>
                <a:gd name="T26" fmla="*/ 171 w 260"/>
                <a:gd name="T2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38">
                  <a:moveTo>
                    <a:pt x="255" y="0"/>
                  </a:moveTo>
                  <a:lnTo>
                    <a:pt x="6" y="0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38"/>
                  </a:lnTo>
                  <a:lnTo>
                    <a:pt x="260" y="38"/>
                  </a:lnTo>
                  <a:lnTo>
                    <a:pt x="260" y="18"/>
                  </a:lnTo>
                  <a:lnTo>
                    <a:pt x="260" y="18"/>
                  </a:lnTo>
                  <a:lnTo>
                    <a:pt x="255" y="0"/>
                  </a:lnTo>
                  <a:close/>
                  <a:moveTo>
                    <a:pt x="171" y="30"/>
                  </a:moveTo>
                  <a:lnTo>
                    <a:pt x="88" y="30"/>
                  </a:lnTo>
                  <a:lnTo>
                    <a:pt x="88" y="19"/>
                  </a:lnTo>
                  <a:lnTo>
                    <a:pt x="171" y="19"/>
                  </a:lnTo>
                  <a:lnTo>
                    <a:pt x="1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320"/>
            <p:cNvSpPr>
              <a:spLocks noChangeArrowheads="1"/>
            </p:cNvSpPr>
            <p:nvPr/>
          </p:nvSpPr>
          <p:spPr bwMode="auto">
            <a:xfrm>
              <a:off x="8582378" y="3070976"/>
              <a:ext cx="106971" cy="170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321"/>
            <p:cNvSpPr>
              <a:spLocks noChangeArrowheads="1"/>
            </p:cNvSpPr>
            <p:nvPr/>
          </p:nvSpPr>
          <p:spPr bwMode="auto">
            <a:xfrm>
              <a:off x="8582378" y="3107443"/>
              <a:ext cx="106971" cy="170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322"/>
            <p:cNvSpPr>
              <a:spLocks noChangeArrowheads="1"/>
            </p:cNvSpPr>
            <p:nvPr/>
          </p:nvSpPr>
          <p:spPr bwMode="auto">
            <a:xfrm>
              <a:off x="8582378" y="3145126"/>
              <a:ext cx="106971" cy="194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323"/>
            <p:cNvSpPr/>
            <p:nvPr/>
          </p:nvSpPr>
          <p:spPr bwMode="auto">
            <a:xfrm>
              <a:off x="8547126" y="3021137"/>
              <a:ext cx="234606" cy="182336"/>
            </a:xfrm>
            <a:custGeom>
              <a:avLst/>
              <a:gdLst>
                <a:gd name="T0" fmla="*/ 149 w 149"/>
                <a:gd name="T1" fmla="*/ 113 h 116"/>
                <a:gd name="T2" fmla="*/ 120 w 149"/>
                <a:gd name="T3" fmla="*/ 103 h 116"/>
                <a:gd name="T4" fmla="*/ 13 w 149"/>
                <a:gd name="T5" fmla="*/ 103 h 116"/>
                <a:gd name="T6" fmla="*/ 13 w 149"/>
                <a:gd name="T7" fmla="*/ 13 h 116"/>
                <a:gd name="T8" fmla="*/ 126 w 149"/>
                <a:gd name="T9" fmla="*/ 13 h 116"/>
                <a:gd name="T10" fmla="*/ 148 w 149"/>
                <a:gd name="T11" fmla="*/ 8 h 116"/>
                <a:gd name="T12" fmla="*/ 149 w 149"/>
                <a:gd name="T13" fmla="*/ 8 h 116"/>
                <a:gd name="T14" fmla="*/ 149 w 149"/>
                <a:gd name="T15" fmla="*/ 0 h 116"/>
                <a:gd name="T16" fmla="*/ 0 w 149"/>
                <a:gd name="T17" fmla="*/ 0 h 116"/>
                <a:gd name="T18" fmla="*/ 0 w 149"/>
                <a:gd name="T19" fmla="*/ 116 h 116"/>
                <a:gd name="T20" fmla="*/ 149 w 149"/>
                <a:gd name="T21" fmla="*/ 116 h 116"/>
                <a:gd name="T22" fmla="*/ 149 w 149"/>
                <a:gd name="T2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16">
                  <a:moveTo>
                    <a:pt x="149" y="113"/>
                  </a:moveTo>
                  <a:cubicBezTo>
                    <a:pt x="138" y="113"/>
                    <a:pt x="128" y="109"/>
                    <a:pt x="1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33" y="9"/>
                    <a:pt x="140" y="8"/>
                    <a:pt x="148" y="8"/>
                  </a:cubicBezTo>
                  <a:cubicBezTo>
                    <a:pt x="148" y="8"/>
                    <a:pt x="149" y="8"/>
                    <a:pt x="149" y="8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49" y="116"/>
                    <a:pt x="149" y="116"/>
                    <a:pt x="149" y="116"/>
                  </a:cubicBezTo>
                  <a:lnTo>
                    <a:pt x="14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324"/>
            <p:cNvSpPr>
              <a:spLocks noEditPoints="1"/>
            </p:cNvSpPr>
            <p:nvPr/>
          </p:nvSpPr>
          <p:spPr bwMode="auto">
            <a:xfrm>
              <a:off x="8696642" y="3028431"/>
              <a:ext cx="241900" cy="207864"/>
            </a:xfrm>
            <a:custGeom>
              <a:avLst/>
              <a:gdLst>
                <a:gd name="T0" fmla="*/ 147 w 154"/>
                <a:gd name="T1" fmla="*/ 105 h 132"/>
                <a:gd name="T2" fmla="*/ 103 w 154"/>
                <a:gd name="T3" fmla="*/ 73 h 132"/>
                <a:gd name="T4" fmla="*/ 100 w 154"/>
                <a:gd name="T5" fmla="*/ 71 h 132"/>
                <a:gd name="T6" fmla="*/ 97 w 154"/>
                <a:gd name="T7" fmla="*/ 34 h 132"/>
                <a:gd name="T8" fmla="*/ 32 w 154"/>
                <a:gd name="T9" fmla="*/ 11 h 132"/>
                <a:gd name="T10" fmla="*/ 12 w 154"/>
                <a:gd name="T11" fmla="*/ 77 h 132"/>
                <a:gd name="T12" fmla="*/ 76 w 154"/>
                <a:gd name="T13" fmla="*/ 99 h 132"/>
                <a:gd name="T14" fmla="*/ 84 w 154"/>
                <a:gd name="T15" fmla="*/ 94 h 132"/>
                <a:gd name="T16" fmla="*/ 86 w 154"/>
                <a:gd name="T17" fmla="*/ 96 h 132"/>
                <a:gd name="T18" fmla="*/ 130 w 154"/>
                <a:gd name="T19" fmla="*/ 128 h 132"/>
                <a:gd name="T20" fmla="*/ 147 w 154"/>
                <a:gd name="T21" fmla="*/ 126 h 132"/>
                <a:gd name="T22" fmla="*/ 150 w 154"/>
                <a:gd name="T23" fmla="*/ 122 h 132"/>
                <a:gd name="T24" fmla="*/ 147 w 154"/>
                <a:gd name="T25" fmla="*/ 105 h 132"/>
                <a:gd name="T26" fmla="*/ 69 w 154"/>
                <a:gd name="T27" fmla="*/ 85 h 132"/>
                <a:gd name="T28" fmla="*/ 25 w 154"/>
                <a:gd name="T29" fmla="*/ 70 h 132"/>
                <a:gd name="T30" fmla="*/ 39 w 154"/>
                <a:gd name="T31" fmla="*/ 25 h 132"/>
                <a:gd name="T32" fmla="*/ 83 w 154"/>
                <a:gd name="T33" fmla="*/ 41 h 132"/>
                <a:gd name="T34" fmla="*/ 69 w 154"/>
                <a:gd name="T35" fmla="*/ 8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32">
                  <a:moveTo>
                    <a:pt x="147" y="105"/>
                  </a:moveTo>
                  <a:cubicBezTo>
                    <a:pt x="103" y="73"/>
                    <a:pt x="103" y="73"/>
                    <a:pt x="103" y="73"/>
                  </a:cubicBezTo>
                  <a:cubicBezTo>
                    <a:pt x="102" y="72"/>
                    <a:pt x="101" y="72"/>
                    <a:pt x="100" y="71"/>
                  </a:cubicBezTo>
                  <a:cubicBezTo>
                    <a:pt x="103" y="60"/>
                    <a:pt x="103" y="46"/>
                    <a:pt x="97" y="34"/>
                  </a:cubicBezTo>
                  <a:cubicBezTo>
                    <a:pt x="85" y="10"/>
                    <a:pt x="56" y="0"/>
                    <a:pt x="32" y="11"/>
                  </a:cubicBezTo>
                  <a:cubicBezTo>
                    <a:pt x="9" y="23"/>
                    <a:pt x="0" y="52"/>
                    <a:pt x="12" y="77"/>
                  </a:cubicBezTo>
                  <a:cubicBezTo>
                    <a:pt x="24" y="101"/>
                    <a:pt x="53" y="111"/>
                    <a:pt x="76" y="99"/>
                  </a:cubicBezTo>
                  <a:cubicBezTo>
                    <a:pt x="79" y="98"/>
                    <a:pt x="81" y="96"/>
                    <a:pt x="84" y="94"/>
                  </a:cubicBezTo>
                  <a:cubicBezTo>
                    <a:pt x="84" y="95"/>
                    <a:pt x="85" y="96"/>
                    <a:pt x="86" y="96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6" y="132"/>
                    <a:pt x="144" y="131"/>
                    <a:pt x="147" y="126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4" y="117"/>
                    <a:pt x="153" y="109"/>
                    <a:pt x="147" y="105"/>
                  </a:cubicBezTo>
                  <a:close/>
                  <a:moveTo>
                    <a:pt x="69" y="85"/>
                  </a:moveTo>
                  <a:cubicBezTo>
                    <a:pt x="53" y="93"/>
                    <a:pt x="34" y="86"/>
                    <a:pt x="25" y="70"/>
                  </a:cubicBezTo>
                  <a:cubicBezTo>
                    <a:pt x="17" y="53"/>
                    <a:pt x="23" y="33"/>
                    <a:pt x="39" y="25"/>
                  </a:cubicBezTo>
                  <a:cubicBezTo>
                    <a:pt x="55" y="17"/>
                    <a:pt x="75" y="24"/>
                    <a:pt x="83" y="41"/>
                  </a:cubicBezTo>
                  <a:cubicBezTo>
                    <a:pt x="91" y="58"/>
                    <a:pt x="85" y="78"/>
                    <a:pt x="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文本框 17"/>
          <p:cNvSpPr txBox="1">
            <a:spLocks noChangeArrowheads="1"/>
          </p:cNvSpPr>
          <p:nvPr/>
        </p:nvSpPr>
        <p:spPr bwMode="auto">
          <a:xfrm>
            <a:off x="5721350" y="2311400"/>
            <a:ext cx="24828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6345238" y="1736725"/>
            <a:ext cx="1893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412"/>
          <p:cNvSpPr/>
          <p:nvPr/>
        </p:nvSpPr>
        <p:spPr bwMode="auto">
          <a:xfrm>
            <a:off x="10088563" y="4711700"/>
            <a:ext cx="44450" cy="66675"/>
          </a:xfrm>
          <a:custGeom>
            <a:avLst/>
            <a:gdLst>
              <a:gd name="T0" fmla="*/ 0 w 15"/>
              <a:gd name="T1" fmla="*/ 30543 h 24"/>
              <a:gd name="T2" fmla="*/ 5874 w 15"/>
              <a:gd name="T3" fmla="*/ 66639 h 24"/>
              <a:gd name="T4" fmla="*/ 44057 w 15"/>
              <a:gd name="T5" fmla="*/ 30543 h 24"/>
              <a:gd name="T6" fmla="*/ 32308 w 15"/>
              <a:gd name="T7" fmla="*/ 0 h 24"/>
              <a:gd name="T8" fmla="*/ 0 w 15"/>
              <a:gd name="T9" fmla="*/ 30543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24">
                <a:moveTo>
                  <a:pt x="0" y="11"/>
                </a:moveTo>
                <a:lnTo>
                  <a:pt x="2" y="24"/>
                </a:lnTo>
                <a:lnTo>
                  <a:pt x="15" y="11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86400" y="3579813"/>
            <a:ext cx="2952750" cy="2043112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21"/>
          <p:cNvSpPr txBox="1">
            <a:spLocks noChangeArrowheads="1"/>
          </p:cNvSpPr>
          <p:nvPr/>
        </p:nvSpPr>
        <p:spPr bwMode="auto">
          <a:xfrm>
            <a:off x="5721350" y="4470400"/>
            <a:ext cx="24828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6345238" y="3895725"/>
            <a:ext cx="1893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 rot="19556407">
            <a:off x="5768975" y="3838575"/>
            <a:ext cx="557213" cy="450850"/>
          </a:xfrm>
          <a:custGeom>
            <a:avLst/>
            <a:gdLst>
              <a:gd name="T0" fmla="*/ 362778 w 1269"/>
              <a:gd name="T1" fmla="*/ 412800 h 1288"/>
              <a:gd name="T2" fmla="*/ 319840 w 1269"/>
              <a:gd name="T3" fmla="*/ 375336 h 1288"/>
              <a:gd name="T4" fmla="*/ 319840 w 1269"/>
              <a:gd name="T5" fmla="*/ 270999 h 1288"/>
              <a:gd name="T6" fmla="*/ 555996 w 1269"/>
              <a:gd name="T7" fmla="*/ 345226 h 1288"/>
              <a:gd name="T8" fmla="*/ 524012 w 1269"/>
              <a:gd name="T9" fmla="*/ 263296 h 1288"/>
              <a:gd name="T10" fmla="*/ 319840 w 1269"/>
              <a:gd name="T11" fmla="*/ 158608 h 1288"/>
              <a:gd name="T12" fmla="*/ 319840 w 1269"/>
              <a:gd name="T13" fmla="*/ 57421 h 1288"/>
              <a:gd name="T14" fmla="*/ 319840 w 1269"/>
              <a:gd name="T15" fmla="*/ 57421 h 1288"/>
              <a:gd name="T16" fmla="*/ 318964 w 1269"/>
              <a:gd name="T17" fmla="*/ 45867 h 1288"/>
              <a:gd name="T18" fmla="*/ 315897 w 1269"/>
              <a:gd name="T19" fmla="*/ 35013 h 1288"/>
              <a:gd name="T20" fmla="*/ 312830 w 1269"/>
              <a:gd name="T21" fmla="*/ 25209 h 1288"/>
              <a:gd name="T22" fmla="*/ 310639 w 1269"/>
              <a:gd name="T23" fmla="*/ 21008 h 1288"/>
              <a:gd name="T24" fmla="*/ 308449 w 1269"/>
              <a:gd name="T25" fmla="*/ 16806 h 1288"/>
              <a:gd name="T26" fmla="*/ 305382 w 1269"/>
              <a:gd name="T27" fmla="*/ 13305 h 1288"/>
              <a:gd name="T28" fmla="*/ 302315 w 1269"/>
              <a:gd name="T29" fmla="*/ 9804 h 1288"/>
              <a:gd name="T30" fmla="*/ 299686 w 1269"/>
              <a:gd name="T31" fmla="*/ 7003 h 1288"/>
              <a:gd name="T32" fmla="*/ 296181 w 1269"/>
              <a:gd name="T33" fmla="*/ 4902 h 1288"/>
              <a:gd name="T34" fmla="*/ 292676 w 1269"/>
              <a:gd name="T35" fmla="*/ 2801 h 1288"/>
              <a:gd name="T36" fmla="*/ 288732 w 1269"/>
              <a:gd name="T37" fmla="*/ 1401 h 1288"/>
              <a:gd name="T38" fmla="*/ 284351 w 1269"/>
              <a:gd name="T39" fmla="*/ 700 h 1288"/>
              <a:gd name="T40" fmla="*/ 279970 w 1269"/>
              <a:gd name="T41" fmla="*/ 0 h 1288"/>
              <a:gd name="T42" fmla="*/ 279970 w 1269"/>
              <a:gd name="T43" fmla="*/ 0 h 1288"/>
              <a:gd name="T44" fmla="*/ 275588 w 1269"/>
              <a:gd name="T45" fmla="*/ 700 h 1288"/>
              <a:gd name="T46" fmla="*/ 271207 w 1269"/>
              <a:gd name="T47" fmla="*/ 1401 h 1288"/>
              <a:gd name="T48" fmla="*/ 267702 w 1269"/>
              <a:gd name="T49" fmla="*/ 3501 h 1288"/>
              <a:gd name="T50" fmla="*/ 263320 w 1269"/>
              <a:gd name="T51" fmla="*/ 5602 h 1288"/>
              <a:gd name="T52" fmla="*/ 259815 w 1269"/>
              <a:gd name="T53" fmla="*/ 8403 h 1288"/>
              <a:gd name="T54" fmla="*/ 256748 w 1269"/>
              <a:gd name="T55" fmla="*/ 11904 h 1288"/>
              <a:gd name="T56" fmla="*/ 253681 w 1269"/>
              <a:gd name="T57" fmla="*/ 15055 h 1288"/>
              <a:gd name="T58" fmla="*/ 250614 w 1269"/>
              <a:gd name="T59" fmla="*/ 19257 h 1288"/>
              <a:gd name="T60" fmla="*/ 248424 w 1269"/>
              <a:gd name="T61" fmla="*/ 23459 h 1288"/>
              <a:gd name="T62" fmla="*/ 246671 w 1269"/>
              <a:gd name="T63" fmla="*/ 28010 h 1288"/>
              <a:gd name="T64" fmla="*/ 243166 w 1269"/>
              <a:gd name="T65" fmla="*/ 37814 h 1288"/>
              <a:gd name="T66" fmla="*/ 240975 w 1269"/>
              <a:gd name="T67" fmla="*/ 47617 h 1288"/>
              <a:gd name="T68" fmla="*/ 240099 w 1269"/>
              <a:gd name="T69" fmla="*/ 57421 h 1288"/>
              <a:gd name="T70" fmla="*/ 239661 w 1269"/>
              <a:gd name="T71" fmla="*/ 158958 h 1288"/>
              <a:gd name="T72" fmla="*/ 239661 w 1269"/>
              <a:gd name="T73" fmla="*/ 156857 h 1288"/>
              <a:gd name="T74" fmla="*/ 31984 w 1269"/>
              <a:gd name="T75" fmla="*/ 263296 h 1288"/>
              <a:gd name="T76" fmla="*/ 0 w 1269"/>
              <a:gd name="T77" fmla="*/ 345226 h 1288"/>
              <a:gd name="T78" fmla="*/ 239661 w 1269"/>
              <a:gd name="T79" fmla="*/ 270298 h 1288"/>
              <a:gd name="T80" fmla="*/ 239223 w 1269"/>
              <a:gd name="T81" fmla="*/ 378488 h 1288"/>
              <a:gd name="T82" fmla="*/ 200229 w 1269"/>
              <a:gd name="T83" fmla="*/ 412800 h 1288"/>
              <a:gd name="T84" fmla="*/ 192342 w 1269"/>
              <a:gd name="T85" fmla="*/ 450964 h 1288"/>
              <a:gd name="T86" fmla="*/ 281722 w 1269"/>
              <a:gd name="T87" fmla="*/ 421203 h 1288"/>
              <a:gd name="T88" fmla="*/ 369788 w 1269"/>
              <a:gd name="T89" fmla="*/ 450964 h 1288"/>
              <a:gd name="T90" fmla="*/ 362778 w 1269"/>
              <a:gd name="T91" fmla="*/ 412800 h 12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69"/>
              <a:gd name="T139" fmla="*/ 0 h 1288"/>
              <a:gd name="T140" fmla="*/ 1269 w 1269"/>
              <a:gd name="T141" fmla="*/ 1288 h 12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69" h="1288">
                <a:moveTo>
                  <a:pt x="828" y="1179"/>
                </a:moveTo>
                <a:lnTo>
                  <a:pt x="730" y="1072"/>
                </a:lnTo>
                <a:lnTo>
                  <a:pt x="730" y="774"/>
                </a:lnTo>
                <a:lnTo>
                  <a:pt x="1269" y="986"/>
                </a:lnTo>
                <a:lnTo>
                  <a:pt x="1196" y="752"/>
                </a:lnTo>
                <a:lnTo>
                  <a:pt x="730" y="453"/>
                </a:lnTo>
                <a:lnTo>
                  <a:pt x="730" y="164"/>
                </a:lnTo>
                <a:lnTo>
                  <a:pt x="728" y="131"/>
                </a:lnTo>
                <a:lnTo>
                  <a:pt x="721" y="100"/>
                </a:lnTo>
                <a:lnTo>
                  <a:pt x="714" y="72"/>
                </a:lnTo>
                <a:lnTo>
                  <a:pt x="709" y="60"/>
                </a:lnTo>
                <a:lnTo>
                  <a:pt x="704" y="48"/>
                </a:lnTo>
                <a:lnTo>
                  <a:pt x="697" y="38"/>
                </a:lnTo>
                <a:lnTo>
                  <a:pt x="690" y="28"/>
                </a:lnTo>
                <a:lnTo>
                  <a:pt x="684" y="20"/>
                </a:lnTo>
                <a:lnTo>
                  <a:pt x="676" y="14"/>
                </a:lnTo>
                <a:lnTo>
                  <a:pt x="668" y="8"/>
                </a:lnTo>
                <a:lnTo>
                  <a:pt x="659" y="4"/>
                </a:lnTo>
                <a:lnTo>
                  <a:pt x="649" y="2"/>
                </a:lnTo>
                <a:lnTo>
                  <a:pt x="639" y="0"/>
                </a:lnTo>
                <a:lnTo>
                  <a:pt x="629" y="2"/>
                </a:lnTo>
                <a:lnTo>
                  <a:pt x="619" y="4"/>
                </a:lnTo>
                <a:lnTo>
                  <a:pt x="611" y="10"/>
                </a:lnTo>
                <a:lnTo>
                  <a:pt x="601" y="16"/>
                </a:lnTo>
                <a:lnTo>
                  <a:pt x="593" y="24"/>
                </a:lnTo>
                <a:lnTo>
                  <a:pt x="586" y="34"/>
                </a:lnTo>
                <a:lnTo>
                  <a:pt x="579" y="43"/>
                </a:lnTo>
                <a:lnTo>
                  <a:pt x="572" y="55"/>
                </a:lnTo>
                <a:lnTo>
                  <a:pt x="567" y="67"/>
                </a:lnTo>
                <a:lnTo>
                  <a:pt x="563" y="80"/>
                </a:lnTo>
                <a:lnTo>
                  <a:pt x="555" y="108"/>
                </a:lnTo>
                <a:lnTo>
                  <a:pt x="550" y="136"/>
                </a:lnTo>
                <a:lnTo>
                  <a:pt x="548" y="164"/>
                </a:lnTo>
                <a:lnTo>
                  <a:pt x="547" y="454"/>
                </a:lnTo>
                <a:lnTo>
                  <a:pt x="547" y="448"/>
                </a:lnTo>
                <a:lnTo>
                  <a:pt x="73" y="752"/>
                </a:lnTo>
                <a:lnTo>
                  <a:pt x="0" y="986"/>
                </a:lnTo>
                <a:lnTo>
                  <a:pt x="547" y="772"/>
                </a:lnTo>
                <a:lnTo>
                  <a:pt x="546" y="1081"/>
                </a:lnTo>
                <a:lnTo>
                  <a:pt x="457" y="1179"/>
                </a:lnTo>
                <a:lnTo>
                  <a:pt x="439" y="1288"/>
                </a:lnTo>
                <a:lnTo>
                  <a:pt x="643" y="1203"/>
                </a:lnTo>
                <a:lnTo>
                  <a:pt x="844" y="1288"/>
                </a:lnTo>
                <a:lnTo>
                  <a:pt x="828" y="1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558213" y="1400175"/>
            <a:ext cx="2951162" cy="2044700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8791575" y="2292350"/>
            <a:ext cx="24844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9424988" y="1747838"/>
            <a:ext cx="1895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412"/>
          <p:cNvSpPr/>
          <p:nvPr/>
        </p:nvSpPr>
        <p:spPr bwMode="auto">
          <a:xfrm>
            <a:off x="10088563" y="2554288"/>
            <a:ext cx="44450" cy="66675"/>
          </a:xfrm>
          <a:custGeom>
            <a:avLst/>
            <a:gdLst>
              <a:gd name="T0" fmla="*/ 0 w 15"/>
              <a:gd name="T1" fmla="*/ 30543 h 24"/>
              <a:gd name="T2" fmla="*/ 5874 w 15"/>
              <a:gd name="T3" fmla="*/ 66639 h 24"/>
              <a:gd name="T4" fmla="*/ 44057 w 15"/>
              <a:gd name="T5" fmla="*/ 30543 h 24"/>
              <a:gd name="T6" fmla="*/ 32308 w 15"/>
              <a:gd name="T7" fmla="*/ 0 h 24"/>
              <a:gd name="T8" fmla="*/ 0 w 15"/>
              <a:gd name="T9" fmla="*/ 30543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24">
                <a:moveTo>
                  <a:pt x="0" y="11"/>
                </a:moveTo>
                <a:lnTo>
                  <a:pt x="2" y="24"/>
                </a:lnTo>
                <a:lnTo>
                  <a:pt x="15" y="11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84"/>
          <p:cNvSpPr>
            <a:spLocks noEditPoints="1"/>
          </p:cNvSpPr>
          <p:nvPr/>
        </p:nvSpPr>
        <p:spPr bwMode="auto">
          <a:xfrm>
            <a:off x="8974138" y="1800225"/>
            <a:ext cx="374650" cy="274638"/>
          </a:xfrm>
          <a:custGeom>
            <a:avLst/>
            <a:gdLst>
              <a:gd name="T0" fmla="*/ 357969 w 258"/>
              <a:gd name="T1" fmla="*/ 155443 h 174"/>
              <a:gd name="T2" fmla="*/ 285211 w 258"/>
              <a:gd name="T3" fmla="*/ 81647 h 174"/>
              <a:gd name="T4" fmla="*/ 269204 w 258"/>
              <a:gd name="T5" fmla="*/ 72226 h 174"/>
              <a:gd name="T6" fmla="*/ 257563 w 258"/>
              <a:gd name="T7" fmla="*/ 18842 h 174"/>
              <a:gd name="T8" fmla="*/ 237191 w 258"/>
              <a:gd name="T9" fmla="*/ 0 h 174"/>
              <a:gd name="T10" fmla="*/ 139695 w 258"/>
              <a:gd name="T11" fmla="*/ 0 h 174"/>
              <a:gd name="T12" fmla="*/ 117868 w 258"/>
              <a:gd name="T13" fmla="*/ 18842 h 174"/>
              <a:gd name="T14" fmla="*/ 107682 w 258"/>
              <a:gd name="T15" fmla="*/ 72226 h 174"/>
              <a:gd name="T16" fmla="*/ 91675 w 258"/>
              <a:gd name="T17" fmla="*/ 81647 h 174"/>
              <a:gd name="T18" fmla="*/ 18917 w 258"/>
              <a:gd name="T19" fmla="*/ 155443 h 174"/>
              <a:gd name="T20" fmla="*/ 4365 w 258"/>
              <a:gd name="T21" fmla="*/ 186846 h 174"/>
              <a:gd name="T22" fmla="*/ 1455 w 258"/>
              <a:gd name="T23" fmla="*/ 254361 h 174"/>
              <a:gd name="T24" fmla="*/ 17462 w 258"/>
              <a:gd name="T25" fmla="*/ 273203 h 174"/>
              <a:gd name="T26" fmla="*/ 357969 w 258"/>
              <a:gd name="T27" fmla="*/ 273203 h 174"/>
              <a:gd name="T28" fmla="*/ 375431 w 258"/>
              <a:gd name="T29" fmla="*/ 254361 h 174"/>
              <a:gd name="T30" fmla="*/ 371066 w 258"/>
              <a:gd name="T31" fmla="*/ 186846 h 174"/>
              <a:gd name="T32" fmla="*/ 357969 w 258"/>
              <a:gd name="T33" fmla="*/ 155443 h 174"/>
              <a:gd name="T34" fmla="*/ 187716 w 258"/>
              <a:gd name="T35" fmla="*/ 241800 h 174"/>
              <a:gd name="T36" fmla="*/ 103316 w 258"/>
              <a:gd name="T37" fmla="*/ 150733 h 174"/>
              <a:gd name="T38" fmla="*/ 187716 w 258"/>
              <a:gd name="T39" fmla="*/ 59665 h 174"/>
              <a:gd name="T40" fmla="*/ 272115 w 258"/>
              <a:gd name="T41" fmla="*/ 150733 h 174"/>
              <a:gd name="T42" fmla="*/ 187716 w 258"/>
              <a:gd name="T43" fmla="*/ 241800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8" h="174">
                <a:moveTo>
                  <a:pt x="246" y="99"/>
                </a:moveTo>
                <a:cubicBezTo>
                  <a:pt x="196" y="52"/>
                  <a:pt x="196" y="52"/>
                  <a:pt x="196" y="52"/>
                </a:cubicBezTo>
                <a:cubicBezTo>
                  <a:pt x="193" y="49"/>
                  <a:pt x="189" y="47"/>
                  <a:pt x="185" y="46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6" y="6"/>
                  <a:pt x="169" y="0"/>
                  <a:pt x="163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89" y="0"/>
                  <a:pt x="83" y="6"/>
                  <a:pt x="81" y="12"/>
                </a:cubicBezTo>
                <a:cubicBezTo>
                  <a:pt x="74" y="46"/>
                  <a:pt x="74" y="46"/>
                  <a:pt x="74" y="46"/>
                </a:cubicBezTo>
                <a:cubicBezTo>
                  <a:pt x="70" y="47"/>
                  <a:pt x="65" y="49"/>
                  <a:pt x="63" y="52"/>
                </a:cubicBezTo>
                <a:cubicBezTo>
                  <a:pt x="13" y="99"/>
                  <a:pt x="13" y="99"/>
                  <a:pt x="13" y="99"/>
                </a:cubicBezTo>
                <a:cubicBezTo>
                  <a:pt x="8" y="104"/>
                  <a:pt x="4" y="113"/>
                  <a:pt x="3" y="119"/>
                </a:cubicBezTo>
                <a:cubicBezTo>
                  <a:pt x="1" y="162"/>
                  <a:pt x="1" y="162"/>
                  <a:pt x="1" y="162"/>
                </a:cubicBezTo>
                <a:cubicBezTo>
                  <a:pt x="0" y="168"/>
                  <a:pt x="5" y="174"/>
                  <a:pt x="12" y="174"/>
                </a:cubicBezTo>
                <a:cubicBezTo>
                  <a:pt x="246" y="174"/>
                  <a:pt x="246" y="174"/>
                  <a:pt x="246" y="174"/>
                </a:cubicBezTo>
                <a:cubicBezTo>
                  <a:pt x="253" y="174"/>
                  <a:pt x="258" y="168"/>
                  <a:pt x="258" y="162"/>
                </a:cubicBezTo>
                <a:cubicBezTo>
                  <a:pt x="255" y="119"/>
                  <a:pt x="255" y="119"/>
                  <a:pt x="255" y="119"/>
                </a:cubicBezTo>
                <a:cubicBezTo>
                  <a:pt x="255" y="113"/>
                  <a:pt x="250" y="104"/>
                  <a:pt x="246" y="99"/>
                </a:cubicBezTo>
                <a:close/>
                <a:moveTo>
                  <a:pt x="129" y="154"/>
                </a:moveTo>
                <a:cubicBezTo>
                  <a:pt x="97" y="154"/>
                  <a:pt x="71" y="128"/>
                  <a:pt x="71" y="96"/>
                </a:cubicBezTo>
                <a:cubicBezTo>
                  <a:pt x="71" y="64"/>
                  <a:pt x="97" y="38"/>
                  <a:pt x="129" y="38"/>
                </a:cubicBezTo>
                <a:cubicBezTo>
                  <a:pt x="161" y="38"/>
                  <a:pt x="187" y="64"/>
                  <a:pt x="187" y="96"/>
                </a:cubicBezTo>
                <a:cubicBezTo>
                  <a:pt x="187" y="128"/>
                  <a:pt x="161" y="154"/>
                  <a:pt x="129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83"/>
          <p:cNvSpPr/>
          <p:nvPr/>
        </p:nvSpPr>
        <p:spPr bwMode="auto">
          <a:xfrm>
            <a:off x="8951913" y="1706563"/>
            <a:ext cx="419100" cy="174625"/>
          </a:xfrm>
          <a:custGeom>
            <a:avLst/>
            <a:gdLst>
              <a:gd name="T0" fmla="*/ 414388 w 288"/>
              <a:gd name="T1" fmla="*/ 69103 h 111"/>
              <a:gd name="T2" fmla="*/ 209375 w 288"/>
              <a:gd name="T3" fmla="*/ 0 h 111"/>
              <a:gd name="T4" fmla="*/ 5816 w 288"/>
              <a:gd name="T5" fmla="*/ 69103 h 111"/>
              <a:gd name="T6" fmla="*/ 0 w 288"/>
              <a:gd name="T7" fmla="*/ 84809 h 111"/>
              <a:gd name="T8" fmla="*/ 0 w 288"/>
              <a:gd name="T9" fmla="*/ 166476 h 111"/>
              <a:gd name="T10" fmla="*/ 8724 w 288"/>
              <a:gd name="T11" fmla="*/ 172758 h 111"/>
              <a:gd name="T12" fmla="*/ 97418 w 288"/>
              <a:gd name="T13" fmla="*/ 149200 h 111"/>
              <a:gd name="T14" fmla="*/ 104688 w 288"/>
              <a:gd name="T15" fmla="*/ 136636 h 111"/>
              <a:gd name="T16" fmla="*/ 104688 w 288"/>
              <a:gd name="T17" fmla="*/ 102085 h 111"/>
              <a:gd name="T18" fmla="*/ 110503 w 288"/>
              <a:gd name="T19" fmla="*/ 86379 h 111"/>
              <a:gd name="T20" fmla="*/ 209375 w 288"/>
              <a:gd name="T21" fmla="*/ 62821 h 111"/>
              <a:gd name="T22" fmla="*/ 308247 w 288"/>
              <a:gd name="T23" fmla="*/ 86379 h 111"/>
              <a:gd name="T24" fmla="*/ 314063 w 288"/>
              <a:gd name="T25" fmla="*/ 102085 h 111"/>
              <a:gd name="T26" fmla="*/ 314063 w 288"/>
              <a:gd name="T27" fmla="*/ 131925 h 111"/>
              <a:gd name="T28" fmla="*/ 322786 w 288"/>
              <a:gd name="T29" fmla="*/ 144489 h 111"/>
              <a:gd name="T30" fmla="*/ 411480 w 288"/>
              <a:gd name="T31" fmla="*/ 172758 h 111"/>
              <a:gd name="T32" fmla="*/ 418750 w 288"/>
              <a:gd name="T33" fmla="*/ 166476 h 111"/>
              <a:gd name="T34" fmla="*/ 418750 w 288"/>
              <a:gd name="T35" fmla="*/ 84809 h 111"/>
              <a:gd name="T36" fmla="*/ 414388 w 288"/>
              <a:gd name="T37" fmla="*/ 69103 h 1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88" h="111">
                <a:moveTo>
                  <a:pt x="285" y="44"/>
                </a:moveTo>
                <a:cubicBezTo>
                  <a:pt x="285" y="44"/>
                  <a:pt x="252" y="0"/>
                  <a:pt x="144" y="0"/>
                </a:cubicBezTo>
                <a:cubicBezTo>
                  <a:pt x="37" y="0"/>
                  <a:pt x="4" y="44"/>
                  <a:pt x="4" y="44"/>
                </a:cubicBezTo>
                <a:cubicBezTo>
                  <a:pt x="2" y="46"/>
                  <a:pt x="0" y="51"/>
                  <a:pt x="0" y="5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1"/>
                  <a:pt x="6" y="110"/>
                </a:cubicBezTo>
                <a:cubicBezTo>
                  <a:pt x="67" y="95"/>
                  <a:pt x="67" y="95"/>
                  <a:pt x="67" y="95"/>
                </a:cubicBezTo>
                <a:cubicBezTo>
                  <a:pt x="70" y="94"/>
                  <a:pt x="72" y="90"/>
                  <a:pt x="72" y="87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1"/>
                  <a:pt x="74" y="57"/>
                  <a:pt x="76" y="55"/>
                </a:cubicBezTo>
                <a:cubicBezTo>
                  <a:pt x="76" y="55"/>
                  <a:pt x="91" y="40"/>
                  <a:pt x="144" y="40"/>
                </a:cubicBezTo>
                <a:cubicBezTo>
                  <a:pt x="198" y="40"/>
                  <a:pt x="212" y="55"/>
                  <a:pt x="212" y="55"/>
                </a:cubicBezTo>
                <a:cubicBezTo>
                  <a:pt x="215" y="57"/>
                  <a:pt x="216" y="61"/>
                  <a:pt x="216" y="65"/>
                </a:cubicBezTo>
                <a:cubicBezTo>
                  <a:pt x="216" y="84"/>
                  <a:pt x="216" y="84"/>
                  <a:pt x="216" y="84"/>
                </a:cubicBezTo>
                <a:cubicBezTo>
                  <a:pt x="216" y="87"/>
                  <a:pt x="219" y="90"/>
                  <a:pt x="222" y="92"/>
                </a:cubicBezTo>
                <a:cubicBezTo>
                  <a:pt x="283" y="110"/>
                  <a:pt x="283" y="110"/>
                  <a:pt x="283" y="110"/>
                </a:cubicBezTo>
                <a:cubicBezTo>
                  <a:pt x="286" y="111"/>
                  <a:pt x="288" y="110"/>
                  <a:pt x="288" y="106"/>
                </a:cubicBezTo>
                <a:cubicBezTo>
                  <a:pt x="288" y="54"/>
                  <a:pt x="288" y="54"/>
                  <a:pt x="288" y="54"/>
                </a:cubicBezTo>
                <a:cubicBezTo>
                  <a:pt x="288" y="51"/>
                  <a:pt x="287" y="46"/>
                  <a:pt x="285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558213" y="3579813"/>
            <a:ext cx="2951162" cy="2043112"/>
          </a:xfrm>
          <a:prstGeom prst="rect">
            <a:avLst/>
          </a:prstGeom>
          <a:solidFill>
            <a:srgbClr val="B3A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33"/>
          <p:cNvSpPr txBox="1">
            <a:spLocks noChangeArrowheads="1"/>
          </p:cNvSpPr>
          <p:nvPr/>
        </p:nvSpPr>
        <p:spPr bwMode="auto">
          <a:xfrm>
            <a:off x="8791575" y="4470400"/>
            <a:ext cx="24844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文本框 34"/>
          <p:cNvSpPr txBox="1">
            <a:spLocks noChangeArrowheads="1"/>
          </p:cNvSpPr>
          <p:nvPr/>
        </p:nvSpPr>
        <p:spPr bwMode="auto">
          <a:xfrm>
            <a:off x="9364663" y="3895725"/>
            <a:ext cx="1895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10"/>
          <p:cNvSpPr>
            <a:spLocks noEditPoints="1"/>
          </p:cNvSpPr>
          <p:nvPr/>
        </p:nvSpPr>
        <p:spPr bwMode="auto">
          <a:xfrm>
            <a:off x="9009063" y="3865563"/>
            <a:ext cx="306387" cy="381000"/>
          </a:xfrm>
          <a:custGeom>
            <a:avLst/>
            <a:gdLst>
              <a:gd name="T0" fmla="*/ 31550 w 233"/>
              <a:gd name="T1" fmla="*/ 0 h 288"/>
              <a:gd name="T2" fmla="*/ 0 w 233"/>
              <a:gd name="T3" fmla="*/ 348959 h 288"/>
              <a:gd name="T4" fmla="*/ 274747 w 233"/>
              <a:gd name="T5" fmla="*/ 380683 h 288"/>
              <a:gd name="T6" fmla="*/ 306297 w 233"/>
              <a:gd name="T7" fmla="*/ 31724 h 288"/>
              <a:gd name="T8" fmla="*/ 34179 w 233"/>
              <a:gd name="T9" fmla="*/ 48907 h 288"/>
              <a:gd name="T10" fmla="*/ 255028 w 233"/>
              <a:gd name="T11" fmla="*/ 34367 h 288"/>
              <a:gd name="T12" fmla="*/ 272118 w 233"/>
              <a:gd name="T13" fmla="*/ 108389 h 288"/>
              <a:gd name="T14" fmla="*/ 51269 w 233"/>
              <a:gd name="T15" fmla="*/ 122929 h 288"/>
              <a:gd name="T16" fmla="*/ 34179 w 233"/>
              <a:gd name="T17" fmla="*/ 48907 h 288"/>
              <a:gd name="T18" fmla="*/ 48639 w 233"/>
              <a:gd name="T19" fmla="*/ 339707 h 288"/>
              <a:gd name="T20" fmla="*/ 48639 w 233"/>
              <a:gd name="T21" fmla="*/ 302696 h 288"/>
              <a:gd name="T22" fmla="*/ 76246 w 233"/>
              <a:gd name="T23" fmla="*/ 321201 h 288"/>
              <a:gd name="T24" fmla="*/ 61785 w 233"/>
              <a:gd name="T25" fmla="*/ 269650 h 288"/>
              <a:gd name="T26" fmla="*/ 34179 w 233"/>
              <a:gd name="T27" fmla="*/ 251145 h 288"/>
              <a:gd name="T28" fmla="*/ 61785 w 233"/>
              <a:gd name="T29" fmla="*/ 231318 h 288"/>
              <a:gd name="T30" fmla="*/ 61785 w 233"/>
              <a:gd name="T31" fmla="*/ 269650 h 288"/>
              <a:gd name="T32" fmla="*/ 48639 w 233"/>
              <a:gd name="T33" fmla="*/ 199594 h 288"/>
              <a:gd name="T34" fmla="*/ 48639 w 233"/>
              <a:gd name="T35" fmla="*/ 161262 h 288"/>
              <a:gd name="T36" fmla="*/ 76246 w 233"/>
              <a:gd name="T37" fmla="*/ 181089 h 288"/>
              <a:gd name="T38" fmla="*/ 126200 w 233"/>
              <a:gd name="T39" fmla="*/ 339707 h 288"/>
              <a:gd name="T40" fmla="*/ 98593 w 233"/>
              <a:gd name="T41" fmla="*/ 321201 h 288"/>
              <a:gd name="T42" fmla="*/ 126200 w 233"/>
              <a:gd name="T43" fmla="*/ 302696 h 288"/>
              <a:gd name="T44" fmla="*/ 126200 w 233"/>
              <a:gd name="T45" fmla="*/ 339707 h 288"/>
              <a:gd name="T46" fmla="*/ 113054 w 233"/>
              <a:gd name="T47" fmla="*/ 269650 h 288"/>
              <a:gd name="T48" fmla="*/ 113054 w 233"/>
              <a:gd name="T49" fmla="*/ 231318 h 288"/>
              <a:gd name="T50" fmla="*/ 140660 w 233"/>
              <a:gd name="T51" fmla="*/ 251145 h 288"/>
              <a:gd name="T52" fmla="*/ 126200 w 233"/>
              <a:gd name="T53" fmla="*/ 199594 h 288"/>
              <a:gd name="T54" fmla="*/ 98593 w 233"/>
              <a:gd name="T55" fmla="*/ 181089 h 288"/>
              <a:gd name="T56" fmla="*/ 126200 w 233"/>
              <a:gd name="T57" fmla="*/ 161262 h 288"/>
              <a:gd name="T58" fmla="*/ 126200 w 233"/>
              <a:gd name="T59" fmla="*/ 199594 h 288"/>
              <a:gd name="T60" fmla="*/ 177468 w 233"/>
              <a:gd name="T61" fmla="*/ 339707 h 288"/>
              <a:gd name="T62" fmla="*/ 177468 w 233"/>
              <a:gd name="T63" fmla="*/ 302696 h 288"/>
              <a:gd name="T64" fmla="*/ 205074 w 233"/>
              <a:gd name="T65" fmla="*/ 321201 h 288"/>
              <a:gd name="T66" fmla="*/ 190614 w 233"/>
              <a:gd name="T67" fmla="*/ 269650 h 288"/>
              <a:gd name="T68" fmla="*/ 161693 w 233"/>
              <a:gd name="T69" fmla="*/ 251145 h 288"/>
              <a:gd name="T70" fmla="*/ 190614 w 233"/>
              <a:gd name="T71" fmla="*/ 231318 h 288"/>
              <a:gd name="T72" fmla="*/ 190614 w 233"/>
              <a:gd name="T73" fmla="*/ 269650 h 288"/>
              <a:gd name="T74" fmla="*/ 177468 w 233"/>
              <a:gd name="T75" fmla="*/ 199594 h 288"/>
              <a:gd name="T76" fmla="*/ 177468 w 233"/>
              <a:gd name="T77" fmla="*/ 161262 h 288"/>
              <a:gd name="T78" fmla="*/ 205074 w 233"/>
              <a:gd name="T79" fmla="*/ 181089 h 288"/>
              <a:gd name="T80" fmla="*/ 272118 w 233"/>
              <a:gd name="T81" fmla="*/ 326489 h 288"/>
              <a:gd name="T82" fmla="*/ 243197 w 233"/>
              <a:gd name="T83" fmla="*/ 339707 h 288"/>
              <a:gd name="T84" fmla="*/ 230051 w 233"/>
              <a:gd name="T85" fmla="*/ 244536 h 288"/>
              <a:gd name="T86" fmla="*/ 258972 w 233"/>
              <a:gd name="T87" fmla="*/ 231318 h 288"/>
              <a:gd name="T88" fmla="*/ 272118 w 233"/>
              <a:gd name="T89" fmla="*/ 326489 h 288"/>
              <a:gd name="T90" fmla="*/ 244512 w 233"/>
              <a:gd name="T91" fmla="*/ 199594 h 288"/>
              <a:gd name="T92" fmla="*/ 244512 w 233"/>
              <a:gd name="T93" fmla="*/ 162583 h 288"/>
              <a:gd name="T94" fmla="*/ 272118 w 233"/>
              <a:gd name="T95" fmla="*/ 181089 h 2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3" h="288">
                <a:moveTo>
                  <a:pt x="20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7"/>
                  <a:pt x="11" y="288"/>
                  <a:pt x="24" y="288"/>
                </a:cubicBezTo>
                <a:cubicBezTo>
                  <a:pt x="209" y="288"/>
                  <a:pt x="209" y="288"/>
                  <a:pt x="209" y="288"/>
                </a:cubicBezTo>
                <a:cubicBezTo>
                  <a:pt x="223" y="288"/>
                  <a:pt x="233" y="277"/>
                  <a:pt x="233" y="264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233" y="11"/>
                  <a:pt x="223" y="0"/>
                  <a:pt x="209" y="0"/>
                </a:cubicBezTo>
                <a:close/>
                <a:moveTo>
                  <a:pt x="26" y="37"/>
                </a:moveTo>
                <a:cubicBezTo>
                  <a:pt x="26" y="31"/>
                  <a:pt x="32" y="26"/>
                  <a:pt x="39" y="26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201" y="26"/>
                  <a:pt x="207" y="31"/>
                  <a:pt x="207" y="37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8"/>
                  <a:pt x="201" y="93"/>
                  <a:pt x="194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2" y="93"/>
                  <a:pt x="26" y="88"/>
                  <a:pt x="26" y="82"/>
                </a:cubicBezTo>
                <a:lnTo>
                  <a:pt x="26" y="37"/>
                </a:lnTo>
                <a:close/>
                <a:moveTo>
                  <a:pt x="47" y="257"/>
                </a:moveTo>
                <a:cubicBezTo>
                  <a:pt x="37" y="257"/>
                  <a:pt x="37" y="257"/>
                  <a:pt x="37" y="257"/>
                </a:cubicBezTo>
                <a:cubicBezTo>
                  <a:pt x="31" y="257"/>
                  <a:pt x="26" y="251"/>
                  <a:pt x="26" y="243"/>
                </a:cubicBezTo>
                <a:cubicBezTo>
                  <a:pt x="26" y="235"/>
                  <a:pt x="31" y="229"/>
                  <a:pt x="37" y="229"/>
                </a:cubicBezTo>
                <a:cubicBezTo>
                  <a:pt x="47" y="229"/>
                  <a:pt x="47" y="229"/>
                  <a:pt x="47" y="229"/>
                </a:cubicBezTo>
                <a:cubicBezTo>
                  <a:pt x="53" y="229"/>
                  <a:pt x="58" y="235"/>
                  <a:pt x="58" y="243"/>
                </a:cubicBezTo>
                <a:cubicBezTo>
                  <a:pt x="58" y="251"/>
                  <a:pt x="53" y="257"/>
                  <a:pt x="47" y="257"/>
                </a:cubicBezTo>
                <a:close/>
                <a:moveTo>
                  <a:pt x="47" y="204"/>
                </a:moveTo>
                <a:cubicBezTo>
                  <a:pt x="37" y="204"/>
                  <a:pt x="37" y="204"/>
                  <a:pt x="37" y="204"/>
                </a:cubicBezTo>
                <a:cubicBezTo>
                  <a:pt x="31" y="204"/>
                  <a:pt x="26" y="198"/>
                  <a:pt x="26" y="190"/>
                </a:cubicBezTo>
                <a:cubicBezTo>
                  <a:pt x="26" y="182"/>
                  <a:pt x="31" y="175"/>
                  <a:pt x="37" y="175"/>
                </a:cubicBezTo>
                <a:cubicBezTo>
                  <a:pt x="47" y="175"/>
                  <a:pt x="47" y="175"/>
                  <a:pt x="47" y="175"/>
                </a:cubicBezTo>
                <a:cubicBezTo>
                  <a:pt x="53" y="175"/>
                  <a:pt x="58" y="182"/>
                  <a:pt x="58" y="190"/>
                </a:cubicBezTo>
                <a:cubicBezTo>
                  <a:pt x="58" y="198"/>
                  <a:pt x="53" y="204"/>
                  <a:pt x="47" y="204"/>
                </a:cubicBezTo>
                <a:close/>
                <a:moveTo>
                  <a:pt x="47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1" y="151"/>
                  <a:pt x="26" y="145"/>
                  <a:pt x="26" y="137"/>
                </a:cubicBezTo>
                <a:cubicBezTo>
                  <a:pt x="26" y="129"/>
                  <a:pt x="31" y="122"/>
                  <a:pt x="37" y="122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53" y="122"/>
                  <a:pt x="58" y="129"/>
                  <a:pt x="58" y="137"/>
                </a:cubicBezTo>
                <a:cubicBezTo>
                  <a:pt x="58" y="145"/>
                  <a:pt x="53" y="151"/>
                  <a:pt x="47" y="151"/>
                </a:cubicBezTo>
                <a:close/>
                <a:moveTo>
                  <a:pt x="96" y="257"/>
                </a:moveTo>
                <a:cubicBezTo>
                  <a:pt x="86" y="257"/>
                  <a:pt x="86" y="257"/>
                  <a:pt x="86" y="257"/>
                </a:cubicBezTo>
                <a:cubicBezTo>
                  <a:pt x="80" y="257"/>
                  <a:pt x="75" y="251"/>
                  <a:pt x="75" y="243"/>
                </a:cubicBezTo>
                <a:cubicBezTo>
                  <a:pt x="75" y="235"/>
                  <a:pt x="80" y="229"/>
                  <a:pt x="86" y="229"/>
                </a:cubicBezTo>
                <a:cubicBezTo>
                  <a:pt x="96" y="229"/>
                  <a:pt x="96" y="229"/>
                  <a:pt x="96" y="229"/>
                </a:cubicBezTo>
                <a:cubicBezTo>
                  <a:pt x="102" y="229"/>
                  <a:pt x="107" y="235"/>
                  <a:pt x="107" y="243"/>
                </a:cubicBezTo>
                <a:cubicBezTo>
                  <a:pt x="107" y="251"/>
                  <a:pt x="102" y="257"/>
                  <a:pt x="96" y="257"/>
                </a:cubicBezTo>
                <a:close/>
                <a:moveTo>
                  <a:pt x="96" y="204"/>
                </a:moveTo>
                <a:cubicBezTo>
                  <a:pt x="86" y="204"/>
                  <a:pt x="86" y="204"/>
                  <a:pt x="86" y="204"/>
                </a:cubicBezTo>
                <a:cubicBezTo>
                  <a:pt x="80" y="204"/>
                  <a:pt x="75" y="198"/>
                  <a:pt x="75" y="190"/>
                </a:cubicBezTo>
                <a:cubicBezTo>
                  <a:pt x="75" y="182"/>
                  <a:pt x="80" y="175"/>
                  <a:pt x="86" y="175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102" y="175"/>
                  <a:pt x="107" y="182"/>
                  <a:pt x="107" y="190"/>
                </a:cubicBezTo>
                <a:cubicBezTo>
                  <a:pt x="107" y="198"/>
                  <a:pt x="102" y="204"/>
                  <a:pt x="96" y="204"/>
                </a:cubicBezTo>
                <a:close/>
                <a:moveTo>
                  <a:pt x="96" y="151"/>
                </a:moveTo>
                <a:cubicBezTo>
                  <a:pt x="86" y="151"/>
                  <a:pt x="86" y="151"/>
                  <a:pt x="86" y="151"/>
                </a:cubicBezTo>
                <a:cubicBezTo>
                  <a:pt x="80" y="151"/>
                  <a:pt x="75" y="145"/>
                  <a:pt x="75" y="137"/>
                </a:cubicBezTo>
                <a:cubicBezTo>
                  <a:pt x="75" y="129"/>
                  <a:pt x="80" y="122"/>
                  <a:pt x="86" y="122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102" y="122"/>
                  <a:pt x="107" y="129"/>
                  <a:pt x="107" y="137"/>
                </a:cubicBezTo>
                <a:cubicBezTo>
                  <a:pt x="107" y="145"/>
                  <a:pt x="102" y="151"/>
                  <a:pt x="96" y="151"/>
                </a:cubicBezTo>
                <a:close/>
                <a:moveTo>
                  <a:pt x="145" y="257"/>
                </a:moveTo>
                <a:cubicBezTo>
                  <a:pt x="135" y="257"/>
                  <a:pt x="135" y="257"/>
                  <a:pt x="135" y="257"/>
                </a:cubicBezTo>
                <a:cubicBezTo>
                  <a:pt x="129" y="257"/>
                  <a:pt x="123" y="251"/>
                  <a:pt x="123" y="243"/>
                </a:cubicBezTo>
                <a:cubicBezTo>
                  <a:pt x="123" y="235"/>
                  <a:pt x="129" y="229"/>
                  <a:pt x="135" y="229"/>
                </a:cubicBezTo>
                <a:cubicBezTo>
                  <a:pt x="145" y="229"/>
                  <a:pt x="145" y="229"/>
                  <a:pt x="145" y="229"/>
                </a:cubicBezTo>
                <a:cubicBezTo>
                  <a:pt x="151" y="229"/>
                  <a:pt x="156" y="235"/>
                  <a:pt x="156" y="243"/>
                </a:cubicBezTo>
                <a:cubicBezTo>
                  <a:pt x="156" y="251"/>
                  <a:pt x="151" y="257"/>
                  <a:pt x="145" y="257"/>
                </a:cubicBezTo>
                <a:close/>
                <a:moveTo>
                  <a:pt x="145" y="204"/>
                </a:moveTo>
                <a:cubicBezTo>
                  <a:pt x="135" y="204"/>
                  <a:pt x="135" y="204"/>
                  <a:pt x="135" y="204"/>
                </a:cubicBezTo>
                <a:cubicBezTo>
                  <a:pt x="129" y="204"/>
                  <a:pt x="123" y="198"/>
                  <a:pt x="123" y="190"/>
                </a:cubicBezTo>
                <a:cubicBezTo>
                  <a:pt x="123" y="182"/>
                  <a:pt x="129" y="175"/>
                  <a:pt x="135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1" y="175"/>
                  <a:pt x="156" y="182"/>
                  <a:pt x="156" y="190"/>
                </a:cubicBezTo>
                <a:cubicBezTo>
                  <a:pt x="156" y="198"/>
                  <a:pt x="151" y="204"/>
                  <a:pt x="145" y="204"/>
                </a:cubicBezTo>
                <a:close/>
                <a:moveTo>
                  <a:pt x="145" y="151"/>
                </a:moveTo>
                <a:cubicBezTo>
                  <a:pt x="135" y="151"/>
                  <a:pt x="135" y="151"/>
                  <a:pt x="135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29"/>
                  <a:pt x="129" y="122"/>
                  <a:pt x="135" y="122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51" y="122"/>
                  <a:pt x="156" y="129"/>
                  <a:pt x="156" y="137"/>
                </a:cubicBezTo>
                <a:cubicBezTo>
                  <a:pt x="156" y="145"/>
                  <a:pt x="151" y="151"/>
                  <a:pt x="145" y="151"/>
                </a:cubicBezTo>
                <a:close/>
                <a:moveTo>
                  <a:pt x="207" y="247"/>
                </a:moveTo>
                <a:cubicBezTo>
                  <a:pt x="207" y="253"/>
                  <a:pt x="200" y="257"/>
                  <a:pt x="197" y="25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182" y="257"/>
                  <a:pt x="175" y="253"/>
                  <a:pt x="175" y="247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0"/>
                  <a:pt x="182" y="175"/>
                  <a:pt x="185" y="175"/>
                </a:cubicBezTo>
                <a:cubicBezTo>
                  <a:pt x="197" y="175"/>
                  <a:pt x="197" y="175"/>
                  <a:pt x="197" y="175"/>
                </a:cubicBezTo>
                <a:cubicBezTo>
                  <a:pt x="200" y="175"/>
                  <a:pt x="207" y="180"/>
                  <a:pt x="207" y="185"/>
                </a:cubicBezTo>
                <a:lnTo>
                  <a:pt x="207" y="247"/>
                </a:lnTo>
                <a:close/>
                <a:moveTo>
                  <a:pt x="196" y="151"/>
                </a:moveTo>
                <a:cubicBezTo>
                  <a:pt x="186" y="151"/>
                  <a:pt x="186" y="151"/>
                  <a:pt x="186" y="151"/>
                </a:cubicBezTo>
                <a:cubicBezTo>
                  <a:pt x="180" y="151"/>
                  <a:pt x="175" y="145"/>
                  <a:pt x="175" y="137"/>
                </a:cubicBezTo>
                <a:cubicBezTo>
                  <a:pt x="175" y="129"/>
                  <a:pt x="180" y="123"/>
                  <a:pt x="186" y="123"/>
                </a:cubicBezTo>
                <a:cubicBezTo>
                  <a:pt x="196" y="123"/>
                  <a:pt x="196" y="123"/>
                  <a:pt x="196" y="123"/>
                </a:cubicBezTo>
                <a:cubicBezTo>
                  <a:pt x="202" y="123"/>
                  <a:pt x="207" y="129"/>
                  <a:pt x="207" y="137"/>
                </a:cubicBezTo>
                <a:cubicBezTo>
                  <a:pt x="207" y="145"/>
                  <a:pt x="202" y="151"/>
                  <a:pt x="196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88" y="2151856"/>
            <a:ext cx="2166874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01" y="3282156"/>
            <a:ext cx="836822" cy="154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8"/>
          <p:cNvGrpSpPr/>
          <p:nvPr/>
        </p:nvGrpSpPr>
        <p:grpSpPr bwMode="auto">
          <a:xfrm rot="15538421">
            <a:off x="2376871" y="1936155"/>
            <a:ext cx="1112141" cy="1024867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29" name="心形 28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0" name="曲线连接符 29"/>
            <p:cNvCxnSpPr>
              <a:stCxn id="29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8"/>
          <p:cNvGrpSpPr/>
          <p:nvPr/>
        </p:nvGrpSpPr>
        <p:grpSpPr bwMode="auto">
          <a:xfrm rot="18365638">
            <a:off x="3716311" y="2580671"/>
            <a:ext cx="318038" cy="293080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2" name="心形 31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3" name="曲线连接符 32"/>
            <p:cNvCxnSpPr>
              <a:stCxn id="32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3360504" y="995764"/>
            <a:ext cx="5524500" cy="4368800"/>
          </a:xfrm>
          <a:custGeom>
            <a:avLst/>
            <a:gdLst>
              <a:gd name="T0" fmla="*/ 3976389 w 1684"/>
              <a:gd name="T1" fmla="*/ 3823809 h 1331"/>
              <a:gd name="T2" fmla="*/ 4530853 w 1684"/>
              <a:gd name="T3" fmla="*/ 3216595 h 1331"/>
              <a:gd name="T4" fmla="*/ 4914712 w 1684"/>
              <a:gd name="T5" fmla="*/ 3121410 h 1331"/>
              <a:gd name="T6" fmla="*/ 5442929 w 1684"/>
              <a:gd name="T7" fmla="*/ 1959497 h 1331"/>
              <a:gd name="T8" fmla="*/ 3884525 w 1684"/>
              <a:gd name="T9" fmla="*/ 1175042 h 1331"/>
              <a:gd name="T10" fmla="*/ 3953423 w 1684"/>
              <a:gd name="T11" fmla="*/ 840253 h 1331"/>
              <a:gd name="T12" fmla="*/ 3195547 w 1684"/>
              <a:gd name="T13" fmla="*/ 708964 h 1331"/>
              <a:gd name="T14" fmla="*/ 2621398 w 1684"/>
              <a:gd name="T15" fmla="*/ 118161 h 1331"/>
              <a:gd name="T16" fmla="*/ 1013782 w 1684"/>
              <a:gd name="T17" fmla="*/ 1299767 h 1331"/>
              <a:gd name="T18" fmla="*/ 807089 w 1684"/>
              <a:gd name="T19" fmla="*/ 1286638 h 1331"/>
              <a:gd name="T20" fmla="*/ 101706 w 1684"/>
              <a:gd name="T21" fmla="*/ 2195818 h 1331"/>
              <a:gd name="T22" fmla="*/ 452757 w 1684"/>
              <a:gd name="T23" fmla="*/ 2530607 h 1331"/>
              <a:gd name="T24" fmla="*/ 29528 w 1684"/>
              <a:gd name="T25" fmla="*/ 3085305 h 1331"/>
              <a:gd name="T26" fmla="*/ 364174 w 1684"/>
              <a:gd name="T27" fmla="*/ 3935405 h 1331"/>
              <a:gd name="T28" fmla="*/ 2027565 w 1684"/>
              <a:gd name="T29" fmla="*/ 3948534 h 1331"/>
              <a:gd name="T30" fmla="*/ 2083339 w 1684"/>
              <a:gd name="T31" fmla="*/ 4109364 h 1331"/>
              <a:gd name="T32" fmla="*/ 3353028 w 1684"/>
              <a:gd name="T33" fmla="*/ 3771293 h 1331"/>
              <a:gd name="T34" fmla="*/ 2680454 w 1684"/>
              <a:gd name="T35" fmla="*/ 4293169 h 1331"/>
              <a:gd name="T36" fmla="*/ 2093182 w 1684"/>
              <a:gd name="T37" fmla="*/ 3820527 h 1331"/>
              <a:gd name="T38" fmla="*/ 2093182 w 1684"/>
              <a:gd name="T39" fmla="*/ 3807398 h 1331"/>
              <a:gd name="T40" fmla="*/ 2060373 w 1684"/>
              <a:gd name="T41" fmla="*/ 3804116 h 1331"/>
              <a:gd name="T42" fmla="*/ 2060373 w 1684"/>
              <a:gd name="T43" fmla="*/ 3807398 h 1331"/>
              <a:gd name="T44" fmla="*/ 387140 w 1684"/>
              <a:gd name="T45" fmla="*/ 3909147 h 1331"/>
              <a:gd name="T46" fmla="*/ 452757 w 1684"/>
              <a:gd name="T47" fmla="*/ 2569994 h 1331"/>
              <a:gd name="T48" fmla="*/ 623361 w 1684"/>
              <a:gd name="T49" fmla="*/ 2573276 h 1331"/>
              <a:gd name="T50" fmla="*/ 643046 w 1684"/>
              <a:gd name="T51" fmla="*/ 2550300 h 1331"/>
              <a:gd name="T52" fmla="*/ 521655 w 1684"/>
              <a:gd name="T53" fmla="*/ 2514196 h 1331"/>
              <a:gd name="T54" fmla="*/ 134515 w 1684"/>
              <a:gd name="T55" fmla="*/ 2185972 h 1331"/>
              <a:gd name="T56" fmla="*/ 810370 w 1684"/>
              <a:gd name="T57" fmla="*/ 1322743 h 1331"/>
              <a:gd name="T58" fmla="*/ 1082680 w 1684"/>
              <a:gd name="T59" fmla="*/ 1414645 h 1331"/>
              <a:gd name="T60" fmla="*/ 1177825 w 1684"/>
              <a:gd name="T61" fmla="*/ 666295 h 1331"/>
              <a:gd name="T62" fmla="*/ 3139773 w 1684"/>
              <a:gd name="T63" fmla="*/ 630190 h 1331"/>
              <a:gd name="T64" fmla="*/ 3169300 w 1684"/>
              <a:gd name="T65" fmla="*/ 754915 h 1331"/>
              <a:gd name="T66" fmla="*/ 3182424 w 1684"/>
              <a:gd name="T67" fmla="*/ 784455 h 1331"/>
              <a:gd name="T68" fmla="*/ 3208670 w 1684"/>
              <a:gd name="T69" fmla="*/ 758197 h 1331"/>
              <a:gd name="T70" fmla="*/ 3920615 w 1684"/>
              <a:gd name="T71" fmla="*/ 853382 h 1331"/>
              <a:gd name="T72" fmla="*/ 3818908 w 1684"/>
              <a:gd name="T73" fmla="*/ 1217711 h 1331"/>
              <a:gd name="T74" fmla="*/ 4895027 w 1684"/>
              <a:gd name="T75" fmla="*/ 1378541 h 1331"/>
              <a:gd name="T76" fmla="*/ 4898308 w 1684"/>
              <a:gd name="T77" fmla="*/ 3091870 h 1331"/>
              <a:gd name="T78" fmla="*/ 4396338 w 1684"/>
              <a:gd name="T79" fmla="*/ 3059047 h 1331"/>
              <a:gd name="T80" fmla="*/ 4370091 w 1684"/>
              <a:gd name="T81" fmla="*/ 3062330 h 1331"/>
              <a:gd name="T82" fmla="*/ 4373372 w 1684"/>
              <a:gd name="T83" fmla="*/ 3085305 h 1331"/>
              <a:gd name="T84" fmla="*/ 4376653 w 1684"/>
              <a:gd name="T85" fmla="*/ 3088588 h 1331"/>
              <a:gd name="T86" fmla="*/ 3966547 w 1684"/>
              <a:gd name="T87" fmla="*/ 3790987 h 1331"/>
              <a:gd name="T88" fmla="*/ 3303815 w 1684"/>
              <a:gd name="T89" fmla="*/ 3702366 h 1331"/>
              <a:gd name="T90" fmla="*/ 3303815 w 1684"/>
              <a:gd name="T91" fmla="*/ 3728624 h 1331"/>
              <a:gd name="T92" fmla="*/ 3323500 w 1684"/>
              <a:gd name="T93" fmla="*/ 3751600 h 13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4" h="1331">
                <a:moveTo>
                  <a:pt x="1022" y="1149"/>
                </a:moveTo>
                <a:cubicBezTo>
                  <a:pt x="1068" y="1184"/>
                  <a:pt x="1136" y="1190"/>
                  <a:pt x="1212" y="1165"/>
                </a:cubicBezTo>
                <a:cubicBezTo>
                  <a:pt x="1303" y="1134"/>
                  <a:pt x="1377" y="1069"/>
                  <a:pt x="1384" y="1011"/>
                </a:cubicBezTo>
                <a:cubicBezTo>
                  <a:pt x="1385" y="1002"/>
                  <a:pt x="1385" y="991"/>
                  <a:pt x="1381" y="980"/>
                </a:cubicBezTo>
                <a:cubicBezTo>
                  <a:pt x="1379" y="974"/>
                  <a:pt x="1376" y="969"/>
                  <a:pt x="1373" y="963"/>
                </a:cubicBezTo>
                <a:cubicBezTo>
                  <a:pt x="1412" y="979"/>
                  <a:pt x="1454" y="976"/>
                  <a:pt x="1498" y="951"/>
                </a:cubicBezTo>
                <a:cubicBezTo>
                  <a:pt x="1598" y="895"/>
                  <a:pt x="1684" y="737"/>
                  <a:pt x="1669" y="640"/>
                </a:cubicBezTo>
                <a:cubicBezTo>
                  <a:pt x="1667" y="625"/>
                  <a:pt x="1663" y="611"/>
                  <a:pt x="1659" y="597"/>
                </a:cubicBezTo>
                <a:cubicBezTo>
                  <a:pt x="1634" y="525"/>
                  <a:pt x="1578" y="458"/>
                  <a:pt x="1498" y="410"/>
                </a:cubicBezTo>
                <a:cubicBezTo>
                  <a:pt x="1397" y="350"/>
                  <a:pt x="1279" y="331"/>
                  <a:pt x="1184" y="358"/>
                </a:cubicBezTo>
                <a:cubicBezTo>
                  <a:pt x="1209" y="328"/>
                  <a:pt x="1217" y="293"/>
                  <a:pt x="1206" y="258"/>
                </a:cubicBezTo>
                <a:cubicBezTo>
                  <a:pt x="1205" y="257"/>
                  <a:pt x="1205" y="257"/>
                  <a:pt x="1205" y="256"/>
                </a:cubicBezTo>
                <a:cubicBezTo>
                  <a:pt x="1188" y="206"/>
                  <a:pt x="1135" y="166"/>
                  <a:pt x="1081" y="162"/>
                </a:cubicBezTo>
                <a:cubicBezTo>
                  <a:pt x="1037" y="158"/>
                  <a:pt x="1000" y="178"/>
                  <a:pt x="974" y="216"/>
                </a:cubicBezTo>
                <a:cubicBezTo>
                  <a:pt x="972" y="207"/>
                  <a:pt x="970" y="197"/>
                  <a:pt x="967" y="188"/>
                </a:cubicBezTo>
                <a:cubicBezTo>
                  <a:pt x="935" y="90"/>
                  <a:pt x="860" y="51"/>
                  <a:pt x="799" y="36"/>
                </a:cubicBezTo>
                <a:cubicBezTo>
                  <a:pt x="653" y="0"/>
                  <a:pt x="447" y="73"/>
                  <a:pt x="351" y="196"/>
                </a:cubicBezTo>
                <a:cubicBezTo>
                  <a:pt x="301" y="260"/>
                  <a:pt x="286" y="330"/>
                  <a:pt x="309" y="396"/>
                </a:cubicBezTo>
                <a:cubicBezTo>
                  <a:pt x="310" y="399"/>
                  <a:pt x="311" y="402"/>
                  <a:pt x="312" y="405"/>
                </a:cubicBezTo>
                <a:cubicBezTo>
                  <a:pt x="295" y="393"/>
                  <a:pt x="272" y="388"/>
                  <a:pt x="246" y="392"/>
                </a:cubicBezTo>
                <a:cubicBezTo>
                  <a:pt x="162" y="404"/>
                  <a:pt x="54" y="491"/>
                  <a:pt x="35" y="547"/>
                </a:cubicBezTo>
                <a:cubicBezTo>
                  <a:pt x="20" y="592"/>
                  <a:pt x="18" y="633"/>
                  <a:pt x="31" y="669"/>
                </a:cubicBezTo>
                <a:cubicBezTo>
                  <a:pt x="34" y="680"/>
                  <a:pt x="39" y="691"/>
                  <a:pt x="45" y="701"/>
                </a:cubicBezTo>
                <a:cubicBezTo>
                  <a:pt x="65" y="733"/>
                  <a:pt x="98" y="757"/>
                  <a:pt x="138" y="771"/>
                </a:cubicBezTo>
                <a:cubicBezTo>
                  <a:pt x="137" y="772"/>
                  <a:pt x="135" y="772"/>
                  <a:pt x="134" y="773"/>
                </a:cubicBezTo>
                <a:cubicBezTo>
                  <a:pt x="77" y="798"/>
                  <a:pt x="19" y="890"/>
                  <a:pt x="9" y="940"/>
                </a:cubicBezTo>
                <a:cubicBezTo>
                  <a:pt x="0" y="981"/>
                  <a:pt x="3" y="1022"/>
                  <a:pt x="16" y="1061"/>
                </a:cubicBezTo>
                <a:cubicBezTo>
                  <a:pt x="32" y="1110"/>
                  <a:pt x="64" y="1157"/>
                  <a:pt x="111" y="1199"/>
                </a:cubicBezTo>
                <a:cubicBezTo>
                  <a:pt x="191" y="1271"/>
                  <a:pt x="346" y="1331"/>
                  <a:pt x="476" y="1301"/>
                </a:cubicBezTo>
                <a:cubicBezTo>
                  <a:pt x="538" y="1287"/>
                  <a:pt x="586" y="1253"/>
                  <a:pt x="618" y="1203"/>
                </a:cubicBezTo>
                <a:cubicBezTo>
                  <a:pt x="618" y="1211"/>
                  <a:pt x="619" y="1219"/>
                  <a:pt x="621" y="1227"/>
                </a:cubicBezTo>
                <a:cubicBezTo>
                  <a:pt x="624" y="1235"/>
                  <a:pt x="629" y="1244"/>
                  <a:pt x="635" y="1252"/>
                </a:cubicBezTo>
                <a:cubicBezTo>
                  <a:pt x="672" y="1302"/>
                  <a:pt x="763" y="1328"/>
                  <a:pt x="819" y="1318"/>
                </a:cubicBezTo>
                <a:cubicBezTo>
                  <a:pt x="897" y="1305"/>
                  <a:pt x="1002" y="1228"/>
                  <a:pt x="1022" y="1149"/>
                </a:cubicBezTo>
                <a:moveTo>
                  <a:pt x="1013" y="1143"/>
                </a:moveTo>
                <a:cubicBezTo>
                  <a:pt x="996" y="1218"/>
                  <a:pt x="892" y="1295"/>
                  <a:pt x="817" y="1308"/>
                </a:cubicBezTo>
                <a:cubicBezTo>
                  <a:pt x="765" y="1317"/>
                  <a:pt x="678" y="1292"/>
                  <a:pt x="643" y="1245"/>
                </a:cubicBezTo>
                <a:cubicBezTo>
                  <a:pt x="625" y="1221"/>
                  <a:pt x="623" y="1193"/>
                  <a:pt x="638" y="1164"/>
                </a:cubicBezTo>
                <a:cubicBezTo>
                  <a:pt x="638" y="1164"/>
                  <a:pt x="638" y="1164"/>
                  <a:pt x="638" y="1164"/>
                </a:cubicBezTo>
                <a:cubicBezTo>
                  <a:pt x="639" y="1163"/>
                  <a:pt x="639" y="1161"/>
                  <a:pt x="638" y="1160"/>
                </a:cubicBezTo>
                <a:cubicBezTo>
                  <a:pt x="638" y="1159"/>
                  <a:pt x="637" y="1158"/>
                  <a:pt x="635" y="1157"/>
                </a:cubicBezTo>
                <a:cubicBezTo>
                  <a:pt x="633" y="1156"/>
                  <a:pt x="630" y="1157"/>
                  <a:pt x="628" y="1159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28" y="1160"/>
                  <a:pt x="628" y="1160"/>
                  <a:pt x="628" y="1160"/>
                </a:cubicBezTo>
                <a:cubicBezTo>
                  <a:pt x="600" y="1229"/>
                  <a:pt x="547" y="1274"/>
                  <a:pt x="473" y="1291"/>
                </a:cubicBezTo>
                <a:cubicBezTo>
                  <a:pt x="347" y="1320"/>
                  <a:pt x="196" y="1261"/>
                  <a:pt x="118" y="1191"/>
                </a:cubicBezTo>
                <a:cubicBezTo>
                  <a:pt x="36" y="1117"/>
                  <a:pt x="1" y="1029"/>
                  <a:pt x="19" y="942"/>
                </a:cubicBezTo>
                <a:cubicBezTo>
                  <a:pt x="29" y="896"/>
                  <a:pt x="85" y="806"/>
                  <a:pt x="138" y="783"/>
                </a:cubicBezTo>
                <a:cubicBezTo>
                  <a:pt x="147" y="779"/>
                  <a:pt x="154" y="778"/>
                  <a:pt x="161" y="778"/>
                </a:cubicBezTo>
                <a:cubicBezTo>
                  <a:pt x="171" y="780"/>
                  <a:pt x="180" y="783"/>
                  <a:pt x="190" y="784"/>
                </a:cubicBezTo>
                <a:cubicBezTo>
                  <a:pt x="192" y="784"/>
                  <a:pt x="195" y="783"/>
                  <a:pt x="196" y="780"/>
                </a:cubicBezTo>
                <a:cubicBezTo>
                  <a:pt x="196" y="779"/>
                  <a:pt x="196" y="778"/>
                  <a:pt x="196" y="777"/>
                </a:cubicBezTo>
                <a:cubicBezTo>
                  <a:pt x="195" y="776"/>
                  <a:pt x="194" y="775"/>
                  <a:pt x="193" y="774"/>
                </a:cubicBezTo>
                <a:cubicBezTo>
                  <a:pt x="183" y="768"/>
                  <a:pt x="171" y="765"/>
                  <a:pt x="159" y="766"/>
                </a:cubicBezTo>
                <a:cubicBezTo>
                  <a:pt x="113" y="754"/>
                  <a:pt x="76" y="730"/>
                  <a:pt x="54" y="695"/>
                </a:cubicBezTo>
                <a:cubicBezTo>
                  <a:pt x="49" y="686"/>
                  <a:pt x="44" y="676"/>
                  <a:pt x="41" y="666"/>
                </a:cubicBezTo>
                <a:cubicBezTo>
                  <a:pt x="29" y="632"/>
                  <a:pt x="31" y="593"/>
                  <a:pt x="45" y="551"/>
                </a:cubicBezTo>
                <a:cubicBezTo>
                  <a:pt x="63" y="499"/>
                  <a:pt x="168" y="414"/>
                  <a:pt x="247" y="403"/>
                </a:cubicBezTo>
                <a:cubicBezTo>
                  <a:pt x="281" y="398"/>
                  <a:pt x="307" y="407"/>
                  <a:pt x="323" y="429"/>
                </a:cubicBezTo>
                <a:cubicBezTo>
                  <a:pt x="324" y="432"/>
                  <a:pt x="328" y="432"/>
                  <a:pt x="330" y="431"/>
                </a:cubicBezTo>
                <a:cubicBezTo>
                  <a:pt x="332" y="429"/>
                  <a:pt x="333" y="426"/>
                  <a:pt x="332" y="424"/>
                </a:cubicBezTo>
                <a:cubicBezTo>
                  <a:pt x="284" y="332"/>
                  <a:pt x="320" y="253"/>
                  <a:pt x="359" y="203"/>
                </a:cubicBezTo>
                <a:cubicBezTo>
                  <a:pt x="454" y="83"/>
                  <a:pt x="654" y="11"/>
                  <a:pt x="797" y="46"/>
                </a:cubicBezTo>
                <a:cubicBezTo>
                  <a:pt x="855" y="61"/>
                  <a:pt x="926" y="98"/>
                  <a:pt x="957" y="192"/>
                </a:cubicBezTo>
                <a:cubicBezTo>
                  <a:pt x="961" y="204"/>
                  <a:pt x="964" y="216"/>
                  <a:pt x="967" y="229"/>
                </a:cubicBezTo>
                <a:cubicBezTo>
                  <a:pt x="966" y="230"/>
                  <a:pt x="966" y="230"/>
                  <a:pt x="966" y="230"/>
                </a:cubicBezTo>
                <a:cubicBezTo>
                  <a:pt x="966" y="232"/>
                  <a:pt x="966" y="234"/>
                  <a:pt x="966" y="236"/>
                </a:cubicBezTo>
                <a:cubicBezTo>
                  <a:pt x="967" y="238"/>
                  <a:pt x="968" y="239"/>
                  <a:pt x="970" y="239"/>
                </a:cubicBezTo>
                <a:cubicBezTo>
                  <a:pt x="975" y="240"/>
                  <a:pt x="977" y="235"/>
                  <a:pt x="978" y="232"/>
                </a:cubicBezTo>
                <a:cubicBezTo>
                  <a:pt x="978" y="232"/>
                  <a:pt x="978" y="231"/>
                  <a:pt x="978" y="231"/>
                </a:cubicBezTo>
                <a:cubicBezTo>
                  <a:pt x="1001" y="190"/>
                  <a:pt x="1037" y="169"/>
                  <a:pt x="1080" y="172"/>
                </a:cubicBezTo>
                <a:cubicBezTo>
                  <a:pt x="1130" y="176"/>
                  <a:pt x="1179" y="214"/>
                  <a:pt x="1195" y="260"/>
                </a:cubicBezTo>
                <a:cubicBezTo>
                  <a:pt x="1208" y="297"/>
                  <a:pt x="1197" y="334"/>
                  <a:pt x="1165" y="364"/>
                </a:cubicBezTo>
                <a:cubicBezTo>
                  <a:pt x="1163" y="366"/>
                  <a:pt x="1163" y="369"/>
                  <a:pt x="1164" y="371"/>
                </a:cubicBezTo>
                <a:cubicBezTo>
                  <a:pt x="1166" y="373"/>
                  <a:pt x="1168" y="374"/>
                  <a:pt x="1171" y="373"/>
                </a:cubicBezTo>
                <a:cubicBezTo>
                  <a:pt x="1265" y="340"/>
                  <a:pt x="1388" y="357"/>
                  <a:pt x="1492" y="420"/>
                </a:cubicBezTo>
                <a:cubicBezTo>
                  <a:pt x="1585" y="475"/>
                  <a:pt x="1645" y="556"/>
                  <a:pt x="1658" y="641"/>
                </a:cubicBezTo>
                <a:cubicBezTo>
                  <a:pt x="1671" y="725"/>
                  <a:pt x="1596" y="883"/>
                  <a:pt x="1493" y="942"/>
                </a:cubicBezTo>
                <a:cubicBezTo>
                  <a:pt x="1455" y="963"/>
                  <a:pt x="1397" y="979"/>
                  <a:pt x="1340" y="932"/>
                </a:cubicBezTo>
                <a:cubicBezTo>
                  <a:pt x="1340" y="932"/>
                  <a:pt x="1340" y="932"/>
                  <a:pt x="1340" y="932"/>
                </a:cubicBezTo>
                <a:cubicBezTo>
                  <a:pt x="1339" y="931"/>
                  <a:pt x="1339" y="931"/>
                  <a:pt x="1339" y="931"/>
                </a:cubicBezTo>
                <a:cubicBezTo>
                  <a:pt x="1337" y="930"/>
                  <a:pt x="1334" y="931"/>
                  <a:pt x="1332" y="933"/>
                </a:cubicBezTo>
                <a:cubicBezTo>
                  <a:pt x="1331" y="934"/>
                  <a:pt x="1331" y="936"/>
                  <a:pt x="1331" y="938"/>
                </a:cubicBezTo>
                <a:cubicBezTo>
                  <a:pt x="1332" y="939"/>
                  <a:pt x="1332" y="939"/>
                  <a:pt x="1333" y="940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34" y="941"/>
                  <a:pt x="1334" y="941"/>
                  <a:pt x="1334" y="941"/>
                </a:cubicBezTo>
                <a:cubicBezTo>
                  <a:pt x="1363" y="959"/>
                  <a:pt x="1377" y="983"/>
                  <a:pt x="1373" y="1010"/>
                </a:cubicBezTo>
                <a:cubicBezTo>
                  <a:pt x="1367" y="1063"/>
                  <a:pt x="1296" y="1126"/>
                  <a:pt x="1209" y="1155"/>
                </a:cubicBezTo>
                <a:cubicBezTo>
                  <a:pt x="1127" y="1182"/>
                  <a:pt x="1057" y="1172"/>
                  <a:pt x="1015" y="1129"/>
                </a:cubicBezTo>
                <a:cubicBezTo>
                  <a:pt x="1013" y="1126"/>
                  <a:pt x="1010" y="1126"/>
                  <a:pt x="1007" y="1128"/>
                </a:cubicBezTo>
                <a:cubicBezTo>
                  <a:pt x="1006" y="1130"/>
                  <a:pt x="1005" y="1132"/>
                  <a:pt x="1006" y="1134"/>
                </a:cubicBezTo>
                <a:cubicBezTo>
                  <a:pt x="1006" y="1135"/>
                  <a:pt x="1007" y="1135"/>
                  <a:pt x="1007" y="1136"/>
                </a:cubicBezTo>
                <a:cubicBezTo>
                  <a:pt x="1009" y="1138"/>
                  <a:pt x="1012" y="1140"/>
                  <a:pt x="1014" y="1142"/>
                </a:cubicBezTo>
                <a:cubicBezTo>
                  <a:pt x="1014" y="1143"/>
                  <a:pt x="1013" y="1143"/>
                  <a:pt x="1013" y="1143"/>
                </a:cubicBezTo>
              </a:path>
            </a:pathLst>
          </a:custGeom>
          <a:solidFill>
            <a:srgbClr val="F8FBF9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3565291" y="1233889"/>
            <a:ext cx="5068888" cy="3892550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7218129" y="2173689"/>
            <a:ext cx="568325" cy="1903412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7430854" y="4959751"/>
            <a:ext cx="4762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1"/>
          <p:cNvSpPr/>
          <p:nvPr/>
        </p:nvSpPr>
        <p:spPr bwMode="auto">
          <a:xfrm>
            <a:off x="6773629" y="1624414"/>
            <a:ext cx="455612" cy="917575"/>
          </a:xfrm>
          <a:custGeom>
            <a:avLst/>
            <a:gdLst>
              <a:gd name="T0" fmla="*/ 147671 w 139"/>
              <a:gd name="T1" fmla="*/ 52447 h 280"/>
              <a:gd name="T2" fmla="*/ 111573 w 139"/>
              <a:gd name="T3" fmla="*/ 635919 h 280"/>
              <a:gd name="T4" fmla="*/ 147671 w 139"/>
              <a:gd name="T5" fmla="*/ 52447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" h="280">
                <a:moveTo>
                  <a:pt x="45" y="16"/>
                </a:moveTo>
                <a:cubicBezTo>
                  <a:pt x="0" y="0"/>
                  <a:pt x="20" y="174"/>
                  <a:pt x="34" y="194"/>
                </a:cubicBezTo>
                <a:cubicBezTo>
                  <a:pt x="93" y="280"/>
                  <a:pt x="139" y="50"/>
                  <a:pt x="45" y="16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6770454" y="1651401"/>
            <a:ext cx="349250" cy="693738"/>
          </a:xfrm>
          <a:custGeom>
            <a:avLst/>
            <a:gdLst>
              <a:gd name="T0" fmla="*/ 82075 w 106"/>
              <a:gd name="T1" fmla="*/ 32764 h 212"/>
              <a:gd name="T2" fmla="*/ 98489 w 106"/>
              <a:gd name="T3" fmla="*/ 619247 h 212"/>
              <a:gd name="T4" fmla="*/ 219960 w 106"/>
              <a:gd name="T5" fmla="*/ 688052 h 212"/>
              <a:gd name="T6" fmla="*/ 344713 w 106"/>
              <a:gd name="T7" fmla="*/ 396449 h 212"/>
              <a:gd name="T8" fmla="*/ 157583 w 106"/>
              <a:gd name="T9" fmla="*/ 9829 h 212"/>
              <a:gd name="T10" fmla="*/ 157583 w 106"/>
              <a:gd name="T11" fmla="*/ 9829 h 212"/>
              <a:gd name="T12" fmla="*/ 82075 w 106"/>
              <a:gd name="T13" fmla="*/ 32764 h 212"/>
              <a:gd name="T14" fmla="*/ 128036 w 106"/>
              <a:gd name="T15" fmla="*/ 599588 h 212"/>
              <a:gd name="T16" fmla="*/ 111621 w 106"/>
              <a:gd name="T17" fmla="*/ 52423 h 212"/>
              <a:gd name="T18" fmla="*/ 144451 w 106"/>
              <a:gd name="T19" fmla="*/ 42594 h 212"/>
              <a:gd name="T20" fmla="*/ 308600 w 106"/>
              <a:gd name="T21" fmla="*/ 376790 h 212"/>
              <a:gd name="T22" fmla="*/ 308600 w 106"/>
              <a:gd name="T23" fmla="*/ 396449 h 212"/>
              <a:gd name="T24" fmla="*/ 210111 w 106"/>
              <a:gd name="T25" fmla="*/ 652011 h 212"/>
              <a:gd name="T26" fmla="*/ 128036 w 106"/>
              <a:gd name="T27" fmla="*/ 599588 h 2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" h="212">
                <a:moveTo>
                  <a:pt x="25" y="10"/>
                </a:moveTo>
                <a:cubicBezTo>
                  <a:pt x="0" y="42"/>
                  <a:pt x="18" y="171"/>
                  <a:pt x="30" y="189"/>
                </a:cubicBezTo>
                <a:cubicBezTo>
                  <a:pt x="45" y="211"/>
                  <a:pt x="59" y="212"/>
                  <a:pt x="67" y="210"/>
                </a:cubicBezTo>
                <a:cubicBezTo>
                  <a:pt x="91" y="203"/>
                  <a:pt x="104" y="159"/>
                  <a:pt x="105" y="121"/>
                </a:cubicBezTo>
                <a:cubicBezTo>
                  <a:pt x="106" y="75"/>
                  <a:pt x="92" y="19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39" y="0"/>
                  <a:pt x="31" y="2"/>
                  <a:pt x="25" y="10"/>
                </a:cubicBezTo>
                <a:close/>
                <a:moveTo>
                  <a:pt x="39" y="183"/>
                </a:moveTo>
                <a:cubicBezTo>
                  <a:pt x="29" y="168"/>
                  <a:pt x="12" y="43"/>
                  <a:pt x="34" y="16"/>
                </a:cubicBezTo>
                <a:cubicBezTo>
                  <a:pt x="36" y="12"/>
                  <a:pt x="39" y="11"/>
                  <a:pt x="44" y="13"/>
                </a:cubicBezTo>
                <a:cubicBezTo>
                  <a:pt x="81" y="27"/>
                  <a:pt x="94" y="73"/>
                  <a:pt x="94" y="115"/>
                </a:cubicBezTo>
                <a:cubicBezTo>
                  <a:pt x="94" y="117"/>
                  <a:pt x="94" y="119"/>
                  <a:pt x="94" y="121"/>
                </a:cubicBezTo>
                <a:cubicBezTo>
                  <a:pt x="93" y="160"/>
                  <a:pt x="80" y="195"/>
                  <a:pt x="64" y="199"/>
                </a:cubicBezTo>
                <a:cubicBezTo>
                  <a:pt x="55" y="202"/>
                  <a:pt x="45" y="192"/>
                  <a:pt x="39" y="183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13"/>
          <p:cNvSpPr/>
          <p:nvPr/>
        </p:nvSpPr>
        <p:spPr bwMode="auto">
          <a:xfrm>
            <a:off x="6619641" y="1010051"/>
            <a:ext cx="407988" cy="814388"/>
          </a:xfrm>
          <a:custGeom>
            <a:avLst/>
            <a:gdLst>
              <a:gd name="T0" fmla="*/ 318858 w 124"/>
              <a:gd name="T1" fmla="*/ 564436 h 248"/>
              <a:gd name="T2" fmla="*/ 374740 w 124"/>
              <a:gd name="T3" fmla="*/ 390511 h 248"/>
              <a:gd name="T4" fmla="*/ 318858 w 124"/>
              <a:gd name="T5" fmla="*/ 56443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48">
                <a:moveTo>
                  <a:pt x="97" y="172"/>
                </a:moveTo>
                <a:cubicBezTo>
                  <a:pt x="123" y="152"/>
                  <a:pt x="124" y="132"/>
                  <a:pt x="114" y="119"/>
                </a:cubicBezTo>
                <a:cubicBezTo>
                  <a:pt x="28" y="0"/>
                  <a:pt x="0" y="248"/>
                  <a:pt x="97" y="172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6711716" y="1267226"/>
            <a:ext cx="341313" cy="387350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15"/>
          <p:cNvSpPr>
            <a:spLocks noEditPoints="1"/>
          </p:cNvSpPr>
          <p:nvPr/>
        </p:nvSpPr>
        <p:spPr bwMode="auto">
          <a:xfrm>
            <a:off x="7735654" y="1368826"/>
            <a:ext cx="596900" cy="836613"/>
          </a:xfrm>
          <a:custGeom>
            <a:avLst/>
            <a:gdLst>
              <a:gd name="T0" fmla="*/ 186712 w 182"/>
              <a:gd name="T1" fmla="*/ 538568 h 255"/>
              <a:gd name="T2" fmla="*/ 180161 w 182"/>
              <a:gd name="T3" fmla="*/ 522149 h 255"/>
              <a:gd name="T4" fmla="*/ 468418 w 182"/>
              <a:gd name="T5" fmla="*/ 180617 h 255"/>
              <a:gd name="T6" fmla="*/ 75340 w 182"/>
              <a:gd name="T7" fmla="*/ 233161 h 255"/>
              <a:gd name="T8" fmla="*/ 206366 w 182"/>
              <a:gd name="T9" fmla="*/ 752025 h 255"/>
              <a:gd name="T10" fmla="*/ 537206 w 182"/>
              <a:gd name="T11" fmla="*/ 482741 h 255"/>
              <a:gd name="T12" fmla="*/ 186712 w 182"/>
              <a:gd name="T13" fmla="*/ 538568 h 255"/>
              <a:gd name="T14" fmla="*/ 288257 w 182"/>
              <a:gd name="T15" fmla="*/ 213457 h 255"/>
              <a:gd name="T16" fmla="*/ 183436 w 182"/>
              <a:gd name="T17" fmla="*/ 357951 h 255"/>
              <a:gd name="T18" fmla="*/ 288257 w 182"/>
              <a:gd name="T19" fmla="*/ 21345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255">
                <a:moveTo>
                  <a:pt x="57" y="164"/>
                </a:moveTo>
                <a:cubicBezTo>
                  <a:pt x="55" y="159"/>
                  <a:pt x="55" y="159"/>
                  <a:pt x="55" y="159"/>
                </a:cubicBezTo>
                <a:cubicBezTo>
                  <a:pt x="100" y="143"/>
                  <a:pt x="172" y="117"/>
                  <a:pt x="143" y="55"/>
                </a:cubicBezTo>
                <a:cubicBezTo>
                  <a:pt x="117" y="0"/>
                  <a:pt x="44" y="28"/>
                  <a:pt x="23" y="71"/>
                </a:cubicBezTo>
                <a:cubicBezTo>
                  <a:pt x="0" y="116"/>
                  <a:pt x="19" y="203"/>
                  <a:pt x="63" y="229"/>
                </a:cubicBezTo>
                <a:cubicBezTo>
                  <a:pt x="108" y="255"/>
                  <a:pt x="182" y="201"/>
                  <a:pt x="164" y="147"/>
                </a:cubicBezTo>
                <a:cubicBezTo>
                  <a:pt x="117" y="158"/>
                  <a:pt x="103" y="253"/>
                  <a:pt x="57" y="164"/>
                </a:cubicBezTo>
                <a:close/>
                <a:moveTo>
                  <a:pt x="88" y="65"/>
                </a:moveTo>
                <a:cubicBezTo>
                  <a:pt x="129" y="66"/>
                  <a:pt x="88" y="131"/>
                  <a:pt x="56" y="109"/>
                </a:cubicBezTo>
                <a:cubicBezTo>
                  <a:pt x="38" y="96"/>
                  <a:pt x="76" y="64"/>
                  <a:pt x="88" y="65"/>
                </a:cubicBezTo>
                <a:close/>
              </a:path>
            </a:pathLst>
          </a:custGeom>
          <a:solidFill>
            <a:srgbClr val="CAE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16"/>
          <p:cNvSpPr>
            <a:spLocks noEditPoints="1"/>
          </p:cNvSpPr>
          <p:nvPr/>
        </p:nvSpPr>
        <p:spPr bwMode="auto">
          <a:xfrm>
            <a:off x="7719779" y="1430739"/>
            <a:ext cx="600075" cy="749300"/>
          </a:xfrm>
          <a:custGeom>
            <a:avLst/>
            <a:gdLst>
              <a:gd name="T0" fmla="*/ 75451 w 183"/>
              <a:gd name="T1" fmla="*/ 164183 h 228"/>
              <a:gd name="T2" fmla="*/ 213231 w 183"/>
              <a:gd name="T3" fmla="*/ 702705 h 228"/>
              <a:gd name="T4" fmla="*/ 482230 w 183"/>
              <a:gd name="T5" fmla="*/ 663301 h 228"/>
              <a:gd name="T6" fmla="*/ 570803 w 183"/>
              <a:gd name="T7" fmla="*/ 413742 h 228"/>
              <a:gd name="T8" fmla="*/ 551120 w 183"/>
              <a:gd name="T9" fmla="*/ 403891 h 228"/>
              <a:gd name="T10" fmla="*/ 406779 w 183"/>
              <a:gd name="T11" fmla="*/ 512252 h 228"/>
              <a:gd name="T12" fmla="*/ 314926 w 183"/>
              <a:gd name="T13" fmla="*/ 581209 h 228"/>
              <a:gd name="T14" fmla="*/ 219792 w 183"/>
              <a:gd name="T15" fmla="*/ 469564 h 228"/>
              <a:gd name="T16" fmla="*/ 511754 w 183"/>
              <a:gd name="T17" fmla="*/ 272544 h 228"/>
              <a:gd name="T18" fmla="*/ 524876 w 183"/>
              <a:gd name="T19" fmla="*/ 206871 h 228"/>
              <a:gd name="T20" fmla="*/ 501913 w 183"/>
              <a:gd name="T21" fmla="*/ 111645 h 228"/>
              <a:gd name="T22" fmla="*/ 331328 w 183"/>
              <a:gd name="T23" fmla="*/ 0 h 228"/>
              <a:gd name="T24" fmla="*/ 75451 w 183"/>
              <a:gd name="T25" fmla="*/ 164183 h 228"/>
              <a:gd name="T26" fmla="*/ 232914 w 183"/>
              <a:gd name="T27" fmla="*/ 673152 h 228"/>
              <a:gd name="T28" fmla="*/ 104975 w 183"/>
              <a:gd name="T29" fmla="*/ 177318 h 228"/>
              <a:gd name="T30" fmla="*/ 331328 w 183"/>
              <a:gd name="T31" fmla="*/ 36120 h 228"/>
              <a:gd name="T32" fmla="*/ 469108 w 183"/>
              <a:gd name="T33" fmla="*/ 128063 h 228"/>
              <a:gd name="T34" fmla="*/ 478949 w 183"/>
              <a:gd name="T35" fmla="*/ 259410 h 228"/>
              <a:gd name="T36" fmla="*/ 190268 w 183"/>
              <a:gd name="T37" fmla="*/ 443295 h 228"/>
              <a:gd name="T38" fmla="*/ 180426 w 183"/>
              <a:gd name="T39" fmla="*/ 466281 h 228"/>
              <a:gd name="T40" fmla="*/ 186987 w 183"/>
              <a:gd name="T41" fmla="*/ 479415 h 228"/>
              <a:gd name="T42" fmla="*/ 186987 w 183"/>
              <a:gd name="T43" fmla="*/ 482699 h 228"/>
              <a:gd name="T44" fmla="*/ 311645 w 183"/>
              <a:gd name="T45" fmla="*/ 617329 h 228"/>
              <a:gd name="T46" fmla="*/ 433023 w 183"/>
              <a:gd name="T47" fmla="*/ 535238 h 228"/>
              <a:gd name="T48" fmla="*/ 541278 w 183"/>
              <a:gd name="T49" fmla="*/ 446579 h 228"/>
              <a:gd name="T50" fmla="*/ 544559 w 183"/>
              <a:gd name="T51" fmla="*/ 476132 h 228"/>
              <a:gd name="T52" fmla="*/ 459267 w 183"/>
              <a:gd name="T53" fmla="*/ 637031 h 228"/>
              <a:gd name="T54" fmla="*/ 232914 w 183"/>
              <a:gd name="T55" fmla="*/ 673152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3" h="228">
                <a:moveTo>
                  <a:pt x="23" y="50"/>
                </a:moveTo>
                <a:cubicBezTo>
                  <a:pt x="0" y="96"/>
                  <a:pt x="17" y="186"/>
                  <a:pt x="65" y="214"/>
                </a:cubicBezTo>
                <a:cubicBezTo>
                  <a:pt x="88" y="228"/>
                  <a:pt x="121" y="223"/>
                  <a:pt x="147" y="202"/>
                </a:cubicBezTo>
                <a:cubicBezTo>
                  <a:pt x="172" y="182"/>
                  <a:pt x="183" y="153"/>
                  <a:pt x="174" y="126"/>
                </a:cubicBezTo>
                <a:cubicBezTo>
                  <a:pt x="173" y="124"/>
                  <a:pt x="170" y="122"/>
                  <a:pt x="168" y="123"/>
                </a:cubicBezTo>
                <a:cubicBezTo>
                  <a:pt x="149" y="127"/>
                  <a:pt x="136" y="143"/>
                  <a:pt x="124" y="156"/>
                </a:cubicBezTo>
                <a:cubicBezTo>
                  <a:pt x="114" y="168"/>
                  <a:pt x="105" y="178"/>
                  <a:pt x="96" y="177"/>
                </a:cubicBezTo>
                <a:cubicBezTo>
                  <a:pt x="88" y="176"/>
                  <a:pt x="78" y="165"/>
                  <a:pt x="67" y="143"/>
                </a:cubicBezTo>
                <a:cubicBezTo>
                  <a:pt x="99" y="132"/>
                  <a:pt x="143" y="115"/>
                  <a:pt x="156" y="83"/>
                </a:cubicBezTo>
                <a:cubicBezTo>
                  <a:pt x="158" y="77"/>
                  <a:pt x="160" y="70"/>
                  <a:pt x="160" y="63"/>
                </a:cubicBezTo>
                <a:cubicBezTo>
                  <a:pt x="160" y="54"/>
                  <a:pt x="157" y="44"/>
                  <a:pt x="153" y="34"/>
                </a:cubicBezTo>
                <a:cubicBezTo>
                  <a:pt x="142" y="12"/>
                  <a:pt x="124" y="0"/>
                  <a:pt x="101" y="0"/>
                </a:cubicBezTo>
                <a:cubicBezTo>
                  <a:pt x="71" y="0"/>
                  <a:pt x="37" y="21"/>
                  <a:pt x="23" y="50"/>
                </a:cubicBezTo>
                <a:close/>
                <a:moveTo>
                  <a:pt x="71" y="205"/>
                </a:moveTo>
                <a:cubicBezTo>
                  <a:pt x="27" y="180"/>
                  <a:pt x="12" y="96"/>
                  <a:pt x="32" y="54"/>
                </a:cubicBezTo>
                <a:cubicBezTo>
                  <a:pt x="44" y="30"/>
                  <a:pt x="75" y="11"/>
                  <a:pt x="101" y="11"/>
                </a:cubicBezTo>
                <a:cubicBezTo>
                  <a:pt x="114" y="11"/>
                  <a:pt x="132" y="16"/>
                  <a:pt x="143" y="39"/>
                </a:cubicBezTo>
                <a:cubicBezTo>
                  <a:pt x="150" y="54"/>
                  <a:pt x="151" y="67"/>
                  <a:pt x="146" y="79"/>
                </a:cubicBezTo>
                <a:cubicBezTo>
                  <a:pt x="134" y="108"/>
                  <a:pt x="88" y="124"/>
                  <a:pt x="58" y="135"/>
                </a:cubicBezTo>
                <a:cubicBezTo>
                  <a:pt x="55" y="136"/>
                  <a:pt x="54" y="139"/>
                  <a:pt x="55" y="142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71" y="174"/>
                  <a:pt x="82" y="186"/>
                  <a:pt x="95" y="188"/>
                </a:cubicBezTo>
                <a:cubicBezTo>
                  <a:pt x="109" y="190"/>
                  <a:pt x="120" y="177"/>
                  <a:pt x="132" y="163"/>
                </a:cubicBezTo>
                <a:cubicBezTo>
                  <a:pt x="142" y="152"/>
                  <a:pt x="152" y="141"/>
                  <a:pt x="165" y="136"/>
                </a:cubicBezTo>
                <a:cubicBezTo>
                  <a:pt x="165" y="139"/>
                  <a:pt x="166" y="142"/>
                  <a:pt x="166" y="145"/>
                </a:cubicBezTo>
                <a:cubicBezTo>
                  <a:pt x="166" y="165"/>
                  <a:pt x="154" y="183"/>
                  <a:pt x="140" y="194"/>
                </a:cubicBezTo>
                <a:cubicBezTo>
                  <a:pt x="121" y="209"/>
                  <a:pt x="93" y="218"/>
                  <a:pt x="71" y="205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17"/>
          <p:cNvSpPr>
            <a:spLocks noEditPoints="1"/>
          </p:cNvSpPr>
          <p:nvPr/>
        </p:nvSpPr>
        <p:spPr bwMode="auto">
          <a:xfrm>
            <a:off x="7880116" y="1562501"/>
            <a:ext cx="219075" cy="203200"/>
          </a:xfrm>
          <a:custGeom>
            <a:avLst/>
            <a:gdLst>
              <a:gd name="T0" fmla="*/ 9809 w 67"/>
              <a:gd name="T1" fmla="*/ 111765 h 62"/>
              <a:gd name="T2" fmla="*/ 29426 w 67"/>
              <a:gd name="T3" fmla="*/ 177508 h 62"/>
              <a:gd name="T4" fmla="*/ 156936 w 67"/>
              <a:gd name="T5" fmla="*/ 170934 h 62"/>
              <a:gd name="T6" fmla="*/ 219057 w 67"/>
              <a:gd name="T7" fmla="*/ 65744 h 62"/>
              <a:gd name="T8" fmla="*/ 215787 w 67"/>
              <a:gd name="T9" fmla="*/ 46021 h 62"/>
              <a:gd name="T10" fmla="*/ 147128 w 67"/>
              <a:gd name="T11" fmla="*/ 0 h 62"/>
              <a:gd name="T12" fmla="*/ 9809 w 67"/>
              <a:gd name="T13" fmla="*/ 111765 h 62"/>
              <a:gd name="T14" fmla="*/ 49043 w 67"/>
              <a:gd name="T15" fmla="*/ 147924 h 62"/>
              <a:gd name="T16" fmla="*/ 42504 w 67"/>
              <a:gd name="T17" fmla="*/ 124913 h 62"/>
              <a:gd name="T18" fmla="*/ 143858 w 67"/>
              <a:gd name="T19" fmla="*/ 36159 h 62"/>
              <a:gd name="T20" fmla="*/ 143858 w 67"/>
              <a:gd name="T21" fmla="*/ 36159 h 62"/>
              <a:gd name="T22" fmla="*/ 183092 w 67"/>
              <a:gd name="T23" fmla="*/ 55882 h 62"/>
              <a:gd name="T24" fmla="*/ 134050 w 67"/>
              <a:gd name="T25" fmla="*/ 144637 h 62"/>
              <a:gd name="T26" fmla="*/ 49043 w 67"/>
              <a:gd name="T27" fmla="*/ 147924 h 62"/>
              <a:gd name="T28" fmla="*/ 147128 w 67"/>
              <a:gd name="T29" fmla="*/ 0 h 62"/>
              <a:gd name="T30" fmla="*/ 147128 w 67"/>
              <a:gd name="T31" fmla="*/ 0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62">
                <a:moveTo>
                  <a:pt x="3" y="34"/>
                </a:moveTo>
                <a:cubicBezTo>
                  <a:pt x="0" y="42"/>
                  <a:pt x="2" y="50"/>
                  <a:pt x="9" y="54"/>
                </a:cubicBezTo>
                <a:cubicBezTo>
                  <a:pt x="21" y="62"/>
                  <a:pt x="35" y="62"/>
                  <a:pt x="48" y="52"/>
                </a:cubicBezTo>
                <a:cubicBezTo>
                  <a:pt x="59" y="44"/>
                  <a:pt x="67" y="31"/>
                  <a:pt x="67" y="20"/>
                </a:cubicBezTo>
                <a:cubicBezTo>
                  <a:pt x="67" y="18"/>
                  <a:pt x="66" y="16"/>
                  <a:pt x="66" y="14"/>
                </a:cubicBezTo>
                <a:cubicBezTo>
                  <a:pt x="64" y="9"/>
                  <a:pt x="60" y="1"/>
                  <a:pt x="45" y="0"/>
                </a:cubicBezTo>
                <a:cubicBezTo>
                  <a:pt x="32" y="0"/>
                  <a:pt x="8" y="19"/>
                  <a:pt x="3" y="34"/>
                </a:cubicBezTo>
                <a:close/>
                <a:moveTo>
                  <a:pt x="15" y="45"/>
                </a:moveTo>
                <a:cubicBezTo>
                  <a:pt x="13" y="44"/>
                  <a:pt x="12" y="42"/>
                  <a:pt x="13" y="38"/>
                </a:cubicBezTo>
                <a:cubicBezTo>
                  <a:pt x="17" y="25"/>
                  <a:pt x="38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51" y="11"/>
                  <a:pt x="54" y="13"/>
                  <a:pt x="56" y="17"/>
                </a:cubicBezTo>
                <a:cubicBezTo>
                  <a:pt x="58" y="24"/>
                  <a:pt x="51" y="37"/>
                  <a:pt x="41" y="44"/>
                </a:cubicBezTo>
                <a:cubicBezTo>
                  <a:pt x="36" y="48"/>
                  <a:pt x="26" y="53"/>
                  <a:pt x="15" y="45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8"/>
          <p:cNvSpPr>
            <a:spLocks noEditPoints="1"/>
          </p:cNvSpPr>
          <p:nvPr/>
        </p:nvSpPr>
        <p:spPr bwMode="auto">
          <a:xfrm>
            <a:off x="8146816" y="1040214"/>
            <a:ext cx="862013" cy="1060450"/>
          </a:xfrm>
          <a:custGeom>
            <a:avLst/>
            <a:gdLst>
              <a:gd name="T0" fmla="*/ 823017 w 263"/>
              <a:gd name="T1" fmla="*/ 656733 h 323"/>
              <a:gd name="T2" fmla="*/ 203295 w 263"/>
              <a:gd name="T3" fmla="*/ 883306 h 323"/>
              <a:gd name="T4" fmla="*/ 268874 w 263"/>
              <a:gd name="T5" fmla="*/ 971965 h 323"/>
              <a:gd name="T6" fmla="*/ 501679 w 263"/>
              <a:gd name="T7" fmla="*/ 965398 h 323"/>
              <a:gd name="T8" fmla="*/ 655790 w 263"/>
              <a:gd name="T9" fmla="*/ 886590 h 323"/>
              <a:gd name="T10" fmla="*/ 809901 w 263"/>
              <a:gd name="T11" fmla="*/ 916143 h 323"/>
              <a:gd name="T12" fmla="*/ 823017 w 263"/>
              <a:gd name="T13" fmla="*/ 656733 h 323"/>
              <a:gd name="T14" fmla="*/ 455774 w 263"/>
              <a:gd name="T15" fmla="*/ 788080 h 323"/>
              <a:gd name="T16" fmla="*/ 327895 w 263"/>
              <a:gd name="T17" fmla="*/ 686286 h 323"/>
              <a:gd name="T18" fmla="*/ 416427 w 263"/>
              <a:gd name="T19" fmla="*/ 551656 h 323"/>
              <a:gd name="T20" fmla="*/ 544306 w 263"/>
              <a:gd name="T21" fmla="*/ 650166 h 323"/>
              <a:gd name="T22" fmla="*/ 455774 w 263"/>
              <a:gd name="T23" fmla="*/ 788080 h 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3" h="323">
                <a:moveTo>
                  <a:pt x="251" y="200"/>
                </a:moveTo>
                <a:cubicBezTo>
                  <a:pt x="201" y="0"/>
                  <a:pt x="0" y="156"/>
                  <a:pt x="62" y="269"/>
                </a:cubicBezTo>
                <a:cubicBezTo>
                  <a:pt x="67" y="278"/>
                  <a:pt x="74" y="287"/>
                  <a:pt x="82" y="296"/>
                </a:cubicBezTo>
                <a:cubicBezTo>
                  <a:pt x="111" y="323"/>
                  <a:pt x="126" y="311"/>
                  <a:pt x="153" y="294"/>
                </a:cubicBezTo>
                <a:cubicBezTo>
                  <a:pt x="180" y="277"/>
                  <a:pt x="170" y="273"/>
                  <a:pt x="200" y="270"/>
                </a:cubicBezTo>
                <a:cubicBezTo>
                  <a:pt x="219" y="268"/>
                  <a:pt x="223" y="302"/>
                  <a:pt x="247" y="279"/>
                </a:cubicBezTo>
                <a:cubicBezTo>
                  <a:pt x="263" y="263"/>
                  <a:pt x="256" y="221"/>
                  <a:pt x="251" y="200"/>
                </a:cubicBezTo>
                <a:close/>
                <a:moveTo>
                  <a:pt x="139" y="240"/>
                </a:moveTo>
                <a:cubicBezTo>
                  <a:pt x="121" y="243"/>
                  <a:pt x="103" y="229"/>
                  <a:pt x="100" y="209"/>
                </a:cubicBezTo>
                <a:cubicBezTo>
                  <a:pt x="97" y="189"/>
                  <a:pt x="109" y="171"/>
                  <a:pt x="127" y="168"/>
                </a:cubicBezTo>
                <a:cubicBezTo>
                  <a:pt x="145" y="165"/>
                  <a:pt x="162" y="178"/>
                  <a:pt x="166" y="198"/>
                </a:cubicBezTo>
                <a:cubicBezTo>
                  <a:pt x="169" y="218"/>
                  <a:pt x="157" y="237"/>
                  <a:pt x="139" y="240"/>
                </a:cubicBezTo>
                <a:close/>
              </a:path>
            </a:pathLst>
          </a:custGeom>
          <a:solidFill>
            <a:srgbClr val="CAE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8267466" y="1346601"/>
            <a:ext cx="766763" cy="769938"/>
          </a:xfrm>
          <a:custGeom>
            <a:avLst/>
            <a:gdLst>
              <a:gd name="T0" fmla="*/ 108320 w 234"/>
              <a:gd name="T1" fmla="*/ 190255 h 235"/>
              <a:gd name="T2" fmla="*/ 65648 w 234"/>
              <a:gd name="T3" fmla="*/ 587165 h 235"/>
              <a:gd name="T4" fmla="*/ 137862 w 234"/>
              <a:gd name="T5" fmla="*/ 675732 h 235"/>
              <a:gd name="T6" fmla="*/ 377478 w 234"/>
              <a:gd name="T7" fmla="*/ 682292 h 235"/>
              <a:gd name="T8" fmla="*/ 390608 w 234"/>
              <a:gd name="T9" fmla="*/ 672451 h 235"/>
              <a:gd name="T10" fmla="*/ 452974 w 234"/>
              <a:gd name="T11" fmla="*/ 626528 h 235"/>
              <a:gd name="T12" fmla="*/ 535034 w 234"/>
              <a:gd name="T13" fmla="*/ 597006 h 235"/>
              <a:gd name="T14" fmla="*/ 580988 w 234"/>
              <a:gd name="T15" fmla="*/ 623248 h 235"/>
              <a:gd name="T16" fmla="*/ 702438 w 234"/>
              <a:gd name="T17" fmla="*/ 619967 h 235"/>
              <a:gd name="T18" fmla="*/ 722132 w 234"/>
              <a:gd name="T19" fmla="*/ 347707 h 235"/>
              <a:gd name="T20" fmla="*/ 456256 w 234"/>
              <a:gd name="T21" fmla="*/ 22962 h 235"/>
              <a:gd name="T22" fmla="*/ 108320 w 234"/>
              <a:gd name="T23" fmla="*/ 190255 h 235"/>
              <a:gd name="T24" fmla="*/ 160839 w 234"/>
              <a:gd name="T25" fmla="*/ 652770 h 235"/>
              <a:gd name="T26" fmla="*/ 98473 w 234"/>
              <a:gd name="T27" fmla="*/ 570764 h 235"/>
              <a:gd name="T28" fmla="*/ 137862 w 234"/>
              <a:gd name="T29" fmla="*/ 209936 h 235"/>
              <a:gd name="T30" fmla="*/ 449691 w 234"/>
              <a:gd name="T31" fmla="*/ 55764 h 235"/>
              <a:gd name="T32" fmla="*/ 686026 w 234"/>
              <a:gd name="T33" fmla="*/ 354267 h 235"/>
              <a:gd name="T34" fmla="*/ 676178 w 234"/>
              <a:gd name="T35" fmla="*/ 597006 h 235"/>
              <a:gd name="T36" fmla="*/ 603965 w 234"/>
              <a:gd name="T37" fmla="*/ 597006 h 235"/>
              <a:gd name="T38" fmla="*/ 531752 w 234"/>
              <a:gd name="T39" fmla="*/ 564203 h 235"/>
              <a:gd name="T40" fmla="*/ 429997 w 234"/>
              <a:gd name="T41" fmla="*/ 600286 h 235"/>
              <a:gd name="T42" fmla="*/ 370913 w 234"/>
              <a:gd name="T43" fmla="*/ 642929 h 235"/>
              <a:gd name="T44" fmla="*/ 357784 w 234"/>
              <a:gd name="T45" fmla="*/ 652770 h 235"/>
              <a:gd name="T46" fmla="*/ 160839 w 234"/>
              <a:gd name="T47" fmla="*/ 65277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4" h="235">
                <a:moveTo>
                  <a:pt x="33" y="58"/>
                </a:moveTo>
                <a:cubicBezTo>
                  <a:pt x="5" y="96"/>
                  <a:pt x="0" y="142"/>
                  <a:pt x="20" y="179"/>
                </a:cubicBezTo>
                <a:cubicBezTo>
                  <a:pt x="26" y="189"/>
                  <a:pt x="33" y="198"/>
                  <a:pt x="42" y="206"/>
                </a:cubicBezTo>
                <a:cubicBezTo>
                  <a:pt x="72" y="235"/>
                  <a:pt x="90" y="224"/>
                  <a:pt x="115" y="208"/>
                </a:cubicBezTo>
                <a:cubicBezTo>
                  <a:pt x="119" y="205"/>
                  <a:pt x="119" y="205"/>
                  <a:pt x="119" y="205"/>
                </a:cubicBezTo>
                <a:cubicBezTo>
                  <a:pt x="138" y="191"/>
                  <a:pt x="138" y="191"/>
                  <a:pt x="138" y="191"/>
                </a:cubicBezTo>
                <a:cubicBezTo>
                  <a:pt x="144" y="186"/>
                  <a:pt x="146" y="184"/>
                  <a:pt x="163" y="182"/>
                </a:cubicBezTo>
                <a:cubicBezTo>
                  <a:pt x="168" y="182"/>
                  <a:pt x="172" y="185"/>
                  <a:pt x="177" y="190"/>
                </a:cubicBezTo>
                <a:cubicBezTo>
                  <a:pt x="184" y="197"/>
                  <a:pt x="196" y="207"/>
                  <a:pt x="214" y="189"/>
                </a:cubicBezTo>
                <a:cubicBezTo>
                  <a:pt x="234" y="169"/>
                  <a:pt x="222" y="116"/>
                  <a:pt x="220" y="106"/>
                </a:cubicBezTo>
                <a:cubicBezTo>
                  <a:pt x="201" y="34"/>
                  <a:pt x="166" y="12"/>
                  <a:pt x="139" y="7"/>
                </a:cubicBezTo>
                <a:cubicBezTo>
                  <a:pt x="102" y="0"/>
                  <a:pt x="61" y="20"/>
                  <a:pt x="33" y="58"/>
                </a:cubicBezTo>
                <a:close/>
                <a:moveTo>
                  <a:pt x="49" y="199"/>
                </a:moveTo>
                <a:cubicBezTo>
                  <a:pt x="41" y="191"/>
                  <a:pt x="35" y="183"/>
                  <a:pt x="30" y="174"/>
                </a:cubicBezTo>
                <a:cubicBezTo>
                  <a:pt x="11" y="140"/>
                  <a:pt x="16" y="99"/>
                  <a:pt x="42" y="64"/>
                </a:cubicBezTo>
                <a:cubicBezTo>
                  <a:pt x="67" y="30"/>
                  <a:pt x="105" y="11"/>
                  <a:pt x="137" y="17"/>
                </a:cubicBezTo>
                <a:cubicBezTo>
                  <a:pt x="171" y="24"/>
                  <a:pt x="196" y="56"/>
                  <a:pt x="209" y="108"/>
                </a:cubicBezTo>
                <a:cubicBezTo>
                  <a:pt x="216" y="136"/>
                  <a:pt x="218" y="170"/>
                  <a:pt x="206" y="182"/>
                </a:cubicBezTo>
                <a:cubicBezTo>
                  <a:pt x="195" y="192"/>
                  <a:pt x="192" y="189"/>
                  <a:pt x="184" y="182"/>
                </a:cubicBezTo>
                <a:cubicBezTo>
                  <a:pt x="179" y="177"/>
                  <a:pt x="172" y="171"/>
                  <a:pt x="162" y="172"/>
                </a:cubicBezTo>
                <a:cubicBezTo>
                  <a:pt x="142" y="173"/>
                  <a:pt x="138" y="176"/>
                  <a:pt x="131" y="183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4" y="215"/>
                  <a:pt x="73" y="222"/>
                  <a:pt x="49" y="199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0"/>
          <p:cNvSpPr>
            <a:spLocks noEditPoints="1"/>
          </p:cNvSpPr>
          <p:nvPr/>
        </p:nvSpPr>
        <p:spPr bwMode="auto">
          <a:xfrm>
            <a:off x="8443679" y="1567264"/>
            <a:ext cx="266700" cy="285750"/>
          </a:xfrm>
          <a:custGeom>
            <a:avLst/>
            <a:gdLst>
              <a:gd name="T0" fmla="*/ 115023 w 81"/>
              <a:gd name="T1" fmla="*/ 6566 h 87"/>
              <a:gd name="T2" fmla="*/ 13145 w 81"/>
              <a:gd name="T3" fmla="*/ 160859 h 87"/>
              <a:gd name="T4" fmla="*/ 161032 w 81"/>
              <a:gd name="T5" fmla="*/ 275758 h 87"/>
              <a:gd name="T6" fmla="*/ 266196 w 81"/>
              <a:gd name="T7" fmla="*/ 144444 h 87"/>
              <a:gd name="T8" fmla="*/ 262910 w 81"/>
              <a:gd name="T9" fmla="*/ 118182 h 87"/>
              <a:gd name="T10" fmla="*/ 207041 w 81"/>
              <a:gd name="T11" fmla="*/ 26263 h 87"/>
              <a:gd name="T12" fmla="*/ 115023 w 81"/>
              <a:gd name="T13" fmla="*/ 6566 h 87"/>
              <a:gd name="T14" fmla="*/ 46009 w 81"/>
              <a:gd name="T15" fmla="*/ 154293 h 87"/>
              <a:gd name="T16" fmla="*/ 121596 w 81"/>
              <a:gd name="T17" fmla="*/ 39394 h 87"/>
              <a:gd name="T18" fmla="*/ 187323 w 81"/>
              <a:gd name="T19" fmla="*/ 55808 h 87"/>
              <a:gd name="T20" fmla="*/ 226760 w 81"/>
              <a:gd name="T21" fmla="*/ 124747 h 87"/>
              <a:gd name="T22" fmla="*/ 154459 w 81"/>
              <a:gd name="T23" fmla="*/ 239646 h 87"/>
              <a:gd name="T24" fmla="*/ 46009 w 81"/>
              <a:gd name="T25" fmla="*/ 154293 h 87"/>
              <a:gd name="T26" fmla="*/ 161032 w 81"/>
              <a:gd name="T27" fmla="*/ 275758 h 87"/>
              <a:gd name="T28" fmla="*/ 161032 w 81"/>
              <a:gd name="T29" fmla="*/ 275758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87">
                <a:moveTo>
                  <a:pt x="35" y="2"/>
                </a:moveTo>
                <a:cubicBezTo>
                  <a:pt x="14" y="5"/>
                  <a:pt x="0" y="26"/>
                  <a:pt x="4" y="49"/>
                </a:cubicBezTo>
                <a:cubicBezTo>
                  <a:pt x="8" y="72"/>
                  <a:pt x="28" y="87"/>
                  <a:pt x="49" y="84"/>
                </a:cubicBezTo>
                <a:cubicBezTo>
                  <a:pt x="67" y="81"/>
                  <a:pt x="81" y="63"/>
                  <a:pt x="81" y="44"/>
                </a:cubicBezTo>
                <a:cubicBezTo>
                  <a:pt x="81" y="41"/>
                  <a:pt x="80" y="39"/>
                  <a:pt x="80" y="36"/>
                </a:cubicBezTo>
                <a:cubicBezTo>
                  <a:pt x="78" y="25"/>
                  <a:pt x="72" y="15"/>
                  <a:pt x="63" y="8"/>
                </a:cubicBezTo>
                <a:cubicBezTo>
                  <a:pt x="55" y="2"/>
                  <a:pt x="45" y="0"/>
                  <a:pt x="35" y="2"/>
                </a:cubicBezTo>
                <a:close/>
                <a:moveTo>
                  <a:pt x="14" y="47"/>
                </a:moveTo>
                <a:cubicBezTo>
                  <a:pt x="12" y="30"/>
                  <a:pt x="22" y="15"/>
                  <a:pt x="37" y="12"/>
                </a:cubicBezTo>
                <a:cubicBezTo>
                  <a:pt x="44" y="11"/>
                  <a:pt x="51" y="13"/>
                  <a:pt x="57" y="17"/>
                </a:cubicBezTo>
                <a:cubicBezTo>
                  <a:pt x="63" y="22"/>
                  <a:pt x="68" y="29"/>
                  <a:pt x="69" y="38"/>
                </a:cubicBezTo>
                <a:cubicBezTo>
                  <a:pt x="72" y="55"/>
                  <a:pt x="62" y="71"/>
                  <a:pt x="47" y="73"/>
                </a:cubicBezTo>
                <a:cubicBezTo>
                  <a:pt x="32" y="76"/>
                  <a:pt x="17" y="64"/>
                  <a:pt x="14" y="47"/>
                </a:cubicBezTo>
                <a:close/>
                <a:moveTo>
                  <a:pt x="49" y="84"/>
                </a:moveTo>
                <a:cubicBezTo>
                  <a:pt x="49" y="84"/>
                  <a:pt x="49" y="84"/>
                  <a:pt x="49" y="84"/>
                </a:cubicBezTo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1"/>
          <p:cNvSpPr>
            <a:spLocks noEditPoints="1"/>
          </p:cNvSpPr>
          <p:nvPr/>
        </p:nvSpPr>
        <p:spPr bwMode="auto">
          <a:xfrm>
            <a:off x="7130816" y="929089"/>
            <a:ext cx="636588" cy="1360487"/>
          </a:xfrm>
          <a:custGeom>
            <a:avLst/>
            <a:gdLst>
              <a:gd name="T0" fmla="*/ 455959 w 194"/>
              <a:gd name="T1" fmla="*/ 229647 h 415"/>
              <a:gd name="T2" fmla="*/ 275543 w 194"/>
              <a:gd name="T3" fmla="*/ 144350 h 415"/>
              <a:gd name="T4" fmla="*/ 373952 w 194"/>
              <a:gd name="T5" fmla="*/ 787363 h 415"/>
              <a:gd name="T6" fmla="*/ 164014 w 194"/>
              <a:gd name="T7" fmla="*/ 741433 h 415"/>
              <a:gd name="T8" fmla="*/ 32803 w 194"/>
              <a:gd name="T9" fmla="*/ 925151 h 415"/>
              <a:gd name="T10" fmla="*/ 350990 w 194"/>
              <a:gd name="T11" fmla="*/ 1325394 h 415"/>
              <a:gd name="T12" fmla="*/ 373952 w 194"/>
              <a:gd name="T13" fmla="*/ 1318832 h 415"/>
              <a:gd name="T14" fmla="*/ 551087 w 194"/>
              <a:gd name="T15" fmla="*/ 774240 h 415"/>
              <a:gd name="T16" fmla="*/ 455959 w 194"/>
              <a:gd name="T17" fmla="*/ 229647 h 415"/>
              <a:gd name="T18" fmla="*/ 305066 w 194"/>
              <a:gd name="T19" fmla="*/ 1102308 h 415"/>
              <a:gd name="T20" fmla="*/ 324748 w 194"/>
              <a:gd name="T21" fmla="*/ 912028 h 415"/>
              <a:gd name="T22" fmla="*/ 305066 w 194"/>
              <a:gd name="T23" fmla="*/ 1102308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4" h="415">
                <a:moveTo>
                  <a:pt x="139" y="70"/>
                </a:moveTo>
                <a:cubicBezTo>
                  <a:pt x="130" y="47"/>
                  <a:pt x="101" y="0"/>
                  <a:pt x="84" y="44"/>
                </a:cubicBezTo>
                <a:cubicBezTo>
                  <a:pt x="63" y="102"/>
                  <a:pt x="97" y="186"/>
                  <a:pt x="114" y="240"/>
                </a:cubicBezTo>
                <a:cubicBezTo>
                  <a:pt x="105" y="211"/>
                  <a:pt x="71" y="213"/>
                  <a:pt x="50" y="226"/>
                </a:cubicBezTo>
                <a:cubicBezTo>
                  <a:pt x="26" y="239"/>
                  <a:pt x="14" y="256"/>
                  <a:pt x="10" y="282"/>
                </a:cubicBezTo>
                <a:cubicBezTo>
                  <a:pt x="0" y="341"/>
                  <a:pt x="40" y="415"/>
                  <a:pt x="107" y="404"/>
                </a:cubicBezTo>
                <a:cubicBezTo>
                  <a:pt x="109" y="404"/>
                  <a:pt x="112" y="403"/>
                  <a:pt x="114" y="402"/>
                </a:cubicBezTo>
                <a:cubicBezTo>
                  <a:pt x="194" y="383"/>
                  <a:pt x="168" y="295"/>
                  <a:pt x="168" y="236"/>
                </a:cubicBezTo>
                <a:cubicBezTo>
                  <a:pt x="168" y="185"/>
                  <a:pt x="157" y="118"/>
                  <a:pt x="139" y="70"/>
                </a:cubicBezTo>
                <a:close/>
                <a:moveTo>
                  <a:pt x="93" y="336"/>
                </a:moveTo>
                <a:cubicBezTo>
                  <a:pt x="56" y="343"/>
                  <a:pt x="62" y="260"/>
                  <a:pt x="99" y="278"/>
                </a:cubicBezTo>
                <a:cubicBezTo>
                  <a:pt x="124" y="289"/>
                  <a:pt x="118" y="330"/>
                  <a:pt x="93" y="336"/>
                </a:cubicBezTo>
                <a:close/>
              </a:path>
            </a:pathLst>
          </a:custGeom>
          <a:solidFill>
            <a:srgbClr val="CAE6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7126054" y="998939"/>
            <a:ext cx="609600" cy="1289050"/>
          </a:xfrm>
          <a:custGeom>
            <a:avLst/>
            <a:gdLst>
              <a:gd name="T0" fmla="*/ 341093 w 186"/>
              <a:gd name="T1" fmla="*/ 0 h 393"/>
              <a:gd name="T2" fmla="*/ 265659 w 186"/>
              <a:gd name="T3" fmla="*/ 72179 h 393"/>
              <a:gd name="T4" fmla="*/ 242701 w 186"/>
              <a:gd name="T5" fmla="*/ 216538 h 393"/>
              <a:gd name="T6" fmla="*/ 337813 w 186"/>
              <a:gd name="T7" fmla="*/ 643053 h 393"/>
              <a:gd name="T8" fmla="*/ 327974 w 186"/>
              <a:gd name="T9" fmla="*/ 636491 h 393"/>
              <a:gd name="T10" fmla="*/ 160707 w 186"/>
              <a:gd name="T11" fmla="*/ 656176 h 393"/>
              <a:gd name="T12" fmla="*/ 22958 w 186"/>
              <a:gd name="T13" fmla="*/ 853029 h 393"/>
              <a:gd name="T14" fmla="*/ 127910 w 186"/>
              <a:gd name="T15" fmla="*/ 1197521 h 393"/>
              <a:gd name="T16" fmla="*/ 360772 w 186"/>
              <a:gd name="T17" fmla="*/ 1272982 h 393"/>
              <a:gd name="T18" fmla="*/ 387010 w 186"/>
              <a:gd name="T19" fmla="*/ 1269701 h 393"/>
              <a:gd name="T20" fmla="*/ 580514 w 186"/>
              <a:gd name="T21" fmla="*/ 826782 h 393"/>
              <a:gd name="T22" fmla="*/ 573955 w 186"/>
              <a:gd name="T23" fmla="*/ 705389 h 393"/>
              <a:gd name="T24" fmla="*/ 478842 w 186"/>
              <a:gd name="T25" fmla="*/ 154201 h 393"/>
              <a:gd name="T26" fmla="*/ 341093 w 186"/>
              <a:gd name="T27" fmla="*/ 0 h 393"/>
              <a:gd name="T28" fmla="*/ 370611 w 186"/>
              <a:gd name="T29" fmla="*/ 633210 h 393"/>
              <a:gd name="T30" fmla="*/ 278778 w 186"/>
              <a:gd name="T31" fmla="*/ 213257 h 393"/>
              <a:gd name="T32" fmla="*/ 298457 w 186"/>
              <a:gd name="T33" fmla="*/ 82022 h 393"/>
              <a:gd name="T34" fmla="*/ 341093 w 186"/>
              <a:gd name="T35" fmla="*/ 32809 h 393"/>
              <a:gd name="T36" fmla="*/ 446045 w 186"/>
              <a:gd name="T37" fmla="*/ 167325 h 393"/>
              <a:gd name="T38" fmla="*/ 537878 w 186"/>
              <a:gd name="T39" fmla="*/ 698828 h 393"/>
              <a:gd name="T40" fmla="*/ 537878 w 186"/>
              <a:gd name="T41" fmla="*/ 705389 h 393"/>
              <a:gd name="T42" fmla="*/ 544437 w 186"/>
              <a:gd name="T43" fmla="*/ 830063 h 393"/>
              <a:gd name="T44" fmla="*/ 554276 w 186"/>
              <a:gd name="T45" fmla="*/ 964579 h 393"/>
              <a:gd name="T46" fmla="*/ 377170 w 186"/>
              <a:gd name="T47" fmla="*/ 1233611 h 393"/>
              <a:gd name="T48" fmla="*/ 354212 w 186"/>
              <a:gd name="T49" fmla="*/ 1240173 h 393"/>
              <a:gd name="T50" fmla="*/ 150868 w 186"/>
              <a:gd name="T51" fmla="*/ 1171274 h 393"/>
              <a:gd name="T52" fmla="*/ 55756 w 186"/>
              <a:gd name="T53" fmla="*/ 859591 h 393"/>
              <a:gd name="T54" fmla="*/ 177106 w 186"/>
              <a:gd name="T55" fmla="*/ 685704 h 393"/>
              <a:gd name="T56" fmla="*/ 314855 w 186"/>
              <a:gd name="T57" fmla="*/ 669300 h 393"/>
              <a:gd name="T58" fmla="*/ 364051 w 186"/>
              <a:gd name="T59" fmla="*/ 725075 h 393"/>
              <a:gd name="T60" fmla="*/ 383730 w 186"/>
              <a:gd name="T61" fmla="*/ 734917 h 393"/>
              <a:gd name="T62" fmla="*/ 396849 w 186"/>
              <a:gd name="T63" fmla="*/ 718513 h 393"/>
              <a:gd name="T64" fmla="*/ 396849 w 186"/>
              <a:gd name="T65" fmla="*/ 715232 h 393"/>
              <a:gd name="T66" fmla="*/ 370611 w 186"/>
              <a:gd name="T67" fmla="*/ 633210 h 3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6" h="393">
                <a:moveTo>
                  <a:pt x="104" y="0"/>
                </a:moveTo>
                <a:cubicBezTo>
                  <a:pt x="94" y="0"/>
                  <a:pt x="87" y="7"/>
                  <a:pt x="81" y="22"/>
                </a:cubicBezTo>
                <a:cubicBezTo>
                  <a:pt x="76" y="35"/>
                  <a:pt x="74" y="50"/>
                  <a:pt x="74" y="66"/>
                </a:cubicBezTo>
                <a:cubicBezTo>
                  <a:pt x="74" y="108"/>
                  <a:pt x="89" y="155"/>
                  <a:pt x="103" y="196"/>
                </a:cubicBezTo>
                <a:cubicBezTo>
                  <a:pt x="101" y="195"/>
                  <a:pt x="101" y="194"/>
                  <a:pt x="100" y="194"/>
                </a:cubicBezTo>
                <a:cubicBezTo>
                  <a:pt x="83" y="187"/>
                  <a:pt x="62" y="192"/>
                  <a:pt x="49" y="200"/>
                </a:cubicBezTo>
                <a:cubicBezTo>
                  <a:pt x="24" y="214"/>
                  <a:pt x="11" y="232"/>
                  <a:pt x="7" y="260"/>
                </a:cubicBezTo>
                <a:cubicBezTo>
                  <a:pt x="0" y="297"/>
                  <a:pt x="13" y="339"/>
                  <a:pt x="39" y="365"/>
                </a:cubicBezTo>
                <a:cubicBezTo>
                  <a:pt x="58" y="385"/>
                  <a:pt x="83" y="393"/>
                  <a:pt x="110" y="388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86" y="370"/>
                  <a:pt x="181" y="305"/>
                  <a:pt x="177" y="252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162"/>
                  <a:pt x="163" y="95"/>
                  <a:pt x="146" y="47"/>
                </a:cubicBezTo>
                <a:cubicBezTo>
                  <a:pt x="141" y="34"/>
                  <a:pt x="123" y="0"/>
                  <a:pt x="104" y="0"/>
                </a:cubicBezTo>
                <a:close/>
                <a:moveTo>
                  <a:pt x="113" y="193"/>
                </a:moveTo>
                <a:cubicBezTo>
                  <a:pt x="101" y="155"/>
                  <a:pt x="85" y="107"/>
                  <a:pt x="85" y="65"/>
                </a:cubicBezTo>
                <a:cubicBezTo>
                  <a:pt x="85" y="51"/>
                  <a:pt x="87" y="37"/>
                  <a:pt x="91" y="25"/>
                </a:cubicBezTo>
                <a:cubicBezTo>
                  <a:pt x="94" y="18"/>
                  <a:pt x="98" y="10"/>
                  <a:pt x="104" y="10"/>
                </a:cubicBezTo>
                <a:cubicBezTo>
                  <a:pt x="114" y="10"/>
                  <a:pt x="129" y="34"/>
                  <a:pt x="136" y="51"/>
                </a:cubicBezTo>
                <a:cubicBezTo>
                  <a:pt x="153" y="97"/>
                  <a:pt x="164" y="162"/>
                  <a:pt x="164" y="213"/>
                </a:cubicBezTo>
                <a:cubicBezTo>
                  <a:pt x="164" y="214"/>
                  <a:pt x="164" y="214"/>
                  <a:pt x="164" y="215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8" y="266"/>
                  <a:pt x="169" y="280"/>
                  <a:pt x="169" y="294"/>
                </a:cubicBezTo>
                <a:cubicBezTo>
                  <a:pt x="169" y="332"/>
                  <a:pt x="160" y="366"/>
                  <a:pt x="115" y="376"/>
                </a:cubicBezTo>
                <a:cubicBezTo>
                  <a:pt x="108" y="378"/>
                  <a:pt x="108" y="378"/>
                  <a:pt x="108" y="378"/>
                </a:cubicBezTo>
                <a:cubicBezTo>
                  <a:pt x="79" y="382"/>
                  <a:pt x="58" y="369"/>
                  <a:pt x="46" y="357"/>
                </a:cubicBezTo>
                <a:cubicBezTo>
                  <a:pt x="23" y="334"/>
                  <a:pt x="12" y="296"/>
                  <a:pt x="17" y="262"/>
                </a:cubicBezTo>
                <a:cubicBezTo>
                  <a:pt x="22" y="237"/>
                  <a:pt x="32" y="222"/>
                  <a:pt x="54" y="209"/>
                </a:cubicBezTo>
                <a:cubicBezTo>
                  <a:pt x="68" y="201"/>
                  <a:pt x="85" y="199"/>
                  <a:pt x="96" y="204"/>
                </a:cubicBezTo>
                <a:cubicBezTo>
                  <a:pt x="103" y="207"/>
                  <a:pt x="108" y="212"/>
                  <a:pt x="111" y="221"/>
                </a:cubicBezTo>
                <a:cubicBezTo>
                  <a:pt x="112" y="224"/>
                  <a:pt x="115" y="225"/>
                  <a:pt x="117" y="224"/>
                </a:cubicBezTo>
                <a:cubicBezTo>
                  <a:pt x="120" y="224"/>
                  <a:pt x="121" y="222"/>
                  <a:pt x="121" y="219"/>
                </a:cubicBezTo>
                <a:cubicBezTo>
                  <a:pt x="121" y="219"/>
                  <a:pt x="121" y="218"/>
                  <a:pt x="121" y="218"/>
                </a:cubicBezTo>
                <a:lnTo>
                  <a:pt x="113" y="193"/>
                </a:ln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7326079" y="1808564"/>
            <a:ext cx="206375" cy="246062"/>
          </a:xfrm>
          <a:custGeom>
            <a:avLst/>
            <a:gdLst>
              <a:gd name="T0" fmla="*/ 45906 w 63"/>
              <a:gd name="T1" fmla="*/ 29614 h 75"/>
              <a:gd name="T2" fmla="*/ 29511 w 63"/>
              <a:gd name="T3" fmla="*/ 200719 h 75"/>
              <a:gd name="T4" fmla="*/ 114766 w 63"/>
              <a:gd name="T5" fmla="*/ 240205 h 75"/>
              <a:gd name="T6" fmla="*/ 200021 w 63"/>
              <a:gd name="T7" fmla="*/ 134910 h 75"/>
              <a:gd name="T8" fmla="*/ 140998 w 63"/>
              <a:gd name="T9" fmla="*/ 16452 h 75"/>
              <a:gd name="T10" fmla="*/ 45906 w 63"/>
              <a:gd name="T11" fmla="*/ 29614 h 75"/>
              <a:gd name="T12" fmla="*/ 59023 w 63"/>
              <a:gd name="T13" fmla="*/ 184267 h 75"/>
              <a:gd name="T14" fmla="*/ 72139 w 63"/>
              <a:gd name="T15" fmla="*/ 55938 h 75"/>
              <a:gd name="T16" fmla="*/ 124603 w 63"/>
              <a:gd name="T17" fmla="*/ 46067 h 75"/>
              <a:gd name="T18" fmla="*/ 167231 w 63"/>
              <a:gd name="T19" fmla="*/ 118457 h 75"/>
              <a:gd name="T20" fmla="*/ 167231 w 63"/>
              <a:gd name="T21" fmla="*/ 131619 h 75"/>
              <a:gd name="T22" fmla="*/ 104929 w 63"/>
              <a:gd name="T23" fmla="*/ 204010 h 75"/>
              <a:gd name="T24" fmla="*/ 59023 w 63"/>
              <a:gd name="T25" fmla="*/ 18426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75">
                <a:moveTo>
                  <a:pt x="14" y="9"/>
                </a:moveTo>
                <a:cubicBezTo>
                  <a:pt x="3" y="21"/>
                  <a:pt x="0" y="46"/>
                  <a:pt x="9" y="61"/>
                </a:cubicBezTo>
                <a:cubicBezTo>
                  <a:pt x="14" y="71"/>
                  <a:pt x="24" y="75"/>
                  <a:pt x="35" y="73"/>
                </a:cubicBezTo>
                <a:cubicBezTo>
                  <a:pt x="49" y="70"/>
                  <a:pt x="59" y="57"/>
                  <a:pt x="61" y="41"/>
                </a:cubicBezTo>
                <a:cubicBezTo>
                  <a:pt x="63" y="25"/>
                  <a:pt x="56" y="11"/>
                  <a:pt x="43" y="5"/>
                </a:cubicBezTo>
                <a:cubicBezTo>
                  <a:pt x="32" y="0"/>
                  <a:pt x="21" y="1"/>
                  <a:pt x="14" y="9"/>
                </a:cubicBezTo>
                <a:close/>
                <a:moveTo>
                  <a:pt x="18" y="56"/>
                </a:moveTo>
                <a:cubicBezTo>
                  <a:pt x="12" y="45"/>
                  <a:pt x="14" y="25"/>
                  <a:pt x="22" y="17"/>
                </a:cubicBezTo>
                <a:cubicBezTo>
                  <a:pt x="26" y="12"/>
                  <a:pt x="31" y="11"/>
                  <a:pt x="38" y="14"/>
                </a:cubicBezTo>
                <a:cubicBezTo>
                  <a:pt x="47" y="19"/>
                  <a:pt x="51" y="28"/>
                  <a:pt x="51" y="36"/>
                </a:cubicBezTo>
                <a:cubicBezTo>
                  <a:pt x="51" y="37"/>
                  <a:pt x="51" y="39"/>
                  <a:pt x="51" y="40"/>
                </a:cubicBezTo>
                <a:cubicBezTo>
                  <a:pt x="49" y="49"/>
                  <a:pt x="43" y="60"/>
                  <a:pt x="32" y="62"/>
                </a:cubicBezTo>
                <a:cubicBezTo>
                  <a:pt x="26" y="64"/>
                  <a:pt x="21" y="61"/>
                  <a:pt x="18" y="56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框 31"/>
          <p:cNvSpPr txBox="1">
            <a:spLocks noChangeArrowheads="1"/>
          </p:cNvSpPr>
          <p:nvPr/>
        </p:nvSpPr>
        <p:spPr bwMode="auto">
          <a:xfrm>
            <a:off x="4319354" y="2948389"/>
            <a:ext cx="383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点此添加你的标题</a:t>
            </a:r>
            <a:endParaRPr lang="zh-CN" altLang="en-US" sz="32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1"/>
          <p:cNvSpPr txBox="1">
            <a:spLocks noChangeArrowheads="1"/>
          </p:cNvSpPr>
          <p:nvPr/>
        </p:nvSpPr>
        <p:spPr bwMode="auto">
          <a:xfrm>
            <a:off x="5019441" y="2114951"/>
            <a:ext cx="180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b="1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4247916" y="3580214"/>
            <a:ext cx="3519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to  add  your  title. Click  to  </a:t>
            </a:r>
            <a:endParaRPr lang="en-US" altLang="zh-CN" sz="1600" dirty="0" smtClean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 smtClean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 </a:t>
            </a:r>
            <a:r>
              <a:rPr lang="en-US" altLang="zh-CN" sz="16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title.</a:t>
            </a:r>
            <a:endParaRPr lang="zh-CN" altLang="en-US" sz="16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" y="113107"/>
            <a:ext cx="845052" cy="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9528" y="326697"/>
            <a:ext cx="228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3A2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B3A2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563100" y="1800225"/>
            <a:ext cx="1574800" cy="1574800"/>
          </a:xfrm>
          <a:prstGeom prst="ellipse">
            <a:avLst/>
          </a:prstGeom>
          <a:solidFill>
            <a:srgbClr val="64C6B7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grpSp>
        <p:nvGrpSpPr>
          <p:cNvPr id="5" name="Group 38"/>
          <p:cNvGrpSpPr/>
          <p:nvPr/>
        </p:nvGrpSpPr>
        <p:grpSpPr>
          <a:xfrm>
            <a:off x="9383342" y="1620346"/>
            <a:ext cx="1933344" cy="1933847"/>
            <a:chOff x="3800237" y="2257147"/>
            <a:chExt cx="1868076" cy="1868076"/>
          </a:xfrm>
          <a:solidFill>
            <a:srgbClr val="64C6B7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157288" y="1817688"/>
            <a:ext cx="1574800" cy="1574800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930650" y="1817688"/>
            <a:ext cx="1576388" cy="1574800"/>
          </a:xfrm>
          <a:prstGeom prst="ellipse">
            <a:avLst/>
          </a:prstGeom>
          <a:solidFill>
            <a:srgbClr val="64C6B7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grpSp>
        <p:nvGrpSpPr>
          <p:cNvPr id="20" name="Group 38"/>
          <p:cNvGrpSpPr/>
          <p:nvPr/>
        </p:nvGrpSpPr>
        <p:grpSpPr>
          <a:xfrm>
            <a:off x="3751518" y="1637412"/>
            <a:ext cx="1933344" cy="1933847"/>
            <a:chOff x="3800237" y="2257147"/>
            <a:chExt cx="1868076" cy="1868076"/>
          </a:xfrm>
          <a:solidFill>
            <a:srgbClr val="64C6B7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6773863" y="1817688"/>
            <a:ext cx="1574800" cy="1574800"/>
          </a:xfrm>
          <a:prstGeom prst="ellipse">
            <a:avLst/>
          </a:prstGeom>
          <a:solidFill>
            <a:srgbClr val="B3A215"/>
          </a:solidFill>
          <a:ln>
            <a:noFill/>
          </a:ln>
        </p:spPr>
        <p:txBody>
          <a:bodyPr lIns="182843" tIns="91422" rIns="182843" bIns="91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zh-CN"/>
          </a:p>
        </p:txBody>
      </p:sp>
      <p:grpSp>
        <p:nvGrpSpPr>
          <p:cNvPr id="34" name="Group 61"/>
          <p:cNvGrpSpPr/>
          <p:nvPr/>
        </p:nvGrpSpPr>
        <p:grpSpPr>
          <a:xfrm>
            <a:off x="6593641" y="1637412"/>
            <a:ext cx="1933344" cy="1933847"/>
            <a:chOff x="6546413" y="2257147"/>
            <a:chExt cx="1868076" cy="1868076"/>
          </a:xfrm>
          <a:solidFill>
            <a:srgbClr val="B3A215"/>
          </a:solidFill>
        </p:grpSpPr>
        <p:sp>
          <p:nvSpPr>
            <p:cNvPr id="35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47" name="AutoShape 8"/>
          <p:cNvSpPr/>
          <p:nvPr/>
        </p:nvSpPr>
        <p:spPr bwMode="auto">
          <a:xfrm>
            <a:off x="10045700" y="2293938"/>
            <a:ext cx="660400" cy="549275"/>
          </a:xfrm>
          <a:custGeom>
            <a:avLst/>
            <a:gdLst>
              <a:gd name="T0" fmla="*/ 2147483646 w 21600"/>
              <a:gd name="T1" fmla="*/ 582078798 h 21579"/>
              <a:gd name="T2" fmla="*/ 2147483646 w 21600"/>
              <a:gd name="T3" fmla="*/ 663027407 h 21579"/>
              <a:gd name="T4" fmla="*/ 2147483646 w 21600"/>
              <a:gd name="T5" fmla="*/ 708336839 h 21579"/>
              <a:gd name="T6" fmla="*/ 2147483646 w 21600"/>
              <a:gd name="T7" fmla="*/ 1029592387 h 21579"/>
              <a:gd name="T8" fmla="*/ 2106491631 w 21600"/>
              <a:gd name="T9" fmla="*/ 1123620402 h 21579"/>
              <a:gd name="T10" fmla="*/ 1970791666 w 21600"/>
              <a:gd name="T11" fmla="*/ 1162731567 h 21579"/>
              <a:gd name="T12" fmla="*/ 1765588458 w 21600"/>
              <a:gd name="T13" fmla="*/ 1047753398 h 21579"/>
              <a:gd name="T14" fmla="*/ 1507107329 w 21600"/>
              <a:gd name="T15" fmla="*/ 945543994 h 21579"/>
              <a:gd name="T16" fmla="*/ 1222470591 w 21600"/>
              <a:gd name="T17" fmla="*/ 865834048 h 21579"/>
              <a:gd name="T18" fmla="*/ 938365013 w 21600"/>
              <a:gd name="T19" fmla="*/ 822384461 h 21579"/>
              <a:gd name="T20" fmla="*/ 850817003 w 21600"/>
              <a:gd name="T21" fmla="*/ 857157203 h 21579"/>
              <a:gd name="T22" fmla="*/ 804480917 w 21600"/>
              <a:gd name="T23" fmla="*/ 911515710 h 21579"/>
              <a:gd name="T24" fmla="*/ 801918836 w 21600"/>
              <a:gd name="T25" fmla="*/ 973003057 h 21579"/>
              <a:gd name="T26" fmla="*/ 848468139 w 21600"/>
              <a:gd name="T27" fmla="*/ 1029592387 h 21579"/>
              <a:gd name="T28" fmla="*/ 819641991 w 21600"/>
              <a:gd name="T29" fmla="*/ 1095418157 h 21579"/>
              <a:gd name="T30" fmla="*/ 845266439 w 21600"/>
              <a:gd name="T31" fmla="*/ 1153247401 h 21579"/>
              <a:gd name="T32" fmla="*/ 907296624 w 21600"/>
              <a:gd name="T33" fmla="*/ 1206738223 h 21579"/>
              <a:gd name="T34" fmla="*/ 989827095 w 21600"/>
              <a:gd name="T35" fmla="*/ 1257688854 h 21579"/>
              <a:gd name="T36" fmla="*/ 902812080 w 21600"/>
              <a:gd name="T37" fmla="*/ 1314836529 h 21579"/>
              <a:gd name="T38" fmla="*/ 769995809 w 21600"/>
              <a:gd name="T39" fmla="*/ 1337026596 h 21579"/>
              <a:gd name="T40" fmla="*/ 631733732 w 21600"/>
              <a:gd name="T41" fmla="*/ 1327914659 h 21579"/>
              <a:gd name="T42" fmla="*/ 525607929 w 21600"/>
              <a:gd name="T43" fmla="*/ 1289918906 h 21579"/>
              <a:gd name="T44" fmla="*/ 475428722 w 21600"/>
              <a:gd name="T45" fmla="*/ 1181140281 h 21579"/>
              <a:gd name="T46" fmla="*/ 430480269 w 21600"/>
              <a:gd name="T47" fmla="*/ 1067588140 h 21579"/>
              <a:gd name="T48" fmla="*/ 412970300 w 21600"/>
              <a:gd name="T49" fmla="*/ 947156137 h 21579"/>
              <a:gd name="T50" fmla="*/ 443079262 w 21600"/>
              <a:gd name="T51" fmla="*/ 815318483 h 21579"/>
              <a:gd name="T52" fmla="*/ 192606019 w 21600"/>
              <a:gd name="T53" fmla="*/ 815318483 h 21579"/>
              <a:gd name="T54" fmla="*/ 57012646 w 21600"/>
              <a:gd name="T55" fmla="*/ 776207318 h 21579"/>
              <a:gd name="T56" fmla="*/ 0 w 21600"/>
              <a:gd name="T57" fmla="*/ 681250031 h 21579"/>
              <a:gd name="T58" fmla="*/ 0 w 21600"/>
              <a:gd name="T59" fmla="*/ 481852490 h 21579"/>
              <a:gd name="T60" fmla="*/ 56158008 w 21600"/>
              <a:gd name="T61" fmla="*/ 387081317 h 21579"/>
              <a:gd name="T62" fmla="*/ 192606019 w 21600"/>
              <a:gd name="T63" fmla="*/ 347411808 h 21579"/>
              <a:gd name="T64" fmla="*/ 817079910 w 21600"/>
              <a:gd name="T65" fmla="*/ 347411808 h 21579"/>
              <a:gd name="T66" fmla="*/ 1123711191 w 21600"/>
              <a:gd name="T67" fmla="*/ 318343154 h 21579"/>
              <a:gd name="T68" fmla="*/ 1442515063 w 21600"/>
              <a:gd name="T69" fmla="*/ 240120824 h 21579"/>
              <a:gd name="T70" fmla="*/ 1737401959 w 21600"/>
              <a:gd name="T71" fmla="*/ 128428528 h 21579"/>
              <a:gd name="T72" fmla="*/ 1970791666 w 21600"/>
              <a:gd name="T73" fmla="*/ 0 h 21579"/>
              <a:gd name="T74" fmla="*/ 2106491631 w 21600"/>
              <a:gd name="T75" fmla="*/ 39297280 h 21579"/>
              <a:gd name="T76" fmla="*/ 2147483646 w 21600"/>
              <a:gd name="T77" fmla="*/ 134254592 h 21579"/>
              <a:gd name="T78" fmla="*/ 2147483646 w 21600"/>
              <a:gd name="T79" fmla="*/ 454580817 h 21579"/>
              <a:gd name="T80" fmla="*/ 2147483646 w 21600"/>
              <a:gd name="T81" fmla="*/ 500261228 h 21579"/>
              <a:gd name="T82" fmla="*/ 2147483646 w 21600"/>
              <a:gd name="T83" fmla="*/ 582078798 h 21579"/>
              <a:gd name="T84" fmla="*/ 1970791666 w 21600"/>
              <a:gd name="T85" fmla="*/ 176959721 h 21579"/>
              <a:gd name="T86" fmla="*/ 1763026377 w 21600"/>
              <a:gd name="T87" fmla="*/ 275946090 h 21579"/>
              <a:gd name="T88" fmla="*/ 1524617298 w 21600"/>
              <a:gd name="T89" fmla="*/ 361606601 h 21579"/>
              <a:gd name="T90" fmla="*/ 1268165254 w 21600"/>
              <a:gd name="T91" fmla="*/ 429104876 h 21579"/>
              <a:gd name="T92" fmla="*/ 1009685929 w 21600"/>
              <a:gd name="T93" fmla="*/ 471315800 h 21579"/>
              <a:gd name="T94" fmla="*/ 1009685929 w 21600"/>
              <a:gd name="T95" fmla="*/ 692531180 h 21579"/>
              <a:gd name="T96" fmla="*/ 1268165254 w 21600"/>
              <a:gd name="T97" fmla="*/ 735237558 h 21579"/>
              <a:gd name="T98" fmla="*/ 1524617298 w 21600"/>
              <a:gd name="T99" fmla="*/ 803108037 h 21579"/>
              <a:gd name="T100" fmla="*/ 1764307418 w 21600"/>
              <a:gd name="T101" fmla="*/ 889325642 h 21579"/>
              <a:gd name="T102" fmla="*/ 1970791666 w 21600"/>
              <a:gd name="T103" fmla="*/ 986824370 h 21579"/>
              <a:gd name="T104" fmla="*/ 1970791666 w 21600"/>
              <a:gd name="T105" fmla="*/ 176959721 h 21579"/>
              <a:gd name="T106" fmla="*/ 1970791666 w 21600"/>
              <a:gd name="T107" fmla="*/ 176959721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48" name="Group 4700"/>
          <p:cNvGrpSpPr/>
          <p:nvPr/>
        </p:nvGrpSpPr>
        <p:grpSpPr bwMode="auto">
          <a:xfrm>
            <a:off x="4471656" y="2335951"/>
            <a:ext cx="562455" cy="562601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49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3" name="AutoShape 96"/>
          <p:cNvSpPr/>
          <p:nvPr/>
        </p:nvSpPr>
        <p:spPr bwMode="auto">
          <a:xfrm>
            <a:off x="1681163" y="2362200"/>
            <a:ext cx="48895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54" name="AutoShape 25"/>
          <p:cNvSpPr/>
          <p:nvPr/>
        </p:nvSpPr>
        <p:spPr bwMode="auto">
          <a:xfrm>
            <a:off x="7272338" y="2351088"/>
            <a:ext cx="623887" cy="496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55" name="文本框 69"/>
          <p:cNvSpPr txBox="1">
            <a:spLocks noChangeArrowheads="1"/>
          </p:cNvSpPr>
          <p:nvPr/>
        </p:nvSpPr>
        <p:spPr bwMode="auto">
          <a:xfrm>
            <a:off x="1323975" y="3917950"/>
            <a:ext cx="1108075" cy="368300"/>
          </a:xfrm>
          <a:prstGeom prst="rect">
            <a:avLst/>
          </a:prstGeom>
          <a:solidFill>
            <a:srgbClr val="B3A215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08050" y="4432300"/>
            <a:ext cx="2116138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4143375" y="3917950"/>
            <a:ext cx="1108075" cy="368300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72"/>
          <p:cNvSpPr txBox="1">
            <a:spLocks noChangeArrowheads="1"/>
          </p:cNvSpPr>
          <p:nvPr/>
        </p:nvSpPr>
        <p:spPr bwMode="auto">
          <a:xfrm>
            <a:off x="7132638" y="3917950"/>
            <a:ext cx="1108075" cy="368300"/>
          </a:xfrm>
          <a:prstGeom prst="rect">
            <a:avLst/>
          </a:prstGeom>
          <a:solidFill>
            <a:srgbClr val="B3A215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73"/>
          <p:cNvSpPr txBox="1">
            <a:spLocks noChangeArrowheads="1"/>
          </p:cNvSpPr>
          <p:nvPr/>
        </p:nvSpPr>
        <p:spPr bwMode="auto">
          <a:xfrm>
            <a:off x="9940925" y="3917950"/>
            <a:ext cx="1108075" cy="368300"/>
          </a:xfrm>
          <a:prstGeom prst="rect">
            <a:avLst/>
          </a:prstGeom>
          <a:solidFill>
            <a:srgbClr val="64C6B7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编辑输入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614738" y="4432300"/>
            <a:ext cx="2116137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596063" y="4432300"/>
            <a:ext cx="2114550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436100" y="4432300"/>
            <a:ext cx="2116138" cy="1207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根据自己的需要添加适当的文字，文字最好不要超过200字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3" name="Group 61"/>
          <p:cNvGrpSpPr/>
          <p:nvPr/>
        </p:nvGrpSpPr>
        <p:grpSpPr>
          <a:xfrm>
            <a:off x="960725" y="1637412"/>
            <a:ext cx="1933344" cy="1933847"/>
            <a:chOff x="6546413" y="2257147"/>
            <a:chExt cx="1868076" cy="1868076"/>
          </a:xfrm>
          <a:solidFill>
            <a:srgbClr val="B3A215"/>
          </a:solidFill>
        </p:grpSpPr>
        <p:sp>
          <p:nvSpPr>
            <p:cNvPr id="6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2637</Words>
  <Application>WPS 演示</Application>
  <PresentationFormat>宽屏</PresentationFormat>
  <Paragraphs>337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幼圆</vt:lpstr>
      <vt:lpstr>Calibri</vt:lpstr>
      <vt:lpstr>等线</vt:lpstr>
      <vt:lpstr>微软雅黑</vt:lpstr>
      <vt:lpstr>Gill Sans</vt:lpstr>
      <vt:lpstr>Calibri Light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13</cp:revision>
  <dcterms:created xsi:type="dcterms:W3CDTF">2017-04-30T01:56:00Z</dcterms:created>
  <dcterms:modified xsi:type="dcterms:W3CDTF">2017-05-04T07:18:41Z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