
<file path=[Content_Types].xml><?xml version="1.0" encoding="utf-8"?>
<Types xmlns="http://schemas.openxmlformats.org/package/2006/content-types">
  <Default Extension="jpeg" ContentType="image/jpeg"/>
  <Default Extension="xlsx" ContentType="application/vnd.openxmlformats-officedocument.spreadsheetml.sheet"/>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comments/comment1.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14" r:id="rId3"/>
    <p:sldId id="292" r:id="rId5"/>
    <p:sldId id="294" r:id="rId6"/>
    <p:sldId id="296" r:id="rId7"/>
    <p:sldId id="302" r:id="rId8"/>
    <p:sldId id="297" r:id="rId9"/>
    <p:sldId id="303" r:id="rId10"/>
    <p:sldId id="298" r:id="rId11"/>
    <p:sldId id="257" r:id="rId12"/>
    <p:sldId id="299" r:id="rId13"/>
    <p:sldId id="271" r:id="rId14"/>
    <p:sldId id="300" r:id="rId15"/>
    <p:sldId id="266" r:id="rId16"/>
    <p:sldId id="305" r:id="rId17"/>
    <p:sldId id="306" r:id="rId18"/>
    <p:sldId id="301" r:id="rId19"/>
    <p:sldId id="310" r:id="rId20"/>
    <p:sldId id="309" r:id="rId21"/>
    <p:sldId id="267" r:id="rId22"/>
    <p:sldId id="312" r:id="rId23"/>
    <p:sldId id="313" r:id="rId24"/>
    <p:sldId id="311"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beila"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50705"/>
    <a:srgbClr val="BF5150"/>
    <a:srgbClr val="FCF6E6"/>
    <a:srgbClr val="DAD6CB"/>
    <a:srgbClr val="9BBB5A"/>
    <a:srgbClr val="252525"/>
    <a:srgbClr val="5A06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32" autoAdjust="0"/>
    <p:restoredTop sz="83465" autoAdjust="0"/>
  </p:normalViewPr>
  <p:slideViewPr>
    <p:cSldViewPr snapToGrid="0" showGuides="1">
      <p:cViewPr varScale="1">
        <p:scale>
          <a:sx n="68" d="100"/>
          <a:sy n="68" d="100"/>
        </p:scale>
        <p:origin x="1210" y="67"/>
      </p:cViewPr>
      <p:guideLst>
        <p:guide pos="211"/>
        <p:guide pos="7446"/>
        <p:guide orient="horz" pos="4042"/>
        <p:guide orient="horz" pos="2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c:explosion val="3"/>
          <c:dPt>
            <c:idx val="0"/>
            <c:bubble3D val="0"/>
            <c:spPr>
              <a:solidFill>
                <a:schemeClr val="bg2">
                  <a:lumMod val="50000"/>
                </a:schemeClr>
              </a:solidFill>
              <a:ln w="19050">
                <a:solidFill>
                  <a:schemeClr val="lt1"/>
                </a:solidFill>
              </a:ln>
              <a:effectLst/>
            </c:spPr>
          </c:dPt>
          <c:dPt>
            <c:idx val="1"/>
            <c:bubble3D val="0"/>
            <c:spPr>
              <a:solidFill>
                <a:srgbClr val="BF5150"/>
              </a:solidFill>
              <a:ln w="19050">
                <a:solidFill>
                  <a:schemeClr val="lt1"/>
                </a:solidFill>
              </a:ln>
              <a:effectLst/>
            </c:spPr>
          </c:dPt>
          <c:dPt>
            <c:idx val="2"/>
            <c:bubble3D val="0"/>
            <c:spPr>
              <a:solidFill>
                <a:srgbClr val="9BBB5A"/>
              </a:solidFill>
              <a:ln w="19050">
                <a:solidFill>
                  <a:schemeClr val="lt1"/>
                </a:solidFill>
              </a:ln>
              <a:effectLst/>
            </c:spPr>
          </c:dPt>
          <c:dPt>
            <c:idx val="3"/>
            <c:bubble3D val="0"/>
            <c:spPr>
              <a:solidFill>
                <a:schemeClr val="accent4"/>
              </a:solidFill>
              <a:ln w="19050">
                <a:solidFill>
                  <a:schemeClr val="lt1"/>
                </a:solidFill>
              </a:ln>
              <a:effectLst/>
            </c:spPr>
          </c:dPt>
          <c:dLbls>
            <c:dLbl>
              <c:idx val="0"/>
              <c:layout>
                <c:manualLayout>
                  <c:x val="-0.11786753397073"/>
                  <c:y val="0.118237763401988"/>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00612992893175992"/>
                  <c:y val="-0.00871885034291772"/>
                </c:manualLayout>
              </c:layout>
              <c:numFmt formatCode="General" sourceLinked="1"/>
              <c:spPr>
                <a:noFill/>
                <a:ln>
                  <a:noFill/>
                </a:ln>
                <a:effectLst/>
              </c:spPr>
              <c:txPr>
                <a:bodyPr rot="0" spcFirstLastPara="1" vertOverflow="ellipsis" vert="horz" wrap="square" lIns="38100" tIns="19050" rIns="38100" bIns="19050" anchor="ctr" anchorCtr="1">
                  <a:spAutoFit/>
                </a:bodyPr>
                <a:lstStyle/>
                <a:p>
                  <a:pPr>
                    <a:defRPr lang="zh-CN" sz="1400" b="0" i="0" u="none" strike="noStrike" kern="1200" baseline="0">
                      <a:solidFill>
                        <a:schemeClr val="tx1">
                          <a:lumMod val="50000"/>
                          <a:lumOff val="50000"/>
                        </a:schemeClr>
                      </a:solidFill>
                      <a:latin typeface="+mn-lt"/>
                      <a:ea typeface="+mn-ea"/>
                      <a:cs typeface="+mn-cs"/>
                    </a:defRPr>
                  </a:pPr>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0.17428570296025"/>
                  <c:y val="-0.0767355991057413"/>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mn-lt"/>
                    <a:ea typeface="+mn-ea"/>
                    <a:cs typeface="+mn-cs"/>
                  </a:defRPr>
                </a:pPr>
              </a:p>
            </c:txPr>
            <c:dLblPos val="bestFit"/>
            <c:showLegendKey val="0"/>
            <c:showVal val="0"/>
            <c:showCatName val="0"/>
            <c:showSerName val="0"/>
            <c:showPercent val="1"/>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Sheet1!$A$2:$A$5</c:f>
              <c:strCache>
                <c:ptCount val="3"/>
                <c:pt idx="0">
                  <c:v>偶尔被欺负</c:v>
                </c:pt>
                <c:pt idx="1">
                  <c:v>经常被高年级欺负</c:v>
                </c:pt>
                <c:pt idx="2">
                  <c:v>不被欺负</c:v>
                </c:pt>
              </c:strCache>
            </c:strRef>
          </c:cat>
          <c:val>
            <c:numRef>
              <c:f>Sheet1!$B$2:$B$5</c:f>
              <c:numCache>
                <c:formatCode>0.00%</c:formatCode>
                <c:ptCount val="4"/>
                <c:pt idx="0">
                  <c:v>0.325</c:v>
                </c:pt>
                <c:pt idx="1">
                  <c:v>0.061</c:v>
                </c:pt>
                <c:pt idx="2">
                  <c:v>0.614</c:v>
                </c:pt>
              </c:numCache>
            </c:numRef>
          </c:val>
        </c:ser>
        <c:dLbls>
          <c:showLegendKey val="0"/>
          <c:showVal val="0"/>
          <c:showCatName val="0"/>
          <c:showSerName val="0"/>
          <c:showPercent val="1"/>
          <c:showBubbleSize val="0"/>
          <c:showLeaderLines val="0"/>
        </c:dLbls>
        <c:firstSliceAng val="0"/>
      </c:pieChart>
      <c:spPr>
        <a:noFill/>
        <a:ln>
          <a:noFill/>
        </a:ln>
        <a:effectLst/>
      </c:spPr>
    </c:plotArea>
    <c:legend>
      <c:legendPos val="r"/>
      <c:legendEntry>
        <c:idx val="3"/>
        <c:delete val="1"/>
      </c:legendEntry>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7-04-07T20:25:11.495" idx="1">
    <p:pos x="11520" y="828"/>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6647B-23FF-424A-937A-4CA43229F4D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F200BC-6234-4161-8A34-9626FD2E1A9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F200BC-6234-4161-8A34-9626FD2E1A9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kern="100" dirty="0">
                <a:latin typeface="Calibri" panose="020F0502020204030204" pitchFamily="34" charset="0"/>
                <a:ea typeface="宋体" panose="02010600030101010101" pitchFamily="2" charset="-122"/>
                <a:cs typeface="Arial" panose="020B0604020202020204" pitchFamily="34" charset="0"/>
              </a:rPr>
              <a:t>很多农村父母常年在外打工，一些人许多年才回家一次，孩子的教育无人过问。从学校情况来看，出现问题的孩子超过</a:t>
            </a:r>
            <a:r>
              <a:rPr lang="en-US" altLang="zh-CN" kern="100" dirty="0">
                <a:latin typeface="Calibri" panose="020F0502020204030204" pitchFamily="34" charset="0"/>
                <a:ea typeface="宋体" panose="02010600030101010101" pitchFamily="2" charset="-122"/>
                <a:cs typeface="Arial" panose="020B0604020202020204" pitchFamily="34" charset="0"/>
              </a:rPr>
              <a:t>80%</a:t>
            </a:r>
            <a:r>
              <a:rPr lang="zh-CN" altLang="zh-CN" kern="100" dirty="0">
                <a:latin typeface="Calibri" panose="020F0502020204030204" pitchFamily="34" charset="0"/>
                <a:ea typeface="宋体" panose="02010600030101010101" pitchFamily="2" charset="-122"/>
                <a:cs typeface="Arial" panose="020B0604020202020204" pitchFamily="34" charset="0"/>
              </a:rPr>
              <a:t>来自单亲或类似单亲的家庭。一方面，家庭结构失能，使得孩子在成长中缺少关爱和教导，另一方面，一些家庭虽然看起来美满，家长对孩子也充满关爱，但由于教育理念和方法存在问题，也给孩子的成长带来消极影响。一些家长这种明显走偏的观念，不仅使孩子遇到问题时倾向于用暴力方式解决，同时也让校园里一些原本稀松平常的“磕磕碰碰”，被上升到不可调和的程度。</a:t>
            </a:r>
            <a:endParaRPr lang="zh-CN" altLang="en-US" dirty="0"/>
          </a:p>
        </p:txBody>
      </p:sp>
      <p:sp>
        <p:nvSpPr>
          <p:cNvPr id="4" name="灯片编号占位符 3"/>
          <p:cNvSpPr>
            <a:spLocks noGrp="1"/>
          </p:cNvSpPr>
          <p:nvPr>
            <p:ph type="sldNum" sz="quarter" idx="10"/>
          </p:nvPr>
        </p:nvSpPr>
        <p:spPr/>
        <p:txBody>
          <a:bodyPr/>
          <a:lstStyle/>
          <a:p>
            <a:fld id="{75F200BC-6234-4161-8A34-9626FD2E1A9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kern="100" dirty="0">
                <a:latin typeface="Calibri" panose="020F0502020204030204" pitchFamily="34" charset="0"/>
                <a:ea typeface="宋体" panose="02010600030101010101" pitchFamily="2" charset="-122"/>
                <a:cs typeface="Arial" panose="020B0604020202020204" pitchFamily="34" charset="0"/>
              </a:rPr>
              <a:t>在校园欺凌背后，学校法制教育和德育的缺失不容忽视。教育部门对法制教育有专门的规定，要求做到进课堂、进教材，教师落实，课时落实，但现在看来做得还不够。一方面，学校没有法律教师人才储备，讲课的基本上都是政治、思想品德教师；另一方面，法律知识被分散在多本教材中，既不系统，也不深入，加上学校出于升学率的考量，并不重视普法，使得法制教育效果十分有限。中国青少年研究中心“未成年人违法犯罪的治理机制”课题组</a:t>
            </a:r>
            <a:r>
              <a:rPr lang="en-US" altLang="zh-CN" kern="100" dirty="0">
                <a:latin typeface="Calibri" panose="020F0502020204030204" pitchFamily="34" charset="0"/>
                <a:ea typeface="宋体" panose="02010600030101010101" pitchFamily="2" charset="-122"/>
                <a:cs typeface="Arial" panose="020B0604020202020204" pitchFamily="34" charset="0"/>
              </a:rPr>
              <a:t>2014</a:t>
            </a:r>
            <a:r>
              <a:rPr lang="zh-CN" altLang="zh-CN" kern="100" dirty="0">
                <a:latin typeface="Calibri" panose="020F0502020204030204" pitchFamily="34" charset="0"/>
                <a:ea typeface="宋体" panose="02010600030101010101" pitchFamily="2" charset="-122"/>
                <a:cs typeface="Arial" panose="020B0604020202020204" pitchFamily="34" charset="0"/>
              </a:rPr>
              <a:t>年曾开展过一项专门调查。调查中，</a:t>
            </a:r>
            <a:r>
              <a:rPr lang="en-US" altLang="zh-CN" kern="100" dirty="0">
                <a:latin typeface="Calibri" panose="020F0502020204030204" pitchFamily="34" charset="0"/>
                <a:ea typeface="宋体" panose="02010600030101010101" pitchFamily="2" charset="-122"/>
                <a:cs typeface="Arial" panose="020B0604020202020204" pitchFamily="34" charset="0"/>
              </a:rPr>
              <a:t>65%</a:t>
            </a:r>
            <a:r>
              <a:rPr lang="zh-CN" altLang="zh-CN" kern="100" dirty="0">
                <a:latin typeface="Calibri" panose="020F0502020204030204" pitchFamily="34" charset="0"/>
                <a:ea typeface="宋体" panose="02010600030101010101" pitchFamily="2" charset="-122"/>
                <a:cs typeface="Arial" panose="020B0604020202020204" pitchFamily="34" charset="0"/>
              </a:rPr>
              <a:t>的调查对象在回答“此次犯罪的原因”时选择“不懂法律”；</a:t>
            </a:r>
            <a:r>
              <a:rPr lang="en-US" altLang="zh-CN" kern="100" dirty="0">
                <a:latin typeface="Calibri" panose="020F0502020204030204" pitchFamily="34" charset="0"/>
                <a:ea typeface="宋体" panose="02010600030101010101" pitchFamily="2" charset="-122"/>
                <a:cs typeface="Arial" panose="020B0604020202020204" pitchFamily="34" charset="0"/>
              </a:rPr>
              <a:t>64.7%</a:t>
            </a:r>
            <a:r>
              <a:rPr lang="zh-CN" altLang="zh-CN" kern="100" dirty="0">
                <a:latin typeface="Calibri" panose="020F0502020204030204" pitchFamily="34" charset="0"/>
                <a:ea typeface="宋体" panose="02010600030101010101" pitchFamily="2" charset="-122"/>
                <a:cs typeface="Arial" panose="020B0604020202020204" pitchFamily="34" charset="0"/>
              </a:rPr>
              <a:t>的选择了“不知道自己的行为触犯了法律”；</a:t>
            </a:r>
            <a:r>
              <a:rPr lang="en-US" altLang="zh-CN" kern="100" dirty="0">
                <a:latin typeface="Calibri" panose="020F0502020204030204" pitchFamily="34" charset="0"/>
                <a:ea typeface="宋体" panose="02010600030101010101" pitchFamily="2" charset="-122"/>
                <a:cs typeface="Arial" panose="020B0604020202020204" pitchFamily="34" charset="0"/>
              </a:rPr>
              <a:t>60.5%</a:t>
            </a:r>
            <a:r>
              <a:rPr lang="zh-CN" altLang="zh-CN" kern="100" dirty="0">
                <a:latin typeface="Calibri" panose="020F0502020204030204" pitchFamily="34" charset="0"/>
                <a:ea typeface="宋体" panose="02010600030101010101" pitchFamily="2" charset="-122"/>
                <a:cs typeface="Arial" panose="020B0604020202020204" pitchFamily="34" charset="0"/>
              </a:rPr>
              <a:t>的调查对象表示，如果知道犯罪的沉重代价，就不会实施违法行为。法制教育缺失，加上学校和社会缺乏相应的惩戒手段，难以对校园欺凌行为形成警示和震慑作用。而本应对欺凌行为发挥重要预防作用的德育，其现状也十分堪忧。</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75F200BC-6234-4161-8A34-9626FD2E1A9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kern="100" dirty="0">
                <a:latin typeface="Calibri" panose="020F0502020204030204" pitchFamily="34" charset="0"/>
                <a:ea typeface="宋体" panose="02010600030101010101" pitchFamily="2" charset="-122"/>
                <a:cs typeface="Arial" panose="020B0604020202020204" pitchFamily="34" charset="0"/>
              </a:rPr>
              <a:t>现在的社会上，经常能够看到相互偶尔触碰就会引爆无休无止的争吵，甚至为一点小事就大打出手。目前市面、网络上的大量小说、游戏都包含色情、暴力情节，处于青春期的学生非常容易受到影响。甚至连一些热门幼儿动画片里也开始出现“暴力美学”，这些都在潜移默化地影响着孩子的心理和行为，导致他们极易因盲目模仿、追求刺激而产生暴力冲动。十多岁的孩子正是表现欲和模仿能力最强的时期，如果不加以限制，很多孩子就会不自觉模仿从网络上接受的信息。此外，当前社会上“一夜成名”“拜金主义”等不良风气也影响着校园。根据我国法律规定，不满</a:t>
            </a:r>
            <a:r>
              <a:rPr lang="en-US" altLang="zh-CN" kern="100" dirty="0">
                <a:latin typeface="Calibri" panose="020F0502020204030204" pitchFamily="34" charset="0"/>
                <a:ea typeface="宋体" panose="02010600030101010101" pitchFamily="2" charset="-122"/>
                <a:cs typeface="Arial" panose="020B0604020202020204" pitchFamily="34" charset="0"/>
              </a:rPr>
              <a:t>14</a:t>
            </a:r>
            <a:r>
              <a:rPr lang="zh-CN" altLang="zh-CN" kern="100" dirty="0">
                <a:latin typeface="Calibri" panose="020F0502020204030204" pitchFamily="34" charset="0"/>
                <a:ea typeface="宋体" panose="02010600030101010101" pitchFamily="2" charset="-122"/>
                <a:cs typeface="Arial" panose="020B0604020202020204" pitchFamily="34" charset="0"/>
              </a:rPr>
              <a:t>周岁的未成年人不会被追究刑事责任，满</a:t>
            </a:r>
            <a:r>
              <a:rPr lang="en-US" altLang="zh-CN" kern="100" dirty="0">
                <a:latin typeface="Calibri" panose="020F0502020204030204" pitchFamily="34" charset="0"/>
                <a:ea typeface="宋体" panose="02010600030101010101" pitchFamily="2" charset="-122"/>
                <a:cs typeface="Arial" panose="020B0604020202020204" pitchFamily="34" charset="0"/>
              </a:rPr>
              <a:t>14</a:t>
            </a:r>
            <a:r>
              <a:rPr lang="zh-CN" altLang="zh-CN" kern="100" dirty="0">
                <a:latin typeface="Calibri" panose="020F0502020204030204" pitchFamily="34" charset="0"/>
                <a:ea typeface="宋体" panose="02010600030101010101" pitchFamily="2" charset="-122"/>
                <a:cs typeface="Arial" panose="020B0604020202020204" pitchFamily="34" charset="0"/>
              </a:rPr>
              <a:t>周岁不满</a:t>
            </a:r>
            <a:r>
              <a:rPr lang="en-US" altLang="zh-CN" kern="100" dirty="0">
                <a:latin typeface="Calibri" panose="020F0502020204030204" pitchFamily="34" charset="0"/>
                <a:ea typeface="宋体" panose="02010600030101010101" pitchFamily="2" charset="-122"/>
                <a:cs typeface="Arial" panose="020B0604020202020204" pitchFamily="34" charset="0"/>
              </a:rPr>
              <a:t>16</a:t>
            </a:r>
            <a:r>
              <a:rPr lang="zh-CN" altLang="zh-CN" kern="100" dirty="0">
                <a:latin typeface="Calibri" panose="020F0502020204030204" pitchFamily="34" charset="0"/>
                <a:ea typeface="宋体" panose="02010600030101010101" pitchFamily="2" charset="-122"/>
                <a:cs typeface="Arial" panose="020B0604020202020204" pitchFamily="34" charset="0"/>
              </a:rPr>
              <a:t>周岁的，也只有</a:t>
            </a:r>
            <a:r>
              <a:rPr lang="en-US" altLang="zh-CN" kern="100" dirty="0">
                <a:latin typeface="Calibri" panose="020F0502020204030204" pitchFamily="34" charset="0"/>
                <a:ea typeface="宋体" panose="02010600030101010101" pitchFamily="2" charset="-122"/>
                <a:cs typeface="Arial" panose="020B0604020202020204" pitchFamily="34" charset="0"/>
              </a:rPr>
              <a:t>8</a:t>
            </a:r>
            <a:r>
              <a:rPr lang="zh-CN" altLang="zh-CN" kern="100" dirty="0">
                <a:latin typeface="Calibri" panose="020F0502020204030204" pitchFamily="34" charset="0"/>
                <a:ea typeface="宋体" panose="02010600030101010101" pitchFamily="2" charset="-122"/>
                <a:cs typeface="Arial" panose="020B0604020202020204" pitchFamily="34" charset="0"/>
              </a:rPr>
              <a:t>种严重犯罪才会追究刑事责任。由于年龄原因，很多孩子实施校园欺凌却不会受到惩罚，这也容易使他们形成“藐视法律”的心态。当前社会应提高对包括校园欺凌在内的未成年人不良行为的重视程度，做好预防工作，避免这部分孩子走上违法犯罪道路。</a:t>
            </a:r>
            <a:endParaRPr lang="zh-CN" altLang="zh-CN" kern="100" dirty="0">
              <a:latin typeface="Calibri" panose="020F0502020204030204" pitchFamily="34" charset="0"/>
              <a:ea typeface="宋体" panose="02010600030101010101" pitchFamily="2" charset="-122"/>
              <a:cs typeface="Arial" panose="020B0604020202020204" pitchFamily="34" charset="0"/>
            </a:endParaRPr>
          </a:p>
          <a:p>
            <a:endParaRPr lang="zh-CN" altLang="en-US" dirty="0"/>
          </a:p>
        </p:txBody>
      </p:sp>
      <p:sp>
        <p:nvSpPr>
          <p:cNvPr id="4" name="灯片编号占位符 3"/>
          <p:cNvSpPr>
            <a:spLocks noGrp="1"/>
          </p:cNvSpPr>
          <p:nvPr>
            <p:ph type="sldNum" sz="quarter" idx="10"/>
          </p:nvPr>
        </p:nvSpPr>
        <p:spPr/>
        <p:txBody>
          <a:bodyPr/>
          <a:lstStyle/>
          <a:p>
            <a:fld id="{75F200BC-6234-4161-8A34-9626FD2E1A9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F200BC-6234-4161-8A34-9626FD2E1A9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F200BC-6234-4161-8A34-9626FD2E1A9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F200BC-6234-4161-8A34-9626FD2E1A9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F200BC-6234-4161-8A34-9626FD2E1A9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dirty="0"/>
              <a:t>前几天联合国人权委员会第</a:t>
            </a:r>
            <a:r>
              <a:rPr lang="en-US" altLang="zh-CN" sz="1200" dirty="0"/>
              <a:t>34</a:t>
            </a:r>
            <a:r>
              <a:rPr lang="zh-CN" altLang="zh-CN" sz="1200" dirty="0"/>
              <a:t>次会议，联合国反暴力问题特别代表专门谈了校园欺凌问题，从各个国家开展的摸底调研情况来看，校园欺凌多的，有三分之一以上的学生提到在校期间受到过欺凌</a:t>
            </a:r>
            <a:endParaRPr lang="zh-CN" altLang="en-US" dirty="0"/>
          </a:p>
        </p:txBody>
      </p:sp>
      <p:sp>
        <p:nvSpPr>
          <p:cNvPr id="4" name="灯片编号占位符 3"/>
          <p:cNvSpPr>
            <a:spLocks noGrp="1"/>
          </p:cNvSpPr>
          <p:nvPr>
            <p:ph type="sldNum" sz="quarter" idx="10"/>
          </p:nvPr>
        </p:nvSpPr>
        <p:spPr/>
        <p:txBody>
          <a:bodyPr/>
          <a:lstStyle/>
          <a:p>
            <a:fld id="{75F200BC-6234-4161-8A34-9626FD2E1A9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7E1A254-58E2-4A68-9817-58E3BC8D070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38E469F-A6F1-4101-B2D4-6685578B9A9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E1A254-58E2-4A68-9817-58E3BC8D070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8E469F-A6F1-4101-B2D4-6685578B9A9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8.png"/><Relationship Id="rId6" Type="http://schemas.openxmlformats.org/officeDocument/2006/relationships/image" Target="../media/image18.png"/><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2.png"/><Relationship Id="rId7" Type="http://schemas.openxmlformats.org/officeDocument/2006/relationships/image" Target="../media/image21.png"/><Relationship Id="rId6" Type="http://schemas.openxmlformats.org/officeDocument/2006/relationships/tags" Target="../tags/tag59.xml"/><Relationship Id="rId5" Type="http://schemas.openxmlformats.org/officeDocument/2006/relationships/image" Target="../media/image20.png"/><Relationship Id="rId4" Type="http://schemas.openxmlformats.org/officeDocument/2006/relationships/tags" Target="../tags/tag58.xml"/><Relationship Id="rId3" Type="http://schemas.openxmlformats.org/officeDocument/2006/relationships/image" Target="../media/image19.png"/><Relationship Id="rId2" Type="http://schemas.openxmlformats.org/officeDocument/2006/relationships/tags" Target="../tags/tag57.xml"/><Relationship Id="rId10" Type="http://schemas.openxmlformats.org/officeDocument/2006/relationships/notesSlide" Target="../notesSlides/notesSlide2.xml"/><Relationship Id="rId1" Type="http://schemas.openxmlformats.org/officeDocument/2006/relationships/tags" Target="../tags/tag56.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6.png"/><Relationship Id="rId7" Type="http://schemas.openxmlformats.org/officeDocument/2006/relationships/tags" Target="../tags/tag63.xml"/><Relationship Id="rId6" Type="http://schemas.openxmlformats.org/officeDocument/2006/relationships/image" Target="../media/image25.png"/><Relationship Id="rId5" Type="http://schemas.openxmlformats.org/officeDocument/2006/relationships/tags" Target="../tags/tag62.xml"/><Relationship Id="rId4" Type="http://schemas.openxmlformats.org/officeDocument/2006/relationships/image" Target="../media/image24.png"/><Relationship Id="rId3" Type="http://schemas.openxmlformats.org/officeDocument/2006/relationships/tags" Target="../tags/tag61.xml"/><Relationship Id="rId2" Type="http://schemas.openxmlformats.org/officeDocument/2006/relationships/image" Target="../media/image23.png"/><Relationship Id="rId10" Type="http://schemas.openxmlformats.org/officeDocument/2006/relationships/notesSlide" Target="../notesSlides/notesSlide3.xml"/><Relationship Id="rId1" Type="http://schemas.openxmlformats.org/officeDocument/2006/relationships/tags" Target="../tags/tag60.xml"/></Relationships>
</file>

<file path=ppt/slides/_rels/slide15.xml.rels><?xml version="1.0" encoding="UTF-8" standalone="yes"?>
<Relationships xmlns="http://schemas.openxmlformats.org/package/2006/relationships"><Relationship Id="rId5" Type="http://schemas.openxmlformats.org/officeDocument/2006/relationships/comments" Target="../comments/comment1.xml"/><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27.png"/><Relationship Id="rId1" Type="http://schemas.openxmlformats.org/officeDocument/2006/relationships/tags" Target="../tags/tag64.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1.xml"/><Relationship Id="rId7" Type="http://schemas.openxmlformats.org/officeDocument/2006/relationships/image" Target="../media/image32.png"/><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tags" Target="../tags/tag72.xml"/><Relationship Id="rId2" Type="http://schemas.microsoft.com/office/2007/relationships/hdphoto" Target="../media/hdphoto2.wdp"/><Relationship Id="rId1" Type="http://schemas.openxmlformats.org/officeDocument/2006/relationships/image" Target="../media/image28.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33.png"/><Relationship Id="rId1" Type="http://schemas.openxmlformats.org/officeDocument/2006/relationships/tags" Target="../tags/tag73.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tags" Target="../tags/tag7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36.png"/><Relationship Id="rId1" Type="http://schemas.openxmlformats.org/officeDocument/2006/relationships/tags" Target="../tags/tag75.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tags" Target="../tags/tag7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38.jpe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tags" Target="../tags/tag25.xml"/><Relationship Id="rId7" Type="http://schemas.openxmlformats.org/officeDocument/2006/relationships/image" Target="../media/image10.png"/><Relationship Id="rId6" Type="http://schemas.openxmlformats.org/officeDocument/2006/relationships/tags" Target="../tags/tag24.xml"/><Relationship Id="rId5" Type="http://schemas.openxmlformats.org/officeDocument/2006/relationships/image" Target="../media/image9.png"/><Relationship Id="rId4" Type="http://schemas.openxmlformats.org/officeDocument/2006/relationships/tags" Target="../tags/tag23.xml"/><Relationship Id="rId3" Type="http://schemas.openxmlformats.org/officeDocument/2006/relationships/image" Target="../media/image8.png"/><Relationship Id="rId2" Type="http://schemas.openxmlformats.org/officeDocument/2006/relationships/tags" Target="../tags/tag22.xml"/><Relationship Id="rId14" Type="http://schemas.openxmlformats.org/officeDocument/2006/relationships/slideLayout" Target="../slideLayouts/slideLayout1.xml"/><Relationship Id="rId13" Type="http://schemas.microsoft.com/office/2007/relationships/hdphoto" Target="../media/hdphoto1.wdp"/><Relationship Id="rId12"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tags" Target="../tags/tag26.xml"/><Relationship Id="rId1" Type="http://schemas.openxmlformats.org/officeDocument/2006/relationships/tags" Target="../tags/tag21.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7.png"/><Relationship Id="rId6" Type="http://schemas.openxmlformats.org/officeDocument/2006/relationships/tags" Target="../tags/tag36.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225040"/>
            <a:ext cx="12191999" cy="9083040"/>
          </a:xfrm>
          <a:prstGeom prst="rect">
            <a:avLst/>
          </a:prstGeom>
        </p:spPr>
      </p:pic>
      <p:sp>
        <p:nvSpPr>
          <p:cNvPr id="4" name="椭圆 3" hidden="1"/>
          <p:cNvSpPr/>
          <p:nvPr/>
        </p:nvSpPr>
        <p:spPr>
          <a:xfrm>
            <a:off x="-1659337" y="-4326337"/>
            <a:ext cx="15510675" cy="15510675"/>
          </a:xfrm>
          <a:prstGeom prst="ellipse">
            <a:avLst/>
          </a:prstGeom>
          <a:solidFill>
            <a:srgbClr val="252525">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 name="文本框 6"/>
          <p:cNvSpPr txBox="1"/>
          <p:nvPr/>
        </p:nvSpPr>
        <p:spPr>
          <a:xfrm>
            <a:off x="2934817" y="2019449"/>
            <a:ext cx="6339470" cy="1015663"/>
          </a:xfrm>
          <a:prstGeom prst="rect">
            <a:avLst/>
          </a:prstGeom>
          <a:noFill/>
        </p:spPr>
        <p:txBody>
          <a:bodyPr wrap="square" rtlCol="0">
            <a:spAutoFit/>
            <a:scene3d>
              <a:camera prst="orthographicFront">
                <a:rot lat="0" lon="0" rev="0"/>
              </a:camera>
              <a:lightRig rig="threePt" dir="t"/>
            </a:scene3d>
          </a:bodyPr>
          <a:lstStyle/>
          <a:p>
            <a:pPr algn="dist"/>
            <a:r>
              <a:rPr lang="zh-CN" altLang="en-US" sz="6000" b="1" spc="-150" dirty="0">
                <a:solidFill>
                  <a:srgbClr val="A50705"/>
                </a:solidFill>
                <a:cs typeface="+mn-ea"/>
                <a:sym typeface="+mn-lt"/>
              </a:rPr>
              <a:t>校园欺凌</a:t>
            </a:r>
            <a:endParaRPr lang="zh-CN" altLang="en-US" sz="6000" b="1" spc="-150" dirty="0">
              <a:solidFill>
                <a:srgbClr val="A50705"/>
              </a:solidFill>
              <a:cs typeface="+mn-ea"/>
              <a:sym typeface="+mn-lt"/>
            </a:endParaRPr>
          </a:p>
        </p:txBody>
      </p:sp>
      <p:sp>
        <p:nvSpPr>
          <p:cNvPr id="9" name="任意多边形 8"/>
          <p:cNvSpPr/>
          <p:nvPr/>
        </p:nvSpPr>
        <p:spPr>
          <a:xfrm rot="10800000">
            <a:off x="1542623" y="3882346"/>
            <a:ext cx="9103605" cy="1206001"/>
          </a:xfrm>
          <a:custGeom>
            <a:avLst/>
            <a:gdLst>
              <a:gd name="connsiteX0" fmla="*/ 0 w 12216983"/>
              <a:gd name="connsiteY0" fmla="*/ 411073 h 1206001"/>
              <a:gd name="connsiteX1" fmla="*/ 2188563 w 12216983"/>
              <a:gd name="connsiteY1" fmla="*/ 36319 h 1206001"/>
              <a:gd name="connsiteX2" fmla="*/ 5126636 w 12216983"/>
              <a:gd name="connsiteY2" fmla="*/ 1205551 h 1206001"/>
              <a:gd name="connsiteX3" fmla="*/ 8934137 w 12216983"/>
              <a:gd name="connsiteY3" fmla="*/ 186220 h 1206001"/>
              <a:gd name="connsiteX4" fmla="*/ 12216983 w 12216983"/>
              <a:gd name="connsiteY4" fmla="*/ 1070640 h 120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983" h="1206001">
                <a:moveTo>
                  <a:pt x="0" y="411073"/>
                </a:moveTo>
                <a:cubicBezTo>
                  <a:pt x="667062" y="157489"/>
                  <a:pt x="1334124" y="-96094"/>
                  <a:pt x="2188563" y="36319"/>
                </a:cubicBezTo>
                <a:cubicBezTo>
                  <a:pt x="3043002" y="168732"/>
                  <a:pt x="4002374" y="1180568"/>
                  <a:pt x="5126636" y="1205551"/>
                </a:cubicBezTo>
                <a:cubicBezTo>
                  <a:pt x="6250898" y="1230534"/>
                  <a:pt x="7752413" y="208705"/>
                  <a:pt x="8934137" y="186220"/>
                </a:cubicBezTo>
                <a:cubicBezTo>
                  <a:pt x="10115861" y="163735"/>
                  <a:pt x="11166422" y="617187"/>
                  <a:pt x="12216983" y="1070640"/>
                </a:cubicBezTo>
              </a:path>
            </a:pathLst>
          </a:custGeom>
          <a:no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任意多边形 9"/>
          <p:cNvSpPr/>
          <p:nvPr/>
        </p:nvSpPr>
        <p:spPr>
          <a:xfrm>
            <a:off x="1542622" y="4009637"/>
            <a:ext cx="9021056" cy="1206001"/>
          </a:xfrm>
          <a:custGeom>
            <a:avLst/>
            <a:gdLst>
              <a:gd name="connsiteX0" fmla="*/ 0 w 12216983"/>
              <a:gd name="connsiteY0" fmla="*/ 411073 h 1206001"/>
              <a:gd name="connsiteX1" fmla="*/ 2188563 w 12216983"/>
              <a:gd name="connsiteY1" fmla="*/ 36319 h 1206001"/>
              <a:gd name="connsiteX2" fmla="*/ 5126636 w 12216983"/>
              <a:gd name="connsiteY2" fmla="*/ 1205551 h 1206001"/>
              <a:gd name="connsiteX3" fmla="*/ 8934137 w 12216983"/>
              <a:gd name="connsiteY3" fmla="*/ 186220 h 1206001"/>
              <a:gd name="connsiteX4" fmla="*/ 12216983 w 12216983"/>
              <a:gd name="connsiteY4" fmla="*/ 1070640 h 120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983" h="1206001">
                <a:moveTo>
                  <a:pt x="0" y="411073"/>
                </a:moveTo>
                <a:cubicBezTo>
                  <a:pt x="667062" y="157489"/>
                  <a:pt x="1334124" y="-96094"/>
                  <a:pt x="2188563" y="36319"/>
                </a:cubicBezTo>
                <a:cubicBezTo>
                  <a:pt x="3043002" y="168732"/>
                  <a:pt x="4002374" y="1180568"/>
                  <a:pt x="5126636" y="1205551"/>
                </a:cubicBezTo>
                <a:cubicBezTo>
                  <a:pt x="6250898" y="1230534"/>
                  <a:pt x="7752413" y="208705"/>
                  <a:pt x="8934137" y="186220"/>
                </a:cubicBezTo>
                <a:cubicBezTo>
                  <a:pt x="10115861" y="163735"/>
                  <a:pt x="11166422" y="617187"/>
                  <a:pt x="12216983" y="1070640"/>
                </a:cubicBezTo>
              </a:path>
            </a:pathLst>
          </a:custGeom>
          <a:no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3222799" y="4549696"/>
            <a:ext cx="541713" cy="541713"/>
          </a:xfrm>
          <a:prstGeom prst="ellipse">
            <a:avLst/>
          </a:prstGeom>
          <a:solidFill>
            <a:srgbClr val="A50705">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 name="椭圆 11"/>
          <p:cNvSpPr/>
          <p:nvPr/>
        </p:nvSpPr>
        <p:spPr>
          <a:xfrm>
            <a:off x="6508925" y="3838828"/>
            <a:ext cx="141715" cy="141715"/>
          </a:xfrm>
          <a:prstGeom prst="ellipse">
            <a:avLst/>
          </a:prstGeom>
          <a:solidFill>
            <a:srgbClr val="A50705">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 name="椭圆 12"/>
          <p:cNvSpPr/>
          <p:nvPr/>
        </p:nvSpPr>
        <p:spPr>
          <a:xfrm>
            <a:off x="9086484" y="4914416"/>
            <a:ext cx="301222" cy="301222"/>
          </a:xfrm>
          <a:prstGeom prst="ellipse">
            <a:avLst/>
          </a:prstGeom>
          <a:solidFill>
            <a:srgbClr val="A50705">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4" name="椭圆 13"/>
          <p:cNvSpPr/>
          <p:nvPr/>
        </p:nvSpPr>
        <p:spPr>
          <a:xfrm>
            <a:off x="5677970" y="4687935"/>
            <a:ext cx="136676" cy="136676"/>
          </a:xfrm>
          <a:prstGeom prst="ellipse">
            <a:avLst/>
          </a:prstGeom>
          <a:solidFill>
            <a:srgbClr val="A50705">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5" name="椭圆 14"/>
          <p:cNvSpPr/>
          <p:nvPr/>
        </p:nvSpPr>
        <p:spPr>
          <a:xfrm>
            <a:off x="6358314" y="4662131"/>
            <a:ext cx="395364" cy="395364"/>
          </a:xfrm>
          <a:prstGeom prst="ellipse">
            <a:avLst/>
          </a:prstGeom>
          <a:solidFill>
            <a:srgbClr val="A50705">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PA_椭圆 72"/>
          <p:cNvSpPr/>
          <p:nvPr>
            <p:custDataLst>
              <p:tags r:id="rId1"/>
            </p:custDataLst>
          </p:nvPr>
        </p:nvSpPr>
        <p:spPr>
          <a:xfrm>
            <a:off x="7109583" y="4378969"/>
            <a:ext cx="473681" cy="473681"/>
          </a:xfrm>
          <a:prstGeom prst="ellipse">
            <a:avLst/>
          </a:prstGeom>
          <a:solidFill>
            <a:srgbClr val="A50705">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PA_矩形 8"/>
          <p:cNvSpPr/>
          <p:nvPr>
            <p:custDataLst>
              <p:tags r:id="rId2"/>
            </p:custDataLst>
          </p:nvPr>
        </p:nvSpPr>
        <p:spPr>
          <a:xfrm>
            <a:off x="0" y="2286000"/>
            <a:ext cx="12192000" cy="2286000"/>
          </a:xfrm>
          <a:prstGeom prst="rect">
            <a:avLst/>
          </a:prstGeom>
          <a:solidFill>
            <a:srgbClr val="25252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nvGrpSpPr>
          <p:cNvPr id="18" name="组合 17"/>
          <p:cNvGrpSpPr/>
          <p:nvPr/>
        </p:nvGrpSpPr>
        <p:grpSpPr>
          <a:xfrm>
            <a:off x="3603982" y="2875002"/>
            <a:ext cx="5200375" cy="1107996"/>
            <a:chOff x="3522193" y="2893913"/>
            <a:chExt cx="5200375" cy="1107996"/>
          </a:xfrm>
        </p:grpSpPr>
        <p:sp>
          <p:nvSpPr>
            <p:cNvPr id="53" name="文本框 52"/>
            <p:cNvSpPr txBox="1"/>
            <p:nvPr/>
          </p:nvSpPr>
          <p:spPr>
            <a:xfrm>
              <a:off x="3522193" y="2893913"/>
              <a:ext cx="1290644" cy="1107996"/>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600" dirty="0">
                  <a:solidFill>
                    <a:srgbClr val="A50705"/>
                  </a:solidFill>
                  <a:latin typeface="+mn-lt"/>
                  <a:ea typeface="+mn-ea"/>
                  <a:cs typeface="+mn-ea"/>
                  <a:sym typeface="+mn-lt"/>
                </a:rPr>
                <a:t>04</a:t>
              </a:r>
              <a:endParaRPr lang="zh-CN" altLang="en-US" sz="6600" dirty="0">
                <a:solidFill>
                  <a:srgbClr val="A50705"/>
                </a:solidFill>
                <a:latin typeface="+mn-lt"/>
                <a:ea typeface="+mn-ea"/>
                <a:cs typeface="+mn-ea"/>
                <a:sym typeface="+mn-lt"/>
              </a:endParaRPr>
            </a:p>
          </p:txBody>
        </p:sp>
        <p:sp>
          <p:nvSpPr>
            <p:cNvPr id="65" name="矩形 64"/>
            <p:cNvSpPr/>
            <p:nvPr/>
          </p:nvSpPr>
          <p:spPr>
            <a:xfrm>
              <a:off x="4947175" y="3117625"/>
              <a:ext cx="3775393" cy="707886"/>
            </a:xfrm>
            <a:prstGeom prst="rect">
              <a:avLst/>
            </a:prstGeom>
          </p:spPr>
          <p:txBody>
            <a:bodyPr wrap="none">
              <a:spAutoFit/>
            </a:bodyPr>
            <a:lstStyle/>
            <a:p>
              <a:pPr algn="ctr"/>
              <a:r>
                <a:rPr lang="zh-CN" altLang="en-US" sz="4000" b="1" dirty="0">
                  <a:solidFill>
                    <a:schemeClr val="bg1"/>
                  </a:solidFill>
                  <a:cs typeface="+mn-ea"/>
                  <a:sym typeface="+mn-lt"/>
                </a:rPr>
                <a:t>校园欺凌的危害</a:t>
              </a:r>
              <a:endParaRPr lang="zh-CN" altLang="en-US" sz="4000" b="1" dirty="0">
                <a:solidFill>
                  <a:schemeClr val="bg1"/>
                </a:solidFill>
                <a:cs typeface="+mn-ea"/>
                <a:sym typeface="+mn-lt"/>
              </a:endParaRPr>
            </a:p>
          </p:txBody>
        </p:sp>
      </p:grpSp>
      <p:sp>
        <p:nvSpPr>
          <p:cNvPr id="72" name="PA_椭圆 71"/>
          <p:cNvSpPr/>
          <p:nvPr>
            <p:custDataLst>
              <p:tags r:id="rId3"/>
            </p:custDataLst>
          </p:nvPr>
        </p:nvSpPr>
        <p:spPr>
          <a:xfrm>
            <a:off x="9146418" y="2718479"/>
            <a:ext cx="473681" cy="473681"/>
          </a:xfrm>
          <a:prstGeom prst="ellipse">
            <a:avLst/>
          </a:prstGeom>
          <a:solidFill>
            <a:srgbClr val="A50705">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4" name="PA_椭圆 73"/>
          <p:cNvSpPr/>
          <p:nvPr>
            <p:custDataLst>
              <p:tags r:id="rId4"/>
            </p:custDataLst>
          </p:nvPr>
        </p:nvSpPr>
        <p:spPr>
          <a:xfrm>
            <a:off x="10975907" y="667719"/>
            <a:ext cx="254991" cy="254991"/>
          </a:xfrm>
          <a:prstGeom prst="ellipse">
            <a:avLst/>
          </a:prstGeom>
          <a:solidFill>
            <a:srgbClr val="A50705">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5" name="PA_椭圆 74"/>
          <p:cNvSpPr/>
          <p:nvPr>
            <p:custDataLst>
              <p:tags r:id="rId5"/>
            </p:custDataLst>
          </p:nvPr>
        </p:nvSpPr>
        <p:spPr>
          <a:xfrm>
            <a:off x="9101445" y="1680807"/>
            <a:ext cx="342096" cy="342096"/>
          </a:xfrm>
          <a:prstGeom prst="ellipse">
            <a:avLst/>
          </a:prstGeom>
          <a:solidFill>
            <a:srgbClr val="A50705">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 name="PA_任意多边形 5"/>
          <p:cNvSpPr/>
          <p:nvPr>
            <p:custDataLst>
              <p:tags r:id="rId6"/>
            </p:custDataLst>
          </p:nvPr>
        </p:nvSpPr>
        <p:spPr>
          <a:xfrm>
            <a:off x="88900" y="1849148"/>
            <a:ext cx="12065000" cy="3484852"/>
          </a:xfrm>
          <a:custGeom>
            <a:avLst/>
            <a:gdLst>
              <a:gd name="connsiteX0" fmla="*/ 0 w 12065000"/>
              <a:gd name="connsiteY0" fmla="*/ 3345152 h 3484852"/>
              <a:gd name="connsiteX1" fmla="*/ 1168400 w 12065000"/>
              <a:gd name="connsiteY1" fmla="*/ 1656052 h 3484852"/>
              <a:gd name="connsiteX2" fmla="*/ 4089400 w 12065000"/>
              <a:gd name="connsiteY2" fmla="*/ 5052 h 3484852"/>
              <a:gd name="connsiteX3" fmla="*/ 8877300 w 12065000"/>
              <a:gd name="connsiteY3" fmla="*/ 1224252 h 3484852"/>
              <a:gd name="connsiteX4" fmla="*/ 12065000 w 12065000"/>
              <a:gd name="connsiteY4" fmla="*/ 3484852 h 3484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5000" h="3484852">
                <a:moveTo>
                  <a:pt x="0" y="3345152"/>
                </a:moveTo>
                <a:cubicBezTo>
                  <a:pt x="243416" y="2778943"/>
                  <a:pt x="486833" y="2212735"/>
                  <a:pt x="1168400" y="1656052"/>
                </a:cubicBezTo>
                <a:cubicBezTo>
                  <a:pt x="1849967" y="1099369"/>
                  <a:pt x="2804583" y="77019"/>
                  <a:pt x="4089400" y="5052"/>
                </a:cubicBezTo>
                <a:cubicBezTo>
                  <a:pt x="5374217" y="-66915"/>
                  <a:pt x="7548033" y="644285"/>
                  <a:pt x="8877300" y="1224252"/>
                </a:cubicBezTo>
                <a:cubicBezTo>
                  <a:pt x="10206567" y="1804219"/>
                  <a:pt x="11135783" y="2644535"/>
                  <a:pt x="12065000" y="3484852"/>
                </a:cubicBezTo>
              </a:path>
            </a:pathLst>
          </a:cu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PA_任意多边形 7"/>
          <p:cNvSpPr/>
          <p:nvPr>
            <p:custDataLst>
              <p:tags r:id="rId7"/>
            </p:custDataLst>
          </p:nvPr>
        </p:nvSpPr>
        <p:spPr>
          <a:xfrm>
            <a:off x="50800" y="1710224"/>
            <a:ext cx="12141200" cy="3255477"/>
          </a:xfrm>
          <a:custGeom>
            <a:avLst/>
            <a:gdLst>
              <a:gd name="connsiteX0" fmla="*/ 0 w 12141200"/>
              <a:gd name="connsiteY0" fmla="*/ 563076 h 3255477"/>
              <a:gd name="connsiteX1" fmla="*/ 2032000 w 12141200"/>
              <a:gd name="connsiteY1" fmla="*/ 3255476 h 3255477"/>
              <a:gd name="connsiteX2" fmla="*/ 3822700 w 12141200"/>
              <a:gd name="connsiteY2" fmla="*/ 575776 h 3255477"/>
              <a:gd name="connsiteX3" fmla="*/ 5956300 w 12141200"/>
              <a:gd name="connsiteY3" fmla="*/ 207476 h 3255477"/>
              <a:gd name="connsiteX4" fmla="*/ 12141200 w 12141200"/>
              <a:gd name="connsiteY4" fmla="*/ 3141176 h 3255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1200" h="3255477">
                <a:moveTo>
                  <a:pt x="0" y="563076"/>
                </a:moveTo>
                <a:cubicBezTo>
                  <a:pt x="697441" y="1908217"/>
                  <a:pt x="1394883" y="3253359"/>
                  <a:pt x="2032000" y="3255476"/>
                </a:cubicBezTo>
                <a:cubicBezTo>
                  <a:pt x="2669117" y="3257593"/>
                  <a:pt x="3168650" y="1083776"/>
                  <a:pt x="3822700" y="575776"/>
                </a:cubicBezTo>
                <a:cubicBezTo>
                  <a:pt x="4476750" y="67776"/>
                  <a:pt x="4569883" y="-220091"/>
                  <a:pt x="5956300" y="207476"/>
                </a:cubicBezTo>
                <a:cubicBezTo>
                  <a:pt x="7342717" y="635043"/>
                  <a:pt x="9741958" y="1888109"/>
                  <a:pt x="12141200" y="3141176"/>
                </a:cubicBezTo>
              </a:path>
            </a:pathLst>
          </a:cu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_矩形 14"/>
          <p:cNvSpPr/>
          <p:nvPr>
            <p:custDataLst>
              <p:tags r:id="rId1"/>
            </p:custDataLst>
          </p:nvPr>
        </p:nvSpPr>
        <p:spPr>
          <a:xfrm>
            <a:off x="3760627" y="0"/>
            <a:ext cx="8444459" cy="687299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1" fmla="*/ 6086006 w 12192000"/>
              <a:gd name="connsiteY0-2" fmla="*/ 0 h 6887980"/>
              <a:gd name="connsiteX1-3" fmla="*/ 12192000 w 12192000"/>
              <a:gd name="connsiteY1-4" fmla="*/ 29980 h 6887980"/>
              <a:gd name="connsiteX2-5" fmla="*/ 12192000 w 12192000"/>
              <a:gd name="connsiteY2-6" fmla="*/ 6887980 h 6887980"/>
              <a:gd name="connsiteX3-7" fmla="*/ 0 w 12192000"/>
              <a:gd name="connsiteY3-8" fmla="*/ 6887980 h 6887980"/>
              <a:gd name="connsiteX4-9" fmla="*/ 6086006 w 12192000"/>
              <a:gd name="connsiteY4-10" fmla="*/ 0 h 6887980"/>
              <a:gd name="connsiteX0-11" fmla="*/ 44970 w 6150964"/>
              <a:gd name="connsiteY0-12" fmla="*/ 0 h 6917961"/>
              <a:gd name="connsiteX1-13" fmla="*/ 6150964 w 6150964"/>
              <a:gd name="connsiteY1-14" fmla="*/ 29980 h 6917961"/>
              <a:gd name="connsiteX2-15" fmla="*/ 6150964 w 6150964"/>
              <a:gd name="connsiteY2-16" fmla="*/ 6887980 h 6917961"/>
              <a:gd name="connsiteX3-17" fmla="*/ 0 w 6150964"/>
              <a:gd name="connsiteY3-18" fmla="*/ 6917961 h 6917961"/>
              <a:gd name="connsiteX4-19" fmla="*/ 44970 w 6150964"/>
              <a:gd name="connsiteY4-20" fmla="*/ 0 h 6917961"/>
              <a:gd name="connsiteX0-21" fmla="*/ 1319134 w 7425128"/>
              <a:gd name="connsiteY0-22" fmla="*/ 0 h 6902971"/>
              <a:gd name="connsiteX1-23" fmla="*/ 7425128 w 7425128"/>
              <a:gd name="connsiteY1-24" fmla="*/ 29980 h 6902971"/>
              <a:gd name="connsiteX2-25" fmla="*/ 7425128 w 7425128"/>
              <a:gd name="connsiteY2-26" fmla="*/ 6887980 h 6902971"/>
              <a:gd name="connsiteX3-27" fmla="*/ 0 w 7425128"/>
              <a:gd name="connsiteY3-28" fmla="*/ 6902971 h 6902971"/>
              <a:gd name="connsiteX4-29" fmla="*/ 1319134 w 7425128"/>
              <a:gd name="connsiteY4-30" fmla="*/ 0 h 6902971"/>
              <a:gd name="connsiteX0-31" fmla="*/ 1918741 w 7425128"/>
              <a:gd name="connsiteY0-32" fmla="*/ 0 h 6917961"/>
              <a:gd name="connsiteX1-33" fmla="*/ 7425128 w 7425128"/>
              <a:gd name="connsiteY1-34" fmla="*/ 44970 h 6917961"/>
              <a:gd name="connsiteX2-35" fmla="*/ 7425128 w 7425128"/>
              <a:gd name="connsiteY2-36" fmla="*/ 6902970 h 6917961"/>
              <a:gd name="connsiteX3-37" fmla="*/ 0 w 7425128"/>
              <a:gd name="connsiteY3-38" fmla="*/ 6917961 h 6917961"/>
              <a:gd name="connsiteX4-39" fmla="*/ 1918741 w 7425128"/>
              <a:gd name="connsiteY4-40" fmla="*/ 0 h 6917961"/>
              <a:gd name="connsiteX0-41" fmla="*/ 3537679 w 7425128"/>
              <a:gd name="connsiteY0-42" fmla="*/ 14990 h 6872991"/>
              <a:gd name="connsiteX1-43" fmla="*/ 7425128 w 7425128"/>
              <a:gd name="connsiteY1-44" fmla="*/ 0 h 6872991"/>
              <a:gd name="connsiteX2-45" fmla="*/ 7425128 w 7425128"/>
              <a:gd name="connsiteY2-46" fmla="*/ 6858000 h 6872991"/>
              <a:gd name="connsiteX3-47" fmla="*/ 0 w 7425128"/>
              <a:gd name="connsiteY3-48" fmla="*/ 6872991 h 6872991"/>
              <a:gd name="connsiteX4-49" fmla="*/ 3537679 w 7425128"/>
              <a:gd name="connsiteY4-50" fmla="*/ 14990 h 6872991"/>
              <a:gd name="connsiteX0-51" fmla="*/ 3612630 w 7425128"/>
              <a:gd name="connsiteY0-52" fmla="*/ 14990 h 6872991"/>
              <a:gd name="connsiteX1-53" fmla="*/ 7425128 w 7425128"/>
              <a:gd name="connsiteY1-54" fmla="*/ 0 h 6872991"/>
              <a:gd name="connsiteX2-55" fmla="*/ 7425128 w 7425128"/>
              <a:gd name="connsiteY2-56" fmla="*/ 6858000 h 6872991"/>
              <a:gd name="connsiteX3-57" fmla="*/ 0 w 7425128"/>
              <a:gd name="connsiteY3-58" fmla="*/ 6872991 h 6872991"/>
              <a:gd name="connsiteX4-59" fmla="*/ 3612630 w 7425128"/>
              <a:gd name="connsiteY4-60" fmla="*/ 14990 h 6872991"/>
              <a:gd name="connsiteX0-61" fmla="*/ 3522689 w 7335187"/>
              <a:gd name="connsiteY0-62" fmla="*/ 14990 h 6902971"/>
              <a:gd name="connsiteX1-63" fmla="*/ 7335187 w 7335187"/>
              <a:gd name="connsiteY1-64" fmla="*/ 0 h 6902971"/>
              <a:gd name="connsiteX2-65" fmla="*/ 7335187 w 7335187"/>
              <a:gd name="connsiteY2-66" fmla="*/ 6858000 h 6902971"/>
              <a:gd name="connsiteX3-67" fmla="*/ 0 w 7335187"/>
              <a:gd name="connsiteY3-68" fmla="*/ 6902971 h 6902971"/>
              <a:gd name="connsiteX4-69" fmla="*/ 3522689 w 7335187"/>
              <a:gd name="connsiteY4-70" fmla="*/ 14990 h 6902971"/>
              <a:gd name="connsiteX0-71" fmla="*/ 3522689 w 7335187"/>
              <a:gd name="connsiteY0-72" fmla="*/ 0 h 6902971"/>
              <a:gd name="connsiteX1-73" fmla="*/ 7335187 w 7335187"/>
              <a:gd name="connsiteY1-74" fmla="*/ 0 h 6902971"/>
              <a:gd name="connsiteX2-75" fmla="*/ 7335187 w 7335187"/>
              <a:gd name="connsiteY2-76" fmla="*/ 6858000 h 6902971"/>
              <a:gd name="connsiteX3-77" fmla="*/ 0 w 7335187"/>
              <a:gd name="connsiteY3-78" fmla="*/ 6902971 h 6902971"/>
              <a:gd name="connsiteX4-79" fmla="*/ 3522689 w 7335187"/>
              <a:gd name="connsiteY4-80" fmla="*/ 0 h 6902971"/>
              <a:gd name="connsiteX0-81" fmla="*/ 3987384 w 7799882"/>
              <a:gd name="connsiteY0-82" fmla="*/ 0 h 6917961"/>
              <a:gd name="connsiteX1-83" fmla="*/ 7799882 w 7799882"/>
              <a:gd name="connsiteY1-84" fmla="*/ 0 h 6917961"/>
              <a:gd name="connsiteX2-85" fmla="*/ 7799882 w 7799882"/>
              <a:gd name="connsiteY2-86" fmla="*/ 6858000 h 6917961"/>
              <a:gd name="connsiteX3-87" fmla="*/ 0 w 7799882"/>
              <a:gd name="connsiteY3-88" fmla="*/ 6917961 h 6917961"/>
              <a:gd name="connsiteX4-89" fmla="*/ 3987384 w 7799882"/>
              <a:gd name="connsiteY4-90" fmla="*/ 0 h 6917961"/>
              <a:gd name="connsiteX0-91" fmla="*/ 4167266 w 7979764"/>
              <a:gd name="connsiteY0-92" fmla="*/ 0 h 6887981"/>
              <a:gd name="connsiteX1-93" fmla="*/ 7979764 w 7979764"/>
              <a:gd name="connsiteY1-94" fmla="*/ 0 h 6887981"/>
              <a:gd name="connsiteX2-95" fmla="*/ 7979764 w 7979764"/>
              <a:gd name="connsiteY2-96" fmla="*/ 6858000 h 6887981"/>
              <a:gd name="connsiteX3-97" fmla="*/ 0 w 7979764"/>
              <a:gd name="connsiteY3-98" fmla="*/ 6887981 h 6887981"/>
              <a:gd name="connsiteX4-99" fmla="*/ 4167266 w 7979764"/>
              <a:gd name="connsiteY4-100" fmla="*/ 0 h 6887981"/>
              <a:gd name="connsiteX0-101" fmla="*/ 3837483 w 7979764"/>
              <a:gd name="connsiteY0-102" fmla="*/ 14990 h 6887981"/>
              <a:gd name="connsiteX1-103" fmla="*/ 7979764 w 7979764"/>
              <a:gd name="connsiteY1-104" fmla="*/ 0 h 6887981"/>
              <a:gd name="connsiteX2-105" fmla="*/ 7979764 w 7979764"/>
              <a:gd name="connsiteY2-106" fmla="*/ 6858000 h 6887981"/>
              <a:gd name="connsiteX3-107" fmla="*/ 0 w 7979764"/>
              <a:gd name="connsiteY3-108" fmla="*/ 6887981 h 6887981"/>
              <a:gd name="connsiteX4-109" fmla="*/ 3837483 w 7979764"/>
              <a:gd name="connsiteY4-110" fmla="*/ 14990 h 6887981"/>
              <a:gd name="connsiteX0-111" fmla="*/ 3851998 w 7979764"/>
              <a:gd name="connsiteY0-112" fmla="*/ 476 h 6887981"/>
              <a:gd name="connsiteX1-113" fmla="*/ 7979764 w 7979764"/>
              <a:gd name="connsiteY1-114" fmla="*/ 0 h 6887981"/>
              <a:gd name="connsiteX2-115" fmla="*/ 7979764 w 7979764"/>
              <a:gd name="connsiteY2-116" fmla="*/ 6858000 h 6887981"/>
              <a:gd name="connsiteX3-117" fmla="*/ 0 w 7979764"/>
              <a:gd name="connsiteY3-118" fmla="*/ 6887981 h 6887981"/>
              <a:gd name="connsiteX4-119" fmla="*/ 3851998 w 7979764"/>
              <a:gd name="connsiteY4-120" fmla="*/ 476 h 6887981"/>
              <a:gd name="connsiteX0-121" fmla="*/ 3881978 w 8009744"/>
              <a:gd name="connsiteY0-122" fmla="*/ 476 h 6887981"/>
              <a:gd name="connsiteX1-123" fmla="*/ 8009744 w 8009744"/>
              <a:gd name="connsiteY1-124" fmla="*/ 0 h 6887981"/>
              <a:gd name="connsiteX2-125" fmla="*/ 8009744 w 8009744"/>
              <a:gd name="connsiteY2-126" fmla="*/ 6858000 h 6887981"/>
              <a:gd name="connsiteX3-127" fmla="*/ 0 w 8009744"/>
              <a:gd name="connsiteY3-128" fmla="*/ 6887981 h 6887981"/>
              <a:gd name="connsiteX4-129" fmla="*/ 3881978 w 8009744"/>
              <a:gd name="connsiteY4-130" fmla="*/ 476 h 6887981"/>
              <a:gd name="connsiteX0-131" fmla="*/ 3911958 w 8039724"/>
              <a:gd name="connsiteY0-132" fmla="*/ 476 h 6858000"/>
              <a:gd name="connsiteX1-133" fmla="*/ 8039724 w 8039724"/>
              <a:gd name="connsiteY1-134" fmla="*/ 0 h 6858000"/>
              <a:gd name="connsiteX2-135" fmla="*/ 8039724 w 8039724"/>
              <a:gd name="connsiteY2-136" fmla="*/ 6858000 h 6858000"/>
              <a:gd name="connsiteX3-137" fmla="*/ 0 w 8039724"/>
              <a:gd name="connsiteY3-138" fmla="*/ 6858000 h 6858000"/>
              <a:gd name="connsiteX4-139" fmla="*/ 3911958 w 8039724"/>
              <a:gd name="connsiteY4-140" fmla="*/ 476 h 6858000"/>
              <a:gd name="connsiteX0-141" fmla="*/ 4016889 w 8039724"/>
              <a:gd name="connsiteY0-142" fmla="*/ 476 h 6858000"/>
              <a:gd name="connsiteX1-143" fmla="*/ 8039724 w 8039724"/>
              <a:gd name="connsiteY1-144" fmla="*/ 0 h 6858000"/>
              <a:gd name="connsiteX2-145" fmla="*/ 8039724 w 8039724"/>
              <a:gd name="connsiteY2-146" fmla="*/ 6858000 h 6858000"/>
              <a:gd name="connsiteX3-147" fmla="*/ 0 w 8039724"/>
              <a:gd name="connsiteY3-148" fmla="*/ 6858000 h 6858000"/>
              <a:gd name="connsiteX4-149" fmla="*/ 4016889 w 8039724"/>
              <a:gd name="connsiteY4-150" fmla="*/ 476 h 6858000"/>
              <a:gd name="connsiteX0-151" fmla="*/ 4226751 w 8039724"/>
              <a:gd name="connsiteY0-152" fmla="*/ 476 h 6858000"/>
              <a:gd name="connsiteX1-153" fmla="*/ 8039724 w 8039724"/>
              <a:gd name="connsiteY1-154" fmla="*/ 0 h 6858000"/>
              <a:gd name="connsiteX2-155" fmla="*/ 8039724 w 8039724"/>
              <a:gd name="connsiteY2-156" fmla="*/ 6858000 h 6858000"/>
              <a:gd name="connsiteX3-157" fmla="*/ 0 w 8039724"/>
              <a:gd name="connsiteY3-158" fmla="*/ 6858000 h 6858000"/>
              <a:gd name="connsiteX4-159" fmla="*/ 4226751 w 8039724"/>
              <a:gd name="connsiteY4-160" fmla="*/ 476 h 6858000"/>
              <a:gd name="connsiteX0-161" fmla="*/ 4571525 w 8384498"/>
              <a:gd name="connsiteY0-162" fmla="*/ 476 h 6872990"/>
              <a:gd name="connsiteX1-163" fmla="*/ 8384498 w 8384498"/>
              <a:gd name="connsiteY1-164" fmla="*/ 0 h 6872990"/>
              <a:gd name="connsiteX2-165" fmla="*/ 8384498 w 8384498"/>
              <a:gd name="connsiteY2-166" fmla="*/ 6858000 h 6872990"/>
              <a:gd name="connsiteX3-167" fmla="*/ 0 w 8384498"/>
              <a:gd name="connsiteY3-168" fmla="*/ 6872990 h 6872990"/>
              <a:gd name="connsiteX4-169" fmla="*/ 4571525 w 8384498"/>
              <a:gd name="connsiteY4-170" fmla="*/ 476 h 6872990"/>
              <a:gd name="connsiteX0-171" fmla="*/ 4631486 w 8444459"/>
              <a:gd name="connsiteY0-172" fmla="*/ 476 h 6872990"/>
              <a:gd name="connsiteX1-173" fmla="*/ 8444459 w 8444459"/>
              <a:gd name="connsiteY1-174" fmla="*/ 0 h 6872990"/>
              <a:gd name="connsiteX2-175" fmla="*/ 8444459 w 8444459"/>
              <a:gd name="connsiteY2-176" fmla="*/ 6858000 h 6872990"/>
              <a:gd name="connsiteX3-177" fmla="*/ 0 w 8444459"/>
              <a:gd name="connsiteY3-178" fmla="*/ 6872990 h 6872990"/>
              <a:gd name="connsiteX4-179" fmla="*/ 4631486 w 8444459"/>
              <a:gd name="connsiteY4-180" fmla="*/ 476 h 68729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444459" h="6872990">
                <a:moveTo>
                  <a:pt x="4631486" y="476"/>
                </a:moveTo>
                <a:lnTo>
                  <a:pt x="8444459" y="0"/>
                </a:lnTo>
                <a:lnTo>
                  <a:pt x="8444459" y="6858000"/>
                </a:lnTo>
                <a:lnTo>
                  <a:pt x="0" y="6872990"/>
                </a:lnTo>
                <a:lnTo>
                  <a:pt x="4631486" y="476"/>
                </a:lnTo>
                <a:close/>
              </a:path>
            </a:pathLst>
          </a:custGeom>
          <a:solidFill>
            <a:srgbClr val="25252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32" name="PA_文本框 31"/>
          <p:cNvSpPr txBox="1"/>
          <p:nvPr>
            <p:custDataLst>
              <p:tags r:id="rId2"/>
            </p:custDataLst>
          </p:nvPr>
        </p:nvSpPr>
        <p:spPr>
          <a:xfrm>
            <a:off x="4684994" y="3063430"/>
            <a:ext cx="2187712" cy="1862048"/>
          </a:xfrm>
          <a:prstGeom prst="rect">
            <a:avLst/>
          </a:prstGeom>
          <a:noFill/>
        </p:spPr>
        <p:txBody>
          <a:bodyPr wrap="square" rtlCol="0">
            <a:spAutoFit/>
          </a:bodyPr>
          <a:lstStyle/>
          <a:p>
            <a:r>
              <a:rPr lang="en-US" altLang="zh-CN" sz="11500" dirty="0">
                <a:solidFill>
                  <a:srgbClr val="A50705"/>
                </a:solidFill>
                <a:cs typeface="+mn-ea"/>
                <a:sym typeface="+mn-lt"/>
              </a:rPr>
              <a:t>VS</a:t>
            </a:r>
            <a:endParaRPr lang="zh-CN" altLang="en-US" sz="11500" dirty="0">
              <a:solidFill>
                <a:srgbClr val="A50705"/>
              </a:solidFill>
              <a:cs typeface="+mn-ea"/>
              <a:sym typeface="+mn-lt"/>
            </a:endParaRPr>
          </a:p>
        </p:txBody>
      </p:sp>
      <p:grpSp>
        <p:nvGrpSpPr>
          <p:cNvPr id="21" name="PA_组合 20"/>
          <p:cNvGrpSpPr/>
          <p:nvPr>
            <p:custDataLst>
              <p:tags r:id="rId3"/>
            </p:custDataLst>
          </p:nvPr>
        </p:nvGrpSpPr>
        <p:grpSpPr>
          <a:xfrm>
            <a:off x="3722192" y="279133"/>
            <a:ext cx="4260665" cy="707886"/>
            <a:chOff x="3722192" y="279133"/>
            <a:chExt cx="4260665" cy="707886"/>
          </a:xfrm>
        </p:grpSpPr>
        <p:sp>
          <p:nvSpPr>
            <p:cNvPr id="25" name="文本框 24"/>
            <p:cNvSpPr txBox="1"/>
            <p:nvPr/>
          </p:nvSpPr>
          <p:spPr>
            <a:xfrm>
              <a:off x="3722192" y="279133"/>
              <a:ext cx="4260665" cy="707886"/>
            </a:xfrm>
            <a:prstGeom prst="rect">
              <a:avLst/>
            </a:prstGeom>
            <a:noFill/>
          </p:spPr>
          <p:txBody>
            <a:bodyPr wrap="square" rtlCol="0">
              <a:spAutoFit/>
            </a:bodyPr>
            <a:lstStyle/>
            <a:p>
              <a:r>
                <a:rPr lang="zh-CN" altLang="en-US" sz="4000" b="1" dirty="0">
                  <a:solidFill>
                    <a:srgbClr val="252525"/>
                  </a:solidFill>
                  <a:cs typeface="+mn-ea"/>
                  <a:sym typeface="+mn-lt"/>
                </a:rPr>
                <a:t>校园欺凌的危害</a:t>
              </a:r>
              <a:endParaRPr lang="zh-CN" altLang="en-US" sz="4000" b="1" dirty="0">
                <a:solidFill>
                  <a:srgbClr val="252525"/>
                </a:solidFill>
                <a:cs typeface="+mn-ea"/>
                <a:sym typeface="+mn-lt"/>
              </a:endParaRPr>
            </a:p>
          </p:txBody>
        </p:sp>
        <p:cxnSp>
          <p:nvCxnSpPr>
            <p:cNvPr id="33" name="直接连接符 32"/>
            <p:cNvCxnSpPr/>
            <p:nvPr/>
          </p:nvCxnSpPr>
          <p:spPr>
            <a:xfrm>
              <a:off x="6294163" y="987019"/>
              <a:ext cx="1157085" cy="0"/>
            </a:xfrm>
            <a:prstGeom prst="line">
              <a:avLst/>
            </a:prstGeom>
            <a:ln w="28575">
              <a:solidFill>
                <a:srgbClr val="A50705"/>
              </a:solidFill>
            </a:ln>
          </p:spPr>
          <p:style>
            <a:lnRef idx="1">
              <a:schemeClr val="accent1"/>
            </a:lnRef>
            <a:fillRef idx="0">
              <a:schemeClr val="accent1"/>
            </a:fillRef>
            <a:effectRef idx="0">
              <a:schemeClr val="accent1"/>
            </a:effectRef>
            <a:fontRef idx="minor">
              <a:schemeClr val="tx1"/>
            </a:fontRef>
          </p:style>
        </p:cxnSp>
      </p:grpSp>
      <p:grpSp>
        <p:nvGrpSpPr>
          <p:cNvPr id="42" name="PA_组合 41"/>
          <p:cNvGrpSpPr/>
          <p:nvPr>
            <p:custDataLst>
              <p:tags r:id="rId4"/>
            </p:custDataLst>
          </p:nvPr>
        </p:nvGrpSpPr>
        <p:grpSpPr>
          <a:xfrm>
            <a:off x="7797074" y="3409679"/>
            <a:ext cx="4071724" cy="3109218"/>
            <a:chOff x="219393" y="5158366"/>
            <a:chExt cx="4071724" cy="3109218"/>
          </a:xfrm>
        </p:grpSpPr>
        <p:sp>
          <p:nvSpPr>
            <p:cNvPr id="43" name="矩形 42"/>
            <p:cNvSpPr/>
            <p:nvPr/>
          </p:nvSpPr>
          <p:spPr>
            <a:xfrm>
              <a:off x="1233868" y="5158366"/>
              <a:ext cx="3057248" cy="584775"/>
            </a:xfrm>
            <a:prstGeom prst="rect">
              <a:avLst/>
            </a:prstGeom>
          </p:spPr>
          <p:txBody>
            <a:bodyPr wrap="none">
              <a:spAutoFit/>
            </a:bodyPr>
            <a:lstStyle/>
            <a:p>
              <a:pPr algn="ctr"/>
              <a:r>
                <a:rPr lang="zh-CN" altLang="en-US" sz="3200" b="1" dirty="0">
                  <a:solidFill>
                    <a:schemeClr val="bg1"/>
                  </a:solidFill>
                  <a:effectLst/>
                  <a:cs typeface="+mn-ea"/>
                  <a:sym typeface="+mn-lt"/>
                </a:rPr>
                <a:t>对于受害者而言</a:t>
              </a:r>
              <a:endParaRPr lang="zh-CN" altLang="en-US" sz="3200" b="1" dirty="0">
                <a:solidFill>
                  <a:schemeClr val="bg1"/>
                </a:solidFill>
                <a:effectLst/>
                <a:cs typeface="+mn-ea"/>
                <a:sym typeface="+mn-lt"/>
              </a:endParaRPr>
            </a:p>
          </p:txBody>
        </p:sp>
        <p:sp>
          <p:nvSpPr>
            <p:cNvPr id="44" name="文本框 43"/>
            <p:cNvSpPr txBox="1"/>
            <p:nvPr/>
          </p:nvSpPr>
          <p:spPr>
            <a:xfrm>
              <a:off x="219393" y="5844388"/>
              <a:ext cx="4071724" cy="2423196"/>
            </a:xfrm>
            <a:prstGeom prst="roundRect">
              <a:avLst>
                <a:gd name="adj" fmla="val 6852"/>
              </a:avLst>
            </a:prstGeom>
            <a:noFill/>
            <a:ln>
              <a:noFill/>
            </a:ln>
          </p:spPr>
          <p:txBody>
            <a:bodyPr wrap="square" rtlCol="0">
              <a:spAutoFit/>
            </a:bodyPr>
            <a:lstStyle/>
            <a:p>
              <a:pPr algn="r">
                <a:lnSpc>
                  <a:spcPct val="130000"/>
                </a:lnSpc>
              </a:pPr>
              <a:r>
                <a:rPr lang="zh-CN" altLang="en-US" sz="1600" dirty="0">
                  <a:solidFill>
                    <a:schemeClr val="bg1"/>
                  </a:solidFill>
                  <a:cs typeface="+mn-ea"/>
                  <a:sym typeface="+mn-lt"/>
                </a:rPr>
                <a:t>带来肉体损伤甚至残疾</a:t>
              </a:r>
              <a:endParaRPr lang="en-US" altLang="zh-CN" sz="1600" dirty="0">
                <a:solidFill>
                  <a:schemeClr val="bg1"/>
                </a:solidFill>
                <a:cs typeface="+mn-ea"/>
                <a:sym typeface="+mn-lt"/>
              </a:endParaRPr>
            </a:p>
            <a:p>
              <a:pPr algn="r">
                <a:lnSpc>
                  <a:spcPct val="130000"/>
                </a:lnSpc>
              </a:pPr>
              <a:endParaRPr lang="en-US" altLang="zh-CN" sz="1600" dirty="0">
                <a:solidFill>
                  <a:schemeClr val="bg1"/>
                </a:solidFill>
                <a:cs typeface="+mn-ea"/>
                <a:sym typeface="+mn-lt"/>
              </a:endParaRPr>
            </a:p>
            <a:p>
              <a:pPr algn="r">
                <a:lnSpc>
                  <a:spcPct val="130000"/>
                </a:lnSpc>
              </a:pPr>
              <a:r>
                <a:rPr lang="zh-CN" altLang="en-US" sz="1600" dirty="0">
                  <a:solidFill>
                    <a:schemeClr val="bg1"/>
                  </a:solidFill>
                  <a:cs typeface="+mn-ea"/>
                  <a:sym typeface="+mn-lt"/>
                </a:rPr>
                <a:t>易造成性格懦弱、自卑，缺乏信心和勇气</a:t>
              </a:r>
              <a:endParaRPr lang="en-US" altLang="zh-CN" sz="1600" dirty="0">
                <a:solidFill>
                  <a:schemeClr val="bg1"/>
                </a:solidFill>
                <a:cs typeface="+mn-ea"/>
                <a:sym typeface="+mn-lt"/>
              </a:endParaRPr>
            </a:p>
            <a:p>
              <a:pPr algn="r">
                <a:lnSpc>
                  <a:spcPct val="130000"/>
                </a:lnSpc>
              </a:pPr>
              <a:endParaRPr lang="en-US" altLang="zh-CN" sz="1600" dirty="0">
                <a:solidFill>
                  <a:schemeClr val="bg1"/>
                </a:solidFill>
                <a:cs typeface="+mn-ea"/>
                <a:sym typeface="+mn-lt"/>
              </a:endParaRPr>
            </a:p>
            <a:p>
              <a:pPr algn="r">
                <a:lnSpc>
                  <a:spcPct val="130000"/>
                </a:lnSpc>
              </a:pPr>
              <a:r>
                <a:rPr lang="zh-CN" altLang="en-US" sz="1600" dirty="0">
                  <a:solidFill>
                    <a:schemeClr val="bg1"/>
                  </a:solidFill>
                  <a:cs typeface="+mn-ea"/>
                  <a:sym typeface="+mn-lt"/>
                </a:rPr>
                <a:t>造成心灵的阴影和伤害</a:t>
              </a:r>
              <a:endParaRPr lang="en-US" altLang="zh-CN" sz="1600" dirty="0">
                <a:solidFill>
                  <a:schemeClr val="bg1"/>
                </a:solidFill>
                <a:cs typeface="+mn-ea"/>
                <a:sym typeface="+mn-lt"/>
              </a:endParaRPr>
            </a:p>
            <a:p>
              <a:pPr algn="r">
                <a:lnSpc>
                  <a:spcPct val="130000"/>
                </a:lnSpc>
              </a:pPr>
              <a:endParaRPr lang="en-US" altLang="zh-CN" sz="1600" dirty="0">
                <a:solidFill>
                  <a:schemeClr val="bg1"/>
                </a:solidFill>
                <a:cs typeface="+mn-ea"/>
                <a:sym typeface="+mn-lt"/>
              </a:endParaRPr>
            </a:p>
            <a:p>
              <a:pPr algn="r">
                <a:lnSpc>
                  <a:spcPct val="130000"/>
                </a:lnSpc>
              </a:pPr>
              <a:r>
                <a:rPr lang="zh-CN" altLang="en-US" sz="1600" dirty="0">
                  <a:solidFill>
                    <a:schemeClr val="bg1"/>
                  </a:solidFill>
                  <a:cs typeface="+mn-ea"/>
                  <a:sym typeface="+mn-lt"/>
                </a:rPr>
                <a:t>厌学甚至辍学</a:t>
              </a:r>
              <a:endParaRPr lang="zh-CN" altLang="en-US" sz="1600" dirty="0">
                <a:solidFill>
                  <a:schemeClr val="bg1"/>
                </a:solidFill>
                <a:cs typeface="+mn-ea"/>
                <a:sym typeface="+mn-lt"/>
              </a:endParaRPr>
            </a:p>
          </p:txBody>
        </p:sp>
      </p:grpSp>
      <p:grpSp>
        <p:nvGrpSpPr>
          <p:cNvPr id="45" name="PA_组合 44"/>
          <p:cNvGrpSpPr/>
          <p:nvPr>
            <p:custDataLst>
              <p:tags r:id="rId5"/>
            </p:custDataLst>
          </p:nvPr>
        </p:nvGrpSpPr>
        <p:grpSpPr>
          <a:xfrm>
            <a:off x="52415" y="2284155"/>
            <a:ext cx="5001528" cy="4475632"/>
            <a:chOff x="-878781" y="4715748"/>
            <a:chExt cx="4663385" cy="4475632"/>
          </a:xfrm>
        </p:grpSpPr>
        <p:sp>
          <p:nvSpPr>
            <p:cNvPr id="46" name="矩形 45"/>
            <p:cNvSpPr/>
            <p:nvPr/>
          </p:nvSpPr>
          <p:spPr>
            <a:xfrm>
              <a:off x="-878781" y="4715748"/>
              <a:ext cx="3057248" cy="584775"/>
            </a:xfrm>
            <a:prstGeom prst="rect">
              <a:avLst/>
            </a:prstGeom>
          </p:spPr>
          <p:txBody>
            <a:bodyPr wrap="none">
              <a:spAutoFit/>
            </a:bodyPr>
            <a:lstStyle/>
            <a:p>
              <a:pPr algn="ctr"/>
              <a:r>
                <a:rPr lang="zh-CN" altLang="en-US" sz="3200" b="1" dirty="0">
                  <a:solidFill>
                    <a:schemeClr val="tx1">
                      <a:lumMod val="85000"/>
                      <a:lumOff val="15000"/>
                    </a:schemeClr>
                  </a:solidFill>
                  <a:cs typeface="+mn-ea"/>
                  <a:sym typeface="+mn-lt"/>
                </a:rPr>
                <a:t>对于施暴者而言</a:t>
              </a:r>
              <a:endParaRPr lang="zh-CN" altLang="en-US" sz="3200" b="1" dirty="0">
                <a:solidFill>
                  <a:schemeClr val="tx1">
                    <a:lumMod val="85000"/>
                    <a:lumOff val="15000"/>
                  </a:schemeClr>
                </a:solidFill>
                <a:effectLst/>
                <a:cs typeface="+mn-ea"/>
                <a:sym typeface="+mn-lt"/>
              </a:endParaRPr>
            </a:p>
          </p:txBody>
        </p:sp>
        <p:sp>
          <p:nvSpPr>
            <p:cNvPr id="47" name="文本框 46"/>
            <p:cNvSpPr txBox="1"/>
            <p:nvPr/>
          </p:nvSpPr>
          <p:spPr>
            <a:xfrm>
              <a:off x="-782601" y="5438304"/>
              <a:ext cx="4567205" cy="3753076"/>
            </a:xfrm>
            <a:prstGeom prst="roundRect">
              <a:avLst>
                <a:gd name="adj" fmla="val 6852"/>
              </a:avLst>
            </a:prstGeom>
            <a:noFill/>
            <a:ln>
              <a:noFill/>
            </a:ln>
          </p:spPr>
          <p:txBody>
            <a:bodyPr wrap="square" rtlCol="0">
              <a:spAutoFit/>
            </a:bodyPr>
            <a:lstStyle/>
            <a:p>
              <a:pPr algn="just">
                <a:lnSpc>
                  <a:spcPct val="130000"/>
                </a:lnSpc>
              </a:pPr>
              <a:r>
                <a:rPr lang="zh-CN" altLang="en-US" sz="1600" dirty="0">
                  <a:solidFill>
                    <a:schemeClr val="tx1">
                      <a:lumMod val="75000"/>
                      <a:lumOff val="25000"/>
                    </a:schemeClr>
                  </a:solidFill>
                  <a:cs typeface="+mn-ea"/>
                  <a:sym typeface="+mn-lt"/>
                </a:rPr>
                <a:t>给他人带来伤害，要承担治疗甚至赔偿费用</a:t>
              </a:r>
              <a:endParaRPr lang="en-US" altLang="zh-CN" sz="1600" dirty="0">
                <a:solidFill>
                  <a:schemeClr val="tx1">
                    <a:lumMod val="75000"/>
                    <a:lumOff val="25000"/>
                  </a:schemeClr>
                </a:solidFill>
                <a:cs typeface="+mn-ea"/>
                <a:sym typeface="+mn-lt"/>
              </a:endParaRPr>
            </a:p>
            <a:p>
              <a:pPr algn="just">
                <a:lnSpc>
                  <a:spcPct val="130000"/>
                </a:lnSpc>
              </a:pPr>
              <a:endParaRPr lang="en-US" altLang="zh-CN" sz="1600" dirty="0">
                <a:solidFill>
                  <a:schemeClr val="tx1">
                    <a:lumMod val="75000"/>
                    <a:lumOff val="25000"/>
                  </a:schemeClr>
                </a:solidFill>
                <a:cs typeface="+mn-ea"/>
                <a:sym typeface="+mn-lt"/>
              </a:endParaRPr>
            </a:p>
            <a:p>
              <a:pPr algn="just">
                <a:lnSpc>
                  <a:spcPct val="130000"/>
                </a:lnSpc>
              </a:pPr>
              <a:r>
                <a:rPr lang="zh-CN" altLang="en-US" sz="1600" dirty="0">
                  <a:solidFill>
                    <a:schemeClr val="tx1">
                      <a:lumMod val="75000"/>
                      <a:lumOff val="25000"/>
                    </a:schemeClr>
                  </a:solidFill>
                  <a:cs typeface="+mn-ea"/>
                  <a:sym typeface="+mn-lt"/>
                </a:rPr>
                <a:t>要受到学校老师的严肃批评教育，甚至无法继续</a:t>
              </a:r>
              <a:endParaRPr lang="en-US" altLang="zh-CN" sz="1600" dirty="0">
                <a:solidFill>
                  <a:schemeClr val="tx1">
                    <a:lumMod val="75000"/>
                    <a:lumOff val="25000"/>
                  </a:schemeClr>
                </a:solidFill>
                <a:cs typeface="+mn-ea"/>
                <a:sym typeface="+mn-lt"/>
              </a:endParaRPr>
            </a:p>
            <a:p>
              <a:pPr algn="just">
                <a:lnSpc>
                  <a:spcPct val="130000"/>
                </a:lnSpc>
              </a:pPr>
              <a:r>
                <a:rPr lang="zh-CN" altLang="en-US" sz="1600" dirty="0">
                  <a:solidFill>
                    <a:schemeClr val="tx1">
                      <a:lumMod val="75000"/>
                      <a:lumOff val="25000"/>
                    </a:schemeClr>
                  </a:solidFill>
                  <a:cs typeface="+mn-ea"/>
                  <a:sym typeface="+mn-lt"/>
                </a:rPr>
                <a:t>完成学业</a:t>
              </a:r>
              <a:endParaRPr lang="en-US" altLang="zh-CN" sz="1600" dirty="0">
                <a:solidFill>
                  <a:schemeClr val="tx1">
                    <a:lumMod val="75000"/>
                    <a:lumOff val="25000"/>
                  </a:schemeClr>
                </a:solidFill>
                <a:cs typeface="+mn-ea"/>
                <a:sym typeface="+mn-lt"/>
              </a:endParaRPr>
            </a:p>
            <a:p>
              <a:pPr algn="just">
                <a:lnSpc>
                  <a:spcPct val="130000"/>
                </a:lnSpc>
              </a:pPr>
              <a:endParaRPr lang="en-US" altLang="zh-CN" sz="1600" dirty="0">
                <a:solidFill>
                  <a:schemeClr val="tx1">
                    <a:lumMod val="75000"/>
                    <a:lumOff val="25000"/>
                  </a:schemeClr>
                </a:solidFill>
                <a:cs typeface="+mn-ea"/>
                <a:sym typeface="+mn-lt"/>
              </a:endParaRPr>
            </a:p>
            <a:p>
              <a:pPr algn="just">
                <a:lnSpc>
                  <a:spcPct val="130000"/>
                </a:lnSpc>
              </a:pPr>
              <a:r>
                <a:rPr lang="zh-CN" altLang="en-US" sz="1600" dirty="0">
                  <a:solidFill>
                    <a:schemeClr val="tx1">
                      <a:lumMod val="75000"/>
                      <a:lumOff val="25000"/>
                    </a:schemeClr>
                  </a:solidFill>
                  <a:cs typeface="+mn-ea"/>
                  <a:sym typeface="+mn-lt"/>
                </a:rPr>
                <a:t>他们的行为很难获得社会</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主要是学校和家庭</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的</a:t>
              </a:r>
              <a:endParaRPr lang="en-US" altLang="zh-CN" sz="1600" dirty="0">
                <a:solidFill>
                  <a:schemeClr val="tx1">
                    <a:lumMod val="75000"/>
                    <a:lumOff val="25000"/>
                  </a:schemeClr>
                </a:solidFill>
                <a:cs typeface="+mn-ea"/>
                <a:sym typeface="+mn-lt"/>
              </a:endParaRPr>
            </a:p>
            <a:p>
              <a:pPr algn="just">
                <a:lnSpc>
                  <a:spcPct val="130000"/>
                </a:lnSpc>
              </a:pPr>
              <a:r>
                <a:rPr lang="zh-CN" altLang="en-US" sz="1600" dirty="0">
                  <a:solidFill>
                    <a:schemeClr val="tx1">
                      <a:lumMod val="75000"/>
                      <a:lumOff val="25000"/>
                    </a:schemeClr>
                  </a:solidFill>
                  <a:cs typeface="+mn-ea"/>
                  <a:sym typeface="+mn-lt"/>
                </a:rPr>
                <a:t>认可</a:t>
              </a:r>
              <a:endParaRPr lang="en-US" altLang="zh-CN" sz="1600" dirty="0">
                <a:solidFill>
                  <a:schemeClr val="tx1">
                    <a:lumMod val="75000"/>
                    <a:lumOff val="25000"/>
                  </a:schemeClr>
                </a:solidFill>
                <a:cs typeface="+mn-ea"/>
                <a:sym typeface="+mn-lt"/>
              </a:endParaRPr>
            </a:p>
            <a:p>
              <a:pPr algn="just">
                <a:lnSpc>
                  <a:spcPct val="130000"/>
                </a:lnSpc>
              </a:pPr>
              <a:endParaRPr lang="en-US" altLang="zh-CN" sz="1600" dirty="0">
                <a:solidFill>
                  <a:schemeClr val="tx1">
                    <a:lumMod val="75000"/>
                    <a:lumOff val="25000"/>
                  </a:schemeClr>
                </a:solidFill>
                <a:cs typeface="+mn-ea"/>
                <a:sym typeface="+mn-lt"/>
              </a:endParaRPr>
            </a:p>
            <a:p>
              <a:pPr algn="just">
                <a:lnSpc>
                  <a:spcPct val="130000"/>
                </a:lnSpc>
              </a:pPr>
              <a:r>
                <a:rPr lang="zh-CN" altLang="en-US" sz="1600" dirty="0">
                  <a:solidFill>
                    <a:schemeClr val="tx1">
                      <a:lumMod val="75000"/>
                      <a:lumOff val="25000"/>
                    </a:schemeClr>
                  </a:solidFill>
                  <a:cs typeface="+mn-ea"/>
                  <a:sym typeface="+mn-lt"/>
                </a:rPr>
                <a:t>那些常在中小学打架，特别是加入到暴力帮派</a:t>
              </a:r>
              <a:endParaRPr lang="en-US" altLang="zh-CN" sz="1600" dirty="0">
                <a:solidFill>
                  <a:schemeClr val="tx1">
                    <a:lumMod val="75000"/>
                    <a:lumOff val="25000"/>
                  </a:schemeClr>
                </a:solidFill>
                <a:cs typeface="+mn-ea"/>
                <a:sym typeface="+mn-lt"/>
              </a:endParaRPr>
            </a:p>
            <a:p>
              <a:pPr algn="just">
                <a:lnSpc>
                  <a:spcPct val="130000"/>
                </a:lnSpc>
              </a:pPr>
              <a:r>
                <a:rPr lang="zh-CN" altLang="en-US" sz="1600" dirty="0">
                  <a:solidFill>
                    <a:schemeClr val="tx1">
                      <a:lumMod val="75000"/>
                      <a:lumOff val="25000"/>
                    </a:schemeClr>
                  </a:solidFill>
                  <a:cs typeface="+mn-ea"/>
                  <a:sym typeface="+mn-lt"/>
                </a:rPr>
                <a:t>的学生</a:t>
              </a:r>
              <a:endParaRPr lang="en-US" altLang="zh-CN" sz="1600" dirty="0">
                <a:solidFill>
                  <a:schemeClr val="tx1">
                    <a:lumMod val="75000"/>
                    <a:lumOff val="25000"/>
                  </a:schemeClr>
                </a:solidFill>
                <a:cs typeface="+mn-ea"/>
                <a:sym typeface="+mn-lt"/>
              </a:endParaRPr>
            </a:p>
            <a:p>
              <a:pPr algn="just">
                <a:lnSpc>
                  <a:spcPct val="130000"/>
                </a:lnSpc>
              </a:pPr>
              <a:r>
                <a:rPr lang="zh-CN" altLang="en-US" sz="1600" dirty="0">
                  <a:solidFill>
                    <a:schemeClr val="tx1">
                      <a:lumMod val="75000"/>
                      <a:lumOff val="25000"/>
                    </a:schemeClr>
                  </a:solidFill>
                  <a:cs typeface="+mn-ea"/>
                  <a:sym typeface="+mn-lt"/>
                </a:rPr>
                <a:t>很多最终都走上了犯罪道路</a:t>
              </a:r>
              <a:endParaRPr lang="zh-CN" altLang="en-US" sz="1600" dirty="0">
                <a:solidFill>
                  <a:schemeClr val="tx1">
                    <a:lumMod val="75000"/>
                    <a:lumOff val="25000"/>
                  </a:schemeClr>
                </a:solidFill>
                <a:cs typeface="+mn-ea"/>
                <a:sym typeface="+mn-lt"/>
              </a:endParaRPr>
            </a:p>
          </p:txBody>
        </p:sp>
      </p:grpSp>
      <p:pic>
        <p:nvPicPr>
          <p:cNvPr id="3" name="图片 2"/>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9963797" y="1314001"/>
            <a:ext cx="1905000" cy="1905000"/>
          </a:xfrm>
          <a:prstGeom prst="rect">
            <a:avLst/>
          </a:prstGeom>
        </p:spPr>
      </p:pic>
      <p:pic>
        <p:nvPicPr>
          <p:cNvPr id="26" name="图片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5569" y="676152"/>
            <a:ext cx="1662685" cy="16381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PA_椭圆 72"/>
          <p:cNvSpPr/>
          <p:nvPr>
            <p:custDataLst>
              <p:tags r:id="rId1"/>
            </p:custDataLst>
          </p:nvPr>
        </p:nvSpPr>
        <p:spPr>
          <a:xfrm>
            <a:off x="7109583" y="4378969"/>
            <a:ext cx="473681" cy="473681"/>
          </a:xfrm>
          <a:prstGeom prst="ellipse">
            <a:avLst/>
          </a:prstGeom>
          <a:solidFill>
            <a:srgbClr val="A50705">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PA_矩形 8"/>
          <p:cNvSpPr/>
          <p:nvPr>
            <p:custDataLst>
              <p:tags r:id="rId2"/>
            </p:custDataLst>
          </p:nvPr>
        </p:nvSpPr>
        <p:spPr>
          <a:xfrm>
            <a:off x="0" y="2286000"/>
            <a:ext cx="12192000" cy="2286000"/>
          </a:xfrm>
          <a:prstGeom prst="rect">
            <a:avLst/>
          </a:prstGeom>
          <a:solidFill>
            <a:srgbClr val="25252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nvGrpSpPr>
          <p:cNvPr id="18" name="组合 17"/>
          <p:cNvGrpSpPr/>
          <p:nvPr/>
        </p:nvGrpSpPr>
        <p:grpSpPr>
          <a:xfrm>
            <a:off x="3603982" y="2875002"/>
            <a:ext cx="5200374" cy="1107996"/>
            <a:chOff x="3522193" y="2893913"/>
            <a:chExt cx="5200374" cy="1107996"/>
          </a:xfrm>
        </p:grpSpPr>
        <p:sp>
          <p:nvSpPr>
            <p:cNvPr id="53" name="文本框 52"/>
            <p:cNvSpPr txBox="1"/>
            <p:nvPr/>
          </p:nvSpPr>
          <p:spPr>
            <a:xfrm>
              <a:off x="3522193" y="2893913"/>
              <a:ext cx="1290644" cy="1107996"/>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600" dirty="0">
                  <a:solidFill>
                    <a:srgbClr val="A50705"/>
                  </a:solidFill>
                  <a:latin typeface="+mn-lt"/>
                  <a:ea typeface="+mn-ea"/>
                  <a:cs typeface="+mn-ea"/>
                  <a:sym typeface="+mn-lt"/>
                </a:rPr>
                <a:t>05</a:t>
              </a:r>
              <a:endParaRPr lang="zh-CN" altLang="en-US" sz="6600" dirty="0">
                <a:solidFill>
                  <a:srgbClr val="A50705"/>
                </a:solidFill>
                <a:latin typeface="+mn-lt"/>
                <a:ea typeface="+mn-ea"/>
                <a:cs typeface="+mn-ea"/>
                <a:sym typeface="+mn-lt"/>
              </a:endParaRPr>
            </a:p>
          </p:txBody>
        </p:sp>
        <p:sp>
          <p:nvSpPr>
            <p:cNvPr id="65" name="矩形 64"/>
            <p:cNvSpPr/>
            <p:nvPr/>
          </p:nvSpPr>
          <p:spPr>
            <a:xfrm>
              <a:off x="4947174" y="3117625"/>
              <a:ext cx="3775393" cy="707886"/>
            </a:xfrm>
            <a:prstGeom prst="rect">
              <a:avLst/>
            </a:prstGeom>
          </p:spPr>
          <p:txBody>
            <a:bodyPr wrap="none">
              <a:spAutoFit/>
            </a:bodyPr>
            <a:lstStyle/>
            <a:p>
              <a:pPr algn="ctr"/>
              <a:r>
                <a:rPr lang="zh-CN" altLang="en-US" sz="4000" b="1" dirty="0">
                  <a:solidFill>
                    <a:schemeClr val="bg1"/>
                  </a:solidFill>
                  <a:cs typeface="+mn-ea"/>
                  <a:sym typeface="+mn-lt"/>
                </a:rPr>
                <a:t>校园欺凌的原因</a:t>
              </a:r>
              <a:endParaRPr lang="zh-CN" altLang="en-US" sz="4000" b="1" dirty="0">
                <a:solidFill>
                  <a:schemeClr val="bg1"/>
                </a:solidFill>
                <a:cs typeface="+mn-ea"/>
                <a:sym typeface="+mn-lt"/>
              </a:endParaRPr>
            </a:p>
          </p:txBody>
        </p:sp>
      </p:grpSp>
      <p:sp>
        <p:nvSpPr>
          <p:cNvPr id="72" name="PA_椭圆 71"/>
          <p:cNvSpPr/>
          <p:nvPr>
            <p:custDataLst>
              <p:tags r:id="rId3"/>
            </p:custDataLst>
          </p:nvPr>
        </p:nvSpPr>
        <p:spPr>
          <a:xfrm>
            <a:off x="9146418" y="2718479"/>
            <a:ext cx="473681" cy="473681"/>
          </a:xfrm>
          <a:prstGeom prst="ellipse">
            <a:avLst/>
          </a:prstGeom>
          <a:solidFill>
            <a:srgbClr val="A50705">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4" name="PA_椭圆 73"/>
          <p:cNvSpPr/>
          <p:nvPr>
            <p:custDataLst>
              <p:tags r:id="rId4"/>
            </p:custDataLst>
          </p:nvPr>
        </p:nvSpPr>
        <p:spPr>
          <a:xfrm>
            <a:off x="10975907" y="667719"/>
            <a:ext cx="254991" cy="254991"/>
          </a:xfrm>
          <a:prstGeom prst="ellipse">
            <a:avLst/>
          </a:prstGeom>
          <a:solidFill>
            <a:srgbClr val="A50705">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5" name="PA_椭圆 74"/>
          <p:cNvSpPr/>
          <p:nvPr>
            <p:custDataLst>
              <p:tags r:id="rId5"/>
            </p:custDataLst>
          </p:nvPr>
        </p:nvSpPr>
        <p:spPr>
          <a:xfrm>
            <a:off x="9101445" y="1680807"/>
            <a:ext cx="342096" cy="342096"/>
          </a:xfrm>
          <a:prstGeom prst="ellipse">
            <a:avLst/>
          </a:prstGeom>
          <a:solidFill>
            <a:srgbClr val="A50705">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 name="PA_任意多边形 5"/>
          <p:cNvSpPr/>
          <p:nvPr>
            <p:custDataLst>
              <p:tags r:id="rId6"/>
            </p:custDataLst>
          </p:nvPr>
        </p:nvSpPr>
        <p:spPr>
          <a:xfrm>
            <a:off x="88900" y="1849148"/>
            <a:ext cx="12065000" cy="3484852"/>
          </a:xfrm>
          <a:custGeom>
            <a:avLst/>
            <a:gdLst>
              <a:gd name="connsiteX0" fmla="*/ 0 w 12065000"/>
              <a:gd name="connsiteY0" fmla="*/ 3345152 h 3484852"/>
              <a:gd name="connsiteX1" fmla="*/ 1168400 w 12065000"/>
              <a:gd name="connsiteY1" fmla="*/ 1656052 h 3484852"/>
              <a:gd name="connsiteX2" fmla="*/ 4089400 w 12065000"/>
              <a:gd name="connsiteY2" fmla="*/ 5052 h 3484852"/>
              <a:gd name="connsiteX3" fmla="*/ 8877300 w 12065000"/>
              <a:gd name="connsiteY3" fmla="*/ 1224252 h 3484852"/>
              <a:gd name="connsiteX4" fmla="*/ 12065000 w 12065000"/>
              <a:gd name="connsiteY4" fmla="*/ 3484852 h 3484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5000" h="3484852">
                <a:moveTo>
                  <a:pt x="0" y="3345152"/>
                </a:moveTo>
                <a:cubicBezTo>
                  <a:pt x="243416" y="2778943"/>
                  <a:pt x="486833" y="2212735"/>
                  <a:pt x="1168400" y="1656052"/>
                </a:cubicBezTo>
                <a:cubicBezTo>
                  <a:pt x="1849967" y="1099369"/>
                  <a:pt x="2804583" y="77019"/>
                  <a:pt x="4089400" y="5052"/>
                </a:cubicBezTo>
                <a:cubicBezTo>
                  <a:pt x="5374217" y="-66915"/>
                  <a:pt x="7548033" y="644285"/>
                  <a:pt x="8877300" y="1224252"/>
                </a:cubicBezTo>
                <a:cubicBezTo>
                  <a:pt x="10206567" y="1804219"/>
                  <a:pt x="11135783" y="2644535"/>
                  <a:pt x="12065000" y="3484852"/>
                </a:cubicBezTo>
              </a:path>
            </a:pathLst>
          </a:cu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PA_任意多边形 7"/>
          <p:cNvSpPr/>
          <p:nvPr>
            <p:custDataLst>
              <p:tags r:id="rId7"/>
            </p:custDataLst>
          </p:nvPr>
        </p:nvSpPr>
        <p:spPr>
          <a:xfrm>
            <a:off x="50800" y="1710224"/>
            <a:ext cx="12141200" cy="3255477"/>
          </a:xfrm>
          <a:custGeom>
            <a:avLst/>
            <a:gdLst>
              <a:gd name="connsiteX0" fmla="*/ 0 w 12141200"/>
              <a:gd name="connsiteY0" fmla="*/ 563076 h 3255477"/>
              <a:gd name="connsiteX1" fmla="*/ 2032000 w 12141200"/>
              <a:gd name="connsiteY1" fmla="*/ 3255476 h 3255477"/>
              <a:gd name="connsiteX2" fmla="*/ 3822700 w 12141200"/>
              <a:gd name="connsiteY2" fmla="*/ 575776 h 3255477"/>
              <a:gd name="connsiteX3" fmla="*/ 5956300 w 12141200"/>
              <a:gd name="connsiteY3" fmla="*/ 207476 h 3255477"/>
              <a:gd name="connsiteX4" fmla="*/ 12141200 w 12141200"/>
              <a:gd name="connsiteY4" fmla="*/ 3141176 h 3255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1200" h="3255477">
                <a:moveTo>
                  <a:pt x="0" y="563076"/>
                </a:moveTo>
                <a:cubicBezTo>
                  <a:pt x="697441" y="1908217"/>
                  <a:pt x="1394883" y="3253359"/>
                  <a:pt x="2032000" y="3255476"/>
                </a:cubicBezTo>
                <a:cubicBezTo>
                  <a:pt x="2669117" y="3257593"/>
                  <a:pt x="3168650" y="1083776"/>
                  <a:pt x="3822700" y="575776"/>
                </a:cubicBezTo>
                <a:cubicBezTo>
                  <a:pt x="4476750" y="67776"/>
                  <a:pt x="4569883" y="-220091"/>
                  <a:pt x="5956300" y="207476"/>
                </a:cubicBezTo>
                <a:cubicBezTo>
                  <a:pt x="7342717" y="635043"/>
                  <a:pt x="9741958" y="1888109"/>
                  <a:pt x="12141200" y="3141176"/>
                </a:cubicBezTo>
              </a:path>
            </a:pathLst>
          </a:cu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任意多边形 7"/>
          <p:cNvSpPr>
            <a:spLocks noChangeAspect="1"/>
          </p:cNvSpPr>
          <p:nvPr>
            <p:custDataLst>
              <p:tags r:id="rId1"/>
            </p:custDataLst>
          </p:nvPr>
        </p:nvSpPr>
        <p:spPr>
          <a:xfrm>
            <a:off x="0" y="0"/>
            <a:ext cx="12192000" cy="2202865"/>
          </a:xfrm>
          <a:custGeom>
            <a:avLst/>
            <a:gdLst/>
            <a:ahLst/>
            <a:cxnLst/>
            <a:rect l="0" t="0" r="0" b="0"/>
            <a:pathLst>
              <a:path w="5410201" h="9131301">
                <a:moveTo>
                  <a:pt x="0" y="4559300"/>
                </a:moveTo>
                <a:lnTo>
                  <a:pt x="0" y="4546600"/>
                </a:lnTo>
                <a:lnTo>
                  <a:pt x="0" y="4533900"/>
                </a:lnTo>
                <a:lnTo>
                  <a:pt x="0" y="4521200"/>
                </a:lnTo>
                <a:lnTo>
                  <a:pt x="0" y="4508500"/>
                </a:lnTo>
                <a:lnTo>
                  <a:pt x="0" y="4495800"/>
                </a:lnTo>
                <a:lnTo>
                  <a:pt x="0" y="4483100"/>
                </a:lnTo>
                <a:lnTo>
                  <a:pt x="0" y="4470400"/>
                </a:lnTo>
                <a:lnTo>
                  <a:pt x="0" y="4457700"/>
                </a:lnTo>
                <a:lnTo>
                  <a:pt x="0" y="4445000"/>
                </a:lnTo>
                <a:lnTo>
                  <a:pt x="0" y="4432300"/>
                </a:lnTo>
                <a:lnTo>
                  <a:pt x="0" y="4419600"/>
                </a:lnTo>
                <a:lnTo>
                  <a:pt x="0" y="4406900"/>
                </a:lnTo>
                <a:lnTo>
                  <a:pt x="0" y="4394200"/>
                </a:lnTo>
                <a:lnTo>
                  <a:pt x="0" y="4381500"/>
                </a:lnTo>
                <a:lnTo>
                  <a:pt x="0" y="4368800"/>
                </a:lnTo>
                <a:lnTo>
                  <a:pt x="0" y="4356100"/>
                </a:lnTo>
                <a:lnTo>
                  <a:pt x="0" y="4343400"/>
                </a:lnTo>
                <a:lnTo>
                  <a:pt x="0" y="4330700"/>
                </a:lnTo>
                <a:lnTo>
                  <a:pt x="0" y="4318000"/>
                </a:lnTo>
                <a:lnTo>
                  <a:pt x="0" y="4305300"/>
                </a:lnTo>
                <a:lnTo>
                  <a:pt x="0" y="4292600"/>
                </a:lnTo>
                <a:lnTo>
                  <a:pt x="0" y="4279900"/>
                </a:lnTo>
                <a:lnTo>
                  <a:pt x="0" y="4267200"/>
                </a:lnTo>
                <a:lnTo>
                  <a:pt x="0" y="4254500"/>
                </a:lnTo>
                <a:lnTo>
                  <a:pt x="0" y="4241800"/>
                </a:lnTo>
                <a:lnTo>
                  <a:pt x="0" y="4229100"/>
                </a:lnTo>
                <a:lnTo>
                  <a:pt x="0" y="4216400"/>
                </a:lnTo>
                <a:lnTo>
                  <a:pt x="0" y="4203700"/>
                </a:lnTo>
                <a:lnTo>
                  <a:pt x="0" y="4191000"/>
                </a:lnTo>
                <a:lnTo>
                  <a:pt x="0" y="4178300"/>
                </a:lnTo>
                <a:lnTo>
                  <a:pt x="0" y="4165600"/>
                </a:lnTo>
                <a:lnTo>
                  <a:pt x="0" y="4152900"/>
                </a:lnTo>
                <a:lnTo>
                  <a:pt x="0" y="4140200"/>
                </a:lnTo>
                <a:lnTo>
                  <a:pt x="0" y="4127500"/>
                </a:lnTo>
                <a:lnTo>
                  <a:pt x="0" y="4114800"/>
                </a:lnTo>
                <a:lnTo>
                  <a:pt x="0" y="4102100"/>
                </a:lnTo>
                <a:lnTo>
                  <a:pt x="0" y="4089400"/>
                </a:lnTo>
                <a:lnTo>
                  <a:pt x="0" y="4076700"/>
                </a:lnTo>
                <a:lnTo>
                  <a:pt x="0" y="4064000"/>
                </a:lnTo>
                <a:lnTo>
                  <a:pt x="0" y="4051300"/>
                </a:lnTo>
                <a:lnTo>
                  <a:pt x="0" y="4038600"/>
                </a:lnTo>
                <a:lnTo>
                  <a:pt x="0" y="4025900"/>
                </a:lnTo>
                <a:lnTo>
                  <a:pt x="0" y="4013200"/>
                </a:lnTo>
                <a:lnTo>
                  <a:pt x="0" y="4000500"/>
                </a:lnTo>
                <a:lnTo>
                  <a:pt x="0" y="3987800"/>
                </a:lnTo>
                <a:lnTo>
                  <a:pt x="0" y="3975100"/>
                </a:lnTo>
                <a:lnTo>
                  <a:pt x="0" y="3962400"/>
                </a:lnTo>
                <a:lnTo>
                  <a:pt x="0" y="3949700"/>
                </a:lnTo>
                <a:lnTo>
                  <a:pt x="0" y="3937000"/>
                </a:lnTo>
                <a:lnTo>
                  <a:pt x="0" y="3924300"/>
                </a:lnTo>
                <a:lnTo>
                  <a:pt x="0" y="3911600"/>
                </a:lnTo>
                <a:lnTo>
                  <a:pt x="0" y="3898900"/>
                </a:lnTo>
                <a:lnTo>
                  <a:pt x="0" y="3886200"/>
                </a:lnTo>
                <a:lnTo>
                  <a:pt x="0" y="3873500"/>
                </a:lnTo>
                <a:lnTo>
                  <a:pt x="0" y="3860800"/>
                </a:lnTo>
                <a:lnTo>
                  <a:pt x="0" y="3848100"/>
                </a:lnTo>
                <a:lnTo>
                  <a:pt x="0" y="3835400"/>
                </a:lnTo>
                <a:lnTo>
                  <a:pt x="0" y="3822700"/>
                </a:lnTo>
                <a:lnTo>
                  <a:pt x="0" y="3810000"/>
                </a:lnTo>
                <a:lnTo>
                  <a:pt x="0" y="3797300"/>
                </a:lnTo>
                <a:lnTo>
                  <a:pt x="0" y="3784600"/>
                </a:lnTo>
                <a:lnTo>
                  <a:pt x="0" y="3771900"/>
                </a:lnTo>
                <a:lnTo>
                  <a:pt x="0" y="3759200"/>
                </a:lnTo>
                <a:lnTo>
                  <a:pt x="0" y="3746500"/>
                </a:lnTo>
                <a:lnTo>
                  <a:pt x="0" y="3733800"/>
                </a:lnTo>
                <a:lnTo>
                  <a:pt x="0" y="3721100"/>
                </a:lnTo>
                <a:lnTo>
                  <a:pt x="0" y="3708400"/>
                </a:lnTo>
                <a:lnTo>
                  <a:pt x="0" y="3695700"/>
                </a:lnTo>
                <a:lnTo>
                  <a:pt x="0" y="3683000"/>
                </a:lnTo>
                <a:lnTo>
                  <a:pt x="0" y="3670300"/>
                </a:lnTo>
                <a:lnTo>
                  <a:pt x="0" y="3657600"/>
                </a:lnTo>
                <a:lnTo>
                  <a:pt x="0" y="3644900"/>
                </a:lnTo>
                <a:lnTo>
                  <a:pt x="0" y="3632200"/>
                </a:lnTo>
                <a:lnTo>
                  <a:pt x="0" y="3619500"/>
                </a:lnTo>
                <a:lnTo>
                  <a:pt x="0" y="3606800"/>
                </a:lnTo>
                <a:lnTo>
                  <a:pt x="0" y="3594100"/>
                </a:lnTo>
                <a:lnTo>
                  <a:pt x="0" y="3581400"/>
                </a:lnTo>
                <a:lnTo>
                  <a:pt x="0" y="3568700"/>
                </a:lnTo>
                <a:lnTo>
                  <a:pt x="0" y="3556000"/>
                </a:lnTo>
                <a:lnTo>
                  <a:pt x="0" y="3543300"/>
                </a:lnTo>
                <a:lnTo>
                  <a:pt x="0" y="3530600"/>
                </a:lnTo>
                <a:lnTo>
                  <a:pt x="0" y="3517900"/>
                </a:lnTo>
                <a:lnTo>
                  <a:pt x="0" y="3505200"/>
                </a:lnTo>
                <a:lnTo>
                  <a:pt x="0" y="3492500"/>
                </a:lnTo>
                <a:lnTo>
                  <a:pt x="0" y="3479800"/>
                </a:lnTo>
                <a:lnTo>
                  <a:pt x="0" y="3467100"/>
                </a:lnTo>
                <a:lnTo>
                  <a:pt x="0" y="3454400"/>
                </a:lnTo>
                <a:lnTo>
                  <a:pt x="0" y="3441700"/>
                </a:lnTo>
                <a:lnTo>
                  <a:pt x="0" y="3429000"/>
                </a:lnTo>
                <a:lnTo>
                  <a:pt x="0" y="3416300"/>
                </a:lnTo>
                <a:lnTo>
                  <a:pt x="0" y="3403600"/>
                </a:lnTo>
                <a:lnTo>
                  <a:pt x="0" y="3390900"/>
                </a:lnTo>
                <a:lnTo>
                  <a:pt x="0" y="3378200"/>
                </a:lnTo>
                <a:lnTo>
                  <a:pt x="0" y="3365500"/>
                </a:lnTo>
                <a:lnTo>
                  <a:pt x="0" y="3352800"/>
                </a:lnTo>
                <a:lnTo>
                  <a:pt x="0" y="3340100"/>
                </a:lnTo>
                <a:lnTo>
                  <a:pt x="0" y="3327400"/>
                </a:lnTo>
                <a:lnTo>
                  <a:pt x="0" y="3314700"/>
                </a:lnTo>
                <a:lnTo>
                  <a:pt x="0" y="3302000"/>
                </a:lnTo>
                <a:lnTo>
                  <a:pt x="0" y="3289300"/>
                </a:lnTo>
                <a:lnTo>
                  <a:pt x="0" y="3276600"/>
                </a:lnTo>
                <a:lnTo>
                  <a:pt x="0" y="3263900"/>
                </a:lnTo>
                <a:lnTo>
                  <a:pt x="0" y="3251200"/>
                </a:lnTo>
                <a:lnTo>
                  <a:pt x="0" y="3238500"/>
                </a:lnTo>
                <a:lnTo>
                  <a:pt x="0" y="3225800"/>
                </a:lnTo>
                <a:lnTo>
                  <a:pt x="0" y="3213100"/>
                </a:lnTo>
                <a:lnTo>
                  <a:pt x="0" y="3200400"/>
                </a:lnTo>
                <a:lnTo>
                  <a:pt x="0" y="3187700"/>
                </a:lnTo>
                <a:lnTo>
                  <a:pt x="0" y="3175000"/>
                </a:lnTo>
                <a:lnTo>
                  <a:pt x="0" y="3162300"/>
                </a:lnTo>
                <a:lnTo>
                  <a:pt x="0" y="3149600"/>
                </a:lnTo>
                <a:lnTo>
                  <a:pt x="0" y="3136900"/>
                </a:lnTo>
                <a:lnTo>
                  <a:pt x="0" y="3124200"/>
                </a:lnTo>
                <a:lnTo>
                  <a:pt x="0" y="3111500"/>
                </a:lnTo>
                <a:lnTo>
                  <a:pt x="0" y="3098800"/>
                </a:lnTo>
                <a:lnTo>
                  <a:pt x="0" y="3086100"/>
                </a:lnTo>
                <a:lnTo>
                  <a:pt x="0" y="3073400"/>
                </a:lnTo>
                <a:lnTo>
                  <a:pt x="0" y="3060700"/>
                </a:lnTo>
                <a:lnTo>
                  <a:pt x="0" y="3048000"/>
                </a:lnTo>
                <a:lnTo>
                  <a:pt x="0" y="3035300"/>
                </a:lnTo>
                <a:lnTo>
                  <a:pt x="0" y="3022600"/>
                </a:lnTo>
                <a:lnTo>
                  <a:pt x="0" y="3009900"/>
                </a:lnTo>
                <a:lnTo>
                  <a:pt x="0" y="2997200"/>
                </a:lnTo>
                <a:lnTo>
                  <a:pt x="0" y="2984500"/>
                </a:lnTo>
                <a:lnTo>
                  <a:pt x="0" y="2971800"/>
                </a:lnTo>
                <a:lnTo>
                  <a:pt x="0" y="2959100"/>
                </a:lnTo>
                <a:lnTo>
                  <a:pt x="0" y="2946400"/>
                </a:lnTo>
                <a:lnTo>
                  <a:pt x="0" y="2933700"/>
                </a:lnTo>
                <a:lnTo>
                  <a:pt x="0" y="2921000"/>
                </a:lnTo>
                <a:lnTo>
                  <a:pt x="0" y="2908300"/>
                </a:lnTo>
                <a:lnTo>
                  <a:pt x="0" y="2895600"/>
                </a:lnTo>
                <a:lnTo>
                  <a:pt x="0" y="2882900"/>
                </a:lnTo>
                <a:lnTo>
                  <a:pt x="0" y="2870200"/>
                </a:lnTo>
                <a:lnTo>
                  <a:pt x="0" y="2857500"/>
                </a:lnTo>
                <a:lnTo>
                  <a:pt x="0" y="2844800"/>
                </a:lnTo>
                <a:lnTo>
                  <a:pt x="0" y="2832100"/>
                </a:lnTo>
                <a:lnTo>
                  <a:pt x="0" y="2819400"/>
                </a:lnTo>
                <a:lnTo>
                  <a:pt x="0" y="2806700"/>
                </a:lnTo>
                <a:lnTo>
                  <a:pt x="0" y="2794000"/>
                </a:lnTo>
                <a:lnTo>
                  <a:pt x="0" y="2781300"/>
                </a:lnTo>
                <a:lnTo>
                  <a:pt x="0" y="2768600"/>
                </a:lnTo>
                <a:lnTo>
                  <a:pt x="0" y="2755900"/>
                </a:lnTo>
                <a:lnTo>
                  <a:pt x="0" y="2743200"/>
                </a:lnTo>
                <a:lnTo>
                  <a:pt x="0" y="2730500"/>
                </a:lnTo>
                <a:lnTo>
                  <a:pt x="0" y="2717800"/>
                </a:lnTo>
                <a:lnTo>
                  <a:pt x="0" y="2705100"/>
                </a:lnTo>
                <a:lnTo>
                  <a:pt x="0" y="2692400"/>
                </a:lnTo>
                <a:lnTo>
                  <a:pt x="0" y="2679700"/>
                </a:lnTo>
                <a:lnTo>
                  <a:pt x="0" y="2667000"/>
                </a:lnTo>
                <a:lnTo>
                  <a:pt x="0" y="2654300"/>
                </a:lnTo>
                <a:lnTo>
                  <a:pt x="0" y="2641600"/>
                </a:lnTo>
                <a:lnTo>
                  <a:pt x="0" y="2628900"/>
                </a:lnTo>
                <a:lnTo>
                  <a:pt x="0" y="2616200"/>
                </a:lnTo>
                <a:lnTo>
                  <a:pt x="0" y="2603500"/>
                </a:lnTo>
                <a:lnTo>
                  <a:pt x="0" y="2590800"/>
                </a:lnTo>
                <a:lnTo>
                  <a:pt x="0" y="2578100"/>
                </a:lnTo>
                <a:lnTo>
                  <a:pt x="0" y="2565400"/>
                </a:lnTo>
                <a:lnTo>
                  <a:pt x="0" y="2552700"/>
                </a:lnTo>
                <a:lnTo>
                  <a:pt x="0" y="2540000"/>
                </a:lnTo>
                <a:lnTo>
                  <a:pt x="0" y="2527300"/>
                </a:lnTo>
                <a:lnTo>
                  <a:pt x="0" y="2514600"/>
                </a:lnTo>
                <a:lnTo>
                  <a:pt x="0" y="2501900"/>
                </a:lnTo>
                <a:lnTo>
                  <a:pt x="0" y="2489200"/>
                </a:lnTo>
                <a:lnTo>
                  <a:pt x="0" y="2476500"/>
                </a:lnTo>
                <a:lnTo>
                  <a:pt x="0" y="2463800"/>
                </a:lnTo>
                <a:lnTo>
                  <a:pt x="0" y="2451100"/>
                </a:lnTo>
                <a:lnTo>
                  <a:pt x="0" y="2438400"/>
                </a:lnTo>
                <a:lnTo>
                  <a:pt x="0" y="2425700"/>
                </a:lnTo>
                <a:lnTo>
                  <a:pt x="0" y="2413000"/>
                </a:lnTo>
                <a:lnTo>
                  <a:pt x="0" y="2400300"/>
                </a:lnTo>
                <a:lnTo>
                  <a:pt x="0" y="2387600"/>
                </a:lnTo>
                <a:lnTo>
                  <a:pt x="0" y="2374900"/>
                </a:lnTo>
                <a:lnTo>
                  <a:pt x="0" y="2362200"/>
                </a:lnTo>
                <a:lnTo>
                  <a:pt x="0" y="2349500"/>
                </a:lnTo>
                <a:lnTo>
                  <a:pt x="0" y="2336800"/>
                </a:lnTo>
                <a:lnTo>
                  <a:pt x="0" y="2324100"/>
                </a:lnTo>
                <a:lnTo>
                  <a:pt x="0" y="2311400"/>
                </a:lnTo>
                <a:lnTo>
                  <a:pt x="0" y="2298700"/>
                </a:lnTo>
                <a:lnTo>
                  <a:pt x="0" y="2286000"/>
                </a:lnTo>
                <a:lnTo>
                  <a:pt x="0" y="2273300"/>
                </a:lnTo>
                <a:lnTo>
                  <a:pt x="0" y="2260600"/>
                </a:lnTo>
                <a:lnTo>
                  <a:pt x="0" y="2247900"/>
                </a:lnTo>
                <a:lnTo>
                  <a:pt x="0" y="2235200"/>
                </a:lnTo>
                <a:lnTo>
                  <a:pt x="0" y="2222500"/>
                </a:lnTo>
                <a:lnTo>
                  <a:pt x="0" y="2209800"/>
                </a:lnTo>
                <a:lnTo>
                  <a:pt x="0" y="2197100"/>
                </a:lnTo>
                <a:lnTo>
                  <a:pt x="0" y="2184400"/>
                </a:lnTo>
                <a:lnTo>
                  <a:pt x="0" y="2171700"/>
                </a:lnTo>
                <a:lnTo>
                  <a:pt x="0" y="2159000"/>
                </a:lnTo>
                <a:lnTo>
                  <a:pt x="0" y="2146300"/>
                </a:lnTo>
                <a:lnTo>
                  <a:pt x="0" y="2133600"/>
                </a:lnTo>
                <a:lnTo>
                  <a:pt x="0" y="2120900"/>
                </a:lnTo>
                <a:lnTo>
                  <a:pt x="0" y="2108200"/>
                </a:lnTo>
                <a:lnTo>
                  <a:pt x="0" y="2095500"/>
                </a:lnTo>
                <a:lnTo>
                  <a:pt x="0" y="2082800"/>
                </a:lnTo>
                <a:lnTo>
                  <a:pt x="0" y="2070100"/>
                </a:lnTo>
                <a:lnTo>
                  <a:pt x="0" y="2057400"/>
                </a:lnTo>
                <a:lnTo>
                  <a:pt x="0" y="2044700"/>
                </a:lnTo>
                <a:lnTo>
                  <a:pt x="0" y="2032000"/>
                </a:lnTo>
                <a:lnTo>
                  <a:pt x="0" y="2019300"/>
                </a:lnTo>
                <a:lnTo>
                  <a:pt x="0" y="2006600"/>
                </a:lnTo>
                <a:lnTo>
                  <a:pt x="0" y="1993900"/>
                </a:lnTo>
                <a:lnTo>
                  <a:pt x="0" y="1981200"/>
                </a:lnTo>
                <a:lnTo>
                  <a:pt x="0" y="1968500"/>
                </a:lnTo>
                <a:lnTo>
                  <a:pt x="0" y="1955800"/>
                </a:lnTo>
                <a:lnTo>
                  <a:pt x="0" y="1943100"/>
                </a:lnTo>
                <a:lnTo>
                  <a:pt x="0" y="1930400"/>
                </a:lnTo>
                <a:lnTo>
                  <a:pt x="0" y="1917700"/>
                </a:lnTo>
                <a:lnTo>
                  <a:pt x="0" y="1905000"/>
                </a:lnTo>
                <a:lnTo>
                  <a:pt x="0" y="1892300"/>
                </a:lnTo>
                <a:lnTo>
                  <a:pt x="0" y="1879600"/>
                </a:lnTo>
                <a:lnTo>
                  <a:pt x="0" y="1866900"/>
                </a:lnTo>
                <a:lnTo>
                  <a:pt x="0" y="1854200"/>
                </a:lnTo>
                <a:lnTo>
                  <a:pt x="0" y="1841500"/>
                </a:lnTo>
                <a:lnTo>
                  <a:pt x="0" y="1828800"/>
                </a:lnTo>
                <a:lnTo>
                  <a:pt x="0" y="1816100"/>
                </a:lnTo>
                <a:lnTo>
                  <a:pt x="0" y="1803400"/>
                </a:lnTo>
                <a:lnTo>
                  <a:pt x="0" y="1790700"/>
                </a:lnTo>
                <a:lnTo>
                  <a:pt x="0" y="1778000"/>
                </a:lnTo>
                <a:lnTo>
                  <a:pt x="0" y="1765300"/>
                </a:lnTo>
                <a:lnTo>
                  <a:pt x="0" y="1752600"/>
                </a:lnTo>
                <a:lnTo>
                  <a:pt x="0" y="1739900"/>
                </a:lnTo>
                <a:lnTo>
                  <a:pt x="0" y="1727200"/>
                </a:lnTo>
                <a:lnTo>
                  <a:pt x="0" y="1714500"/>
                </a:lnTo>
                <a:lnTo>
                  <a:pt x="0" y="1701800"/>
                </a:lnTo>
                <a:lnTo>
                  <a:pt x="0" y="1689100"/>
                </a:lnTo>
                <a:lnTo>
                  <a:pt x="0" y="1676400"/>
                </a:lnTo>
                <a:lnTo>
                  <a:pt x="0" y="1663700"/>
                </a:lnTo>
                <a:lnTo>
                  <a:pt x="0" y="1651000"/>
                </a:lnTo>
                <a:lnTo>
                  <a:pt x="0" y="1638300"/>
                </a:lnTo>
                <a:lnTo>
                  <a:pt x="0" y="1625600"/>
                </a:lnTo>
                <a:lnTo>
                  <a:pt x="0" y="1612900"/>
                </a:lnTo>
                <a:lnTo>
                  <a:pt x="0" y="1600200"/>
                </a:lnTo>
                <a:lnTo>
                  <a:pt x="0" y="1587500"/>
                </a:lnTo>
                <a:lnTo>
                  <a:pt x="0" y="1574800"/>
                </a:lnTo>
                <a:lnTo>
                  <a:pt x="0" y="1562100"/>
                </a:lnTo>
                <a:lnTo>
                  <a:pt x="0" y="1549400"/>
                </a:lnTo>
                <a:lnTo>
                  <a:pt x="0" y="1536700"/>
                </a:lnTo>
                <a:lnTo>
                  <a:pt x="0" y="1524000"/>
                </a:lnTo>
                <a:lnTo>
                  <a:pt x="0" y="1511300"/>
                </a:lnTo>
                <a:lnTo>
                  <a:pt x="0" y="1498600"/>
                </a:lnTo>
                <a:lnTo>
                  <a:pt x="0" y="1485900"/>
                </a:lnTo>
                <a:lnTo>
                  <a:pt x="0" y="1473200"/>
                </a:lnTo>
                <a:lnTo>
                  <a:pt x="0" y="1460500"/>
                </a:lnTo>
                <a:lnTo>
                  <a:pt x="0" y="1447800"/>
                </a:lnTo>
                <a:lnTo>
                  <a:pt x="0" y="1435100"/>
                </a:lnTo>
                <a:lnTo>
                  <a:pt x="0" y="1422400"/>
                </a:lnTo>
                <a:lnTo>
                  <a:pt x="0" y="1409700"/>
                </a:lnTo>
                <a:lnTo>
                  <a:pt x="0" y="1397000"/>
                </a:lnTo>
                <a:lnTo>
                  <a:pt x="0" y="1384300"/>
                </a:lnTo>
                <a:lnTo>
                  <a:pt x="0" y="1371600"/>
                </a:lnTo>
                <a:lnTo>
                  <a:pt x="0" y="1358900"/>
                </a:lnTo>
                <a:lnTo>
                  <a:pt x="0" y="1346200"/>
                </a:lnTo>
                <a:lnTo>
                  <a:pt x="0" y="1333500"/>
                </a:lnTo>
                <a:lnTo>
                  <a:pt x="0" y="1320800"/>
                </a:lnTo>
                <a:lnTo>
                  <a:pt x="0" y="1308100"/>
                </a:lnTo>
                <a:lnTo>
                  <a:pt x="0" y="1295400"/>
                </a:lnTo>
                <a:lnTo>
                  <a:pt x="0" y="1282700"/>
                </a:lnTo>
                <a:lnTo>
                  <a:pt x="0" y="1270000"/>
                </a:lnTo>
                <a:lnTo>
                  <a:pt x="0" y="1257300"/>
                </a:lnTo>
                <a:lnTo>
                  <a:pt x="0" y="1244600"/>
                </a:lnTo>
                <a:lnTo>
                  <a:pt x="0" y="1231900"/>
                </a:lnTo>
                <a:lnTo>
                  <a:pt x="0" y="1219200"/>
                </a:lnTo>
                <a:lnTo>
                  <a:pt x="0" y="1206500"/>
                </a:lnTo>
                <a:lnTo>
                  <a:pt x="0" y="1193800"/>
                </a:lnTo>
                <a:lnTo>
                  <a:pt x="0" y="1181100"/>
                </a:lnTo>
                <a:lnTo>
                  <a:pt x="0" y="1168400"/>
                </a:lnTo>
                <a:lnTo>
                  <a:pt x="0" y="1155700"/>
                </a:lnTo>
                <a:lnTo>
                  <a:pt x="0" y="1143000"/>
                </a:lnTo>
                <a:lnTo>
                  <a:pt x="0" y="1130300"/>
                </a:lnTo>
                <a:lnTo>
                  <a:pt x="0" y="1117600"/>
                </a:lnTo>
                <a:lnTo>
                  <a:pt x="0" y="1104900"/>
                </a:lnTo>
                <a:lnTo>
                  <a:pt x="0" y="1092200"/>
                </a:lnTo>
                <a:lnTo>
                  <a:pt x="0" y="1079500"/>
                </a:lnTo>
                <a:lnTo>
                  <a:pt x="0" y="1066800"/>
                </a:lnTo>
                <a:lnTo>
                  <a:pt x="0" y="1054100"/>
                </a:lnTo>
                <a:lnTo>
                  <a:pt x="0" y="1041400"/>
                </a:lnTo>
                <a:lnTo>
                  <a:pt x="0" y="1028700"/>
                </a:lnTo>
                <a:lnTo>
                  <a:pt x="0" y="1016000"/>
                </a:lnTo>
                <a:lnTo>
                  <a:pt x="0" y="1003300"/>
                </a:lnTo>
                <a:lnTo>
                  <a:pt x="0" y="990600"/>
                </a:lnTo>
                <a:lnTo>
                  <a:pt x="0" y="977900"/>
                </a:lnTo>
                <a:lnTo>
                  <a:pt x="0" y="965200"/>
                </a:lnTo>
                <a:lnTo>
                  <a:pt x="0" y="952500"/>
                </a:lnTo>
                <a:lnTo>
                  <a:pt x="0" y="939800"/>
                </a:lnTo>
                <a:lnTo>
                  <a:pt x="0" y="927100"/>
                </a:lnTo>
                <a:lnTo>
                  <a:pt x="0" y="914400"/>
                </a:lnTo>
                <a:lnTo>
                  <a:pt x="0" y="901700"/>
                </a:lnTo>
                <a:lnTo>
                  <a:pt x="0" y="889000"/>
                </a:lnTo>
                <a:lnTo>
                  <a:pt x="0" y="876300"/>
                </a:lnTo>
                <a:lnTo>
                  <a:pt x="0" y="863600"/>
                </a:lnTo>
                <a:lnTo>
                  <a:pt x="0" y="850900"/>
                </a:lnTo>
                <a:lnTo>
                  <a:pt x="0" y="838200"/>
                </a:lnTo>
                <a:lnTo>
                  <a:pt x="0" y="825500"/>
                </a:lnTo>
                <a:lnTo>
                  <a:pt x="0" y="812800"/>
                </a:lnTo>
                <a:lnTo>
                  <a:pt x="0" y="800100"/>
                </a:lnTo>
                <a:lnTo>
                  <a:pt x="0" y="787400"/>
                </a:lnTo>
                <a:lnTo>
                  <a:pt x="0" y="774700"/>
                </a:lnTo>
                <a:lnTo>
                  <a:pt x="0" y="762000"/>
                </a:lnTo>
                <a:lnTo>
                  <a:pt x="0" y="749300"/>
                </a:lnTo>
                <a:lnTo>
                  <a:pt x="0" y="736600"/>
                </a:lnTo>
                <a:lnTo>
                  <a:pt x="0" y="723900"/>
                </a:lnTo>
                <a:lnTo>
                  <a:pt x="0" y="711200"/>
                </a:lnTo>
                <a:lnTo>
                  <a:pt x="0" y="698500"/>
                </a:lnTo>
                <a:lnTo>
                  <a:pt x="0" y="685800"/>
                </a:lnTo>
                <a:lnTo>
                  <a:pt x="0" y="673100"/>
                </a:lnTo>
                <a:lnTo>
                  <a:pt x="0" y="660400"/>
                </a:lnTo>
                <a:lnTo>
                  <a:pt x="0" y="647700"/>
                </a:lnTo>
                <a:lnTo>
                  <a:pt x="0" y="635000"/>
                </a:lnTo>
                <a:lnTo>
                  <a:pt x="0" y="622300"/>
                </a:lnTo>
                <a:lnTo>
                  <a:pt x="0" y="609600"/>
                </a:lnTo>
                <a:lnTo>
                  <a:pt x="0" y="596900"/>
                </a:lnTo>
                <a:lnTo>
                  <a:pt x="0" y="584200"/>
                </a:lnTo>
                <a:lnTo>
                  <a:pt x="0" y="571500"/>
                </a:lnTo>
                <a:lnTo>
                  <a:pt x="0" y="558800"/>
                </a:lnTo>
                <a:lnTo>
                  <a:pt x="0" y="546100"/>
                </a:lnTo>
                <a:lnTo>
                  <a:pt x="0" y="533400"/>
                </a:lnTo>
                <a:lnTo>
                  <a:pt x="0" y="520700"/>
                </a:lnTo>
                <a:lnTo>
                  <a:pt x="0" y="508000"/>
                </a:lnTo>
                <a:lnTo>
                  <a:pt x="0" y="495300"/>
                </a:lnTo>
                <a:lnTo>
                  <a:pt x="0" y="482600"/>
                </a:lnTo>
                <a:lnTo>
                  <a:pt x="0" y="469900"/>
                </a:lnTo>
                <a:lnTo>
                  <a:pt x="0" y="457200"/>
                </a:lnTo>
                <a:lnTo>
                  <a:pt x="0" y="444500"/>
                </a:lnTo>
                <a:lnTo>
                  <a:pt x="0" y="431800"/>
                </a:lnTo>
                <a:lnTo>
                  <a:pt x="0" y="419100"/>
                </a:lnTo>
                <a:lnTo>
                  <a:pt x="0" y="406400"/>
                </a:lnTo>
                <a:lnTo>
                  <a:pt x="0" y="393700"/>
                </a:lnTo>
                <a:lnTo>
                  <a:pt x="0" y="381000"/>
                </a:lnTo>
                <a:lnTo>
                  <a:pt x="0" y="368300"/>
                </a:lnTo>
                <a:lnTo>
                  <a:pt x="0" y="355600"/>
                </a:lnTo>
                <a:lnTo>
                  <a:pt x="0" y="342900"/>
                </a:lnTo>
                <a:lnTo>
                  <a:pt x="0" y="330200"/>
                </a:lnTo>
                <a:lnTo>
                  <a:pt x="0" y="317500"/>
                </a:lnTo>
                <a:lnTo>
                  <a:pt x="0" y="304800"/>
                </a:lnTo>
                <a:lnTo>
                  <a:pt x="0" y="292100"/>
                </a:lnTo>
                <a:lnTo>
                  <a:pt x="0" y="279400"/>
                </a:lnTo>
                <a:lnTo>
                  <a:pt x="0" y="266700"/>
                </a:lnTo>
                <a:lnTo>
                  <a:pt x="0" y="254000"/>
                </a:lnTo>
                <a:lnTo>
                  <a:pt x="0" y="241300"/>
                </a:lnTo>
                <a:lnTo>
                  <a:pt x="0" y="228600"/>
                </a:lnTo>
                <a:lnTo>
                  <a:pt x="0" y="215900"/>
                </a:lnTo>
                <a:lnTo>
                  <a:pt x="0" y="203200"/>
                </a:lnTo>
                <a:lnTo>
                  <a:pt x="0" y="190500"/>
                </a:lnTo>
                <a:lnTo>
                  <a:pt x="0" y="177800"/>
                </a:lnTo>
                <a:lnTo>
                  <a:pt x="0" y="165100"/>
                </a:lnTo>
                <a:lnTo>
                  <a:pt x="0" y="152400"/>
                </a:lnTo>
                <a:lnTo>
                  <a:pt x="0" y="139700"/>
                </a:lnTo>
                <a:lnTo>
                  <a:pt x="0" y="127000"/>
                </a:lnTo>
                <a:lnTo>
                  <a:pt x="0" y="114300"/>
                </a:lnTo>
                <a:lnTo>
                  <a:pt x="0" y="101600"/>
                </a:lnTo>
                <a:lnTo>
                  <a:pt x="0" y="88900"/>
                </a:lnTo>
                <a:lnTo>
                  <a:pt x="0" y="76200"/>
                </a:lnTo>
                <a:lnTo>
                  <a:pt x="0" y="63500"/>
                </a:lnTo>
                <a:lnTo>
                  <a:pt x="0" y="50800"/>
                </a:lnTo>
                <a:lnTo>
                  <a:pt x="0" y="38100"/>
                </a:lnTo>
                <a:lnTo>
                  <a:pt x="0" y="25400"/>
                </a:lnTo>
                <a:lnTo>
                  <a:pt x="0" y="12700"/>
                </a:lnTo>
                <a:lnTo>
                  <a:pt x="0" y="0"/>
                </a:lnTo>
                <a:lnTo>
                  <a:pt x="5410200" y="0"/>
                </a:lnTo>
                <a:lnTo>
                  <a:pt x="5410200" y="12700"/>
                </a:lnTo>
                <a:lnTo>
                  <a:pt x="5410200" y="25400"/>
                </a:lnTo>
                <a:lnTo>
                  <a:pt x="5410200" y="38100"/>
                </a:lnTo>
                <a:lnTo>
                  <a:pt x="5410200" y="50800"/>
                </a:lnTo>
                <a:lnTo>
                  <a:pt x="5410200" y="63500"/>
                </a:lnTo>
                <a:lnTo>
                  <a:pt x="5410200" y="76200"/>
                </a:lnTo>
                <a:lnTo>
                  <a:pt x="5410200" y="88900"/>
                </a:lnTo>
                <a:lnTo>
                  <a:pt x="5410200" y="101600"/>
                </a:lnTo>
                <a:lnTo>
                  <a:pt x="5410200" y="114300"/>
                </a:lnTo>
                <a:lnTo>
                  <a:pt x="5410200" y="127000"/>
                </a:lnTo>
                <a:lnTo>
                  <a:pt x="5410200" y="139700"/>
                </a:lnTo>
                <a:lnTo>
                  <a:pt x="5410200" y="152400"/>
                </a:lnTo>
                <a:lnTo>
                  <a:pt x="5410200" y="165100"/>
                </a:lnTo>
                <a:lnTo>
                  <a:pt x="5410200" y="177800"/>
                </a:lnTo>
                <a:lnTo>
                  <a:pt x="5410200" y="190500"/>
                </a:lnTo>
                <a:lnTo>
                  <a:pt x="5410200" y="203200"/>
                </a:lnTo>
                <a:lnTo>
                  <a:pt x="5410200" y="215900"/>
                </a:lnTo>
                <a:lnTo>
                  <a:pt x="5410200" y="228600"/>
                </a:lnTo>
                <a:lnTo>
                  <a:pt x="5410200" y="241300"/>
                </a:lnTo>
                <a:lnTo>
                  <a:pt x="5410200" y="254000"/>
                </a:lnTo>
                <a:lnTo>
                  <a:pt x="5410200" y="266700"/>
                </a:lnTo>
                <a:lnTo>
                  <a:pt x="5410200" y="279400"/>
                </a:lnTo>
                <a:lnTo>
                  <a:pt x="5410200" y="292100"/>
                </a:lnTo>
                <a:lnTo>
                  <a:pt x="5410200" y="304800"/>
                </a:lnTo>
                <a:lnTo>
                  <a:pt x="5410200" y="317500"/>
                </a:lnTo>
                <a:lnTo>
                  <a:pt x="5410200" y="330200"/>
                </a:lnTo>
                <a:lnTo>
                  <a:pt x="5410200" y="342900"/>
                </a:lnTo>
                <a:lnTo>
                  <a:pt x="5410200" y="355600"/>
                </a:lnTo>
                <a:lnTo>
                  <a:pt x="5410200" y="368300"/>
                </a:lnTo>
                <a:lnTo>
                  <a:pt x="5410200" y="381000"/>
                </a:lnTo>
                <a:lnTo>
                  <a:pt x="5410200" y="393700"/>
                </a:lnTo>
                <a:lnTo>
                  <a:pt x="5410200" y="406400"/>
                </a:lnTo>
                <a:lnTo>
                  <a:pt x="5410200" y="419100"/>
                </a:lnTo>
                <a:lnTo>
                  <a:pt x="5410200" y="431800"/>
                </a:lnTo>
                <a:lnTo>
                  <a:pt x="5410200" y="444500"/>
                </a:lnTo>
                <a:lnTo>
                  <a:pt x="5410200" y="457200"/>
                </a:lnTo>
                <a:lnTo>
                  <a:pt x="5410200" y="469900"/>
                </a:lnTo>
                <a:lnTo>
                  <a:pt x="5410200" y="482600"/>
                </a:lnTo>
                <a:lnTo>
                  <a:pt x="5410200" y="495300"/>
                </a:lnTo>
                <a:lnTo>
                  <a:pt x="5410200" y="508000"/>
                </a:lnTo>
                <a:lnTo>
                  <a:pt x="5410200" y="520700"/>
                </a:lnTo>
                <a:lnTo>
                  <a:pt x="5410200" y="533400"/>
                </a:lnTo>
                <a:lnTo>
                  <a:pt x="5410200" y="546100"/>
                </a:lnTo>
                <a:lnTo>
                  <a:pt x="5410200" y="558800"/>
                </a:lnTo>
                <a:lnTo>
                  <a:pt x="5410200" y="571500"/>
                </a:lnTo>
                <a:lnTo>
                  <a:pt x="5410200" y="584200"/>
                </a:lnTo>
                <a:lnTo>
                  <a:pt x="5410200" y="596900"/>
                </a:lnTo>
                <a:lnTo>
                  <a:pt x="5410200" y="609600"/>
                </a:lnTo>
                <a:lnTo>
                  <a:pt x="5410200" y="622300"/>
                </a:lnTo>
                <a:lnTo>
                  <a:pt x="5410200" y="635000"/>
                </a:lnTo>
                <a:lnTo>
                  <a:pt x="5410200" y="647700"/>
                </a:lnTo>
                <a:lnTo>
                  <a:pt x="5410200" y="660400"/>
                </a:lnTo>
                <a:lnTo>
                  <a:pt x="5410200" y="673100"/>
                </a:lnTo>
                <a:lnTo>
                  <a:pt x="5410200" y="685800"/>
                </a:lnTo>
                <a:lnTo>
                  <a:pt x="5410200" y="698500"/>
                </a:lnTo>
                <a:lnTo>
                  <a:pt x="5410200" y="711200"/>
                </a:lnTo>
                <a:lnTo>
                  <a:pt x="5410200" y="723900"/>
                </a:lnTo>
                <a:lnTo>
                  <a:pt x="5410200" y="736600"/>
                </a:lnTo>
                <a:lnTo>
                  <a:pt x="5410200" y="749300"/>
                </a:lnTo>
                <a:lnTo>
                  <a:pt x="5410200" y="762000"/>
                </a:lnTo>
                <a:lnTo>
                  <a:pt x="5410200" y="774700"/>
                </a:lnTo>
                <a:lnTo>
                  <a:pt x="5410200" y="787400"/>
                </a:lnTo>
                <a:lnTo>
                  <a:pt x="5410200" y="800100"/>
                </a:lnTo>
                <a:lnTo>
                  <a:pt x="5410200" y="812800"/>
                </a:lnTo>
                <a:lnTo>
                  <a:pt x="5410200" y="825500"/>
                </a:lnTo>
                <a:lnTo>
                  <a:pt x="5410200" y="838200"/>
                </a:lnTo>
                <a:lnTo>
                  <a:pt x="5410200" y="850900"/>
                </a:lnTo>
                <a:lnTo>
                  <a:pt x="5410200" y="863600"/>
                </a:lnTo>
                <a:lnTo>
                  <a:pt x="5410200" y="876300"/>
                </a:lnTo>
                <a:lnTo>
                  <a:pt x="5410200" y="889000"/>
                </a:lnTo>
                <a:lnTo>
                  <a:pt x="5410200" y="901700"/>
                </a:lnTo>
                <a:lnTo>
                  <a:pt x="5410200" y="914400"/>
                </a:lnTo>
                <a:lnTo>
                  <a:pt x="5410200" y="927100"/>
                </a:lnTo>
                <a:lnTo>
                  <a:pt x="5410200" y="939800"/>
                </a:lnTo>
                <a:lnTo>
                  <a:pt x="5410200" y="952500"/>
                </a:lnTo>
                <a:lnTo>
                  <a:pt x="5410200" y="965200"/>
                </a:lnTo>
                <a:lnTo>
                  <a:pt x="5410200" y="977900"/>
                </a:lnTo>
                <a:lnTo>
                  <a:pt x="5410200" y="990600"/>
                </a:lnTo>
                <a:lnTo>
                  <a:pt x="5410200" y="1003300"/>
                </a:lnTo>
                <a:lnTo>
                  <a:pt x="5410200" y="1016000"/>
                </a:lnTo>
                <a:lnTo>
                  <a:pt x="5410200" y="1028700"/>
                </a:lnTo>
                <a:lnTo>
                  <a:pt x="5410200" y="1041400"/>
                </a:lnTo>
                <a:lnTo>
                  <a:pt x="5410200" y="1054100"/>
                </a:lnTo>
                <a:lnTo>
                  <a:pt x="5410200" y="1066800"/>
                </a:lnTo>
                <a:lnTo>
                  <a:pt x="5410200" y="1079500"/>
                </a:lnTo>
                <a:lnTo>
                  <a:pt x="5410200" y="1092200"/>
                </a:lnTo>
                <a:lnTo>
                  <a:pt x="5410200" y="1104900"/>
                </a:lnTo>
                <a:lnTo>
                  <a:pt x="5410200" y="1117600"/>
                </a:lnTo>
                <a:lnTo>
                  <a:pt x="5410200" y="1130300"/>
                </a:lnTo>
                <a:lnTo>
                  <a:pt x="5410200" y="1143000"/>
                </a:lnTo>
                <a:lnTo>
                  <a:pt x="5410200" y="1155700"/>
                </a:lnTo>
                <a:lnTo>
                  <a:pt x="5410200" y="1168400"/>
                </a:lnTo>
                <a:lnTo>
                  <a:pt x="5410200" y="1181100"/>
                </a:lnTo>
                <a:lnTo>
                  <a:pt x="5410200" y="1193800"/>
                </a:lnTo>
                <a:lnTo>
                  <a:pt x="5410200" y="1206500"/>
                </a:lnTo>
                <a:lnTo>
                  <a:pt x="5410200" y="1219200"/>
                </a:lnTo>
                <a:lnTo>
                  <a:pt x="5410200" y="1231900"/>
                </a:lnTo>
                <a:lnTo>
                  <a:pt x="5410200" y="1244600"/>
                </a:lnTo>
                <a:lnTo>
                  <a:pt x="5410200" y="1257300"/>
                </a:lnTo>
                <a:lnTo>
                  <a:pt x="5410200" y="1270000"/>
                </a:lnTo>
                <a:lnTo>
                  <a:pt x="5410200" y="1282700"/>
                </a:lnTo>
                <a:lnTo>
                  <a:pt x="5410200" y="1295400"/>
                </a:lnTo>
                <a:lnTo>
                  <a:pt x="5410200" y="1308100"/>
                </a:lnTo>
                <a:lnTo>
                  <a:pt x="5410200" y="1320800"/>
                </a:lnTo>
                <a:lnTo>
                  <a:pt x="5410200" y="1333500"/>
                </a:lnTo>
                <a:lnTo>
                  <a:pt x="5410200" y="1346200"/>
                </a:lnTo>
                <a:lnTo>
                  <a:pt x="5410200" y="1358900"/>
                </a:lnTo>
                <a:lnTo>
                  <a:pt x="5410200" y="1371600"/>
                </a:lnTo>
                <a:lnTo>
                  <a:pt x="5410200" y="1384300"/>
                </a:lnTo>
                <a:lnTo>
                  <a:pt x="5410200" y="1397000"/>
                </a:lnTo>
                <a:lnTo>
                  <a:pt x="5410200" y="1409700"/>
                </a:lnTo>
                <a:lnTo>
                  <a:pt x="5410200" y="1422400"/>
                </a:lnTo>
                <a:lnTo>
                  <a:pt x="5410200" y="1435100"/>
                </a:lnTo>
                <a:lnTo>
                  <a:pt x="5410200" y="1447800"/>
                </a:lnTo>
                <a:lnTo>
                  <a:pt x="5410200" y="1460500"/>
                </a:lnTo>
                <a:lnTo>
                  <a:pt x="5410200" y="1473200"/>
                </a:lnTo>
                <a:lnTo>
                  <a:pt x="5410200" y="1485900"/>
                </a:lnTo>
                <a:lnTo>
                  <a:pt x="5410200" y="1498600"/>
                </a:lnTo>
                <a:lnTo>
                  <a:pt x="5410200" y="1511300"/>
                </a:lnTo>
                <a:lnTo>
                  <a:pt x="5410200" y="1524000"/>
                </a:lnTo>
                <a:lnTo>
                  <a:pt x="5410200" y="1536700"/>
                </a:lnTo>
                <a:lnTo>
                  <a:pt x="5410200" y="1549400"/>
                </a:lnTo>
                <a:lnTo>
                  <a:pt x="5410200" y="1562100"/>
                </a:lnTo>
                <a:lnTo>
                  <a:pt x="5410200" y="1574800"/>
                </a:lnTo>
                <a:lnTo>
                  <a:pt x="5410200" y="1587500"/>
                </a:lnTo>
                <a:lnTo>
                  <a:pt x="5410200" y="1600200"/>
                </a:lnTo>
                <a:lnTo>
                  <a:pt x="5410200" y="1612900"/>
                </a:lnTo>
                <a:lnTo>
                  <a:pt x="5410200" y="1625600"/>
                </a:lnTo>
                <a:lnTo>
                  <a:pt x="5410200" y="1638300"/>
                </a:lnTo>
                <a:lnTo>
                  <a:pt x="5410200" y="1651000"/>
                </a:lnTo>
                <a:lnTo>
                  <a:pt x="5410200" y="1663700"/>
                </a:lnTo>
                <a:lnTo>
                  <a:pt x="5410200" y="1676400"/>
                </a:lnTo>
                <a:lnTo>
                  <a:pt x="5410200" y="1689100"/>
                </a:lnTo>
                <a:lnTo>
                  <a:pt x="5410200" y="1701800"/>
                </a:lnTo>
                <a:lnTo>
                  <a:pt x="5410200" y="1714500"/>
                </a:lnTo>
                <a:lnTo>
                  <a:pt x="5410200" y="1727200"/>
                </a:lnTo>
                <a:lnTo>
                  <a:pt x="5410200" y="1739900"/>
                </a:lnTo>
                <a:lnTo>
                  <a:pt x="5410200" y="1752600"/>
                </a:lnTo>
                <a:lnTo>
                  <a:pt x="5410200" y="1765300"/>
                </a:lnTo>
                <a:lnTo>
                  <a:pt x="5410200" y="1778000"/>
                </a:lnTo>
                <a:lnTo>
                  <a:pt x="5410200" y="1790700"/>
                </a:lnTo>
                <a:lnTo>
                  <a:pt x="5410200" y="1803400"/>
                </a:lnTo>
                <a:lnTo>
                  <a:pt x="5410200" y="1816100"/>
                </a:lnTo>
                <a:lnTo>
                  <a:pt x="5410200" y="1828800"/>
                </a:lnTo>
                <a:lnTo>
                  <a:pt x="5410200" y="1841500"/>
                </a:lnTo>
                <a:lnTo>
                  <a:pt x="5410200" y="1854200"/>
                </a:lnTo>
                <a:lnTo>
                  <a:pt x="5410200" y="1866900"/>
                </a:lnTo>
                <a:lnTo>
                  <a:pt x="5410200" y="1879600"/>
                </a:lnTo>
                <a:lnTo>
                  <a:pt x="5410200" y="1892300"/>
                </a:lnTo>
                <a:lnTo>
                  <a:pt x="5410200" y="1905000"/>
                </a:lnTo>
                <a:lnTo>
                  <a:pt x="5410200" y="1917700"/>
                </a:lnTo>
                <a:lnTo>
                  <a:pt x="5410200" y="1930400"/>
                </a:lnTo>
                <a:lnTo>
                  <a:pt x="5410200" y="1943100"/>
                </a:lnTo>
                <a:lnTo>
                  <a:pt x="5410200" y="1955800"/>
                </a:lnTo>
                <a:lnTo>
                  <a:pt x="5410200" y="1968500"/>
                </a:lnTo>
                <a:lnTo>
                  <a:pt x="5410200" y="1981200"/>
                </a:lnTo>
                <a:lnTo>
                  <a:pt x="5410200" y="1993900"/>
                </a:lnTo>
                <a:lnTo>
                  <a:pt x="5410200" y="2006600"/>
                </a:lnTo>
                <a:lnTo>
                  <a:pt x="5410200" y="2019300"/>
                </a:lnTo>
                <a:lnTo>
                  <a:pt x="5410200" y="2032000"/>
                </a:lnTo>
                <a:lnTo>
                  <a:pt x="5410200" y="2044700"/>
                </a:lnTo>
                <a:lnTo>
                  <a:pt x="5410200" y="2057400"/>
                </a:lnTo>
                <a:lnTo>
                  <a:pt x="5410200" y="2070100"/>
                </a:lnTo>
                <a:lnTo>
                  <a:pt x="5410200" y="2082800"/>
                </a:lnTo>
                <a:lnTo>
                  <a:pt x="5410200" y="2095500"/>
                </a:lnTo>
                <a:lnTo>
                  <a:pt x="5410200" y="2108200"/>
                </a:lnTo>
                <a:lnTo>
                  <a:pt x="5410200" y="2120900"/>
                </a:lnTo>
                <a:lnTo>
                  <a:pt x="5410200" y="2133600"/>
                </a:lnTo>
                <a:lnTo>
                  <a:pt x="5410200" y="2146300"/>
                </a:lnTo>
                <a:lnTo>
                  <a:pt x="5410200" y="2159000"/>
                </a:lnTo>
                <a:lnTo>
                  <a:pt x="5410200" y="2171700"/>
                </a:lnTo>
                <a:lnTo>
                  <a:pt x="5410200" y="2184400"/>
                </a:lnTo>
                <a:lnTo>
                  <a:pt x="5410200" y="2197100"/>
                </a:lnTo>
                <a:lnTo>
                  <a:pt x="5410200" y="2209800"/>
                </a:lnTo>
                <a:lnTo>
                  <a:pt x="5410200" y="2222500"/>
                </a:lnTo>
                <a:lnTo>
                  <a:pt x="5410200" y="2235200"/>
                </a:lnTo>
                <a:lnTo>
                  <a:pt x="5410200" y="2247900"/>
                </a:lnTo>
                <a:lnTo>
                  <a:pt x="5410200" y="2260600"/>
                </a:lnTo>
                <a:lnTo>
                  <a:pt x="5410200" y="2273300"/>
                </a:lnTo>
                <a:lnTo>
                  <a:pt x="5410200" y="2286000"/>
                </a:lnTo>
                <a:lnTo>
                  <a:pt x="5410200" y="2298700"/>
                </a:lnTo>
                <a:lnTo>
                  <a:pt x="5410200" y="2311400"/>
                </a:lnTo>
                <a:lnTo>
                  <a:pt x="5410200" y="2324100"/>
                </a:lnTo>
                <a:lnTo>
                  <a:pt x="5410200" y="2336800"/>
                </a:lnTo>
                <a:lnTo>
                  <a:pt x="5410200" y="2349500"/>
                </a:lnTo>
                <a:lnTo>
                  <a:pt x="5410200" y="2362200"/>
                </a:lnTo>
                <a:lnTo>
                  <a:pt x="5410200" y="2374900"/>
                </a:lnTo>
                <a:lnTo>
                  <a:pt x="5410200" y="2387600"/>
                </a:lnTo>
                <a:lnTo>
                  <a:pt x="5410200" y="2400300"/>
                </a:lnTo>
                <a:lnTo>
                  <a:pt x="5410200" y="2413000"/>
                </a:lnTo>
                <a:lnTo>
                  <a:pt x="5410200" y="2425700"/>
                </a:lnTo>
                <a:lnTo>
                  <a:pt x="5410200" y="2438400"/>
                </a:lnTo>
                <a:lnTo>
                  <a:pt x="5410200" y="2451100"/>
                </a:lnTo>
                <a:lnTo>
                  <a:pt x="5410200" y="2463800"/>
                </a:lnTo>
                <a:lnTo>
                  <a:pt x="5410200" y="2476500"/>
                </a:lnTo>
                <a:lnTo>
                  <a:pt x="5410200" y="2489200"/>
                </a:lnTo>
                <a:lnTo>
                  <a:pt x="5410200" y="2501900"/>
                </a:lnTo>
                <a:lnTo>
                  <a:pt x="5410200" y="2514600"/>
                </a:lnTo>
                <a:lnTo>
                  <a:pt x="5410200" y="2527300"/>
                </a:lnTo>
                <a:lnTo>
                  <a:pt x="5410200" y="2540000"/>
                </a:lnTo>
                <a:lnTo>
                  <a:pt x="5410200" y="2552700"/>
                </a:lnTo>
                <a:lnTo>
                  <a:pt x="5410200" y="2565400"/>
                </a:lnTo>
                <a:lnTo>
                  <a:pt x="5410200" y="2578100"/>
                </a:lnTo>
                <a:lnTo>
                  <a:pt x="5410200" y="2590800"/>
                </a:lnTo>
                <a:lnTo>
                  <a:pt x="5410200" y="2603500"/>
                </a:lnTo>
                <a:lnTo>
                  <a:pt x="5410200" y="2616200"/>
                </a:lnTo>
                <a:lnTo>
                  <a:pt x="5410200" y="2628900"/>
                </a:lnTo>
                <a:lnTo>
                  <a:pt x="5410200" y="2641600"/>
                </a:lnTo>
                <a:lnTo>
                  <a:pt x="5410200" y="2654300"/>
                </a:lnTo>
                <a:lnTo>
                  <a:pt x="5410200" y="2667000"/>
                </a:lnTo>
                <a:lnTo>
                  <a:pt x="5410200" y="2679700"/>
                </a:lnTo>
                <a:lnTo>
                  <a:pt x="5410200" y="2692400"/>
                </a:lnTo>
                <a:lnTo>
                  <a:pt x="5410200" y="2705100"/>
                </a:lnTo>
                <a:lnTo>
                  <a:pt x="5410200" y="2717800"/>
                </a:lnTo>
                <a:lnTo>
                  <a:pt x="5410200" y="2730500"/>
                </a:lnTo>
                <a:lnTo>
                  <a:pt x="5410200" y="2743200"/>
                </a:lnTo>
                <a:lnTo>
                  <a:pt x="5410200" y="2755900"/>
                </a:lnTo>
                <a:lnTo>
                  <a:pt x="5410200" y="2768600"/>
                </a:lnTo>
                <a:lnTo>
                  <a:pt x="5410200" y="2781300"/>
                </a:lnTo>
                <a:lnTo>
                  <a:pt x="5410200" y="2794000"/>
                </a:lnTo>
                <a:lnTo>
                  <a:pt x="5410200" y="2806700"/>
                </a:lnTo>
                <a:lnTo>
                  <a:pt x="5410200" y="2819400"/>
                </a:lnTo>
                <a:lnTo>
                  <a:pt x="5410200" y="2832100"/>
                </a:lnTo>
                <a:lnTo>
                  <a:pt x="5410200" y="2844800"/>
                </a:lnTo>
                <a:lnTo>
                  <a:pt x="5410200" y="2857500"/>
                </a:lnTo>
                <a:lnTo>
                  <a:pt x="5410200" y="2870200"/>
                </a:lnTo>
                <a:lnTo>
                  <a:pt x="5410200" y="2882900"/>
                </a:lnTo>
                <a:lnTo>
                  <a:pt x="5410200" y="2895600"/>
                </a:lnTo>
                <a:lnTo>
                  <a:pt x="5410200" y="2908300"/>
                </a:lnTo>
                <a:lnTo>
                  <a:pt x="5410200" y="2921000"/>
                </a:lnTo>
                <a:lnTo>
                  <a:pt x="5410200" y="2933700"/>
                </a:lnTo>
                <a:lnTo>
                  <a:pt x="5410200" y="2946400"/>
                </a:lnTo>
                <a:lnTo>
                  <a:pt x="5410200" y="2959100"/>
                </a:lnTo>
                <a:lnTo>
                  <a:pt x="5410200" y="2971800"/>
                </a:lnTo>
                <a:lnTo>
                  <a:pt x="5410200" y="2984500"/>
                </a:lnTo>
                <a:lnTo>
                  <a:pt x="5410200" y="2997200"/>
                </a:lnTo>
                <a:lnTo>
                  <a:pt x="5410200" y="3009900"/>
                </a:lnTo>
                <a:lnTo>
                  <a:pt x="5410200" y="3022600"/>
                </a:lnTo>
                <a:lnTo>
                  <a:pt x="5410200" y="3035300"/>
                </a:lnTo>
                <a:lnTo>
                  <a:pt x="5410200" y="3048000"/>
                </a:lnTo>
                <a:lnTo>
                  <a:pt x="5410200" y="3060700"/>
                </a:lnTo>
                <a:lnTo>
                  <a:pt x="5410200" y="3073400"/>
                </a:lnTo>
                <a:lnTo>
                  <a:pt x="5410200" y="3086100"/>
                </a:lnTo>
                <a:lnTo>
                  <a:pt x="5410200" y="3098800"/>
                </a:lnTo>
                <a:lnTo>
                  <a:pt x="5410200" y="3111500"/>
                </a:lnTo>
                <a:lnTo>
                  <a:pt x="5410200" y="3124200"/>
                </a:lnTo>
                <a:lnTo>
                  <a:pt x="5410200" y="3136900"/>
                </a:lnTo>
                <a:lnTo>
                  <a:pt x="5410200" y="3149600"/>
                </a:lnTo>
                <a:lnTo>
                  <a:pt x="5410200" y="3162300"/>
                </a:lnTo>
                <a:lnTo>
                  <a:pt x="5410200" y="3175000"/>
                </a:lnTo>
                <a:lnTo>
                  <a:pt x="5410200" y="3187700"/>
                </a:lnTo>
                <a:lnTo>
                  <a:pt x="5410200" y="3200400"/>
                </a:lnTo>
                <a:lnTo>
                  <a:pt x="5410200" y="3213100"/>
                </a:lnTo>
                <a:lnTo>
                  <a:pt x="5410200" y="3225800"/>
                </a:lnTo>
                <a:lnTo>
                  <a:pt x="5410200" y="3238500"/>
                </a:lnTo>
                <a:lnTo>
                  <a:pt x="5410200" y="3251200"/>
                </a:lnTo>
                <a:lnTo>
                  <a:pt x="5410200" y="3263900"/>
                </a:lnTo>
                <a:lnTo>
                  <a:pt x="5410200" y="3276600"/>
                </a:lnTo>
                <a:lnTo>
                  <a:pt x="5410200" y="3289300"/>
                </a:lnTo>
                <a:lnTo>
                  <a:pt x="5410200" y="3302000"/>
                </a:lnTo>
                <a:lnTo>
                  <a:pt x="5410200" y="3314700"/>
                </a:lnTo>
                <a:lnTo>
                  <a:pt x="5410200" y="3327400"/>
                </a:lnTo>
                <a:lnTo>
                  <a:pt x="5410200" y="3340100"/>
                </a:lnTo>
                <a:lnTo>
                  <a:pt x="5410200" y="3352800"/>
                </a:lnTo>
                <a:lnTo>
                  <a:pt x="5410200" y="3365500"/>
                </a:lnTo>
                <a:lnTo>
                  <a:pt x="5410200" y="3378200"/>
                </a:lnTo>
                <a:lnTo>
                  <a:pt x="5410200" y="3390900"/>
                </a:lnTo>
                <a:lnTo>
                  <a:pt x="5410200" y="3403600"/>
                </a:lnTo>
                <a:lnTo>
                  <a:pt x="5410200" y="3416300"/>
                </a:lnTo>
                <a:lnTo>
                  <a:pt x="5410200" y="3429000"/>
                </a:lnTo>
                <a:lnTo>
                  <a:pt x="5410200" y="3441700"/>
                </a:lnTo>
                <a:lnTo>
                  <a:pt x="5410200" y="3454400"/>
                </a:lnTo>
                <a:lnTo>
                  <a:pt x="5410200" y="3467100"/>
                </a:lnTo>
                <a:lnTo>
                  <a:pt x="5410200" y="3479800"/>
                </a:lnTo>
                <a:lnTo>
                  <a:pt x="5410200" y="3492500"/>
                </a:lnTo>
                <a:lnTo>
                  <a:pt x="5410200" y="3505200"/>
                </a:lnTo>
                <a:lnTo>
                  <a:pt x="5410200" y="3517900"/>
                </a:lnTo>
                <a:lnTo>
                  <a:pt x="5410200" y="3530600"/>
                </a:lnTo>
                <a:lnTo>
                  <a:pt x="5410200" y="3543300"/>
                </a:lnTo>
                <a:lnTo>
                  <a:pt x="5410200" y="3556000"/>
                </a:lnTo>
                <a:lnTo>
                  <a:pt x="5410200" y="3568700"/>
                </a:lnTo>
                <a:lnTo>
                  <a:pt x="5410200" y="3581400"/>
                </a:lnTo>
                <a:lnTo>
                  <a:pt x="5410200" y="3594100"/>
                </a:lnTo>
                <a:lnTo>
                  <a:pt x="5410200" y="3606800"/>
                </a:lnTo>
                <a:lnTo>
                  <a:pt x="5410200" y="3619500"/>
                </a:lnTo>
                <a:lnTo>
                  <a:pt x="5410200" y="3632200"/>
                </a:lnTo>
                <a:lnTo>
                  <a:pt x="5410200" y="3644900"/>
                </a:lnTo>
                <a:lnTo>
                  <a:pt x="5410200" y="3657600"/>
                </a:lnTo>
                <a:lnTo>
                  <a:pt x="5410200" y="3670300"/>
                </a:lnTo>
                <a:lnTo>
                  <a:pt x="5410200" y="3683000"/>
                </a:lnTo>
                <a:lnTo>
                  <a:pt x="5410200" y="3695700"/>
                </a:lnTo>
                <a:lnTo>
                  <a:pt x="5410200" y="3708400"/>
                </a:lnTo>
                <a:lnTo>
                  <a:pt x="5410200" y="3721100"/>
                </a:lnTo>
                <a:lnTo>
                  <a:pt x="5410200" y="3733800"/>
                </a:lnTo>
                <a:lnTo>
                  <a:pt x="5410200" y="3746500"/>
                </a:lnTo>
                <a:lnTo>
                  <a:pt x="5410200" y="3759200"/>
                </a:lnTo>
                <a:lnTo>
                  <a:pt x="5410200" y="3771900"/>
                </a:lnTo>
                <a:lnTo>
                  <a:pt x="5410200" y="3784600"/>
                </a:lnTo>
                <a:lnTo>
                  <a:pt x="5410200" y="3797300"/>
                </a:lnTo>
                <a:lnTo>
                  <a:pt x="5410200" y="3810000"/>
                </a:lnTo>
                <a:lnTo>
                  <a:pt x="5410200" y="3822700"/>
                </a:lnTo>
                <a:lnTo>
                  <a:pt x="5410200" y="3835400"/>
                </a:lnTo>
                <a:lnTo>
                  <a:pt x="5410200" y="3848100"/>
                </a:lnTo>
                <a:lnTo>
                  <a:pt x="5410200" y="3860800"/>
                </a:lnTo>
                <a:lnTo>
                  <a:pt x="5410200" y="3873500"/>
                </a:lnTo>
                <a:lnTo>
                  <a:pt x="5410200" y="3886200"/>
                </a:lnTo>
                <a:lnTo>
                  <a:pt x="5410200" y="3898900"/>
                </a:lnTo>
                <a:lnTo>
                  <a:pt x="5410200" y="3911600"/>
                </a:lnTo>
                <a:lnTo>
                  <a:pt x="5410200" y="3924300"/>
                </a:lnTo>
                <a:lnTo>
                  <a:pt x="5410200" y="3937000"/>
                </a:lnTo>
                <a:lnTo>
                  <a:pt x="5410200" y="3949700"/>
                </a:lnTo>
                <a:lnTo>
                  <a:pt x="5410200" y="3962400"/>
                </a:lnTo>
                <a:lnTo>
                  <a:pt x="5410200" y="3975100"/>
                </a:lnTo>
                <a:lnTo>
                  <a:pt x="5410200" y="3987800"/>
                </a:lnTo>
                <a:lnTo>
                  <a:pt x="5410200" y="4000500"/>
                </a:lnTo>
                <a:lnTo>
                  <a:pt x="5410200" y="4013200"/>
                </a:lnTo>
                <a:lnTo>
                  <a:pt x="5410200" y="4025900"/>
                </a:lnTo>
                <a:lnTo>
                  <a:pt x="5410200" y="4038600"/>
                </a:lnTo>
                <a:lnTo>
                  <a:pt x="5410200" y="4051300"/>
                </a:lnTo>
                <a:lnTo>
                  <a:pt x="5410200" y="4064000"/>
                </a:lnTo>
                <a:lnTo>
                  <a:pt x="5410200" y="4076700"/>
                </a:lnTo>
                <a:lnTo>
                  <a:pt x="5410200" y="4089400"/>
                </a:lnTo>
                <a:lnTo>
                  <a:pt x="5410200" y="4102100"/>
                </a:lnTo>
                <a:lnTo>
                  <a:pt x="5410200" y="4114800"/>
                </a:lnTo>
                <a:lnTo>
                  <a:pt x="5410200" y="4127500"/>
                </a:lnTo>
                <a:lnTo>
                  <a:pt x="5410200" y="4140200"/>
                </a:lnTo>
                <a:lnTo>
                  <a:pt x="5410200" y="4152900"/>
                </a:lnTo>
                <a:lnTo>
                  <a:pt x="5410200" y="4165600"/>
                </a:lnTo>
                <a:lnTo>
                  <a:pt x="5410200" y="4178300"/>
                </a:lnTo>
                <a:lnTo>
                  <a:pt x="5410200" y="4191000"/>
                </a:lnTo>
                <a:lnTo>
                  <a:pt x="5410200" y="4203700"/>
                </a:lnTo>
                <a:lnTo>
                  <a:pt x="5410200" y="4216400"/>
                </a:lnTo>
                <a:lnTo>
                  <a:pt x="5410200" y="4229100"/>
                </a:lnTo>
                <a:lnTo>
                  <a:pt x="5410200" y="4241800"/>
                </a:lnTo>
                <a:lnTo>
                  <a:pt x="5410200" y="4254500"/>
                </a:lnTo>
                <a:lnTo>
                  <a:pt x="5410200" y="4267200"/>
                </a:lnTo>
                <a:lnTo>
                  <a:pt x="5410200" y="4279900"/>
                </a:lnTo>
                <a:lnTo>
                  <a:pt x="5410200" y="4292600"/>
                </a:lnTo>
                <a:lnTo>
                  <a:pt x="5410200" y="4305300"/>
                </a:lnTo>
                <a:lnTo>
                  <a:pt x="5410200" y="4318000"/>
                </a:lnTo>
                <a:lnTo>
                  <a:pt x="5410200" y="4330700"/>
                </a:lnTo>
                <a:lnTo>
                  <a:pt x="5410200" y="4343400"/>
                </a:lnTo>
                <a:lnTo>
                  <a:pt x="5410200" y="4356100"/>
                </a:lnTo>
                <a:lnTo>
                  <a:pt x="5410200" y="4368800"/>
                </a:lnTo>
                <a:lnTo>
                  <a:pt x="5410200" y="4381500"/>
                </a:lnTo>
                <a:lnTo>
                  <a:pt x="5410200" y="4394200"/>
                </a:lnTo>
                <a:lnTo>
                  <a:pt x="5410200" y="4406900"/>
                </a:lnTo>
                <a:lnTo>
                  <a:pt x="5410200" y="4419600"/>
                </a:lnTo>
                <a:lnTo>
                  <a:pt x="5410200" y="4432300"/>
                </a:lnTo>
                <a:lnTo>
                  <a:pt x="5410200" y="4445000"/>
                </a:lnTo>
                <a:lnTo>
                  <a:pt x="5410200" y="4457700"/>
                </a:lnTo>
                <a:lnTo>
                  <a:pt x="5410200" y="4470400"/>
                </a:lnTo>
                <a:lnTo>
                  <a:pt x="5410200" y="4483100"/>
                </a:lnTo>
                <a:lnTo>
                  <a:pt x="5410200" y="4495800"/>
                </a:lnTo>
                <a:lnTo>
                  <a:pt x="5410200" y="4508500"/>
                </a:lnTo>
                <a:lnTo>
                  <a:pt x="5410200" y="4521200"/>
                </a:lnTo>
                <a:lnTo>
                  <a:pt x="5410200" y="4533900"/>
                </a:lnTo>
                <a:lnTo>
                  <a:pt x="5410200" y="4546600"/>
                </a:lnTo>
                <a:lnTo>
                  <a:pt x="5410200" y="4559300"/>
                </a:lnTo>
                <a:lnTo>
                  <a:pt x="5410200" y="4559300"/>
                </a:lnTo>
                <a:lnTo>
                  <a:pt x="5410200" y="4572000"/>
                </a:lnTo>
                <a:lnTo>
                  <a:pt x="5410200" y="4584700"/>
                </a:lnTo>
                <a:lnTo>
                  <a:pt x="5410200" y="4597400"/>
                </a:lnTo>
                <a:lnTo>
                  <a:pt x="5410200" y="4610100"/>
                </a:lnTo>
                <a:lnTo>
                  <a:pt x="5410200" y="4622800"/>
                </a:lnTo>
                <a:lnTo>
                  <a:pt x="5410200" y="4635500"/>
                </a:lnTo>
                <a:lnTo>
                  <a:pt x="5410200" y="4648200"/>
                </a:lnTo>
                <a:lnTo>
                  <a:pt x="5410200" y="4660900"/>
                </a:lnTo>
                <a:lnTo>
                  <a:pt x="5410200" y="4673600"/>
                </a:lnTo>
                <a:lnTo>
                  <a:pt x="5410200" y="4686300"/>
                </a:lnTo>
                <a:lnTo>
                  <a:pt x="5410200" y="4699000"/>
                </a:lnTo>
                <a:lnTo>
                  <a:pt x="5410200" y="4711700"/>
                </a:lnTo>
                <a:lnTo>
                  <a:pt x="5410200" y="4724400"/>
                </a:lnTo>
                <a:lnTo>
                  <a:pt x="5410200" y="4737100"/>
                </a:lnTo>
                <a:lnTo>
                  <a:pt x="5410200" y="4749800"/>
                </a:lnTo>
                <a:lnTo>
                  <a:pt x="5410200" y="4762500"/>
                </a:lnTo>
                <a:lnTo>
                  <a:pt x="5410200" y="4775200"/>
                </a:lnTo>
                <a:lnTo>
                  <a:pt x="5410200" y="4787900"/>
                </a:lnTo>
                <a:lnTo>
                  <a:pt x="5410200" y="4800600"/>
                </a:lnTo>
                <a:lnTo>
                  <a:pt x="5410200" y="4813300"/>
                </a:lnTo>
                <a:lnTo>
                  <a:pt x="5410200" y="4826000"/>
                </a:lnTo>
                <a:lnTo>
                  <a:pt x="5410200" y="4838700"/>
                </a:lnTo>
                <a:lnTo>
                  <a:pt x="5410200" y="4851400"/>
                </a:lnTo>
                <a:lnTo>
                  <a:pt x="5410200" y="4864100"/>
                </a:lnTo>
                <a:lnTo>
                  <a:pt x="5410200" y="4876800"/>
                </a:lnTo>
                <a:lnTo>
                  <a:pt x="5410200" y="4889500"/>
                </a:lnTo>
                <a:lnTo>
                  <a:pt x="5410200" y="4902200"/>
                </a:lnTo>
                <a:lnTo>
                  <a:pt x="5410200" y="4914900"/>
                </a:lnTo>
                <a:lnTo>
                  <a:pt x="5410200" y="4927600"/>
                </a:lnTo>
                <a:lnTo>
                  <a:pt x="5410200" y="4940300"/>
                </a:lnTo>
                <a:lnTo>
                  <a:pt x="5410200" y="4953000"/>
                </a:lnTo>
                <a:lnTo>
                  <a:pt x="5410200" y="4965700"/>
                </a:lnTo>
                <a:lnTo>
                  <a:pt x="5410200" y="4978400"/>
                </a:lnTo>
                <a:lnTo>
                  <a:pt x="5410200" y="4991100"/>
                </a:lnTo>
                <a:lnTo>
                  <a:pt x="5410200" y="5003800"/>
                </a:lnTo>
                <a:lnTo>
                  <a:pt x="5410200" y="5016500"/>
                </a:lnTo>
                <a:lnTo>
                  <a:pt x="5410200" y="5029200"/>
                </a:lnTo>
                <a:lnTo>
                  <a:pt x="5410200" y="5041900"/>
                </a:lnTo>
                <a:lnTo>
                  <a:pt x="5410200" y="5054600"/>
                </a:lnTo>
                <a:lnTo>
                  <a:pt x="5410200" y="5067300"/>
                </a:lnTo>
                <a:lnTo>
                  <a:pt x="5410200" y="5080000"/>
                </a:lnTo>
                <a:lnTo>
                  <a:pt x="5410200" y="5092700"/>
                </a:lnTo>
                <a:lnTo>
                  <a:pt x="5410200" y="5105400"/>
                </a:lnTo>
                <a:lnTo>
                  <a:pt x="5410200" y="5118100"/>
                </a:lnTo>
                <a:lnTo>
                  <a:pt x="5410200" y="5130800"/>
                </a:lnTo>
                <a:lnTo>
                  <a:pt x="5410200" y="5143500"/>
                </a:lnTo>
                <a:lnTo>
                  <a:pt x="5410200" y="5156200"/>
                </a:lnTo>
                <a:lnTo>
                  <a:pt x="5410200" y="5168900"/>
                </a:lnTo>
                <a:lnTo>
                  <a:pt x="5410200" y="5181600"/>
                </a:lnTo>
                <a:lnTo>
                  <a:pt x="5410200" y="5194300"/>
                </a:lnTo>
                <a:lnTo>
                  <a:pt x="5410200" y="5207000"/>
                </a:lnTo>
                <a:lnTo>
                  <a:pt x="5410200" y="5219700"/>
                </a:lnTo>
                <a:lnTo>
                  <a:pt x="5410200" y="5232400"/>
                </a:lnTo>
                <a:lnTo>
                  <a:pt x="5410200" y="5245100"/>
                </a:lnTo>
                <a:lnTo>
                  <a:pt x="5410200" y="5257800"/>
                </a:lnTo>
                <a:lnTo>
                  <a:pt x="5410200" y="5270500"/>
                </a:lnTo>
                <a:lnTo>
                  <a:pt x="5410200" y="5283200"/>
                </a:lnTo>
                <a:lnTo>
                  <a:pt x="5410200" y="5295900"/>
                </a:lnTo>
                <a:lnTo>
                  <a:pt x="5410200" y="5308600"/>
                </a:lnTo>
                <a:lnTo>
                  <a:pt x="5410200" y="5321300"/>
                </a:lnTo>
                <a:lnTo>
                  <a:pt x="5410200" y="5334000"/>
                </a:lnTo>
                <a:lnTo>
                  <a:pt x="5410200" y="5346700"/>
                </a:lnTo>
                <a:lnTo>
                  <a:pt x="5410200" y="5359400"/>
                </a:lnTo>
                <a:lnTo>
                  <a:pt x="5410200" y="5372100"/>
                </a:lnTo>
                <a:lnTo>
                  <a:pt x="5410200" y="5384800"/>
                </a:lnTo>
                <a:lnTo>
                  <a:pt x="5410200" y="5397500"/>
                </a:lnTo>
                <a:lnTo>
                  <a:pt x="5410200" y="5410200"/>
                </a:lnTo>
                <a:lnTo>
                  <a:pt x="5410200" y="5422900"/>
                </a:lnTo>
                <a:lnTo>
                  <a:pt x="5410200" y="5435600"/>
                </a:lnTo>
                <a:lnTo>
                  <a:pt x="5410200" y="5448300"/>
                </a:lnTo>
                <a:lnTo>
                  <a:pt x="5410200" y="5461000"/>
                </a:lnTo>
                <a:lnTo>
                  <a:pt x="5410200" y="5473700"/>
                </a:lnTo>
                <a:lnTo>
                  <a:pt x="5410200" y="5486400"/>
                </a:lnTo>
                <a:lnTo>
                  <a:pt x="5410200" y="5499100"/>
                </a:lnTo>
                <a:lnTo>
                  <a:pt x="5410200" y="5511800"/>
                </a:lnTo>
                <a:lnTo>
                  <a:pt x="5410200" y="5524500"/>
                </a:lnTo>
                <a:lnTo>
                  <a:pt x="5410200" y="5537200"/>
                </a:lnTo>
                <a:lnTo>
                  <a:pt x="5410200" y="5549900"/>
                </a:lnTo>
                <a:lnTo>
                  <a:pt x="5410200" y="5562600"/>
                </a:lnTo>
                <a:lnTo>
                  <a:pt x="5410200" y="5575300"/>
                </a:lnTo>
                <a:lnTo>
                  <a:pt x="5410200" y="5588000"/>
                </a:lnTo>
                <a:lnTo>
                  <a:pt x="5410200" y="5600700"/>
                </a:lnTo>
                <a:lnTo>
                  <a:pt x="5410200" y="5613400"/>
                </a:lnTo>
                <a:lnTo>
                  <a:pt x="5410200" y="5626100"/>
                </a:lnTo>
                <a:lnTo>
                  <a:pt x="5410200" y="5638800"/>
                </a:lnTo>
                <a:lnTo>
                  <a:pt x="5410200" y="5651500"/>
                </a:lnTo>
                <a:lnTo>
                  <a:pt x="5410200" y="5664200"/>
                </a:lnTo>
                <a:lnTo>
                  <a:pt x="5410200" y="5676900"/>
                </a:lnTo>
                <a:lnTo>
                  <a:pt x="5410200" y="5689600"/>
                </a:lnTo>
                <a:lnTo>
                  <a:pt x="5410200" y="5702300"/>
                </a:lnTo>
                <a:lnTo>
                  <a:pt x="5410200" y="5715000"/>
                </a:lnTo>
                <a:lnTo>
                  <a:pt x="5410200" y="5727700"/>
                </a:lnTo>
                <a:lnTo>
                  <a:pt x="5410200" y="5740400"/>
                </a:lnTo>
                <a:lnTo>
                  <a:pt x="5410200" y="5753100"/>
                </a:lnTo>
                <a:lnTo>
                  <a:pt x="5410200" y="5765800"/>
                </a:lnTo>
                <a:lnTo>
                  <a:pt x="5410200" y="5778500"/>
                </a:lnTo>
                <a:lnTo>
                  <a:pt x="5410200" y="5791200"/>
                </a:lnTo>
                <a:lnTo>
                  <a:pt x="5410200" y="5803900"/>
                </a:lnTo>
                <a:lnTo>
                  <a:pt x="5410200" y="5816600"/>
                </a:lnTo>
                <a:lnTo>
                  <a:pt x="5410200" y="5829300"/>
                </a:lnTo>
                <a:lnTo>
                  <a:pt x="5410200" y="5842000"/>
                </a:lnTo>
                <a:lnTo>
                  <a:pt x="5410200" y="5854700"/>
                </a:lnTo>
                <a:lnTo>
                  <a:pt x="5410200" y="5867400"/>
                </a:lnTo>
                <a:lnTo>
                  <a:pt x="5410200" y="5880100"/>
                </a:lnTo>
                <a:lnTo>
                  <a:pt x="5410200" y="5892800"/>
                </a:lnTo>
                <a:lnTo>
                  <a:pt x="5410200" y="5905500"/>
                </a:lnTo>
                <a:lnTo>
                  <a:pt x="5410200" y="5918200"/>
                </a:lnTo>
                <a:lnTo>
                  <a:pt x="5410200" y="5930900"/>
                </a:lnTo>
                <a:lnTo>
                  <a:pt x="5410200" y="5943600"/>
                </a:lnTo>
                <a:lnTo>
                  <a:pt x="5410200" y="5956300"/>
                </a:lnTo>
                <a:lnTo>
                  <a:pt x="5410200" y="5969000"/>
                </a:lnTo>
                <a:lnTo>
                  <a:pt x="5410200" y="5981700"/>
                </a:lnTo>
                <a:lnTo>
                  <a:pt x="5410200" y="5994400"/>
                </a:lnTo>
                <a:lnTo>
                  <a:pt x="5410200" y="6007100"/>
                </a:lnTo>
                <a:lnTo>
                  <a:pt x="5410200" y="6019800"/>
                </a:lnTo>
                <a:lnTo>
                  <a:pt x="5410200" y="6032500"/>
                </a:lnTo>
                <a:lnTo>
                  <a:pt x="5410200" y="6045200"/>
                </a:lnTo>
                <a:lnTo>
                  <a:pt x="5410200" y="6057900"/>
                </a:lnTo>
                <a:lnTo>
                  <a:pt x="5410200" y="6070600"/>
                </a:lnTo>
                <a:lnTo>
                  <a:pt x="5410200" y="6083300"/>
                </a:lnTo>
                <a:lnTo>
                  <a:pt x="5410200" y="6096000"/>
                </a:lnTo>
                <a:lnTo>
                  <a:pt x="5410200" y="6108700"/>
                </a:lnTo>
                <a:lnTo>
                  <a:pt x="5410200" y="6121400"/>
                </a:lnTo>
                <a:lnTo>
                  <a:pt x="5410200" y="6134100"/>
                </a:lnTo>
                <a:lnTo>
                  <a:pt x="5410200" y="6146800"/>
                </a:lnTo>
                <a:lnTo>
                  <a:pt x="5410200" y="6159500"/>
                </a:lnTo>
                <a:lnTo>
                  <a:pt x="5410200" y="6172200"/>
                </a:lnTo>
                <a:lnTo>
                  <a:pt x="5410200" y="6184900"/>
                </a:lnTo>
                <a:lnTo>
                  <a:pt x="5410200" y="6197600"/>
                </a:lnTo>
                <a:lnTo>
                  <a:pt x="5410200" y="6210300"/>
                </a:lnTo>
                <a:lnTo>
                  <a:pt x="5410200" y="6223000"/>
                </a:lnTo>
                <a:lnTo>
                  <a:pt x="5410200" y="6235700"/>
                </a:lnTo>
                <a:lnTo>
                  <a:pt x="5410200" y="6248400"/>
                </a:lnTo>
                <a:lnTo>
                  <a:pt x="5410200" y="6261100"/>
                </a:lnTo>
                <a:lnTo>
                  <a:pt x="5410200" y="6273800"/>
                </a:lnTo>
                <a:lnTo>
                  <a:pt x="5410200" y="6286500"/>
                </a:lnTo>
                <a:lnTo>
                  <a:pt x="5410200" y="6299200"/>
                </a:lnTo>
                <a:lnTo>
                  <a:pt x="5410200" y="6311900"/>
                </a:lnTo>
                <a:lnTo>
                  <a:pt x="5410200" y="6324600"/>
                </a:lnTo>
                <a:lnTo>
                  <a:pt x="5410200" y="6337300"/>
                </a:lnTo>
                <a:lnTo>
                  <a:pt x="5410200" y="6350000"/>
                </a:lnTo>
                <a:lnTo>
                  <a:pt x="5410200" y="6362700"/>
                </a:lnTo>
                <a:lnTo>
                  <a:pt x="5410200" y="6375400"/>
                </a:lnTo>
                <a:lnTo>
                  <a:pt x="5410200" y="6388100"/>
                </a:lnTo>
                <a:lnTo>
                  <a:pt x="5410200" y="6400800"/>
                </a:lnTo>
                <a:lnTo>
                  <a:pt x="5410200" y="6413500"/>
                </a:lnTo>
                <a:lnTo>
                  <a:pt x="5410200" y="6426200"/>
                </a:lnTo>
                <a:lnTo>
                  <a:pt x="5410200" y="6438900"/>
                </a:lnTo>
                <a:lnTo>
                  <a:pt x="5410200" y="6451600"/>
                </a:lnTo>
                <a:lnTo>
                  <a:pt x="5410200" y="6464300"/>
                </a:lnTo>
                <a:lnTo>
                  <a:pt x="5410200" y="6477000"/>
                </a:lnTo>
                <a:lnTo>
                  <a:pt x="5410200" y="6489700"/>
                </a:lnTo>
                <a:lnTo>
                  <a:pt x="5410200" y="6502400"/>
                </a:lnTo>
                <a:lnTo>
                  <a:pt x="5410200" y="6515100"/>
                </a:lnTo>
                <a:lnTo>
                  <a:pt x="5410200" y="6527800"/>
                </a:lnTo>
                <a:lnTo>
                  <a:pt x="5410200" y="6540500"/>
                </a:lnTo>
                <a:lnTo>
                  <a:pt x="5410200" y="6553200"/>
                </a:lnTo>
                <a:lnTo>
                  <a:pt x="5410200" y="6565900"/>
                </a:lnTo>
                <a:lnTo>
                  <a:pt x="5410200" y="6578600"/>
                </a:lnTo>
                <a:lnTo>
                  <a:pt x="5410200" y="6591300"/>
                </a:lnTo>
                <a:lnTo>
                  <a:pt x="5410200" y="6604000"/>
                </a:lnTo>
                <a:lnTo>
                  <a:pt x="5410200" y="6616700"/>
                </a:lnTo>
                <a:lnTo>
                  <a:pt x="5410200" y="6629400"/>
                </a:lnTo>
                <a:lnTo>
                  <a:pt x="5410200" y="6642100"/>
                </a:lnTo>
                <a:lnTo>
                  <a:pt x="5410200" y="6654800"/>
                </a:lnTo>
                <a:lnTo>
                  <a:pt x="5410200" y="6667500"/>
                </a:lnTo>
                <a:lnTo>
                  <a:pt x="5410200" y="6680200"/>
                </a:lnTo>
                <a:lnTo>
                  <a:pt x="5410200" y="6692900"/>
                </a:lnTo>
                <a:lnTo>
                  <a:pt x="5410200" y="6705600"/>
                </a:lnTo>
                <a:lnTo>
                  <a:pt x="5410200" y="6718300"/>
                </a:lnTo>
                <a:lnTo>
                  <a:pt x="5410200" y="6731000"/>
                </a:lnTo>
                <a:lnTo>
                  <a:pt x="5410200" y="6743700"/>
                </a:lnTo>
                <a:lnTo>
                  <a:pt x="5410200" y="6756400"/>
                </a:lnTo>
                <a:lnTo>
                  <a:pt x="5410200" y="6769100"/>
                </a:lnTo>
                <a:lnTo>
                  <a:pt x="5410200" y="6781800"/>
                </a:lnTo>
                <a:lnTo>
                  <a:pt x="5410200" y="6794500"/>
                </a:lnTo>
                <a:lnTo>
                  <a:pt x="5410200" y="6807200"/>
                </a:lnTo>
                <a:lnTo>
                  <a:pt x="5410200" y="6819900"/>
                </a:lnTo>
                <a:lnTo>
                  <a:pt x="5410200" y="6832600"/>
                </a:lnTo>
                <a:lnTo>
                  <a:pt x="5410200" y="6845300"/>
                </a:lnTo>
                <a:lnTo>
                  <a:pt x="5410200" y="6858000"/>
                </a:lnTo>
                <a:lnTo>
                  <a:pt x="5410200" y="6870700"/>
                </a:lnTo>
                <a:lnTo>
                  <a:pt x="5410200" y="6883400"/>
                </a:lnTo>
                <a:lnTo>
                  <a:pt x="5410200" y="6896100"/>
                </a:lnTo>
                <a:lnTo>
                  <a:pt x="5410200" y="6908800"/>
                </a:lnTo>
                <a:lnTo>
                  <a:pt x="5410200" y="6921500"/>
                </a:lnTo>
                <a:lnTo>
                  <a:pt x="5410200" y="6934200"/>
                </a:lnTo>
                <a:lnTo>
                  <a:pt x="5410200" y="6946900"/>
                </a:lnTo>
                <a:lnTo>
                  <a:pt x="5410200" y="6959600"/>
                </a:lnTo>
                <a:lnTo>
                  <a:pt x="5410200" y="6972300"/>
                </a:lnTo>
                <a:lnTo>
                  <a:pt x="5410200" y="6985000"/>
                </a:lnTo>
                <a:lnTo>
                  <a:pt x="5410200" y="6997700"/>
                </a:lnTo>
                <a:lnTo>
                  <a:pt x="5410200" y="7010400"/>
                </a:lnTo>
                <a:lnTo>
                  <a:pt x="5410200" y="7023100"/>
                </a:lnTo>
                <a:lnTo>
                  <a:pt x="5410200" y="7035800"/>
                </a:lnTo>
                <a:lnTo>
                  <a:pt x="5410200" y="7048500"/>
                </a:lnTo>
                <a:lnTo>
                  <a:pt x="5410200" y="7061200"/>
                </a:lnTo>
                <a:lnTo>
                  <a:pt x="5410200" y="7073900"/>
                </a:lnTo>
                <a:lnTo>
                  <a:pt x="5410200" y="7086600"/>
                </a:lnTo>
                <a:lnTo>
                  <a:pt x="5410200" y="7099300"/>
                </a:lnTo>
                <a:lnTo>
                  <a:pt x="5410200" y="7112000"/>
                </a:lnTo>
                <a:lnTo>
                  <a:pt x="5410200" y="7124700"/>
                </a:lnTo>
                <a:lnTo>
                  <a:pt x="5410200" y="7137400"/>
                </a:lnTo>
                <a:lnTo>
                  <a:pt x="5410200" y="7150100"/>
                </a:lnTo>
                <a:lnTo>
                  <a:pt x="5410200" y="7162800"/>
                </a:lnTo>
                <a:lnTo>
                  <a:pt x="5410200" y="7175500"/>
                </a:lnTo>
                <a:lnTo>
                  <a:pt x="5410200" y="7188200"/>
                </a:lnTo>
                <a:lnTo>
                  <a:pt x="5410200" y="7200900"/>
                </a:lnTo>
                <a:lnTo>
                  <a:pt x="5410200" y="7213600"/>
                </a:lnTo>
                <a:lnTo>
                  <a:pt x="5410200" y="7226300"/>
                </a:lnTo>
                <a:lnTo>
                  <a:pt x="5410200" y="7239000"/>
                </a:lnTo>
                <a:lnTo>
                  <a:pt x="5410200" y="7251700"/>
                </a:lnTo>
                <a:lnTo>
                  <a:pt x="5410200" y="7264400"/>
                </a:lnTo>
                <a:lnTo>
                  <a:pt x="5410200" y="7277100"/>
                </a:lnTo>
                <a:lnTo>
                  <a:pt x="5410200" y="7289800"/>
                </a:lnTo>
                <a:lnTo>
                  <a:pt x="5410200" y="7302500"/>
                </a:lnTo>
                <a:lnTo>
                  <a:pt x="5410200" y="7315200"/>
                </a:lnTo>
                <a:lnTo>
                  <a:pt x="5410200" y="7327900"/>
                </a:lnTo>
                <a:lnTo>
                  <a:pt x="5410200" y="7340600"/>
                </a:lnTo>
                <a:lnTo>
                  <a:pt x="5410200" y="7353300"/>
                </a:lnTo>
                <a:lnTo>
                  <a:pt x="5410200" y="7366000"/>
                </a:lnTo>
                <a:lnTo>
                  <a:pt x="5410200" y="7378700"/>
                </a:lnTo>
                <a:lnTo>
                  <a:pt x="5410200" y="7391400"/>
                </a:lnTo>
                <a:lnTo>
                  <a:pt x="5410200" y="7404100"/>
                </a:lnTo>
                <a:lnTo>
                  <a:pt x="5410200" y="7416800"/>
                </a:lnTo>
                <a:lnTo>
                  <a:pt x="5410200" y="7429500"/>
                </a:lnTo>
                <a:lnTo>
                  <a:pt x="5410200" y="7442200"/>
                </a:lnTo>
                <a:lnTo>
                  <a:pt x="5410200" y="7454900"/>
                </a:lnTo>
                <a:lnTo>
                  <a:pt x="5410200" y="7467600"/>
                </a:lnTo>
                <a:lnTo>
                  <a:pt x="5410200" y="7480300"/>
                </a:lnTo>
                <a:lnTo>
                  <a:pt x="5410200" y="7493000"/>
                </a:lnTo>
                <a:lnTo>
                  <a:pt x="5410200" y="7505700"/>
                </a:lnTo>
                <a:lnTo>
                  <a:pt x="5410200" y="7518400"/>
                </a:lnTo>
                <a:lnTo>
                  <a:pt x="5410200" y="7531100"/>
                </a:lnTo>
                <a:lnTo>
                  <a:pt x="5410200" y="7543800"/>
                </a:lnTo>
                <a:lnTo>
                  <a:pt x="5410200" y="7556500"/>
                </a:lnTo>
                <a:lnTo>
                  <a:pt x="5410200" y="7569200"/>
                </a:lnTo>
                <a:lnTo>
                  <a:pt x="5410200" y="7581900"/>
                </a:lnTo>
                <a:lnTo>
                  <a:pt x="5410200" y="7594600"/>
                </a:lnTo>
                <a:lnTo>
                  <a:pt x="5410200" y="7607300"/>
                </a:lnTo>
                <a:lnTo>
                  <a:pt x="5410200" y="7620000"/>
                </a:lnTo>
                <a:lnTo>
                  <a:pt x="5410200" y="7632700"/>
                </a:lnTo>
                <a:lnTo>
                  <a:pt x="5410200" y="7645400"/>
                </a:lnTo>
                <a:lnTo>
                  <a:pt x="5410200" y="7658100"/>
                </a:lnTo>
                <a:lnTo>
                  <a:pt x="5410200" y="7670800"/>
                </a:lnTo>
                <a:lnTo>
                  <a:pt x="5410200" y="7683500"/>
                </a:lnTo>
                <a:lnTo>
                  <a:pt x="5410200" y="7696200"/>
                </a:lnTo>
                <a:lnTo>
                  <a:pt x="5410200" y="7708900"/>
                </a:lnTo>
                <a:lnTo>
                  <a:pt x="5410200" y="7721600"/>
                </a:lnTo>
                <a:lnTo>
                  <a:pt x="5410200" y="7734300"/>
                </a:lnTo>
                <a:lnTo>
                  <a:pt x="5410200" y="7747000"/>
                </a:lnTo>
                <a:lnTo>
                  <a:pt x="5410200" y="7759700"/>
                </a:lnTo>
                <a:lnTo>
                  <a:pt x="5410200" y="7772400"/>
                </a:lnTo>
                <a:lnTo>
                  <a:pt x="5410200" y="7785100"/>
                </a:lnTo>
                <a:lnTo>
                  <a:pt x="5410200" y="7797800"/>
                </a:lnTo>
                <a:lnTo>
                  <a:pt x="5410200" y="7810500"/>
                </a:lnTo>
                <a:lnTo>
                  <a:pt x="5410200" y="7823200"/>
                </a:lnTo>
                <a:lnTo>
                  <a:pt x="5410200" y="7835900"/>
                </a:lnTo>
                <a:lnTo>
                  <a:pt x="5410200" y="7848600"/>
                </a:lnTo>
                <a:lnTo>
                  <a:pt x="5410200" y="7861300"/>
                </a:lnTo>
                <a:lnTo>
                  <a:pt x="5410200" y="7874000"/>
                </a:lnTo>
                <a:lnTo>
                  <a:pt x="5410200" y="7886700"/>
                </a:lnTo>
                <a:lnTo>
                  <a:pt x="5410200" y="7899400"/>
                </a:lnTo>
                <a:lnTo>
                  <a:pt x="5410200" y="7912100"/>
                </a:lnTo>
                <a:lnTo>
                  <a:pt x="5410200" y="7924800"/>
                </a:lnTo>
                <a:lnTo>
                  <a:pt x="5410200" y="7937500"/>
                </a:lnTo>
                <a:lnTo>
                  <a:pt x="5410200" y="7950200"/>
                </a:lnTo>
                <a:lnTo>
                  <a:pt x="5410200" y="7962900"/>
                </a:lnTo>
                <a:lnTo>
                  <a:pt x="5410200" y="7975600"/>
                </a:lnTo>
                <a:lnTo>
                  <a:pt x="5410200" y="7988300"/>
                </a:lnTo>
                <a:lnTo>
                  <a:pt x="5410200" y="8001000"/>
                </a:lnTo>
                <a:lnTo>
                  <a:pt x="5410200" y="8013700"/>
                </a:lnTo>
                <a:lnTo>
                  <a:pt x="5410200" y="8026400"/>
                </a:lnTo>
                <a:lnTo>
                  <a:pt x="5410200" y="8039100"/>
                </a:lnTo>
                <a:lnTo>
                  <a:pt x="5410200" y="8051800"/>
                </a:lnTo>
                <a:lnTo>
                  <a:pt x="5410200" y="8064500"/>
                </a:lnTo>
                <a:lnTo>
                  <a:pt x="5410200" y="8077200"/>
                </a:lnTo>
                <a:lnTo>
                  <a:pt x="5410200" y="8089900"/>
                </a:lnTo>
                <a:lnTo>
                  <a:pt x="5410200" y="8102600"/>
                </a:lnTo>
                <a:lnTo>
                  <a:pt x="5410200" y="8115300"/>
                </a:lnTo>
                <a:lnTo>
                  <a:pt x="5410200" y="8128000"/>
                </a:lnTo>
                <a:lnTo>
                  <a:pt x="5410200" y="8140700"/>
                </a:lnTo>
                <a:lnTo>
                  <a:pt x="5410200" y="8153400"/>
                </a:lnTo>
                <a:lnTo>
                  <a:pt x="5410200" y="8166100"/>
                </a:lnTo>
                <a:lnTo>
                  <a:pt x="5410200" y="8178800"/>
                </a:lnTo>
                <a:lnTo>
                  <a:pt x="5410200" y="8191500"/>
                </a:lnTo>
                <a:lnTo>
                  <a:pt x="5410200" y="8204200"/>
                </a:lnTo>
                <a:lnTo>
                  <a:pt x="5410200" y="8216900"/>
                </a:lnTo>
                <a:lnTo>
                  <a:pt x="5410200" y="8229600"/>
                </a:lnTo>
                <a:lnTo>
                  <a:pt x="5410200" y="8242300"/>
                </a:lnTo>
                <a:lnTo>
                  <a:pt x="5410200" y="8255000"/>
                </a:lnTo>
                <a:lnTo>
                  <a:pt x="5410200" y="8267700"/>
                </a:lnTo>
                <a:lnTo>
                  <a:pt x="5410200" y="8280400"/>
                </a:lnTo>
                <a:lnTo>
                  <a:pt x="5410200" y="8293100"/>
                </a:lnTo>
                <a:lnTo>
                  <a:pt x="5410200" y="8305800"/>
                </a:lnTo>
                <a:lnTo>
                  <a:pt x="5410200" y="8318500"/>
                </a:lnTo>
                <a:lnTo>
                  <a:pt x="5410200" y="8331200"/>
                </a:lnTo>
                <a:lnTo>
                  <a:pt x="5410200" y="8343900"/>
                </a:lnTo>
                <a:lnTo>
                  <a:pt x="5410200" y="8356600"/>
                </a:lnTo>
                <a:lnTo>
                  <a:pt x="5410200" y="8369300"/>
                </a:lnTo>
                <a:lnTo>
                  <a:pt x="5410200" y="8382000"/>
                </a:lnTo>
                <a:lnTo>
                  <a:pt x="5410200" y="8394700"/>
                </a:lnTo>
                <a:lnTo>
                  <a:pt x="5410200" y="8407400"/>
                </a:lnTo>
                <a:lnTo>
                  <a:pt x="5410200" y="8420100"/>
                </a:lnTo>
                <a:lnTo>
                  <a:pt x="5410200" y="8432800"/>
                </a:lnTo>
                <a:lnTo>
                  <a:pt x="5410200" y="8445500"/>
                </a:lnTo>
                <a:lnTo>
                  <a:pt x="5410200" y="8458200"/>
                </a:lnTo>
                <a:lnTo>
                  <a:pt x="5410200" y="8470900"/>
                </a:lnTo>
                <a:lnTo>
                  <a:pt x="5410200" y="8483600"/>
                </a:lnTo>
                <a:lnTo>
                  <a:pt x="5410200" y="8496300"/>
                </a:lnTo>
                <a:lnTo>
                  <a:pt x="5410200" y="8509000"/>
                </a:lnTo>
                <a:lnTo>
                  <a:pt x="5410200" y="8521700"/>
                </a:lnTo>
                <a:lnTo>
                  <a:pt x="5410200" y="8534400"/>
                </a:lnTo>
                <a:lnTo>
                  <a:pt x="5410200" y="8547100"/>
                </a:lnTo>
                <a:lnTo>
                  <a:pt x="5410200" y="8559800"/>
                </a:lnTo>
                <a:lnTo>
                  <a:pt x="5410200" y="8572500"/>
                </a:lnTo>
                <a:lnTo>
                  <a:pt x="5410200" y="8585200"/>
                </a:lnTo>
                <a:lnTo>
                  <a:pt x="5410200" y="8597900"/>
                </a:lnTo>
                <a:lnTo>
                  <a:pt x="5410200" y="8610600"/>
                </a:lnTo>
                <a:lnTo>
                  <a:pt x="5410200" y="8623300"/>
                </a:lnTo>
                <a:lnTo>
                  <a:pt x="5410200" y="8636000"/>
                </a:lnTo>
                <a:lnTo>
                  <a:pt x="5410200" y="8648700"/>
                </a:lnTo>
                <a:lnTo>
                  <a:pt x="5410200" y="8661400"/>
                </a:lnTo>
                <a:lnTo>
                  <a:pt x="5410200" y="8674100"/>
                </a:lnTo>
                <a:lnTo>
                  <a:pt x="5410200" y="8686800"/>
                </a:lnTo>
                <a:lnTo>
                  <a:pt x="5410200" y="8699500"/>
                </a:lnTo>
                <a:lnTo>
                  <a:pt x="5410200" y="8712200"/>
                </a:lnTo>
                <a:lnTo>
                  <a:pt x="5410200" y="8724900"/>
                </a:lnTo>
                <a:lnTo>
                  <a:pt x="5410200" y="8737600"/>
                </a:lnTo>
                <a:lnTo>
                  <a:pt x="5410200" y="8750300"/>
                </a:lnTo>
                <a:lnTo>
                  <a:pt x="5410200" y="8763000"/>
                </a:lnTo>
                <a:lnTo>
                  <a:pt x="5410200" y="8775700"/>
                </a:lnTo>
                <a:lnTo>
                  <a:pt x="5410200" y="8788400"/>
                </a:lnTo>
                <a:lnTo>
                  <a:pt x="5410200" y="8801100"/>
                </a:lnTo>
                <a:lnTo>
                  <a:pt x="5410200" y="8813800"/>
                </a:lnTo>
                <a:lnTo>
                  <a:pt x="5410200" y="8826500"/>
                </a:lnTo>
                <a:lnTo>
                  <a:pt x="5410200" y="8839200"/>
                </a:lnTo>
                <a:lnTo>
                  <a:pt x="5410200" y="8851900"/>
                </a:lnTo>
                <a:lnTo>
                  <a:pt x="5410200" y="8864600"/>
                </a:lnTo>
                <a:lnTo>
                  <a:pt x="5410200" y="8877300"/>
                </a:lnTo>
                <a:lnTo>
                  <a:pt x="5410200" y="8890000"/>
                </a:lnTo>
                <a:lnTo>
                  <a:pt x="5410200" y="8902700"/>
                </a:lnTo>
                <a:lnTo>
                  <a:pt x="5410200" y="8915400"/>
                </a:lnTo>
                <a:lnTo>
                  <a:pt x="5410200" y="8928100"/>
                </a:lnTo>
                <a:lnTo>
                  <a:pt x="5410200" y="8940800"/>
                </a:lnTo>
                <a:lnTo>
                  <a:pt x="5410200" y="8953500"/>
                </a:lnTo>
                <a:lnTo>
                  <a:pt x="5410200" y="8966200"/>
                </a:lnTo>
                <a:lnTo>
                  <a:pt x="5410200" y="8978900"/>
                </a:lnTo>
                <a:lnTo>
                  <a:pt x="5410200" y="8991600"/>
                </a:lnTo>
                <a:lnTo>
                  <a:pt x="5410200" y="9004300"/>
                </a:lnTo>
                <a:lnTo>
                  <a:pt x="5410200" y="9017000"/>
                </a:lnTo>
                <a:lnTo>
                  <a:pt x="5410200" y="9029700"/>
                </a:lnTo>
                <a:lnTo>
                  <a:pt x="5410200" y="9042400"/>
                </a:lnTo>
                <a:lnTo>
                  <a:pt x="5410200" y="9055100"/>
                </a:lnTo>
                <a:lnTo>
                  <a:pt x="5410200" y="9067800"/>
                </a:lnTo>
                <a:lnTo>
                  <a:pt x="5410200" y="9080500"/>
                </a:lnTo>
                <a:lnTo>
                  <a:pt x="5410200" y="9093200"/>
                </a:lnTo>
                <a:lnTo>
                  <a:pt x="5410200" y="9105900"/>
                </a:lnTo>
                <a:lnTo>
                  <a:pt x="5410200" y="9118600"/>
                </a:lnTo>
                <a:lnTo>
                  <a:pt x="0" y="9131300"/>
                </a:lnTo>
                <a:lnTo>
                  <a:pt x="0" y="9118600"/>
                </a:lnTo>
                <a:lnTo>
                  <a:pt x="0" y="9105900"/>
                </a:lnTo>
                <a:lnTo>
                  <a:pt x="0" y="9093200"/>
                </a:lnTo>
                <a:lnTo>
                  <a:pt x="0" y="9080500"/>
                </a:lnTo>
                <a:lnTo>
                  <a:pt x="0" y="9067800"/>
                </a:lnTo>
                <a:lnTo>
                  <a:pt x="0" y="9055100"/>
                </a:lnTo>
                <a:lnTo>
                  <a:pt x="0" y="9042400"/>
                </a:lnTo>
                <a:lnTo>
                  <a:pt x="0" y="9029700"/>
                </a:lnTo>
                <a:lnTo>
                  <a:pt x="0" y="9017000"/>
                </a:lnTo>
                <a:lnTo>
                  <a:pt x="0" y="9004300"/>
                </a:lnTo>
                <a:lnTo>
                  <a:pt x="0" y="8991600"/>
                </a:lnTo>
                <a:lnTo>
                  <a:pt x="0" y="8978900"/>
                </a:lnTo>
                <a:lnTo>
                  <a:pt x="0" y="8966200"/>
                </a:lnTo>
                <a:lnTo>
                  <a:pt x="0" y="8953500"/>
                </a:lnTo>
                <a:lnTo>
                  <a:pt x="0" y="8940800"/>
                </a:lnTo>
                <a:lnTo>
                  <a:pt x="0" y="8928100"/>
                </a:lnTo>
                <a:lnTo>
                  <a:pt x="0" y="8915400"/>
                </a:lnTo>
                <a:lnTo>
                  <a:pt x="0" y="8902700"/>
                </a:lnTo>
                <a:lnTo>
                  <a:pt x="0" y="8890000"/>
                </a:lnTo>
                <a:lnTo>
                  <a:pt x="0" y="8877300"/>
                </a:lnTo>
                <a:lnTo>
                  <a:pt x="0" y="8864600"/>
                </a:lnTo>
                <a:lnTo>
                  <a:pt x="0" y="8851900"/>
                </a:lnTo>
                <a:lnTo>
                  <a:pt x="0" y="8839200"/>
                </a:lnTo>
                <a:lnTo>
                  <a:pt x="0" y="8826500"/>
                </a:lnTo>
                <a:lnTo>
                  <a:pt x="0" y="8813800"/>
                </a:lnTo>
                <a:lnTo>
                  <a:pt x="0" y="8801100"/>
                </a:lnTo>
                <a:lnTo>
                  <a:pt x="0" y="8788400"/>
                </a:lnTo>
                <a:lnTo>
                  <a:pt x="0" y="8775700"/>
                </a:lnTo>
                <a:lnTo>
                  <a:pt x="0" y="8763000"/>
                </a:lnTo>
                <a:lnTo>
                  <a:pt x="0" y="8750300"/>
                </a:lnTo>
                <a:lnTo>
                  <a:pt x="0" y="8737600"/>
                </a:lnTo>
                <a:lnTo>
                  <a:pt x="0" y="8724900"/>
                </a:lnTo>
                <a:lnTo>
                  <a:pt x="0" y="8712200"/>
                </a:lnTo>
                <a:lnTo>
                  <a:pt x="0" y="8699500"/>
                </a:lnTo>
                <a:lnTo>
                  <a:pt x="0" y="8686800"/>
                </a:lnTo>
                <a:lnTo>
                  <a:pt x="0" y="8674100"/>
                </a:lnTo>
                <a:lnTo>
                  <a:pt x="0" y="8661400"/>
                </a:lnTo>
                <a:lnTo>
                  <a:pt x="0" y="8648700"/>
                </a:lnTo>
                <a:lnTo>
                  <a:pt x="0" y="8636000"/>
                </a:lnTo>
                <a:lnTo>
                  <a:pt x="0" y="8623300"/>
                </a:lnTo>
                <a:lnTo>
                  <a:pt x="0" y="8610600"/>
                </a:lnTo>
                <a:lnTo>
                  <a:pt x="0" y="8597900"/>
                </a:lnTo>
                <a:lnTo>
                  <a:pt x="0" y="8585200"/>
                </a:lnTo>
                <a:lnTo>
                  <a:pt x="0" y="8572500"/>
                </a:lnTo>
                <a:lnTo>
                  <a:pt x="0" y="8559800"/>
                </a:lnTo>
                <a:lnTo>
                  <a:pt x="0" y="8547100"/>
                </a:lnTo>
                <a:lnTo>
                  <a:pt x="0" y="8534400"/>
                </a:lnTo>
                <a:lnTo>
                  <a:pt x="0" y="8521700"/>
                </a:lnTo>
                <a:lnTo>
                  <a:pt x="0" y="8509000"/>
                </a:lnTo>
                <a:lnTo>
                  <a:pt x="0" y="8496300"/>
                </a:lnTo>
                <a:lnTo>
                  <a:pt x="0" y="8483600"/>
                </a:lnTo>
                <a:lnTo>
                  <a:pt x="0" y="8470900"/>
                </a:lnTo>
                <a:lnTo>
                  <a:pt x="0" y="8458200"/>
                </a:lnTo>
                <a:lnTo>
                  <a:pt x="0" y="8445500"/>
                </a:lnTo>
                <a:lnTo>
                  <a:pt x="0" y="8432800"/>
                </a:lnTo>
                <a:lnTo>
                  <a:pt x="0" y="8420100"/>
                </a:lnTo>
                <a:lnTo>
                  <a:pt x="0" y="8407400"/>
                </a:lnTo>
                <a:lnTo>
                  <a:pt x="0" y="8394700"/>
                </a:lnTo>
                <a:lnTo>
                  <a:pt x="0" y="8382000"/>
                </a:lnTo>
                <a:lnTo>
                  <a:pt x="0" y="8369300"/>
                </a:lnTo>
                <a:lnTo>
                  <a:pt x="0" y="8356600"/>
                </a:lnTo>
                <a:lnTo>
                  <a:pt x="0" y="8343900"/>
                </a:lnTo>
                <a:lnTo>
                  <a:pt x="0" y="8331200"/>
                </a:lnTo>
                <a:lnTo>
                  <a:pt x="0" y="8318500"/>
                </a:lnTo>
                <a:lnTo>
                  <a:pt x="0" y="8305800"/>
                </a:lnTo>
                <a:lnTo>
                  <a:pt x="0" y="8293100"/>
                </a:lnTo>
                <a:lnTo>
                  <a:pt x="0" y="8280400"/>
                </a:lnTo>
                <a:lnTo>
                  <a:pt x="0" y="8267700"/>
                </a:lnTo>
                <a:lnTo>
                  <a:pt x="0" y="8255000"/>
                </a:lnTo>
                <a:lnTo>
                  <a:pt x="0" y="8242300"/>
                </a:lnTo>
                <a:lnTo>
                  <a:pt x="0" y="8229600"/>
                </a:lnTo>
                <a:lnTo>
                  <a:pt x="0" y="8216900"/>
                </a:lnTo>
                <a:lnTo>
                  <a:pt x="0" y="8204200"/>
                </a:lnTo>
                <a:lnTo>
                  <a:pt x="0" y="8191500"/>
                </a:lnTo>
                <a:lnTo>
                  <a:pt x="0" y="8178800"/>
                </a:lnTo>
                <a:lnTo>
                  <a:pt x="0" y="8166100"/>
                </a:lnTo>
                <a:lnTo>
                  <a:pt x="0" y="8153400"/>
                </a:lnTo>
                <a:lnTo>
                  <a:pt x="0" y="8140700"/>
                </a:lnTo>
                <a:lnTo>
                  <a:pt x="0" y="8128000"/>
                </a:lnTo>
                <a:lnTo>
                  <a:pt x="0" y="8115300"/>
                </a:lnTo>
                <a:lnTo>
                  <a:pt x="0" y="8102600"/>
                </a:lnTo>
                <a:lnTo>
                  <a:pt x="0" y="8089900"/>
                </a:lnTo>
                <a:lnTo>
                  <a:pt x="0" y="8077200"/>
                </a:lnTo>
                <a:lnTo>
                  <a:pt x="0" y="8064500"/>
                </a:lnTo>
                <a:lnTo>
                  <a:pt x="0" y="8051800"/>
                </a:lnTo>
                <a:lnTo>
                  <a:pt x="0" y="8039100"/>
                </a:lnTo>
                <a:lnTo>
                  <a:pt x="0" y="8026400"/>
                </a:lnTo>
                <a:lnTo>
                  <a:pt x="0" y="8013700"/>
                </a:lnTo>
                <a:lnTo>
                  <a:pt x="0" y="8001000"/>
                </a:lnTo>
                <a:lnTo>
                  <a:pt x="0" y="7988300"/>
                </a:lnTo>
                <a:lnTo>
                  <a:pt x="0" y="7975600"/>
                </a:lnTo>
                <a:lnTo>
                  <a:pt x="0" y="7962900"/>
                </a:lnTo>
                <a:lnTo>
                  <a:pt x="0" y="7950200"/>
                </a:lnTo>
                <a:lnTo>
                  <a:pt x="0" y="7937500"/>
                </a:lnTo>
                <a:lnTo>
                  <a:pt x="0" y="7924800"/>
                </a:lnTo>
                <a:lnTo>
                  <a:pt x="0" y="7912100"/>
                </a:lnTo>
                <a:lnTo>
                  <a:pt x="0" y="7899400"/>
                </a:lnTo>
                <a:lnTo>
                  <a:pt x="0" y="7886700"/>
                </a:lnTo>
                <a:lnTo>
                  <a:pt x="0" y="7874000"/>
                </a:lnTo>
                <a:lnTo>
                  <a:pt x="0" y="7861300"/>
                </a:lnTo>
                <a:lnTo>
                  <a:pt x="0" y="7848600"/>
                </a:lnTo>
                <a:lnTo>
                  <a:pt x="0" y="7835900"/>
                </a:lnTo>
                <a:lnTo>
                  <a:pt x="0" y="7823200"/>
                </a:lnTo>
                <a:lnTo>
                  <a:pt x="0" y="7810500"/>
                </a:lnTo>
                <a:lnTo>
                  <a:pt x="0" y="7797800"/>
                </a:lnTo>
                <a:lnTo>
                  <a:pt x="0" y="7785100"/>
                </a:lnTo>
                <a:lnTo>
                  <a:pt x="0" y="7772400"/>
                </a:lnTo>
                <a:lnTo>
                  <a:pt x="0" y="7759700"/>
                </a:lnTo>
                <a:lnTo>
                  <a:pt x="0" y="7747000"/>
                </a:lnTo>
                <a:lnTo>
                  <a:pt x="0" y="7734300"/>
                </a:lnTo>
                <a:lnTo>
                  <a:pt x="0" y="7721600"/>
                </a:lnTo>
                <a:lnTo>
                  <a:pt x="0" y="7708900"/>
                </a:lnTo>
                <a:lnTo>
                  <a:pt x="0" y="7696200"/>
                </a:lnTo>
                <a:lnTo>
                  <a:pt x="0" y="7683500"/>
                </a:lnTo>
                <a:lnTo>
                  <a:pt x="0" y="7670800"/>
                </a:lnTo>
                <a:lnTo>
                  <a:pt x="0" y="7658100"/>
                </a:lnTo>
                <a:lnTo>
                  <a:pt x="0" y="7645400"/>
                </a:lnTo>
                <a:lnTo>
                  <a:pt x="0" y="7632700"/>
                </a:lnTo>
                <a:lnTo>
                  <a:pt x="0" y="7620000"/>
                </a:lnTo>
                <a:lnTo>
                  <a:pt x="0" y="7607300"/>
                </a:lnTo>
                <a:lnTo>
                  <a:pt x="0" y="7594600"/>
                </a:lnTo>
                <a:lnTo>
                  <a:pt x="0" y="7581900"/>
                </a:lnTo>
                <a:lnTo>
                  <a:pt x="0" y="7569200"/>
                </a:lnTo>
                <a:lnTo>
                  <a:pt x="0" y="7556500"/>
                </a:lnTo>
                <a:lnTo>
                  <a:pt x="0" y="7543800"/>
                </a:lnTo>
                <a:lnTo>
                  <a:pt x="0" y="7531100"/>
                </a:lnTo>
                <a:lnTo>
                  <a:pt x="0" y="7518400"/>
                </a:lnTo>
                <a:lnTo>
                  <a:pt x="0" y="7505700"/>
                </a:lnTo>
                <a:lnTo>
                  <a:pt x="0" y="7493000"/>
                </a:lnTo>
                <a:lnTo>
                  <a:pt x="0" y="7480300"/>
                </a:lnTo>
                <a:lnTo>
                  <a:pt x="0" y="7467600"/>
                </a:lnTo>
                <a:lnTo>
                  <a:pt x="0" y="7454900"/>
                </a:lnTo>
                <a:lnTo>
                  <a:pt x="0" y="7442200"/>
                </a:lnTo>
                <a:lnTo>
                  <a:pt x="0" y="7429500"/>
                </a:lnTo>
                <a:lnTo>
                  <a:pt x="0" y="7416800"/>
                </a:lnTo>
                <a:lnTo>
                  <a:pt x="0" y="7404100"/>
                </a:lnTo>
                <a:lnTo>
                  <a:pt x="0" y="7391400"/>
                </a:lnTo>
                <a:lnTo>
                  <a:pt x="0" y="7378700"/>
                </a:lnTo>
                <a:lnTo>
                  <a:pt x="0" y="7366000"/>
                </a:lnTo>
                <a:lnTo>
                  <a:pt x="0" y="7353300"/>
                </a:lnTo>
                <a:lnTo>
                  <a:pt x="0" y="7340600"/>
                </a:lnTo>
                <a:lnTo>
                  <a:pt x="0" y="7327900"/>
                </a:lnTo>
                <a:lnTo>
                  <a:pt x="0" y="7315200"/>
                </a:lnTo>
                <a:lnTo>
                  <a:pt x="0" y="7302500"/>
                </a:lnTo>
                <a:lnTo>
                  <a:pt x="0" y="7289800"/>
                </a:lnTo>
                <a:lnTo>
                  <a:pt x="0" y="7277100"/>
                </a:lnTo>
                <a:lnTo>
                  <a:pt x="0" y="7264400"/>
                </a:lnTo>
                <a:lnTo>
                  <a:pt x="0" y="7251700"/>
                </a:lnTo>
                <a:lnTo>
                  <a:pt x="0" y="7239000"/>
                </a:lnTo>
                <a:lnTo>
                  <a:pt x="0" y="7226300"/>
                </a:lnTo>
                <a:lnTo>
                  <a:pt x="0" y="7213600"/>
                </a:lnTo>
                <a:lnTo>
                  <a:pt x="0" y="7200900"/>
                </a:lnTo>
                <a:lnTo>
                  <a:pt x="0" y="7188200"/>
                </a:lnTo>
                <a:lnTo>
                  <a:pt x="0" y="7175500"/>
                </a:lnTo>
                <a:lnTo>
                  <a:pt x="0" y="7162800"/>
                </a:lnTo>
                <a:lnTo>
                  <a:pt x="0" y="7150100"/>
                </a:lnTo>
                <a:lnTo>
                  <a:pt x="0" y="7137400"/>
                </a:lnTo>
                <a:lnTo>
                  <a:pt x="0" y="7124700"/>
                </a:lnTo>
                <a:lnTo>
                  <a:pt x="0" y="7112000"/>
                </a:lnTo>
                <a:lnTo>
                  <a:pt x="0" y="7099300"/>
                </a:lnTo>
                <a:lnTo>
                  <a:pt x="0" y="7086600"/>
                </a:lnTo>
                <a:lnTo>
                  <a:pt x="0" y="7073900"/>
                </a:lnTo>
                <a:lnTo>
                  <a:pt x="0" y="7061200"/>
                </a:lnTo>
                <a:lnTo>
                  <a:pt x="0" y="7048500"/>
                </a:lnTo>
                <a:lnTo>
                  <a:pt x="0" y="7035800"/>
                </a:lnTo>
                <a:lnTo>
                  <a:pt x="0" y="7023100"/>
                </a:lnTo>
                <a:lnTo>
                  <a:pt x="0" y="7010400"/>
                </a:lnTo>
                <a:lnTo>
                  <a:pt x="0" y="6997700"/>
                </a:lnTo>
                <a:lnTo>
                  <a:pt x="0" y="6985000"/>
                </a:lnTo>
                <a:lnTo>
                  <a:pt x="0" y="6972300"/>
                </a:lnTo>
                <a:lnTo>
                  <a:pt x="0" y="6959600"/>
                </a:lnTo>
                <a:lnTo>
                  <a:pt x="0" y="6946900"/>
                </a:lnTo>
                <a:lnTo>
                  <a:pt x="0" y="6934200"/>
                </a:lnTo>
                <a:lnTo>
                  <a:pt x="0" y="6921500"/>
                </a:lnTo>
                <a:lnTo>
                  <a:pt x="0" y="6908800"/>
                </a:lnTo>
                <a:lnTo>
                  <a:pt x="0" y="6896100"/>
                </a:lnTo>
                <a:lnTo>
                  <a:pt x="0" y="6883400"/>
                </a:lnTo>
                <a:lnTo>
                  <a:pt x="0" y="6870700"/>
                </a:lnTo>
                <a:lnTo>
                  <a:pt x="0" y="6858000"/>
                </a:lnTo>
                <a:lnTo>
                  <a:pt x="0" y="6845300"/>
                </a:lnTo>
                <a:lnTo>
                  <a:pt x="0" y="6832600"/>
                </a:lnTo>
                <a:lnTo>
                  <a:pt x="0" y="6819900"/>
                </a:lnTo>
                <a:lnTo>
                  <a:pt x="0" y="6807200"/>
                </a:lnTo>
                <a:lnTo>
                  <a:pt x="0" y="6794500"/>
                </a:lnTo>
                <a:lnTo>
                  <a:pt x="0" y="6781800"/>
                </a:lnTo>
                <a:lnTo>
                  <a:pt x="0" y="6769100"/>
                </a:lnTo>
                <a:lnTo>
                  <a:pt x="0" y="6756400"/>
                </a:lnTo>
                <a:lnTo>
                  <a:pt x="0" y="6743700"/>
                </a:lnTo>
                <a:lnTo>
                  <a:pt x="0" y="6731000"/>
                </a:lnTo>
                <a:lnTo>
                  <a:pt x="0" y="6718300"/>
                </a:lnTo>
                <a:lnTo>
                  <a:pt x="0" y="6705600"/>
                </a:lnTo>
                <a:lnTo>
                  <a:pt x="0" y="6692900"/>
                </a:lnTo>
                <a:lnTo>
                  <a:pt x="0" y="6680200"/>
                </a:lnTo>
                <a:lnTo>
                  <a:pt x="0" y="6667500"/>
                </a:lnTo>
                <a:lnTo>
                  <a:pt x="0" y="6654800"/>
                </a:lnTo>
                <a:lnTo>
                  <a:pt x="0" y="6642100"/>
                </a:lnTo>
                <a:lnTo>
                  <a:pt x="0" y="6629400"/>
                </a:lnTo>
                <a:lnTo>
                  <a:pt x="0" y="6616700"/>
                </a:lnTo>
                <a:lnTo>
                  <a:pt x="0" y="6604000"/>
                </a:lnTo>
                <a:lnTo>
                  <a:pt x="0" y="6591300"/>
                </a:lnTo>
                <a:lnTo>
                  <a:pt x="0" y="6578600"/>
                </a:lnTo>
                <a:lnTo>
                  <a:pt x="0" y="6565900"/>
                </a:lnTo>
                <a:lnTo>
                  <a:pt x="0" y="6553200"/>
                </a:lnTo>
                <a:lnTo>
                  <a:pt x="0" y="6540500"/>
                </a:lnTo>
                <a:lnTo>
                  <a:pt x="0" y="6527800"/>
                </a:lnTo>
                <a:lnTo>
                  <a:pt x="0" y="6515100"/>
                </a:lnTo>
                <a:lnTo>
                  <a:pt x="0" y="6502400"/>
                </a:lnTo>
                <a:lnTo>
                  <a:pt x="0" y="6489700"/>
                </a:lnTo>
                <a:lnTo>
                  <a:pt x="0" y="6477000"/>
                </a:lnTo>
                <a:lnTo>
                  <a:pt x="0" y="6464300"/>
                </a:lnTo>
                <a:lnTo>
                  <a:pt x="0" y="6451600"/>
                </a:lnTo>
                <a:lnTo>
                  <a:pt x="0" y="6438900"/>
                </a:lnTo>
                <a:lnTo>
                  <a:pt x="0" y="6426200"/>
                </a:lnTo>
                <a:lnTo>
                  <a:pt x="0" y="6413500"/>
                </a:lnTo>
                <a:lnTo>
                  <a:pt x="0" y="6400800"/>
                </a:lnTo>
                <a:lnTo>
                  <a:pt x="0" y="6388100"/>
                </a:lnTo>
                <a:lnTo>
                  <a:pt x="0" y="6375400"/>
                </a:lnTo>
                <a:lnTo>
                  <a:pt x="0" y="6362700"/>
                </a:lnTo>
                <a:lnTo>
                  <a:pt x="0" y="6350000"/>
                </a:lnTo>
                <a:lnTo>
                  <a:pt x="0" y="6337300"/>
                </a:lnTo>
                <a:lnTo>
                  <a:pt x="0" y="6324600"/>
                </a:lnTo>
                <a:lnTo>
                  <a:pt x="0" y="6311900"/>
                </a:lnTo>
                <a:lnTo>
                  <a:pt x="0" y="6299200"/>
                </a:lnTo>
                <a:lnTo>
                  <a:pt x="0" y="6286500"/>
                </a:lnTo>
                <a:lnTo>
                  <a:pt x="0" y="6273800"/>
                </a:lnTo>
                <a:lnTo>
                  <a:pt x="0" y="6261100"/>
                </a:lnTo>
                <a:lnTo>
                  <a:pt x="0" y="6248400"/>
                </a:lnTo>
                <a:lnTo>
                  <a:pt x="0" y="6235700"/>
                </a:lnTo>
                <a:lnTo>
                  <a:pt x="0" y="6223000"/>
                </a:lnTo>
                <a:lnTo>
                  <a:pt x="0" y="6210300"/>
                </a:lnTo>
                <a:lnTo>
                  <a:pt x="0" y="6197600"/>
                </a:lnTo>
                <a:lnTo>
                  <a:pt x="0" y="6184900"/>
                </a:lnTo>
                <a:lnTo>
                  <a:pt x="0" y="6172200"/>
                </a:lnTo>
                <a:lnTo>
                  <a:pt x="0" y="6159500"/>
                </a:lnTo>
                <a:lnTo>
                  <a:pt x="0" y="6146800"/>
                </a:lnTo>
                <a:lnTo>
                  <a:pt x="0" y="6134100"/>
                </a:lnTo>
                <a:lnTo>
                  <a:pt x="0" y="6121400"/>
                </a:lnTo>
                <a:lnTo>
                  <a:pt x="0" y="6108700"/>
                </a:lnTo>
                <a:lnTo>
                  <a:pt x="0" y="6096000"/>
                </a:lnTo>
                <a:lnTo>
                  <a:pt x="0" y="6083300"/>
                </a:lnTo>
                <a:lnTo>
                  <a:pt x="0" y="6070600"/>
                </a:lnTo>
                <a:lnTo>
                  <a:pt x="0" y="6057900"/>
                </a:lnTo>
                <a:lnTo>
                  <a:pt x="0" y="6045200"/>
                </a:lnTo>
                <a:lnTo>
                  <a:pt x="0" y="6032500"/>
                </a:lnTo>
                <a:lnTo>
                  <a:pt x="0" y="6019800"/>
                </a:lnTo>
                <a:lnTo>
                  <a:pt x="0" y="6007100"/>
                </a:lnTo>
                <a:lnTo>
                  <a:pt x="0" y="5994400"/>
                </a:lnTo>
                <a:lnTo>
                  <a:pt x="0" y="5981700"/>
                </a:lnTo>
                <a:lnTo>
                  <a:pt x="0" y="5969000"/>
                </a:lnTo>
                <a:lnTo>
                  <a:pt x="0" y="5956300"/>
                </a:lnTo>
                <a:lnTo>
                  <a:pt x="0" y="5943600"/>
                </a:lnTo>
                <a:lnTo>
                  <a:pt x="0" y="5930900"/>
                </a:lnTo>
                <a:lnTo>
                  <a:pt x="0" y="5918200"/>
                </a:lnTo>
                <a:lnTo>
                  <a:pt x="0" y="5905500"/>
                </a:lnTo>
                <a:lnTo>
                  <a:pt x="0" y="5892800"/>
                </a:lnTo>
                <a:lnTo>
                  <a:pt x="0" y="5880100"/>
                </a:lnTo>
                <a:lnTo>
                  <a:pt x="0" y="5867400"/>
                </a:lnTo>
                <a:lnTo>
                  <a:pt x="0" y="5854700"/>
                </a:lnTo>
                <a:lnTo>
                  <a:pt x="0" y="5842000"/>
                </a:lnTo>
                <a:lnTo>
                  <a:pt x="0" y="5829300"/>
                </a:lnTo>
                <a:lnTo>
                  <a:pt x="0" y="5816600"/>
                </a:lnTo>
                <a:lnTo>
                  <a:pt x="0" y="5803900"/>
                </a:lnTo>
                <a:lnTo>
                  <a:pt x="0" y="5791200"/>
                </a:lnTo>
                <a:lnTo>
                  <a:pt x="0" y="5778500"/>
                </a:lnTo>
                <a:lnTo>
                  <a:pt x="0" y="5765800"/>
                </a:lnTo>
                <a:lnTo>
                  <a:pt x="0" y="5753100"/>
                </a:lnTo>
                <a:lnTo>
                  <a:pt x="0" y="5740400"/>
                </a:lnTo>
                <a:lnTo>
                  <a:pt x="0" y="5727700"/>
                </a:lnTo>
                <a:lnTo>
                  <a:pt x="0" y="5715000"/>
                </a:lnTo>
                <a:lnTo>
                  <a:pt x="0" y="5702300"/>
                </a:lnTo>
                <a:lnTo>
                  <a:pt x="0" y="5689600"/>
                </a:lnTo>
                <a:lnTo>
                  <a:pt x="0" y="5676900"/>
                </a:lnTo>
                <a:lnTo>
                  <a:pt x="0" y="5664200"/>
                </a:lnTo>
                <a:lnTo>
                  <a:pt x="0" y="5651500"/>
                </a:lnTo>
                <a:lnTo>
                  <a:pt x="0" y="5638800"/>
                </a:lnTo>
                <a:lnTo>
                  <a:pt x="0" y="5626100"/>
                </a:lnTo>
                <a:lnTo>
                  <a:pt x="0" y="5613400"/>
                </a:lnTo>
                <a:lnTo>
                  <a:pt x="0" y="5600700"/>
                </a:lnTo>
                <a:lnTo>
                  <a:pt x="0" y="5588000"/>
                </a:lnTo>
                <a:lnTo>
                  <a:pt x="0" y="5575300"/>
                </a:lnTo>
                <a:lnTo>
                  <a:pt x="0" y="5562600"/>
                </a:lnTo>
                <a:lnTo>
                  <a:pt x="0" y="5549900"/>
                </a:lnTo>
                <a:lnTo>
                  <a:pt x="0" y="5537200"/>
                </a:lnTo>
                <a:lnTo>
                  <a:pt x="0" y="5524500"/>
                </a:lnTo>
                <a:lnTo>
                  <a:pt x="0" y="5511800"/>
                </a:lnTo>
                <a:lnTo>
                  <a:pt x="0" y="5499100"/>
                </a:lnTo>
                <a:lnTo>
                  <a:pt x="0" y="5486400"/>
                </a:lnTo>
                <a:lnTo>
                  <a:pt x="0" y="5473700"/>
                </a:lnTo>
                <a:lnTo>
                  <a:pt x="0" y="5461000"/>
                </a:lnTo>
                <a:lnTo>
                  <a:pt x="0" y="5448300"/>
                </a:lnTo>
                <a:lnTo>
                  <a:pt x="0" y="5435600"/>
                </a:lnTo>
                <a:lnTo>
                  <a:pt x="0" y="5422900"/>
                </a:lnTo>
                <a:lnTo>
                  <a:pt x="0" y="5410200"/>
                </a:lnTo>
                <a:lnTo>
                  <a:pt x="0" y="5397500"/>
                </a:lnTo>
                <a:lnTo>
                  <a:pt x="0" y="5384800"/>
                </a:lnTo>
                <a:lnTo>
                  <a:pt x="0" y="5372100"/>
                </a:lnTo>
                <a:lnTo>
                  <a:pt x="0" y="5359400"/>
                </a:lnTo>
                <a:lnTo>
                  <a:pt x="0" y="5346700"/>
                </a:lnTo>
                <a:lnTo>
                  <a:pt x="0" y="5334000"/>
                </a:lnTo>
                <a:lnTo>
                  <a:pt x="0" y="5321300"/>
                </a:lnTo>
                <a:lnTo>
                  <a:pt x="0" y="5308600"/>
                </a:lnTo>
                <a:lnTo>
                  <a:pt x="0" y="5295900"/>
                </a:lnTo>
                <a:lnTo>
                  <a:pt x="0" y="5283200"/>
                </a:lnTo>
                <a:lnTo>
                  <a:pt x="0" y="5270500"/>
                </a:lnTo>
                <a:lnTo>
                  <a:pt x="0" y="5257800"/>
                </a:lnTo>
                <a:lnTo>
                  <a:pt x="0" y="5245100"/>
                </a:lnTo>
                <a:lnTo>
                  <a:pt x="0" y="5232400"/>
                </a:lnTo>
                <a:lnTo>
                  <a:pt x="0" y="5219700"/>
                </a:lnTo>
                <a:lnTo>
                  <a:pt x="0" y="5207000"/>
                </a:lnTo>
                <a:lnTo>
                  <a:pt x="0" y="5194300"/>
                </a:lnTo>
                <a:lnTo>
                  <a:pt x="0" y="5181600"/>
                </a:lnTo>
                <a:lnTo>
                  <a:pt x="0" y="5168900"/>
                </a:lnTo>
                <a:lnTo>
                  <a:pt x="0" y="5156200"/>
                </a:lnTo>
                <a:lnTo>
                  <a:pt x="0" y="5143500"/>
                </a:lnTo>
                <a:lnTo>
                  <a:pt x="0" y="5130800"/>
                </a:lnTo>
                <a:lnTo>
                  <a:pt x="0" y="5118100"/>
                </a:lnTo>
                <a:lnTo>
                  <a:pt x="0" y="5105400"/>
                </a:lnTo>
                <a:lnTo>
                  <a:pt x="0" y="5092700"/>
                </a:lnTo>
                <a:lnTo>
                  <a:pt x="0" y="5080000"/>
                </a:lnTo>
                <a:lnTo>
                  <a:pt x="0" y="5067300"/>
                </a:lnTo>
                <a:lnTo>
                  <a:pt x="0" y="5054600"/>
                </a:lnTo>
                <a:lnTo>
                  <a:pt x="0" y="5041900"/>
                </a:lnTo>
                <a:lnTo>
                  <a:pt x="0" y="5029200"/>
                </a:lnTo>
                <a:lnTo>
                  <a:pt x="0" y="5016500"/>
                </a:lnTo>
                <a:lnTo>
                  <a:pt x="0" y="5003800"/>
                </a:lnTo>
                <a:lnTo>
                  <a:pt x="0" y="4991100"/>
                </a:lnTo>
                <a:lnTo>
                  <a:pt x="0" y="4978400"/>
                </a:lnTo>
                <a:lnTo>
                  <a:pt x="0" y="4965700"/>
                </a:lnTo>
                <a:lnTo>
                  <a:pt x="0" y="4953000"/>
                </a:lnTo>
                <a:lnTo>
                  <a:pt x="0" y="4940300"/>
                </a:lnTo>
                <a:lnTo>
                  <a:pt x="0" y="4927600"/>
                </a:lnTo>
                <a:lnTo>
                  <a:pt x="0" y="4914900"/>
                </a:lnTo>
                <a:lnTo>
                  <a:pt x="0" y="4902200"/>
                </a:lnTo>
                <a:lnTo>
                  <a:pt x="0" y="4889500"/>
                </a:lnTo>
                <a:lnTo>
                  <a:pt x="0" y="4876800"/>
                </a:lnTo>
                <a:lnTo>
                  <a:pt x="0" y="4864100"/>
                </a:lnTo>
                <a:lnTo>
                  <a:pt x="0" y="4851400"/>
                </a:lnTo>
                <a:lnTo>
                  <a:pt x="0" y="4838700"/>
                </a:lnTo>
                <a:lnTo>
                  <a:pt x="0" y="4826000"/>
                </a:lnTo>
                <a:lnTo>
                  <a:pt x="0" y="4813300"/>
                </a:lnTo>
                <a:lnTo>
                  <a:pt x="0" y="4800600"/>
                </a:lnTo>
                <a:lnTo>
                  <a:pt x="0" y="4787900"/>
                </a:lnTo>
                <a:lnTo>
                  <a:pt x="0" y="4775200"/>
                </a:lnTo>
                <a:lnTo>
                  <a:pt x="0" y="4762500"/>
                </a:lnTo>
                <a:lnTo>
                  <a:pt x="0" y="4749800"/>
                </a:lnTo>
                <a:lnTo>
                  <a:pt x="0" y="4737100"/>
                </a:lnTo>
                <a:lnTo>
                  <a:pt x="0" y="4724400"/>
                </a:lnTo>
                <a:lnTo>
                  <a:pt x="0" y="4711700"/>
                </a:lnTo>
                <a:lnTo>
                  <a:pt x="0" y="4699000"/>
                </a:lnTo>
                <a:lnTo>
                  <a:pt x="0" y="4686300"/>
                </a:lnTo>
                <a:lnTo>
                  <a:pt x="0" y="4673600"/>
                </a:lnTo>
                <a:lnTo>
                  <a:pt x="0" y="4660900"/>
                </a:lnTo>
                <a:lnTo>
                  <a:pt x="0" y="4648200"/>
                </a:lnTo>
                <a:lnTo>
                  <a:pt x="0" y="4635500"/>
                </a:lnTo>
                <a:lnTo>
                  <a:pt x="0" y="4622800"/>
                </a:lnTo>
                <a:lnTo>
                  <a:pt x="0" y="4610100"/>
                </a:lnTo>
                <a:lnTo>
                  <a:pt x="0" y="4597400"/>
                </a:lnTo>
                <a:lnTo>
                  <a:pt x="0" y="4584700"/>
                </a:lnTo>
                <a:lnTo>
                  <a:pt x="0" y="4572000"/>
                </a:lnTo>
              </a:path>
            </a:pathLst>
          </a:custGeom>
          <a:solidFill>
            <a:srgbClr val="252525"/>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29" name="组合 28"/>
          <p:cNvGrpSpPr/>
          <p:nvPr/>
        </p:nvGrpSpPr>
        <p:grpSpPr>
          <a:xfrm>
            <a:off x="107043" y="198970"/>
            <a:ext cx="3840693" cy="814589"/>
            <a:chOff x="253394" y="1208432"/>
            <a:chExt cx="3840693" cy="814589"/>
          </a:xfrm>
        </p:grpSpPr>
        <p:sp>
          <p:nvSpPr>
            <p:cNvPr id="31" name="文本框 30"/>
            <p:cNvSpPr txBox="1"/>
            <p:nvPr/>
          </p:nvSpPr>
          <p:spPr>
            <a:xfrm>
              <a:off x="253394" y="1208432"/>
              <a:ext cx="3840693" cy="707886"/>
            </a:xfrm>
            <a:prstGeom prst="rect">
              <a:avLst/>
            </a:prstGeom>
            <a:noFill/>
          </p:spPr>
          <p:txBody>
            <a:bodyPr wrap="square" rtlCol="0">
              <a:spAutoFit/>
            </a:bodyPr>
            <a:lstStyle/>
            <a:p>
              <a:pPr algn="r"/>
              <a:r>
                <a:rPr lang="zh-CN" altLang="en-US" sz="4000" b="1" dirty="0">
                  <a:solidFill>
                    <a:schemeClr val="bg1"/>
                  </a:solidFill>
                  <a:cs typeface="+mn-ea"/>
                  <a:sym typeface="+mn-lt"/>
                </a:rPr>
                <a:t>家庭防线的失守</a:t>
              </a:r>
              <a:endParaRPr lang="zh-CN" altLang="en-US" sz="4000" b="1" dirty="0">
                <a:solidFill>
                  <a:schemeClr val="bg1"/>
                </a:solidFill>
                <a:cs typeface="+mn-ea"/>
                <a:sym typeface="+mn-lt"/>
              </a:endParaRPr>
            </a:p>
          </p:txBody>
        </p:sp>
        <p:cxnSp>
          <p:nvCxnSpPr>
            <p:cNvPr id="32" name="直接连接符 31"/>
            <p:cNvCxnSpPr/>
            <p:nvPr/>
          </p:nvCxnSpPr>
          <p:spPr>
            <a:xfrm>
              <a:off x="481314" y="2023021"/>
              <a:ext cx="996126" cy="0"/>
            </a:xfrm>
            <a:prstGeom prst="line">
              <a:avLst/>
            </a:prstGeom>
            <a:ln w="28575">
              <a:solidFill>
                <a:srgbClr val="A50705"/>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7810428" y="3065087"/>
            <a:ext cx="4010097" cy="3792913"/>
            <a:chOff x="7981276" y="2749894"/>
            <a:chExt cx="4010097" cy="3792913"/>
          </a:xfrm>
        </p:grpSpPr>
        <p:grpSp>
          <p:nvGrpSpPr>
            <p:cNvPr id="49" name="PA_组合 23"/>
            <p:cNvGrpSpPr/>
            <p:nvPr>
              <p:custDataLst>
                <p:tags r:id="rId2"/>
              </p:custDataLst>
            </p:nvPr>
          </p:nvGrpSpPr>
          <p:grpSpPr>
            <a:xfrm>
              <a:off x="7981276" y="4760038"/>
              <a:ext cx="4010097" cy="1782769"/>
              <a:chOff x="265536" y="4918940"/>
              <a:chExt cx="4010097" cy="1782769"/>
            </a:xfrm>
          </p:grpSpPr>
          <p:sp>
            <p:nvSpPr>
              <p:cNvPr id="50" name="矩形 49"/>
              <p:cNvSpPr/>
              <p:nvPr/>
            </p:nvSpPr>
            <p:spPr>
              <a:xfrm>
                <a:off x="1280569" y="4918940"/>
                <a:ext cx="1980029" cy="400110"/>
              </a:xfrm>
              <a:prstGeom prst="rect">
                <a:avLst/>
              </a:prstGeom>
            </p:spPr>
            <p:txBody>
              <a:bodyPr wrap="none">
                <a:spAutoFit/>
              </a:bodyPr>
              <a:lstStyle/>
              <a:p>
                <a:pPr algn="ctr"/>
                <a:r>
                  <a:rPr lang="zh-CN" altLang="en-US" sz="2000" b="1" dirty="0">
                    <a:solidFill>
                      <a:srgbClr val="252525"/>
                    </a:solidFill>
                    <a:cs typeface="+mn-ea"/>
                    <a:sym typeface="+mn-lt"/>
                  </a:rPr>
                  <a:t>教育理念和方法</a:t>
                </a:r>
                <a:endParaRPr lang="zh-CN" altLang="en-US" sz="2000" b="1" dirty="0">
                  <a:solidFill>
                    <a:srgbClr val="252525"/>
                  </a:solidFill>
                  <a:cs typeface="+mn-ea"/>
                  <a:sym typeface="+mn-lt"/>
                </a:endParaRPr>
              </a:p>
            </p:txBody>
          </p:sp>
          <p:sp>
            <p:nvSpPr>
              <p:cNvPr id="51" name="文本框 50"/>
              <p:cNvSpPr txBox="1"/>
              <p:nvPr/>
            </p:nvSpPr>
            <p:spPr>
              <a:xfrm>
                <a:off x="265536" y="5275924"/>
                <a:ext cx="4010097" cy="1425785"/>
              </a:xfrm>
              <a:prstGeom prst="roundRect">
                <a:avLst>
                  <a:gd name="adj" fmla="val 6852"/>
                </a:avLst>
              </a:prstGeom>
              <a:noFill/>
              <a:ln>
                <a:noFill/>
              </a:ln>
            </p:spPr>
            <p:txBody>
              <a:bodyPr wrap="square" rtlCol="0">
                <a:spAutoFit/>
              </a:bodyPr>
              <a:lstStyle/>
              <a:p>
                <a:pPr algn="ctr">
                  <a:lnSpc>
                    <a:spcPct val="130000"/>
                  </a:lnSpc>
                </a:pPr>
                <a:r>
                  <a:rPr lang="zh-CN" altLang="en-US" sz="1600" dirty="0">
                    <a:solidFill>
                      <a:schemeClr val="tx1">
                        <a:lumMod val="75000"/>
                        <a:lumOff val="25000"/>
                      </a:schemeClr>
                    </a:solidFill>
                    <a:cs typeface="+mn-ea"/>
                    <a:sym typeface="+mn-lt"/>
                  </a:rPr>
                  <a:t>一些家长明显走偏的观念，不仅使孩子遇到问题时倾向于用暴力解决，同时也让校园里一些原本平常的“磕磕碰碰”，被上升到不可调和的程度</a:t>
                </a:r>
                <a:endParaRPr lang="zh-CN" altLang="en-US" sz="1600" dirty="0">
                  <a:solidFill>
                    <a:schemeClr val="tx1">
                      <a:lumMod val="75000"/>
                      <a:lumOff val="25000"/>
                    </a:schemeClr>
                  </a:solidFill>
                  <a:cs typeface="+mn-ea"/>
                  <a:sym typeface="+mn-lt"/>
                </a:endParaRPr>
              </a:p>
            </p:txBody>
          </p:sp>
        </p:grpSp>
        <p:pic>
          <p:nvPicPr>
            <p:cNvPr id="5" name="图片 4"/>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029060" y="2749894"/>
              <a:ext cx="1914525" cy="1905000"/>
            </a:xfrm>
            <a:prstGeom prst="rect">
              <a:avLst/>
            </a:prstGeom>
          </p:spPr>
        </p:pic>
      </p:grpSp>
      <p:grpSp>
        <p:nvGrpSpPr>
          <p:cNvPr id="11" name="组合 10"/>
          <p:cNvGrpSpPr/>
          <p:nvPr/>
        </p:nvGrpSpPr>
        <p:grpSpPr>
          <a:xfrm>
            <a:off x="3993174" y="3065086"/>
            <a:ext cx="3068938" cy="3503570"/>
            <a:chOff x="4636376" y="2749893"/>
            <a:chExt cx="3068938" cy="3503570"/>
          </a:xfrm>
        </p:grpSpPr>
        <p:grpSp>
          <p:nvGrpSpPr>
            <p:cNvPr id="45" name="PA_组合 20"/>
            <p:cNvGrpSpPr/>
            <p:nvPr>
              <p:custDataLst>
                <p:tags r:id="rId4"/>
              </p:custDataLst>
            </p:nvPr>
          </p:nvGrpSpPr>
          <p:grpSpPr>
            <a:xfrm>
              <a:off x="4636376" y="4760038"/>
              <a:ext cx="3068938" cy="1493425"/>
              <a:chOff x="667207" y="4918940"/>
              <a:chExt cx="3068938" cy="1493425"/>
            </a:xfrm>
          </p:grpSpPr>
          <p:sp>
            <p:nvSpPr>
              <p:cNvPr id="46" name="矩形 45"/>
              <p:cNvSpPr/>
              <p:nvPr/>
            </p:nvSpPr>
            <p:spPr>
              <a:xfrm>
                <a:off x="1032125" y="4918940"/>
                <a:ext cx="2339103" cy="523220"/>
              </a:xfrm>
              <a:prstGeom prst="rect">
                <a:avLst/>
              </a:prstGeom>
            </p:spPr>
            <p:txBody>
              <a:bodyPr wrap="none">
                <a:spAutoFit/>
              </a:bodyPr>
              <a:lstStyle/>
              <a:p>
                <a:pPr algn="ctr"/>
                <a:r>
                  <a:rPr lang="zh-CN" altLang="en-US" sz="2000" b="1" dirty="0">
                    <a:solidFill>
                      <a:srgbClr val="252525"/>
                    </a:solidFill>
                    <a:cs typeface="+mn-ea"/>
                    <a:sym typeface="+mn-lt"/>
                  </a:rPr>
                  <a:t>家庭结构失能</a:t>
                </a:r>
                <a:endParaRPr lang="zh-CN" altLang="en-US" sz="2000" b="1" dirty="0">
                  <a:solidFill>
                    <a:srgbClr val="252525"/>
                  </a:solidFill>
                  <a:cs typeface="+mn-ea"/>
                  <a:sym typeface="+mn-lt"/>
                </a:endParaRPr>
              </a:p>
            </p:txBody>
          </p:sp>
          <p:sp>
            <p:nvSpPr>
              <p:cNvPr id="47" name="文本框 46"/>
              <p:cNvSpPr txBox="1"/>
              <p:nvPr/>
            </p:nvSpPr>
            <p:spPr>
              <a:xfrm>
                <a:off x="667207" y="5319050"/>
                <a:ext cx="3068938" cy="1093315"/>
              </a:xfrm>
              <a:prstGeom prst="roundRect">
                <a:avLst>
                  <a:gd name="adj" fmla="val 6852"/>
                </a:avLst>
              </a:prstGeom>
              <a:noFill/>
              <a:ln>
                <a:noFill/>
              </a:ln>
            </p:spPr>
            <p:txBody>
              <a:bodyPr wrap="square" rtlCol="0">
                <a:spAutoFit/>
              </a:bodyPr>
              <a:lstStyle/>
              <a:p>
                <a:pPr algn="ctr">
                  <a:lnSpc>
                    <a:spcPct val="130000"/>
                  </a:lnSpc>
                </a:pPr>
                <a:r>
                  <a:rPr lang="zh-CN" altLang="en-US" sz="1600" dirty="0">
                    <a:solidFill>
                      <a:schemeClr val="tx1">
                        <a:lumMod val="75000"/>
                        <a:lumOff val="25000"/>
                      </a:schemeClr>
                    </a:solidFill>
                    <a:cs typeface="+mn-ea"/>
                    <a:sym typeface="+mn-lt"/>
                  </a:rPr>
                  <a:t>出现问题的孩子超过</a:t>
                </a:r>
                <a:r>
                  <a:rPr lang="en-US" altLang="zh-CN" sz="1600" dirty="0">
                    <a:solidFill>
                      <a:schemeClr val="tx1">
                        <a:lumMod val="75000"/>
                        <a:lumOff val="25000"/>
                      </a:schemeClr>
                    </a:solidFill>
                    <a:cs typeface="+mn-ea"/>
                    <a:sym typeface="+mn-lt"/>
                  </a:rPr>
                  <a:t>80%</a:t>
                </a:r>
                <a:r>
                  <a:rPr lang="zh-CN" altLang="en-US" sz="1600" dirty="0">
                    <a:solidFill>
                      <a:schemeClr val="tx1">
                        <a:lumMod val="75000"/>
                        <a:lumOff val="25000"/>
                      </a:schemeClr>
                    </a:solidFill>
                    <a:cs typeface="+mn-ea"/>
                    <a:sym typeface="+mn-lt"/>
                  </a:rPr>
                  <a:t>来自单亲或类似单亲的家庭使得孩子在成长中缺少关爱和教导</a:t>
                </a:r>
                <a:endParaRPr lang="zh-CN" altLang="en-US" sz="1600" dirty="0">
                  <a:solidFill>
                    <a:schemeClr val="tx1">
                      <a:lumMod val="75000"/>
                      <a:lumOff val="25000"/>
                    </a:schemeClr>
                  </a:solidFill>
                  <a:cs typeface="+mn-ea"/>
                  <a:sym typeface="+mn-lt"/>
                </a:endParaRPr>
              </a:p>
            </p:txBody>
          </p:sp>
        </p:grpSp>
        <p:pic>
          <p:nvPicPr>
            <p:cNvPr id="7" name="图片 6"/>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43499" y="2749893"/>
              <a:ext cx="2054695" cy="2054695"/>
            </a:xfrm>
            <a:prstGeom prst="rect">
              <a:avLst/>
            </a:prstGeom>
          </p:spPr>
        </p:pic>
      </p:grpSp>
      <p:grpSp>
        <p:nvGrpSpPr>
          <p:cNvPr id="13" name="组合 12"/>
          <p:cNvGrpSpPr/>
          <p:nvPr/>
        </p:nvGrpSpPr>
        <p:grpSpPr>
          <a:xfrm>
            <a:off x="130875" y="3203838"/>
            <a:ext cx="2884150" cy="2999514"/>
            <a:chOff x="130875" y="2888645"/>
            <a:chExt cx="2884150" cy="2999514"/>
          </a:xfrm>
        </p:grpSpPr>
        <p:grpSp>
          <p:nvGrpSpPr>
            <p:cNvPr id="34" name="PA_组合 17"/>
            <p:cNvGrpSpPr/>
            <p:nvPr>
              <p:custDataLst>
                <p:tags r:id="rId6"/>
              </p:custDataLst>
            </p:nvPr>
          </p:nvGrpSpPr>
          <p:grpSpPr>
            <a:xfrm>
              <a:off x="130875" y="4716912"/>
              <a:ext cx="2884150" cy="1171247"/>
              <a:chOff x="614776" y="4875814"/>
              <a:chExt cx="2884150" cy="1171247"/>
            </a:xfrm>
          </p:grpSpPr>
          <p:sp>
            <p:nvSpPr>
              <p:cNvPr id="38" name="矩形 37"/>
              <p:cNvSpPr/>
              <p:nvPr/>
            </p:nvSpPr>
            <p:spPr>
              <a:xfrm>
                <a:off x="888181" y="4875814"/>
                <a:ext cx="2236510" cy="400110"/>
              </a:xfrm>
              <a:prstGeom prst="rect">
                <a:avLst/>
              </a:prstGeom>
            </p:spPr>
            <p:txBody>
              <a:bodyPr wrap="none">
                <a:spAutoFit/>
              </a:bodyPr>
              <a:lstStyle/>
              <a:p>
                <a:pPr algn="ctr"/>
                <a:r>
                  <a:rPr lang="zh-CN" altLang="en-US" sz="2000" b="1" dirty="0">
                    <a:solidFill>
                      <a:srgbClr val="252525"/>
                    </a:solidFill>
                    <a:cs typeface="+mn-ea"/>
                    <a:sym typeface="+mn-lt"/>
                  </a:rPr>
                  <a:t>孩子教育无人过问</a:t>
                </a:r>
                <a:endParaRPr lang="zh-CN" altLang="en-US" sz="2000" b="1" dirty="0">
                  <a:solidFill>
                    <a:srgbClr val="252525"/>
                  </a:solidFill>
                  <a:effectLst/>
                  <a:cs typeface="+mn-ea"/>
                  <a:sym typeface="+mn-lt"/>
                </a:endParaRPr>
              </a:p>
            </p:txBody>
          </p:sp>
          <p:sp>
            <p:nvSpPr>
              <p:cNvPr id="39" name="文本框 38"/>
              <p:cNvSpPr txBox="1"/>
              <p:nvPr/>
            </p:nvSpPr>
            <p:spPr>
              <a:xfrm>
                <a:off x="614776" y="5319049"/>
                <a:ext cx="2884150" cy="728012"/>
              </a:xfrm>
              <a:prstGeom prst="roundRect">
                <a:avLst>
                  <a:gd name="adj" fmla="val 6852"/>
                </a:avLst>
              </a:prstGeom>
              <a:noFill/>
              <a:ln>
                <a:noFill/>
              </a:ln>
            </p:spPr>
            <p:txBody>
              <a:bodyPr wrap="square" rtlCol="0">
                <a:spAutoFit/>
              </a:bodyPr>
              <a:lstStyle/>
              <a:p>
                <a:pPr algn="ctr">
                  <a:lnSpc>
                    <a:spcPct val="130000"/>
                  </a:lnSpc>
                </a:pPr>
                <a:r>
                  <a:rPr lang="zh-CN" altLang="en-US" sz="1600" dirty="0">
                    <a:solidFill>
                      <a:schemeClr val="tx1">
                        <a:lumMod val="75000"/>
                        <a:lumOff val="25000"/>
                      </a:schemeClr>
                    </a:solidFill>
                    <a:cs typeface="+mn-ea"/>
                    <a:sym typeface="+mn-lt"/>
                  </a:rPr>
                  <a:t>很多农村父母常年在外打工</a:t>
                </a:r>
                <a:endParaRPr lang="en-US" altLang="zh-CN" sz="1600" dirty="0">
                  <a:solidFill>
                    <a:schemeClr val="tx1">
                      <a:lumMod val="75000"/>
                      <a:lumOff val="25000"/>
                    </a:schemeClr>
                  </a:solidFill>
                  <a:cs typeface="+mn-ea"/>
                  <a:sym typeface="+mn-lt"/>
                </a:endParaRPr>
              </a:p>
              <a:p>
                <a:pPr algn="ctr">
                  <a:lnSpc>
                    <a:spcPct val="130000"/>
                  </a:lnSpc>
                </a:pPr>
                <a:r>
                  <a:rPr lang="zh-CN" altLang="en-US" sz="1600" dirty="0">
                    <a:solidFill>
                      <a:schemeClr val="tx1">
                        <a:lumMod val="75000"/>
                        <a:lumOff val="25000"/>
                      </a:schemeClr>
                    </a:solidFill>
                    <a:cs typeface="+mn-ea"/>
                    <a:sym typeface="+mn-lt"/>
                  </a:rPr>
                  <a:t>一些人许多年才回家一次</a:t>
                </a:r>
                <a:endParaRPr lang="zh-CN" altLang="en-US" sz="1600" dirty="0">
                  <a:solidFill>
                    <a:schemeClr val="tx1">
                      <a:lumMod val="75000"/>
                      <a:lumOff val="25000"/>
                    </a:schemeClr>
                  </a:solidFill>
                  <a:cs typeface="+mn-ea"/>
                  <a:sym typeface="+mn-lt"/>
                </a:endParaRPr>
              </a:p>
            </p:txBody>
          </p:sp>
        </p:grpSp>
        <p:pic>
          <p:nvPicPr>
            <p:cNvPr id="10" name="图片 9"/>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3545" y="2888645"/>
              <a:ext cx="1678811" cy="1678811"/>
            </a:xfrm>
            <a:prstGeom prst="rect">
              <a:avLst/>
            </a:prstGeom>
          </p:spPr>
        </p:pic>
      </p:grpSp>
      <p:pic>
        <p:nvPicPr>
          <p:cNvPr id="26" name="图片 25"/>
          <p:cNvPicPr>
            <a:picLocks noChangeAspect="1"/>
          </p:cNvPicPr>
          <p:nvPr/>
        </p:nvPicPr>
        <p:blipFill rotWithShape="1">
          <a:blip r:embed="rId8"/>
          <a:srcRect l="3471" t="6459" r="4970" b="2863"/>
          <a:stretch>
            <a:fillRect/>
          </a:stretch>
        </p:blipFill>
        <p:spPr>
          <a:xfrm>
            <a:off x="5428527" y="-112070"/>
            <a:ext cx="6775048" cy="23149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任意多边形 7"/>
          <p:cNvSpPr>
            <a:spLocks noChangeAspect="1"/>
          </p:cNvSpPr>
          <p:nvPr>
            <p:custDataLst>
              <p:tags r:id="rId1"/>
            </p:custDataLst>
          </p:nvPr>
        </p:nvSpPr>
        <p:spPr>
          <a:xfrm>
            <a:off x="0" y="0"/>
            <a:ext cx="12192000" cy="2202865"/>
          </a:xfrm>
          <a:custGeom>
            <a:avLst/>
            <a:gdLst/>
            <a:ahLst/>
            <a:cxnLst/>
            <a:rect l="0" t="0" r="0" b="0"/>
            <a:pathLst>
              <a:path w="5410201" h="9131301">
                <a:moveTo>
                  <a:pt x="0" y="4559300"/>
                </a:moveTo>
                <a:lnTo>
                  <a:pt x="0" y="4546600"/>
                </a:lnTo>
                <a:lnTo>
                  <a:pt x="0" y="4533900"/>
                </a:lnTo>
                <a:lnTo>
                  <a:pt x="0" y="4521200"/>
                </a:lnTo>
                <a:lnTo>
                  <a:pt x="0" y="4508500"/>
                </a:lnTo>
                <a:lnTo>
                  <a:pt x="0" y="4495800"/>
                </a:lnTo>
                <a:lnTo>
                  <a:pt x="0" y="4483100"/>
                </a:lnTo>
                <a:lnTo>
                  <a:pt x="0" y="4470400"/>
                </a:lnTo>
                <a:lnTo>
                  <a:pt x="0" y="4457700"/>
                </a:lnTo>
                <a:lnTo>
                  <a:pt x="0" y="4445000"/>
                </a:lnTo>
                <a:lnTo>
                  <a:pt x="0" y="4432300"/>
                </a:lnTo>
                <a:lnTo>
                  <a:pt x="0" y="4419600"/>
                </a:lnTo>
                <a:lnTo>
                  <a:pt x="0" y="4406900"/>
                </a:lnTo>
                <a:lnTo>
                  <a:pt x="0" y="4394200"/>
                </a:lnTo>
                <a:lnTo>
                  <a:pt x="0" y="4381500"/>
                </a:lnTo>
                <a:lnTo>
                  <a:pt x="0" y="4368800"/>
                </a:lnTo>
                <a:lnTo>
                  <a:pt x="0" y="4356100"/>
                </a:lnTo>
                <a:lnTo>
                  <a:pt x="0" y="4343400"/>
                </a:lnTo>
                <a:lnTo>
                  <a:pt x="0" y="4330700"/>
                </a:lnTo>
                <a:lnTo>
                  <a:pt x="0" y="4318000"/>
                </a:lnTo>
                <a:lnTo>
                  <a:pt x="0" y="4305300"/>
                </a:lnTo>
                <a:lnTo>
                  <a:pt x="0" y="4292600"/>
                </a:lnTo>
                <a:lnTo>
                  <a:pt x="0" y="4279900"/>
                </a:lnTo>
                <a:lnTo>
                  <a:pt x="0" y="4267200"/>
                </a:lnTo>
                <a:lnTo>
                  <a:pt x="0" y="4254500"/>
                </a:lnTo>
                <a:lnTo>
                  <a:pt x="0" y="4241800"/>
                </a:lnTo>
                <a:lnTo>
                  <a:pt x="0" y="4229100"/>
                </a:lnTo>
                <a:lnTo>
                  <a:pt x="0" y="4216400"/>
                </a:lnTo>
                <a:lnTo>
                  <a:pt x="0" y="4203700"/>
                </a:lnTo>
                <a:lnTo>
                  <a:pt x="0" y="4191000"/>
                </a:lnTo>
                <a:lnTo>
                  <a:pt x="0" y="4178300"/>
                </a:lnTo>
                <a:lnTo>
                  <a:pt x="0" y="4165600"/>
                </a:lnTo>
                <a:lnTo>
                  <a:pt x="0" y="4152900"/>
                </a:lnTo>
                <a:lnTo>
                  <a:pt x="0" y="4140200"/>
                </a:lnTo>
                <a:lnTo>
                  <a:pt x="0" y="4127500"/>
                </a:lnTo>
                <a:lnTo>
                  <a:pt x="0" y="4114800"/>
                </a:lnTo>
                <a:lnTo>
                  <a:pt x="0" y="4102100"/>
                </a:lnTo>
                <a:lnTo>
                  <a:pt x="0" y="4089400"/>
                </a:lnTo>
                <a:lnTo>
                  <a:pt x="0" y="4076700"/>
                </a:lnTo>
                <a:lnTo>
                  <a:pt x="0" y="4064000"/>
                </a:lnTo>
                <a:lnTo>
                  <a:pt x="0" y="4051300"/>
                </a:lnTo>
                <a:lnTo>
                  <a:pt x="0" y="4038600"/>
                </a:lnTo>
                <a:lnTo>
                  <a:pt x="0" y="4025900"/>
                </a:lnTo>
                <a:lnTo>
                  <a:pt x="0" y="4013200"/>
                </a:lnTo>
                <a:lnTo>
                  <a:pt x="0" y="4000500"/>
                </a:lnTo>
                <a:lnTo>
                  <a:pt x="0" y="3987800"/>
                </a:lnTo>
                <a:lnTo>
                  <a:pt x="0" y="3975100"/>
                </a:lnTo>
                <a:lnTo>
                  <a:pt x="0" y="3962400"/>
                </a:lnTo>
                <a:lnTo>
                  <a:pt x="0" y="3949700"/>
                </a:lnTo>
                <a:lnTo>
                  <a:pt x="0" y="3937000"/>
                </a:lnTo>
                <a:lnTo>
                  <a:pt x="0" y="3924300"/>
                </a:lnTo>
                <a:lnTo>
                  <a:pt x="0" y="3911600"/>
                </a:lnTo>
                <a:lnTo>
                  <a:pt x="0" y="3898900"/>
                </a:lnTo>
                <a:lnTo>
                  <a:pt x="0" y="3886200"/>
                </a:lnTo>
                <a:lnTo>
                  <a:pt x="0" y="3873500"/>
                </a:lnTo>
                <a:lnTo>
                  <a:pt x="0" y="3860800"/>
                </a:lnTo>
                <a:lnTo>
                  <a:pt x="0" y="3848100"/>
                </a:lnTo>
                <a:lnTo>
                  <a:pt x="0" y="3835400"/>
                </a:lnTo>
                <a:lnTo>
                  <a:pt x="0" y="3822700"/>
                </a:lnTo>
                <a:lnTo>
                  <a:pt x="0" y="3810000"/>
                </a:lnTo>
                <a:lnTo>
                  <a:pt x="0" y="3797300"/>
                </a:lnTo>
                <a:lnTo>
                  <a:pt x="0" y="3784600"/>
                </a:lnTo>
                <a:lnTo>
                  <a:pt x="0" y="3771900"/>
                </a:lnTo>
                <a:lnTo>
                  <a:pt x="0" y="3759200"/>
                </a:lnTo>
                <a:lnTo>
                  <a:pt x="0" y="3746500"/>
                </a:lnTo>
                <a:lnTo>
                  <a:pt x="0" y="3733800"/>
                </a:lnTo>
                <a:lnTo>
                  <a:pt x="0" y="3721100"/>
                </a:lnTo>
                <a:lnTo>
                  <a:pt x="0" y="3708400"/>
                </a:lnTo>
                <a:lnTo>
                  <a:pt x="0" y="3695700"/>
                </a:lnTo>
                <a:lnTo>
                  <a:pt x="0" y="3683000"/>
                </a:lnTo>
                <a:lnTo>
                  <a:pt x="0" y="3670300"/>
                </a:lnTo>
                <a:lnTo>
                  <a:pt x="0" y="3657600"/>
                </a:lnTo>
                <a:lnTo>
                  <a:pt x="0" y="3644900"/>
                </a:lnTo>
                <a:lnTo>
                  <a:pt x="0" y="3632200"/>
                </a:lnTo>
                <a:lnTo>
                  <a:pt x="0" y="3619500"/>
                </a:lnTo>
                <a:lnTo>
                  <a:pt x="0" y="3606800"/>
                </a:lnTo>
                <a:lnTo>
                  <a:pt x="0" y="3594100"/>
                </a:lnTo>
                <a:lnTo>
                  <a:pt x="0" y="3581400"/>
                </a:lnTo>
                <a:lnTo>
                  <a:pt x="0" y="3568700"/>
                </a:lnTo>
                <a:lnTo>
                  <a:pt x="0" y="3556000"/>
                </a:lnTo>
                <a:lnTo>
                  <a:pt x="0" y="3543300"/>
                </a:lnTo>
                <a:lnTo>
                  <a:pt x="0" y="3530600"/>
                </a:lnTo>
                <a:lnTo>
                  <a:pt x="0" y="3517900"/>
                </a:lnTo>
                <a:lnTo>
                  <a:pt x="0" y="3505200"/>
                </a:lnTo>
                <a:lnTo>
                  <a:pt x="0" y="3492500"/>
                </a:lnTo>
                <a:lnTo>
                  <a:pt x="0" y="3479800"/>
                </a:lnTo>
                <a:lnTo>
                  <a:pt x="0" y="3467100"/>
                </a:lnTo>
                <a:lnTo>
                  <a:pt x="0" y="3454400"/>
                </a:lnTo>
                <a:lnTo>
                  <a:pt x="0" y="3441700"/>
                </a:lnTo>
                <a:lnTo>
                  <a:pt x="0" y="3429000"/>
                </a:lnTo>
                <a:lnTo>
                  <a:pt x="0" y="3416300"/>
                </a:lnTo>
                <a:lnTo>
                  <a:pt x="0" y="3403600"/>
                </a:lnTo>
                <a:lnTo>
                  <a:pt x="0" y="3390900"/>
                </a:lnTo>
                <a:lnTo>
                  <a:pt x="0" y="3378200"/>
                </a:lnTo>
                <a:lnTo>
                  <a:pt x="0" y="3365500"/>
                </a:lnTo>
                <a:lnTo>
                  <a:pt x="0" y="3352800"/>
                </a:lnTo>
                <a:lnTo>
                  <a:pt x="0" y="3340100"/>
                </a:lnTo>
                <a:lnTo>
                  <a:pt x="0" y="3327400"/>
                </a:lnTo>
                <a:lnTo>
                  <a:pt x="0" y="3314700"/>
                </a:lnTo>
                <a:lnTo>
                  <a:pt x="0" y="3302000"/>
                </a:lnTo>
                <a:lnTo>
                  <a:pt x="0" y="3289300"/>
                </a:lnTo>
                <a:lnTo>
                  <a:pt x="0" y="3276600"/>
                </a:lnTo>
                <a:lnTo>
                  <a:pt x="0" y="3263900"/>
                </a:lnTo>
                <a:lnTo>
                  <a:pt x="0" y="3251200"/>
                </a:lnTo>
                <a:lnTo>
                  <a:pt x="0" y="3238500"/>
                </a:lnTo>
                <a:lnTo>
                  <a:pt x="0" y="3225800"/>
                </a:lnTo>
                <a:lnTo>
                  <a:pt x="0" y="3213100"/>
                </a:lnTo>
                <a:lnTo>
                  <a:pt x="0" y="3200400"/>
                </a:lnTo>
                <a:lnTo>
                  <a:pt x="0" y="3187700"/>
                </a:lnTo>
                <a:lnTo>
                  <a:pt x="0" y="3175000"/>
                </a:lnTo>
                <a:lnTo>
                  <a:pt x="0" y="3162300"/>
                </a:lnTo>
                <a:lnTo>
                  <a:pt x="0" y="3149600"/>
                </a:lnTo>
                <a:lnTo>
                  <a:pt x="0" y="3136900"/>
                </a:lnTo>
                <a:lnTo>
                  <a:pt x="0" y="3124200"/>
                </a:lnTo>
                <a:lnTo>
                  <a:pt x="0" y="3111500"/>
                </a:lnTo>
                <a:lnTo>
                  <a:pt x="0" y="3098800"/>
                </a:lnTo>
                <a:lnTo>
                  <a:pt x="0" y="3086100"/>
                </a:lnTo>
                <a:lnTo>
                  <a:pt x="0" y="3073400"/>
                </a:lnTo>
                <a:lnTo>
                  <a:pt x="0" y="3060700"/>
                </a:lnTo>
                <a:lnTo>
                  <a:pt x="0" y="3048000"/>
                </a:lnTo>
                <a:lnTo>
                  <a:pt x="0" y="3035300"/>
                </a:lnTo>
                <a:lnTo>
                  <a:pt x="0" y="3022600"/>
                </a:lnTo>
                <a:lnTo>
                  <a:pt x="0" y="3009900"/>
                </a:lnTo>
                <a:lnTo>
                  <a:pt x="0" y="2997200"/>
                </a:lnTo>
                <a:lnTo>
                  <a:pt x="0" y="2984500"/>
                </a:lnTo>
                <a:lnTo>
                  <a:pt x="0" y="2971800"/>
                </a:lnTo>
                <a:lnTo>
                  <a:pt x="0" y="2959100"/>
                </a:lnTo>
                <a:lnTo>
                  <a:pt x="0" y="2946400"/>
                </a:lnTo>
                <a:lnTo>
                  <a:pt x="0" y="2933700"/>
                </a:lnTo>
                <a:lnTo>
                  <a:pt x="0" y="2921000"/>
                </a:lnTo>
                <a:lnTo>
                  <a:pt x="0" y="2908300"/>
                </a:lnTo>
                <a:lnTo>
                  <a:pt x="0" y="2895600"/>
                </a:lnTo>
                <a:lnTo>
                  <a:pt x="0" y="2882900"/>
                </a:lnTo>
                <a:lnTo>
                  <a:pt x="0" y="2870200"/>
                </a:lnTo>
                <a:lnTo>
                  <a:pt x="0" y="2857500"/>
                </a:lnTo>
                <a:lnTo>
                  <a:pt x="0" y="2844800"/>
                </a:lnTo>
                <a:lnTo>
                  <a:pt x="0" y="2832100"/>
                </a:lnTo>
                <a:lnTo>
                  <a:pt x="0" y="2819400"/>
                </a:lnTo>
                <a:lnTo>
                  <a:pt x="0" y="2806700"/>
                </a:lnTo>
                <a:lnTo>
                  <a:pt x="0" y="2794000"/>
                </a:lnTo>
                <a:lnTo>
                  <a:pt x="0" y="2781300"/>
                </a:lnTo>
                <a:lnTo>
                  <a:pt x="0" y="2768600"/>
                </a:lnTo>
                <a:lnTo>
                  <a:pt x="0" y="2755900"/>
                </a:lnTo>
                <a:lnTo>
                  <a:pt x="0" y="2743200"/>
                </a:lnTo>
                <a:lnTo>
                  <a:pt x="0" y="2730500"/>
                </a:lnTo>
                <a:lnTo>
                  <a:pt x="0" y="2717800"/>
                </a:lnTo>
                <a:lnTo>
                  <a:pt x="0" y="2705100"/>
                </a:lnTo>
                <a:lnTo>
                  <a:pt x="0" y="2692400"/>
                </a:lnTo>
                <a:lnTo>
                  <a:pt x="0" y="2679700"/>
                </a:lnTo>
                <a:lnTo>
                  <a:pt x="0" y="2667000"/>
                </a:lnTo>
                <a:lnTo>
                  <a:pt x="0" y="2654300"/>
                </a:lnTo>
                <a:lnTo>
                  <a:pt x="0" y="2641600"/>
                </a:lnTo>
                <a:lnTo>
                  <a:pt x="0" y="2628900"/>
                </a:lnTo>
                <a:lnTo>
                  <a:pt x="0" y="2616200"/>
                </a:lnTo>
                <a:lnTo>
                  <a:pt x="0" y="2603500"/>
                </a:lnTo>
                <a:lnTo>
                  <a:pt x="0" y="2590800"/>
                </a:lnTo>
                <a:lnTo>
                  <a:pt x="0" y="2578100"/>
                </a:lnTo>
                <a:lnTo>
                  <a:pt x="0" y="2565400"/>
                </a:lnTo>
                <a:lnTo>
                  <a:pt x="0" y="2552700"/>
                </a:lnTo>
                <a:lnTo>
                  <a:pt x="0" y="2540000"/>
                </a:lnTo>
                <a:lnTo>
                  <a:pt x="0" y="2527300"/>
                </a:lnTo>
                <a:lnTo>
                  <a:pt x="0" y="2514600"/>
                </a:lnTo>
                <a:lnTo>
                  <a:pt x="0" y="2501900"/>
                </a:lnTo>
                <a:lnTo>
                  <a:pt x="0" y="2489200"/>
                </a:lnTo>
                <a:lnTo>
                  <a:pt x="0" y="2476500"/>
                </a:lnTo>
                <a:lnTo>
                  <a:pt x="0" y="2463800"/>
                </a:lnTo>
                <a:lnTo>
                  <a:pt x="0" y="2451100"/>
                </a:lnTo>
                <a:lnTo>
                  <a:pt x="0" y="2438400"/>
                </a:lnTo>
                <a:lnTo>
                  <a:pt x="0" y="2425700"/>
                </a:lnTo>
                <a:lnTo>
                  <a:pt x="0" y="2413000"/>
                </a:lnTo>
                <a:lnTo>
                  <a:pt x="0" y="2400300"/>
                </a:lnTo>
                <a:lnTo>
                  <a:pt x="0" y="2387600"/>
                </a:lnTo>
                <a:lnTo>
                  <a:pt x="0" y="2374900"/>
                </a:lnTo>
                <a:lnTo>
                  <a:pt x="0" y="2362200"/>
                </a:lnTo>
                <a:lnTo>
                  <a:pt x="0" y="2349500"/>
                </a:lnTo>
                <a:lnTo>
                  <a:pt x="0" y="2336800"/>
                </a:lnTo>
                <a:lnTo>
                  <a:pt x="0" y="2324100"/>
                </a:lnTo>
                <a:lnTo>
                  <a:pt x="0" y="2311400"/>
                </a:lnTo>
                <a:lnTo>
                  <a:pt x="0" y="2298700"/>
                </a:lnTo>
                <a:lnTo>
                  <a:pt x="0" y="2286000"/>
                </a:lnTo>
                <a:lnTo>
                  <a:pt x="0" y="2273300"/>
                </a:lnTo>
                <a:lnTo>
                  <a:pt x="0" y="2260600"/>
                </a:lnTo>
                <a:lnTo>
                  <a:pt x="0" y="2247900"/>
                </a:lnTo>
                <a:lnTo>
                  <a:pt x="0" y="2235200"/>
                </a:lnTo>
                <a:lnTo>
                  <a:pt x="0" y="2222500"/>
                </a:lnTo>
                <a:lnTo>
                  <a:pt x="0" y="2209800"/>
                </a:lnTo>
                <a:lnTo>
                  <a:pt x="0" y="2197100"/>
                </a:lnTo>
                <a:lnTo>
                  <a:pt x="0" y="2184400"/>
                </a:lnTo>
                <a:lnTo>
                  <a:pt x="0" y="2171700"/>
                </a:lnTo>
                <a:lnTo>
                  <a:pt x="0" y="2159000"/>
                </a:lnTo>
                <a:lnTo>
                  <a:pt x="0" y="2146300"/>
                </a:lnTo>
                <a:lnTo>
                  <a:pt x="0" y="2133600"/>
                </a:lnTo>
                <a:lnTo>
                  <a:pt x="0" y="2120900"/>
                </a:lnTo>
                <a:lnTo>
                  <a:pt x="0" y="2108200"/>
                </a:lnTo>
                <a:lnTo>
                  <a:pt x="0" y="2095500"/>
                </a:lnTo>
                <a:lnTo>
                  <a:pt x="0" y="2082800"/>
                </a:lnTo>
                <a:lnTo>
                  <a:pt x="0" y="2070100"/>
                </a:lnTo>
                <a:lnTo>
                  <a:pt x="0" y="2057400"/>
                </a:lnTo>
                <a:lnTo>
                  <a:pt x="0" y="2044700"/>
                </a:lnTo>
                <a:lnTo>
                  <a:pt x="0" y="2032000"/>
                </a:lnTo>
                <a:lnTo>
                  <a:pt x="0" y="2019300"/>
                </a:lnTo>
                <a:lnTo>
                  <a:pt x="0" y="2006600"/>
                </a:lnTo>
                <a:lnTo>
                  <a:pt x="0" y="1993900"/>
                </a:lnTo>
                <a:lnTo>
                  <a:pt x="0" y="1981200"/>
                </a:lnTo>
                <a:lnTo>
                  <a:pt x="0" y="1968500"/>
                </a:lnTo>
                <a:lnTo>
                  <a:pt x="0" y="1955800"/>
                </a:lnTo>
                <a:lnTo>
                  <a:pt x="0" y="1943100"/>
                </a:lnTo>
                <a:lnTo>
                  <a:pt x="0" y="1930400"/>
                </a:lnTo>
                <a:lnTo>
                  <a:pt x="0" y="1917700"/>
                </a:lnTo>
                <a:lnTo>
                  <a:pt x="0" y="1905000"/>
                </a:lnTo>
                <a:lnTo>
                  <a:pt x="0" y="1892300"/>
                </a:lnTo>
                <a:lnTo>
                  <a:pt x="0" y="1879600"/>
                </a:lnTo>
                <a:lnTo>
                  <a:pt x="0" y="1866900"/>
                </a:lnTo>
                <a:lnTo>
                  <a:pt x="0" y="1854200"/>
                </a:lnTo>
                <a:lnTo>
                  <a:pt x="0" y="1841500"/>
                </a:lnTo>
                <a:lnTo>
                  <a:pt x="0" y="1828800"/>
                </a:lnTo>
                <a:lnTo>
                  <a:pt x="0" y="1816100"/>
                </a:lnTo>
                <a:lnTo>
                  <a:pt x="0" y="1803400"/>
                </a:lnTo>
                <a:lnTo>
                  <a:pt x="0" y="1790700"/>
                </a:lnTo>
                <a:lnTo>
                  <a:pt x="0" y="1778000"/>
                </a:lnTo>
                <a:lnTo>
                  <a:pt x="0" y="1765300"/>
                </a:lnTo>
                <a:lnTo>
                  <a:pt x="0" y="1752600"/>
                </a:lnTo>
                <a:lnTo>
                  <a:pt x="0" y="1739900"/>
                </a:lnTo>
                <a:lnTo>
                  <a:pt x="0" y="1727200"/>
                </a:lnTo>
                <a:lnTo>
                  <a:pt x="0" y="1714500"/>
                </a:lnTo>
                <a:lnTo>
                  <a:pt x="0" y="1701800"/>
                </a:lnTo>
                <a:lnTo>
                  <a:pt x="0" y="1689100"/>
                </a:lnTo>
                <a:lnTo>
                  <a:pt x="0" y="1676400"/>
                </a:lnTo>
                <a:lnTo>
                  <a:pt x="0" y="1663700"/>
                </a:lnTo>
                <a:lnTo>
                  <a:pt x="0" y="1651000"/>
                </a:lnTo>
                <a:lnTo>
                  <a:pt x="0" y="1638300"/>
                </a:lnTo>
                <a:lnTo>
                  <a:pt x="0" y="1625600"/>
                </a:lnTo>
                <a:lnTo>
                  <a:pt x="0" y="1612900"/>
                </a:lnTo>
                <a:lnTo>
                  <a:pt x="0" y="1600200"/>
                </a:lnTo>
                <a:lnTo>
                  <a:pt x="0" y="1587500"/>
                </a:lnTo>
                <a:lnTo>
                  <a:pt x="0" y="1574800"/>
                </a:lnTo>
                <a:lnTo>
                  <a:pt x="0" y="1562100"/>
                </a:lnTo>
                <a:lnTo>
                  <a:pt x="0" y="1549400"/>
                </a:lnTo>
                <a:lnTo>
                  <a:pt x="0" y="1536700"/>
                </a:lnTo>
                <a:lnTo>
                  <a:pt x="0" y="1524000"/>
                </a:lnTo>
                <a:lnTo>
                  <a:pt x="0" y="1511300"/>
                </a:lnTo>
                <a:lnTo>
                  <a:pt x="0" y="1498600"/>
                </a:lnTo>
                <a:lnTo>
                  <a:pt x="0" y="1485900"/>
                </a:lnTo>
                <a:lnTo>
                  <a:pt x="0" y="1473200"/>
                </a:lnTo>
                <a:lnTo>
                  <a:pt x="0" y="1460500"/>
                </a:lnTo>
                <a:lnTo>
                  <a:pt x="0" y="1447800"/>
                </a:lnTo>
                <a:lnTo>
                  <a:pt x="0" y="1435100"/>
                </a:lnTo>
                <a:lnTo>
                  <a:pt x="0" y="1422400"/>
                </a:lnTo>
                <a:lnTo>
                  <a:pt x="0" y="1409700"/>
                </a:lnTo>
                <a:lnTo>
                  <a:pt x="0" y="1397000"/>
                </a:lnTo>
                <a:lnTo>
                  <a:pt x="0" y="1384300"/>
                </a:lnTo>
                <a:lnTo>
                  <a:pt x="0" y="1371600"/>
                </a:lnTo>
                <a:lnTo>
                  <a:pt x="0" y="1358900"/>
                </a:lnTo>
                <a:lnTo>
                  <a:pt x="0" y="1346200"/>
                </a:lnTo>
                <a:lnTo>
                  <a:pt x="0" y="1333500"/>
                </a:lnTo>
                <a:lnTo>
                  <a:pt x="0" y="1320800"/>
                </a:lnTo>
                <a:lnTo>
                  <a:pt x="0" y="1308100"/>
                </a:lnTo>
                <a:lnTo>
                  <a:pt x="0" y="1295400"/>
                </a:lnTo>
                <a:lnTo>
                  <a:pt x="0" y="1282700"/>
                </a:lnTo>
                <a:lnTo>
                  <a:pt x="0" y="1270000"/>
                </a:lnTo>
                <a:lnTo>
                  <a:pt x="0" y="1257300"/>
                </a:lnTo>
                <a:lnTo>
                  <a:pt x="0" y="1244600"/>
                </a:lnTo>
                <a:lnTo>
                  <a:pt x="0" y="1231900"/>
                </a:lnTo>
                <a:lnTo>
                  <a:pt x="0" y="1219200"/>
                </a:lnTo>
                <a:lnTo>
                  <a:pt x="0" y="1206500"/>
                </a:lnTo>
                <a:lnTo>
                  <a:pt x="0" y="1193800"/>
                </a:lnTo>
                <a:lnTo>
                  <a:pt x="0" y="1181100"/>
                </a:lnTo>
                <a:lnTo>
                  <a:pt x="0" y="1168400"/>
                </a:lnTo>
                <a:lnTo>
                  <a:pt x="0" y="1155700"/>
                </a:lnTo>
                <a:lnTo>
                  <a:pt x="0" y="1143000"/>
                </a:lnTo>
                <a:lnTo>
                  <a:pt x="0" y="1130300"/>
                </a:lnTo>
                <a:lnTo>
                  <a:pt x="0" y="1117600"/>
                </a:lnTo>
                <a:lnTo>
                  <a:pt x="0" y="1104900"/>
                </a:lnTo>
                <a:lnTo>
                  <a:pt x="0" y="1092200"/>
                </a:lnTo>
                <a:lnTo>
                  <a:pt x="0" y="1079500"/>
                </a:lnTo>
                <a:lnTo>
                  <a:pt x="0" y="1066800"/>
                </a:lnTo>
                <a:lnTo>
                  <a:pt x="0" y="1054100"/>
                </a:lnTo>
                <a:lnTo>
                  <a:pt x="0" y="1041400"/>
                </a:lnTo>
                <a:lnTo>
                  <a:pt x="0" y="1028700"/>
                </a:lnTo>
                <a:lnTo>
                  <a:pt x="0" y="1016000"/>
                </a:lnTo>
                <a:lnTo>
                  <a:pt x="0" y="1003300"/>
                </a:lnTo>
                <a:lnTo>
                  <a:pt x="0" y="990600"/>
                </a:lnTo>
                <a:lnTo>
                  <a:pt x="0" y="977900"/>
                </a:lnTo>
                <a:lnTo>
                  <a:pt x="0" y="965200"/>
                </a:lnTo>
                <a:lnTo>
                  <a:pt x="0" y="952500"/>
                </a:lnTo>
                <a:lnTo>
                  <a:pt x="0" y="939800"/>
                </a:lnTo>
                <a:lnTo>
                  <a:pt x="0" y="927100"/>
                </a:lnTo>
                <a:lnTo>
                  <a:pt x="0" y="914400"/>
                </a:lnTo>
                <a:lnTo>
                  <a:pt x="0" y="901700"/>
                </a:lnTo>
                <a:lnTo>
                  <a:pt x="0" y="889000"/>
                </a:lnTo>
                <a:lnTo>
                  <a:pt x="0" y="876300"/>
                </a:lnTo>
                <a:lnTo>
                  <a:pt x="0" y="863600"/>
                </a:lnTo>
                <a:lnTo>
                  <a:pt x="0" y="850900"/>
                </a:lnTo>
                <a:lnTo>
                  <a:pt x="0" y="838200"/>
                </a:lnTo>
                <a:lnTo>
                  <a:pt x="0" y="825500"/>
                </a:lnTo>
                <a:lnTo>
                  <a:pt x="0" y="812800"/>
                </a:lnTo>
                <a:lnTo>
                  <a:pt x="0" y="800100"/>
                </a:lnTo>
                <a:lnTo>
                  <a:pt x="0" y="787400"/>
                </a:lnTo>
                <a:lnTo>
                  <a:pt x="0" y="774700"/>
                </a:lnTo>
                <a:lnTo>
                  <a:pt x="0" y="762000"/>
                </a:lnTo>
                <a:lnTo>
                  <a:pt x="0" y="749300"/>
                </a:lnTo>
                <a:lnTo>
                  <a:pt x="0" y="736600"/>
                </a:lnTo>
                <a:lnTo>
                  <a:pt x="0" y="723900"/>
                </a:lnTo>
                <a:lnTo>
                  <a:pt x="0" y="711200"/>
                </a:lnTo>
                <a:lnTo>
                  <a:pt x="0" y="698500"/>
                </a:lnTo>
                <a:lnTo>
                  <a:pt x="0" y="685800"/>
                </a:lnTo>
                <a:lnTo>
                  <a:pt x="0" y="673100"/>
                </a:lnTo>
                <a:lnTo>
                  <a:pt x="0" y="660400"/>
                </a:lnTo>
                <a:lnTo>
                  <a:pt x="0" y="647700"/>
                </a:lnTo>
                <a:lnTo>
                  <a:pt x="0" y="635000"/>
                </a:lnTo>
                <a:lnTo>
                  <a:pt x="0" y="622300"/>
                </a:lnTo>
                <a:lnTo>
                  <a:pt x="0" y="609600"/>
                </a:lnTo>
                <a:lnTo>
                  <a:pt x="0" y="596900"/>
                </a:lnTo>
                <a:lnTo>
                  <a:pt x="0" y="584200"/>
                </a:lnTo>
                <a:lnTo>
                  <a:pt x="0" y="571500"/>
                </a:lnTo>
                <a:lnTo>
                  <a:pt x="0" y="558800"/>
                </a:lnTo>
                <a:lnTo>
                  <a:pt x="0" y="546100"/>
                </a:lnTo>
                <a:lnTo>
                  <a:pt x="0" y="533400"/>
                </a:lnTo>
                <a:lnTo>
                  <a:pt x="0" y="520700"/>
                </a:lnTo>
                <a:lnTo>
                  <a:pt x="0" y="508000"/>
                </a:lnTo>
                <a:lnTo>
                  <a:pt x="0" y="495300"/>
                </a:lnTo>
                <a:lnTo>
                  <a:pt x="0" y="482600"/>
                </a:lnTo>
                <a:lnTo>
                  <a:pt x="0" y="469900"/>
                </a:lnTo>
                <a:lnTo>
                  <a:pt x="0" y="457200"/>
                </a:lnTo>
                <a:lnTo>
                  <a:pt x="0" y="444500"/>
                </a:lnTo>
                <a:lnTo>
                  <a:pt x="0" y="431800"/>
                </a:lnTo>
                <a:lnTo>
                  <a:pt x="0" y="419100"/>
                </a:lnTo>
                <a:lnTo>
                  <a:pt x="0" y="406400"/>
                </a:lnTo>
                <a:lnTo>
                  <a:pt x="0" y="393700"/>
                </a:lnTo>
                <a:lnTo>
                  <a:pt x="0" y="381000"/>
                </a:lnTo>
                <a:lnTo>
                  <a:pt x="0" y="368300"/>
                </a:lnTo>
                <a:lnTo>
                  <a:pt x="0" y="355600"/>
                </a:lnTo>
                <a:lnTo>
                  <a:pt x="0" y="342900"/>
                </a:lnTo>
                <a:lnTo>
                  <a:pt x="0" y="330200"/>
                </a:lnTo>
                <a:lnTo>
                  <a:pt x="0" y="317500"/>
                </a:lnTo>
                <a:lnTo>
                  <a:pt x="0" y="304800"/>
                </a:lnTo>
                <a:lnTo>
                  <a:pt x="0" y="292100"/>
                </a:lnTo>
                <a:lnTo>
                  <a:pt x="0" y="279400"/>
                </a:lnTo>
                <a:lnTo>
                  <a:pt x="0" y="266700"/>
                </a:lnTo>
                <a:lnTo>
                  <a:pt x="0" y="254000"/>
                </a:lnTo>
                <a:lnTo>
                  <a:pt x="0" y="241300"/>
                </a:lnTo>
                <a:lnTo>
                  <a:pt x="0" y="228600"/>
                </a:lnTo>
                <a:lnTo>
                  <a:pt x="0" y="215900"/>
                </a:lnTo>
                <a:lnTo>
                  <a:pt x="0" y="203200"/>
                </a:lnTo>
                <a:lnTo>
                  <a:pt x="0" y="190500"/>
                </a:lnTo>
                <a:lnTo>
                  <a:pt x="0" y="177800"/>
                </a:lnTo>
                <a:lnTo>
                  <a:pt x="0" y="165100"/>
                </a:lnTo>
                <a:lnTo>
                  <a:pt x="0" y="152400"/>
                </a:lnTo>
                <a:lnTo>
                  <a:pt x="0" y="139700"/>
                </a:lnTo>
                <a:lnTo>
                  <a:pt x="0" y="127000"/>
                </a:lnTo>
                <a:lnTo>
                  <a:pt x="0" y="114300"/>
                </a:lnTo>
                <a:lnTo>
                  <a:pt x="0" y="101600"/>
                </a:lnTo>
                <a:lnTo>
                  <a:pt x="0" y="88900"/>
                </a:lnTo>
                <a:lnTo>
                  <a:pt x="0" y="76200"/>
                </a:lnTo>
                <a:lnTo>
                  <a:pt x="0" y="63500"/>
                </a:lnTo>
                <a:lnTo>
                  <a:pt x="0" y="50800"/>
                </a:lnTo>
                <a:lnTo>
                  <a:pt x="0" y="38100"/>
                </a:lnTo>
                <a:lnTo>
                  <a:pt x="0" y="25400"/>
                </a:lnTo>
                <a:lnTo>
                  <a:pt x="0" y="12700"/>
                </a:lnTo>
                <a:lnTo>
                  <a:pt x="0" y="0"/>
                </a:lnTo>
                <a:lnTo>
                  <a:pt x="5410200" y="0"/>
                </a:lnTo>
                <a:lnTo>
                  <a:pt x="5410200" y="12700"/>
                </a:lnTo>
                <a:lnTo>
                  <a:pt x="5410200" y="25400"/>
                </a:lnTo>
                <a:lnTo>
                  <a:pt x="5410200" y="38100"/>
                </a:lnTo>
                <a:lnTo>
                  <a:pt x="5410200" y="50800"/>
                </a:lnTo>
                <a:lnTo>
                  <a:pt x="5410200" y="63500"/>
                </a:lnTo>
                <a:lnTo>
                  <a:pt x="5410200" y="76200"/>
                </a:lnTo>
                <a:lnTo>
                  <a:pt x="5410200" y="88900"/>
                </a:lnTo>
                <a:lnTo>
                  <a:pt x="5410200" y="101600"/>
                </a:lnTo>
                <a:lnTo>
                  <a:pt x="5410200" y="114300"/>
                </a:lnTo>
                <a:lnTo>
                  <a:pt x="5410200" y="127000"/>
                </a:lnTo>
                <a:lnTo>
                  <a:pt x="5410200" y="139700"/>
                </a:lnTo>
                <a:lnTo>
                  <a:pt x="5410200" y="152400"/>
                </a:lnTo>
                <a:lnTo>
                  <a:pt x="5410200" y="165100"/>
                </a:lnTo>
                <a:lnTo>
                  <a:pt x="5410200" y="177800"/>
                </a:lnTo>
                <a:lnTo>
                  <a:pt x="5410200" y="190500"/>
                </a:lnTo>
                <a:lnTo>
                  <a:pt x="5410200" y="203200"/>
                </a:lnTo>
                <a:lnTo>
                  <a:pt x="5410200" y="215900"/>
                </a:lnTo>
                <a:lnTo>
                  <a:pt x="5410200" y="228600"/>
                </a:lnTo>
                <a:lnTo>
                  <a:pt x="5410200" y="241300"/>
                </a:lnTo>
                <a:lnTo>
                  <a:pt x="5410200" y="254000"/>
                </a:lnTo>
                <a:lnTo>
                  <a:pt x="5410200" y="266700"/>
                </a:lnTo>
                <a:lnTo>
                  <a:pt x="5410200" y="279400"/>
                </a:lnTo>
                <a:lnTo>
                  <a:pt x="5410200" y="292100"/>
                </a:lnTo>
                <a:lnTo>
                  <a:pt x="5410200" y="304800"/>
                </a:lnTo>
                <a:lnTo>
                  <a:pt x="5410200" y="317500"/>
                </a:lnTo>
                <a:lnTo>
                  <a:pt x="5410200" y="330200"/>
                </a:lnTo>
                <a:lnTo>
                  <a:pt x="5410200" y="342900"/>
                </a:lnTo>
                <a:lnTo>
                  <a:pt x="5410200" y="355600"/>
                </a:lnTo>
                <a:lnTo>
                  <a:pt x="5410200" y="368300"/>
                </a:lnTo>
                <a:lnTo>
                  <a:pt x="5410200" y="381000"/>
                </a:lnTo>
                <a:lnTo>
                  <a:pt x="5410200" y="393700"/>
                </a:lnTo>
                <a:lnTo>
                  <a:pt x="5410200" y="406400"/>
                </a:lnTo>
                <a:lnTo>
                  <a:pt x="5410200" y="419100"/>
                </a:lnTo>
                <a:lnTo>
                  <a:pt x="5410200" y="431800"/>
                </a:lnTo>
                <a:lnTo>
                  <a:pt x="5410200" y="444500"/>
                </a:lnTo>
                <a:lnTo>
                  <a:pt x="5410200" y="457200"/>
                </a:lnTo>
                <a:lnTo>
                  <a:pt x="5410200" y="469900"/>
                </a:lnTo>
                <a:lnTo>
                  <a:pt x="5410200" y="482600"/>
                </a:lnTo>
                <a:lnTo>
                  <a:pt x="5410200" y="495300"/>
                </a:lnTo>
                <a:lnTo>
                  <a:pt x="5410200" y="508000"/>
                </a:lnTo>
                <a:lnTo>
                  <a:pt x="5410200" y="520700"/>
                </a:lnTo>
                <a:lnTo>
                  <a:pt x="5410200" y="533400"/>
                </a:lnTo>
                <a:lnTo>
                  <a:pt x="5410200" y="546100"/>
                </a:lnTo>
                <a:lnTo>
                  <a:pt x="5410200" y="558800"/>
                </a:lnTo>
                <a:lnTo>
                  <a:pt x="5410200" y="571500"/>
                </a:lnTo>
                <a:lnTo>
                  <a:pt x="5410200" y="584200"/>
                </a:lnTo>
                <a:lnTo>
                  <a:pt x="5410200" y="596900"/>
                </a:lnTo>
                <a:lnTo>
                  <a:pt x="5410200" y="609600"/>
                </a:lnTo>
                <a:lnTo>
                  <a:pt x="5410200" y="622300"/>
                </a:lnTo>
                <a:lnTo>
                  <a:pt x="5410200" y="635000"/>
                </a:lnTo>
                <a:lnTo>
                  <a:pt x="5410200" y="647700"/>
                </a:lnTo>
                <a:lnTo>
                  <a:pt x="5410200" y="660400"/>
                </a:lnTo>
                <a:lnTo>
                  <a:pt x="5410200" y="673100"/>
                </a:lnTo>
                <a:lnTo>
                  <a:pt x="5410200" y="685800"/>
                </a:lnTo>
                <a:lnTo>
                  <a:pt x="5410200" y="698500"/>
                </a:lnTo>
                <a:lnTo>
                  <a:pt x="5410200" y="711200"/>
                </a:lnTo>
                <a:lnTo>
                  <a:pt x="5410200" y="723900"/>
                </a:lnTo>
                <a:lnTo>
                  <a:pt x="5410200" y="736600"/>
                </a:lnTo>
                <a:lnTo>
                  <a:pt x="5410200" y="749300"/>
                </a:lnTo>
                <a:lnTo>
                  <a:pt x="5410200" y="762000"/>
                </a:lnTo>
                <a:lnTo>
                  <a:pt x="5410200" y="774700"/>
                </a:lnTo>
                <a:lnTo>
                  <a:pt x="5410200" y="787400"/>
                </a:lnTo>
                <a:lnTo>
                  <a:pt x="5410200" y="800100"/>
                </a:lnTo>
                <a:lnTo>
                  <a:pt x="5410200" y="812800"/>
                </a:lnTo>
                <a:lnTo>
                  <a:pt x="5410200" y="825500"/>
                </a:lnTo>
                <a:lnTo>
                  <a:pt x="5410200" y="838200"/>
                </a:lnTo>
                <a:lnTo>
                  <a:pt x="5410200" y="850900"/>
                </a:lnTo>
                <a:lnTo>
                  <a:pt x="5410200" y="863600"/>
                </a:lnTo>
                <a:lnTo>
                  <a:pt x="5410200" y="876300"/>
                </a:lnTo>
                <a:lnTo>
                  <a:pt x="5410200" y="889000"/>
                </a:lnTo>
                <a:lnTo>
                  <a:pt x="5410200" y="901700"/>
                </a:lnTo>
                <a:lnTo>
                  <a:pt x="5410200" y="914400"/>
                </a:lnTo>
                <a:lnTo>
                  <a:pt x="5410200" y="927100"/>
                </a:lnTo>
                <a:lnTo>
                  <a:pt x="5410200" y="939800"/>
                </a:lnTo>
                <a:lnTo>
                  <a:pt x="5410200" y="952500"/>
                </a:lnTo>
                <a:lnTo>
                  <a:pt x="5410200" y="965200"/>
                </a:lnTo>
                <a:lnTo>
                  <a:pt x="5410200" y="977900"/>
                </a:lnTo>
                <a:lnTo>
                  <a:pt x="5410200" y="990600"/>
                </a:lnTo>
                <a:lnTo>
                  <a:pt x="5410200" y="1003300"/>
                </a:lnTo>
                <a:lnTo>
                  <a:pt x="5410200" y="1016000"/>
                </a:lnTo>
                <a:lnTo>
                  <a:pt x="5410200" y="1028700"/>
                </a:lnTo>
                <a:lnTo>
                  <a:pt x="5410200" y="1041400"/>
                </a:lnTo>
                <a:lnTo>
                  <a:pt x="5410200" y="1054100"/>
                </a:lnTo>
                <a:lnTo>
                  <a:pt x="5410200" y="1066800"/>
                </a:lnTo>
                <a:lnTo>
                  <a:pt x="5410200" y="1079500"/>
                </a:lnTo>
                <a:lnTo>
                  <a:pt x="5410200" y="1092200"/>
                </a:lnTo>
                <a:lnTo>
                  <a:pt x="5410200" y="1104900"/>
                </a:lnTo>
                <a:lnTo>
                  <a:pt x="5410200" y="1117600"/>
                </a:lnTo>
                <a:lnTo>
                  <a:pt x="5410200" y="1130300"/>
                </a:lnTo>
                <a:lnTo>
                  <a:pt x="5410200" y="1143000"/>
                </a:lnTo>
                <a:lnTo>
                  <a:pt x="5410200" y="1155700"/>
                </a:lnTo>
                <a:lnTo>
                  <a:pt x="5410200" y="1168400"/>
                </a:lnTo>
                <a:lnTo>
                  <a:pt x="5410200" y="1181100"/>
                </a:lnTo>
                <a:lnTo>
                  <a:pt x="5410200" y="1193800"/>
                </a:lnTo>
                <a:lnTo>
                  <a:pt x="5410200" y="1206500"/>
                </a:lnTo>
                <a:lnTo>
                  <a:pt x="5410200" y="1219200"/>
                </a:lnTo>
                <a:lnTo>
                  <a:pt x="5410200" y="1231900"/>
                </a:lnTo>
                <a:lnTo>
                  <a:pt x="5410200" y="1244600"/>
                </a:lnTo>
                <a:lnTo>
                  <a:pt x="5410200" y="1257300"/>
                </a:lnTo>
                <a:lnTo>
                  <a:pt x="5410200" y="1270000"/>
                </a:lnTo>
                <a:lnTo>
                  <a:pt x="5410200" y="1282700"/>
                </a:lnTo>
                <a:lnTo>
                  <a:pt x="5410200" y="1295400"/>
                </a:lnTo>
                <a:lnTo>
                  <a:pt x="5410200" y="1308100"/>
                </a:lnTo>
                <a:lnTo>
                  <a:pt x="5410200" y="1320800"/>
                </a:lnTo>
                <a:lnTo>
                  <a:pt x="5410200" y="1333500"/>
                </a:lnTo>
                <a:lnTo>
                  <a:pt x="5410200" y="1346200"/>
                </a:lnTo>
                <a:lnTo>
                  <a:pt x="5410200" y="1358900"/>
                </a:lnTo>
                <a:lnTo>
                  <a:pt x="5410200" y="1371600"/>
                </a:lnTo>
                <a:lnTo>
                  <a:pt x="5410200" y="1384300"/>
                </a:lnTo>
                <a:lnTo>
                  <a:pt x="5410200" y="1397000"/>
                </a:lnTo>
                <a:lnTo>
                  <a:pt x="5410200" y="1409700"/>
                </a:lnTo>
                <a:lnTo>
                  <a:pt x="5410200" y="1422400"/>
                </a:lnTo>
                <a:lnTo>
                  <a:pt x="5410200" y="1435100"/>
                </a:lnTo>
                <a:lnTo>
                  <a:pt x="5410200" y="1447800"/>
                </a:lnTo>
                <a:lnTo>
                  <a:pt x="5410200" y="1460500"/>
                </a:lnTo>
                <a:lnTo>
                  <a:pt x="5410200" y="1473200"/>
                </a:lnTo>
                <a:lnTo>
                  <a:pt x="5410200" y="1485900"/>
                </a:lnTo>
                <a:lnTo>
                  <a:pt x="5410200" y="1498600"/>
                </a:lnTo>
                <a:lnTo>
                  <a:pt x="5410200" y="1511300"/>
                </a:lnTo>
                <a:lnTo>
                  <a:pt x="5410200" y="1524000"/>
                </a:lnTo>
                <a:lnTo>
                  <a:pt x="5410200" y="1536700"/>
                </a:lnTo>
                <a:lnTo>
                  <a:pt x="5410200" y="1549400"/>
                </a:lnTo>
                <a:lnTo>
                  <a:pt x="5410200" y="1562100"/>
                </a:lnTo>
                <a:lnTo>
                  <a:pt x="5410200" y="1574800"/>
                </a:lnTo>
                <a:lnTo>
                  <a:pt x="5410200" y="1587500"/>
                </a:lnTo>
                <a:lnTo>
                  <a:pt x="5410200" y="1600200"/>
                </a:lnTo>
                <a:lnTo>
                  <a:pt x="5410200" y="1612900"/>
                </a:lnTo>
                <a:lnTo>
                  <a:pt x="5410200" y="1625600"/>
                </a:lnTo>
                <a:lnTo>
                  <a:pt x="5410200" y="1638300"/>
                </a:lnTo>
                <a:lnTo>
                  <a:pt x="5410200" y="1651000"/>
                </a:lnTo>
                <a:lnTo>
                  <a:pt x="5410200" y="1663700"/>
                </a:lnTo>
                <a:lnTo>
                  <a:pt x="5410200" y="1676400"/>
                </a:lnTo>
                <a:lnTo>
                  <a:pt x="5410200" y="1689100"/>
                </a:lnTo>
                <a:lnTo>
                  <a:pt x="5410200" y="1701800"/>
                </a:lnTo>
                <a:lnTo>
                  <a:pt x="5410200" y="1714500"/>
                </a:lnTo>
                <a:lnTo>
                  <a:pt x="5410200" y="1727200"/>
                </a:lnTo>
                <a:lnTo>
                  <a:pt x="5410200" y="1739900"/>
                </a:lnTo>
                <a:lnTo>
                  <a:pt x="5410200" y="1752600"/>
                </a:lnTo>
                <a:lnTo>
                  <a:pt x="5410200" y="1765300"/>
                </a:lnTo>
                <a:lnTo>
                  <a:pt x="5410200" y="1778000"/>
                </a:lnTo>
                <a:lnTo>
                  <a:pt x="5410200" y="1790700"/>
                </a:lnTo>
                <a:lnTo>
                  <a:pt x="5410200" y="1803400"/>
                </a:lnTo>
                <a:lnTo>
                  <a:pt x="5410200" y="1816100"/>
                </a:lnTo>
                <a:lnTo>
                  <a:pt x="5410200" y="1828800"/>
                </a:lnTo>
                <a:lnTo>
                  <a:pt x="5410200" y="1841500"/>
                </a:lnTo>
                <a:lnTo>
                  <a:pt x="5410200" y="1854200"/>
                </a:lnTo>
                <a:lnTo>
                  <a:pt x="5410200" y="1866900"/>
                </a:lnTo>
                <a:lnTo>
                  <a:pt x="5410200" y="1879600"/>
                </a:lnTo>
                <a:lnTo>
                  <a:pt x="5410200" y="1892300"/>
                </a:lnTo>
                <a:lnTo>
                  <a:pt x="5410200" y="1905000"/>
                </a:lnTo>
                <a:lnTo>
                  <a:pt x="5410200" y="1917700"/>
                </a:lnTo>
                <a:lnTo>
                  <a:pt x="5410200" y="1930400"/>
                </a:lnTo>
                <a:lnTo>
                  <a:pt x="5410200" y="1943100"/>
                </a:lnTo>
                <a:lnTo>
                  <a:pt x="5410200" y="1955800"/>
                </a:lnTo>
                <a:lnTo>
                  <a:pt x="5410200" y="1968500"/>
                </a:lnTo>
                <a:lnTo>
                  <a:pt x="5410200" y="1981200"/>
                </a:lnTo>
                <a:lnTo>
                  <a:pt x="5410200" y="1993900"/>
                </a:lnTo>
                <a:lnTo>
                  <a:pt x="5410200" y="2006600"/>
                </a:lnTo>
                <a:lnTo>
                  <a:pt x="5410200" y="2019300"/>
                </a:lnTo>
                <a:lnTo>
                  <a:pt x="5410200" y="2032000"/>
                </a:lnTo>
                <a:lnTo>
                  <a:pt x="5410200" y="2044700"/>
                </a:lnTo>
                <a:lnTo>
                  <a:pt x="5410200" y="2057400"/>
                </a:lnTo>
                <a:lnTo>
                  <a:pt x="5410200" y="2070100"/>
                </a:lnTo>
                <a:lnTo>
                  <a:pt x="5410200" y="2082800"/>
                </a:lnTo>
                <a:lnTo>
                  <a:pt x="5410200" y="2095500"/>
                </a:lnTo>
                <a:lnTo>
                  <a:pt x="5410200" y="2108200"/>
                </a:lnTo>
                <a:lnTo>
                  <a:pt x="5410200" y="2120900"/>
                </a:lnTo>
                <a:lnTo>
                  <a:pt x="5410200" y="2133600"/>
                </a:lnTo>
                <a:lnTo>
                  <a:pt x="5410200" y="2146300"/>
                </a:lnTo>
                <a:lnTo>
                  <a:pt x="5410200" y="2159000"/>
                </a:lnTo>
                <a:lnTo>
                  <a:pt x="5410200" y="2171700"/>
                </a:lnTo>
                <a:lnTo>
                  <a:pt x="5410200" y="2184400"/>
                </a:lnTo>
                <a:lnTo>
                  <a:pt x="5410200" y="2197100"/>
                </a:lnTo>
                <a:lnTo>
                  <a:pt x="5410200" y="2209800"/>
                </a:lnTo>
                <a:lnTo>
                  <a:pt x="5410200" y="2222500"/>
                </a:lnTo>
                <a:lnTo>
                  <a:pt x="5410200" y="2235200"/>
                </a:lnTo>
                <a:lnTo>
                  <a:pt x="5410200" y="2247900"/>
                </a:lnTo>
                <a:lnTo>
                  <a:pt x="5410200" y="2260600"/>
                </a:lnTo>
                <a:lnTo>
                  <a:pt x="5410200" y="2273300"/>
                </a:lnTo>
                <a:lnTo>
                  <a:pt x="5410200" y="2286000"/>
                </a:lnTo>
                <a:lnTo>
                  <a:pt x="5410200" y="2298700"/>
                </a:lnTo>
                <a:lnTo>
                  <a:pt x="5410200" y="2311400"/>
                </a:lnTo>
                <a:lnTo>
                  <a:pt x="5410200" y="2324100"/>
                </a:lnTo>
                <a:lnTo>
                  <a:pt x="5410200" y="2336800"/>
                </a:lnTo>
                <a:lnTo>
                  <a:pt x="5410200" y="2349500"/>
                </a:lnTo>
                <a:lnTo>
                  <a:pt x="5410200" y="2362200"/>
                </a:lnTo>
                <a:lnTo>
                  <a:pt x="5410200" y="2374900"/>
                </a:lnTo>
                <a:lnTo>
                  <a:pt x="5410200" y="2387600"/>
                </a:lnTo>
                <a:lnTo>
                  <a:pt x="5410200" y="2400300"/>
                </a:lnTo>
                <a:lnTo>
                  <a:pt x="5410200" y="2413000"/>
                </a:lnTo>
                <a:lnTo>
                  <a:pt x="5410200" y="2425700"/>
                </a:lnTo>
                <a:lnTo>
                  <a:pt x="5410200" y="2438400"/>
                </a:lnTo>
                <a:lnTo>
                  <a:pt x="5410200" y="2451100"/>
                </a:lnTo>
                <a:lnTo>
                  <a:pt x="5410200" y="2463800"/>
                </a:lnTo>
                <a:lnTo>
                  <a:pt x="5410200" y="2476500"/>
                </a:lnTo>
                <a:lnTo>
                  <a:pt x="5410200" y="2489200"/>
                </a:lnTo>
                <a:lnTo>
                  <a:pt x="5410200" y="2501900"/>
                </a:lnTo>
                <a:lnTo>
                  <a:pt x="5410200" y="2514600"/>
                </a:lnTo>
                <a:lnTo>
                  <a:pt x="5410200" y="2527300"/>
                </a:lnTo>
                <a:lnTo>
                  <a:pt x="5410200" y="2540000"/>
                </a:lnTo>
                <a:lnTo>
                  <a:pt x="5410200" y="2552700"/>
                </a:lnTo>
                <a:lnTo>
                  <a:pt x="5410200" y="2565400"/>
                </a:lnTo>
                <a:lnTo>
                  <a:pt x="5410200" y="2578100"/>
                </a:lnTo>
                <a:lnTo>
                  <a:pt x="5410200" y="2590800"/>
                </a:lnTo>
                <a:lnTo>
                  <a:pt x="5410200" y="2603500"/>
                </a:lnTo>
                <a:lnTo>
                  <a:pt x="5410200" y="2616200"/>
                </a:lnTo>
                <a:lnTo>
                  <a:pt x="5410200" y="2628900"/>
                </a:lnTo>
                <a:lnTo>
                  <a:pt x="5410200" y="2641600"/>
                </a:lnTo>
                <a:lnTo>
                  <a:pt x="5410200" y="2654300"/>
                </a:lnTo>
                <a:lnTo>
                  <a:pt x="5410200" y="2667000"/>
                </a:lnTo>
                <a:lnTo>
                  <a:pt x="5410200" y="2679700"/>
                </a:lnTo>
                <a:lnTo>
                  <a:pt x="5410200" y="2692400"/>
                </a:lnTo>
                <a:lnTo>
                  <a:pt x="5410200" y="2705100"/>
                </a:lnTo>
                <a:lnTo>
                  <a:pt x="5410200" y="2717800"/>
                </a:lnTo>
                <a:lnTo>
                  <a:pt x="5410200" y="2730500"/>
                </a:lnTo>
                <a:lnTo>
                  <a:pt x="5410200" y="2743200"/>
                </a:lnTo>
                <a:lnTo>
                  <a:pt x="5410200" y="2755900"/>
                </a:lnTo>
                <a:lnTo>
                  <a:pt x="5410200" y="2768600"/>
                </a:lnTo>
                <a:lnTo>
                  <a:pt x="5410200" y="2781300"/>
                </a:lnTo>
                <a:lnTo>
                  <a:pt x="5410200" y="2794000"/>
                </a:lnTo>
                <a:lnTo>
                  <a:pt x="5410200" y="2806700"/>
                </a:lnTo>
                <a:lnTo>
                  <a:pt x="5410200" y="2819400"/>
                </a:lnTo>
                <a:lnTo>
                  <a:pt x="5410200" y="2832100"/>
                </a:lnTo>
                <a:lnTo>
                  <a:pt x="5410200" y="2844800"/>
                </a:lnTo>
                <a:lnTo>
                  <a:pt x="5410200" y="2857500"/>
                </a:lnTo>
                <a:lnTo>
                  <a:pt x="5410200" y="2870200"/>
                </a:lnTo>
                <a:lnTo>
                  <a:pt x="5410200" y="2882900"/>
                </a:lnTo>
                <a:lnTo>
                  <a:pt x="5410200" y="2895600"/>
                </a:lnTo>
                <a:lnTo>
                  <a:pt x="5410200" y="2908300"/>
                </a:lnTo>
                <a:lnTo>
                  <a:pt x="5410200" y="2921000"/>
                </a:lnTo>
                <a:lnTo>
                  <a:pt x="5410200" y="2933700"/>
                </a:lnTo>
                <a:lnTo>
                  <a:pt x="5410200" y="2946400"/>
                </a:lnTo>
                <a:lnTo>
                  <a:pt x="5410200" y="2959100"/>
                </a:lnTo>
                <a:lnTo>
                  <a:pt x="5410200" y="2971800"/>
                </a:lnTo>
                <a:lnTo>
                  <a:pt x="5410200" y="2984500"/>
                </a:lnTo>
                <a:lnTo>
                  <a:pt x="5410200" y="2997200"/>
                </a:lnTo>
                <a:lnTo>
                  <a:pt x="5410200" y="3009900"/>
                </a:lnTo>
                <a:lnTo>
                  <a:pt x="5410200" y="3022600"/>
                </a:lnTo>
                <a:lnTo>
                  <a:pt x="5410200" y="3035300"/>
                </a:lnTo>
                <a:lnTo>
                  <a:pt x="5410200" y="3048000"/>
                </a:lnTo>
                <a:lnTo>
                  <a:pt x="5410200" y="3060700"/>
                </a:lnTo>
                <a:lnTo>
                  <a:pt x="5410200" y="3073400"/>
                </a:lnTo>
                <a:lnTo>
                  <a:pt x="5410200" y="3086100"/>
                </a:lnTo>
                <a:lnTo>
                  <a:pt x="5410200" y="3098800"/>
                </a:lnTo>
                <a:lnTo>
                  <a:pt x="5410200" y="3111500"/>
                </a:lnTo>
                <a:lnTo>
                  <a:pt x="5410200" y="3124200"/>
                </a:lnTo>
                <a:lnTo>
                  <a:pt x="5410200" y="3136900"/>
                </a:lnTo>
                <a:lnTo>
                  <a:pt x="5410200" y="3149600"/>
                </a:lnTo>
                <a:lnTo>
                  <a:pt x="5410200" y="3162300"/>
                </a:lnTo>
                <a:lnTo>
                  <a:pt x="5410200" y="3175000"/>
                </a:lnTo>
                <a:lnTo>
                  <a:pt x="5410200" y="3187700"/>
                </a:lnTo>
                <a:lnTo>
                  <a:pt x="5410200" y="3200400"/>
                </a:lnTo>
                <a:lnTo>
                  <a:pt x="5410200" y="3213100"/>
                </a:lnTo>
                <a:lnTo>
                  <a:pt x="5410200" y="3225800"/>
                </a:lnTo>
                <a:lnTo>
                  <a:pt x="5410200" y="3238500"/>
                </a:lnTo>
                <a:lnTo>
                  <a:pt x="5410200" y="3251200"/>
                </a:lnTo>
                <a:lnTo>
                  <a:pt x="5410200" y="3263900"/>
                </a:lnTo>
                <a:lnTo>
                  <a:pt x="5410200" y="3276600"/>
                </a:lnTo>
                <a:lnTo>
                  <a:pt x="5410200" y="3289300"/>
                </a:lnTo>
                <a:lnTo>
                  <a:pt x="5410200" y="3302000"/>
                </a:lnTo>
                <a:lnTo>
                  <a:pt x="5410200" y="3314700"/>
                </a:lnTo>
                <a:lnTo>
                  <a:pt x="5410200" y="3327400"/>
                </a:lnTo>
                <a:lnTo>
                  <a:pt x="5410200" y="3340100"/>
                </a:lnTo>
                <a:lnTo>
                  <a:pt x="5410200" y="3352800"/>
                </a:lnTo>
                <a:lnTo>
                  <a:pt x="5410200" y="3365500"/>
                </a:lnTo>
                <a:lnTo>
                  <a:pt x="5410200" y="3378200"/>
                </a:lnTo>
                <a:lnTo>
                  <a:pt x="5410200" y="3390900"/>
                </a:lnTo>
                <a:lnTo>
                  <a:pt x="5410200" y="3403600"/>
                </a:lnTo>
                <a:lnTo>
                  <a:pt x="5410200" y="3416300"/>
                </a:lnTo>
                <a:lnTo>
                  <a:pt x="5410200" y="3429000"/>
                </a:lnTo>
                <a:lnTo>
                  <a:pt x="5410200" y="3441700"/>
                </a:lnTo>
                <a:lnTo>
                  <a:pt x="5410200" y="3454400"/>
                </a:lnTo>
                <a:lnTo>
                  <a:pt x="5410200" y="3467100"/>
                </a:lnTo>
                <a:lnTo>
                  <a:pt x="5410200" y="3479800"/>
                </a:lnTo>
                <a:lnTo>
                  <a:pt x="5410200" y="3492500"/>
                </a:lnTo>
                <a:lnTo>
                  <a:pt x="5410200" y="3505200"/>
                </a:lnTo>
                <a:lnTo>
                  <a:pt x="5410200" y="3517900"/>
                </a:lnTo>
                <a:lnTo>
                  <a:pt x="5410200" y="3530600"/>
                </a:lnTo>
                <a:lnTo>
                  <a:pt x="5410200" y="3543300"/>
                </a:lnTo>
                <a:lnTo>
                  <a:pt x="5410200" y="3556000"/>
                </a:lnTo>
                <a:lnTo>
                  <a:pt x="5410200" y="3568700"/>
                </a:lnTo>
                <a:lnTo>
                  <a:pt x="5410200" y="3581400"/>
                </a:lnTo>
                <a:lnTo>
                  <a:pt x="5410200" y="3594100"/>
                </a:lnTo>
                <a:lnTo>
                  <a:pt x="5410200" y="3606800"/>
                </a:lnTo>
                <a:lnTo>
                  <a:pt x="5410200" y="3619500"/>
                </a:lnTo>
                <a:lnTo>
                  <a:pt x="5410200" y="3632200"/>
                </a:lnTo>
                <a:lnTo>
                  <a:pt x="5410200" y="3644900"/>
                </a:lnTo>
                <a:lnTo>
                  <a:pt x="5410200" y="3657600"/>
                </a:lnTo>
                <a:lnTo>
                  <a:pt x="5410200" y="3670300"/>
                </a:lnTo>
                <a:lnTo>
                  <a:pt x="5410200" y="3683000"/>
                </a:lnTo>
                <a:lnTo>
                  <a:pt x="5410200" y="3695700"/>
                </a:lnTo>
                <a:lnTo>
                  <a:pt x="5410200" y="3708400"/>
                </a:lnTo>
                <a:lnTo>
                  <a:pt x="5410200" y="3721100"/>
                </a:lnTo>
                <a:lnTo>
                  <a:pt x="5410200" y="3733800"/>
                </a:lnTo>
                <a:lnTo>
                  <a:pt x="5410200" y="3746500"/>
                </a:lnTo>
                <a:lnTo>
                  <a:pt x="5410200" y="3759200"/>
                </a:lnTo>
                <a:lnTo>
                  <a:pt x="5410200" y="3771900"/>
                </a:lnTo>
                <a:lnTo>
                  <a:pt x="5410200" y="3784600"/>
                </a:lnTo>
                <a:lnTo>
                  <a:pt x="5410200" y="3797300"/>
                </a:lnTo>
                <a:lnTo>
                  <a:pt x="5410200" y="3810000"/>
                </a:lnTo>
                <a:lnTo>
                  <a:pt x="5410200" y="3822700"/>
                </a:lnTo>
                <a:lnTo>
                  <a:pt x="5410200" y="3835400"/>
                </a:lnTo>
                <a:lnTo>
                  <a:pt x="5410200" y="3848100"/>
                </a:lnTo>
                <a:lnTo>
                  <a:pt x="5410200" y="3860800"/>
                </a:lnTo>
                <a:lnTo>
                  <a:pt x="5410200" y="3873500"/>
                </a:lnTo>
                <a:lnTo>
                  <a:pt x="5410200" y="3886200"/>
                </a:lnTo>
                <a:lnTo>
                  <a:pt x="5410200" y="3898900"/>
                </a:lnTo>
                <a:lnTo>
                  <a:pt x="5410200" y="3911600"/>
                </a:lnTo>
                <a:lnTo>
                  <a:pt x="5410200" y="3924300"/>
                </a:lnTo>
                <a:lnTo>
                  <a:pt x="5410200" y="3937000"/>
                </a:lnTo>
                <a:lnTo>
                  <a:pt x="5410200" y="3949700"/>
                </a:lnTo>
                <a:lnTo>
                  <a:pt x="5410200" y="3962400"/>
                </a:lnTo>
                <a:lnTo>
                  <a:pt x="5410200" y="3975100"/>
                </a:lnTo>
                <a:lnTo>
                  <a:pt x="5410200" y="3987800"/>
                </a:lnTo>
                <a:lnTo>
                  <a:pt x="5410200" y="4000500"/>
                </a:lnTo>
                <a:lnTo>
                  <a:pt x="5410200" y="4013200"/>
                </a:lnTo>
                <a:lnTo>
                  <a:pt x="5410200" y="4025900"/>
                </a:lnTo>
                <a:lnTo>
                  <a:pt x="5410200" y="4038600"/>
                </a:lnTo>
                <a:lnTo>
                  <a:pt x="5410200" y="4051300"/>
                </a:lnTo>
                <a:lnTo>
                  <a:pt x="5410200" y="4064000"/>
                </a:lnTo>
                <a:lnTo>
                  <a:pt x="5410200" y="4076700"/>
                </a:lnTo>
                <a:lnTo>
                  <a:pt x="5410200" y="4089400"/>
                </a:lnTo>
                <a:lnTo>
                  <a:pt x="5410200" y="4102100"/>
                </a:lnTo>
                <a:lnTo>
                  <a:pt x="5410200" y="4114800"/>
                </a:lnTo>
                <a:lnTo>
                  <a:pt x="5410200" y="4127500"/>
                </a:lnTo>
                <a:lnTo>
                  <a:pt x="5410200" y="4140200"/>
                </a:lnTo>
                <a:lnTo>
                  <a:pt x="5410200" y="4152900"/>
                </a:lnTo>
                <a:lnTo>
                  <a:pt x="5410200" y="4165600"/>
                </a:lnTo>
                <a:lnTo>
                  <a:pt x="5410200" y="4178300"/>
                </a:lnTo>
                <a:lnTo>
                  <a:pt x="5410200" y="4191000"/>
                </a:lnTo>
                <a:lnTo>
                  <a:pt x="5410200" y="4203700"/>
                </a:lnTo>
                <a:lnTo>
                  <a:pt x="5410200" y="4216400"/>
                </a:lnTo>
                <a:lnTo>
                  <a:pt x="5410200" y="4229100"/>
                </a:lnTo>
                <a:lnTo>
                  <a:pt x="5410200" y="4241800"/>
                </a:lnTo>
                <a:lnTo>
                  <a:pt x="5410200" y="4254500"/>
                </a:lnTo>
                <a:lnTo>
                  <a:pt x="5410200" y="4267200"/>
                </a:lnTo>
                <a:lnTo>
                  <a:pt x="5410200" y="4279900"/>
                </a:lnTo>
                <a:lnTo>
                  <a:pt x="5410200" y="4292600"/>
                </a:lnTo>
                <a:lnTo>
                  <a:pt x="5410200" y="4305300"/>
                </a:lnTo>
                <a:lnTo>
                  <a:pt x="5410200" y="4318000"/>
                </a:lnTo>
                <a:lnTo>
                  <a:pt x="5410200" y="4330700"/>
                </a:lnTo>
                <a:lnTo>
                  <a:pt x="5410200" y="4343400"/>
                </a:lnTo>
                <a:lnTo>
                  <a:pt x="5410200" y="4356100"/>
                </a:lnTo>
                <a:lnTo>
                  <a:pt x="5410200" y="4368800"/>
                </a:lnTo>
                <a:lnTo>
                  <a:pt x="5410200" y="4381500"/>
                </a:lnTo>
                <a:lnTo>
                  <a:pt x="5410200" y="4394200"/>
                </a:lnTo>
                <a:lnTo>
                  <a:pt x="5410200" y="4406900"/>
                </a:lnTo>
                <a:lnTo>
                  <a:pt x="5410200" y="4419600"/>
                </a:lnTo>
                <a:lnTo>
                  <a:pt x="5410200" y="4432300"/>
                </a:lnTo>
                <a:lnTo>
                  <a:pt x="5410200" y="4445000"/>
                </a:lnTo>
                <a:lnTo>
                  <a:pt x="5410200" y="4457700"/>
                </a:lnTo>
                <a:lnTo>
                  <a:pt x="5410200" y="4470400"/>
                </a:lnTo>
                <a:lnTo>
                  <a:pt x="5410200" y="4483100"/>
                </a:lnTo>
                <a:lnTo>
                  <a:pt x="5410200" y="4495800"/>
                </a:lnTo>
                <a:lnTo>
                  <a:pt x="5410200" y="4508500"/>
                </a:lnTo>
                <a:lnTo>
                  <a:pt x="5410200" y="4521200"/>
                </a:lnTo>
                <a:lnTo>
                  <a:pt x="5410200" y="4533900"/>
                </a:lnTo>
                <a:lnTo>
                  <a:pt x="5410200" y="4546600"/>
                </a:lnTo>
                <a:lnTo>
                  <a:pt x="5410200" y="4559300"/>
                </a:lnTo>
                <a:lnTo>
                  <a:pt x="5410200" y="4559300"/>
                </a:lnTo>
                <a:lnTo>
                  <a:pt x="5410200" y="4572000"/>
                </a:lnTo>
                <a:lnTo>
                  <a:pt x="5410200" y="4584700"/>
                </a:lnTo>
                <a:lnTo>
                  <a:pt x="5410200" y="4597400"/>
                </a:lnTo>
                <a:lnTo>
                  <a:pt x="5410200" y="4610100"/>
                </a:lnTo>
                <a:lnTo>
                  <a:pt x="5410200" y="4622800"/>
                </a:lnTo>
                <a:lnTo>
                  <a:pt x="5410200" y="4635500"/>
                </a:lnTo>
                <a:lnTo>
                  <a:pt x="5410200" y="4648200"/>
                </a:lnTo>
                <a:lnTo>
                  <a:pt x="5410200" y="4660900"/>
                </a:lnTo>
                <a:lnTo>
                  <a:pt x="5410200" y="4673600"/>
                </a:lnTo>
                <a:lnTo>
                  <a:pt x="5410200" y="4686300"/>
                </a:lnTo>
                <a:lnTo>
                  <a:pt x="5410200" y="4699000"/>
                </a:lnTo>
                <a:lnTo>
                  <a:pt x="5410200" y="4711700"/>
                </a:lnTo>
                <a:lnTo>
                  <a:pt x="5410200" y="4724400"/>
                </a:lnTo>
                <a:lnTo>
                  <a:pt x="5410200" y="4737100"/>
                </a:lnTo>
                <a:lnTo>
                  <a:pt x="5410200" y="4749800"/>
                </a:lnTo>
                <a:lnTo>
                  <a:pt x="5410200" y="4762500"/>
                </a:lnTo>
                <a:lnTo>
                  <a:pt x="5410200" y="4775200"/>
                </a:lnTo>
                <a:lnTo>
                  <a:pt x="5410200" y="4787900"/>
                </a:lnTo>
                <a:lnTo>
                  <a:pt x="5410200" y="4800600"/>
                </a:lnTo>
                <a:lnTo>
                  <a:pt x="5410200" y="4813300"/>
                </a:lnTo>
                <a:lnTo>
                  <a:pt x="5410200" y="4826000"/>
                </a:lnTo>
                <a:lnTo>
                  <a:pt x="5410200" y="4838700"/>
                </a:lnTo>
                <a:lnTo>
                  <a:pt x="5410200" y="4851400"/>
                </a:lnTo>
                <a:lnTo>
                  <a:pt x="5410200" y="4864100"/>
                </a:lnTo>
                <a:lnTo>
                  <a:pt x="5410200" y="4876800"/>
                </a:lnTo>
                <a:lnTo>
                  <a:pt x="5410200" y="4889500"/>
                </a:lnTo>
                <a:lnTo>
                  <a:pt x="5410200" y="4902200"/>
                </a:lnTo>
                <a:lnTo>
                  <a:pt x="5410200" y="4914900"/>
                </a:lnTo>
                <a:lnTo>
                  <a:pt x="5410200" y="4927600"/>
                </a:lnTo>
                <a:lnTo>
                  <a:pt x="5410200" y="4940300"/>
                </a:lnTo>
                <a:lnTo>
                  <a:pt x="5410200" y="4953000"/>
                </a:lnTo>
                <a:lnTo>
                  <a:pt x="5410200" y="4965700"/>
                </a:lnTo>
                <a:lnTo>
                  <a:pt x="5410200" y="4978400"/>
                </a:lnTo>
                <a:lnTo>
                  <a:pt x="5410200" y="4991100"/>
                </a:lnTo>
                <a:lnTo>
                  <a:pt x="5410200" y="5003800"/>
                </a:lnTo>
                <a:lnTo>
                  <a:pt x="5410200" y="5016500"/>
                </a:lnTo>
                <a:lnTo>
                  <a:pt x="5410200" y="5029200"/>
                </a:lnTo>
                <a:lnTo>
                  <a:pt x="5410200" y="5041900"/>
                </a:lnTo>
                <a:lnTo>
                  <a:pt x="5410200" y="5054600"/>
                </a:lnTo>
                <a:lnTo>
                  <a:pt x="5410200" y="5067300"/>
                </a:lnTo>
                <a:lnTo>
                  <a:pt x="5410200" y="5080000"/>
                </a:lnTo>
                <a:lnTo>
                  <a:pt x="5410200" y="5092700"/>
                </a:lnTo>
                <a:lnTo>
                  <a:pt x="5410200" y="5105400"/>
                </a:lnTo>
                <a:lnTo>
                  <a:pt x="5410200" y="5118100"/>
                </a:lnTo>
                <a:lnTo>
                  <a:pt x="5410200" y="5130800"/>
                </a:lnTo>
                <a:lnTo>
                  <a:pt x="5410200" y="5143500"/>
                </a:lnTo>
                <a:lnTo>
                  <a:pt x="5410200" y="5156200"/>
                </a:lnTo>
                <a:lnTo>
                  <a:pt x="5410200" y="5168900"/>
                </a:lnTo>
                <a:lnTo>
                  <a:pt x="5410200" y="5181600"/>
                </a:lnTo>
                <a:lnTo>
                  <a:pt x="5410200" y="5194300"/>
                </a:lnTo>
                <a:lnTo>
                  <a:pt x="5410200" y="5207000"/>
                </a:lnTo>
                <a:lnTo>
                  <a:pt x="5410200" y="5219700"/>
                </a:lnTo>
                <a:lnTo>
                  <a:pt x="5410200" y="5232400"/>
                </a:lnTo>
                <a:lnTo>
                  <a:pt x="5410200" y="5245100"/>
                </a:lnTo>
                <a:lnTo>
                  <a:pt x="5410200" y="5257800"/>
                </a:lnTo>
                <a:lnTo>
                  <a:pt x="5410200" y="5270500"/>
                </a:lnTo>
                <a:lnTo>
                  <a:pt x="5410200" y="5283200"/>
                </a:lnTo>
                <a:lnTo>
                  <a:pt x="5410200" y="5295900"/>
                </a:lnTo>
                <a:lnTo>
                  <a:pt x="5410200" y="5308600"/>
                </a:lnTo>
                <a:lnTo>
                  <a:pt x="5410200" y="5321300"/>
                </a:lnTo>
                <a:lnTo>
                  <a:pt x="5410200" y="5334000"/>
                </a:lnTo>
                <a:lnTo>
                  <a:pt x="5410200" y="5346700"/>
                </a:lnTo>
                <a:lnTo>
                  <a:pt x="5410200" y="5359400"/>
                </a:lnTo>
                <a:lnTo>
                  <a:pt x="5410200" y="5372100"/>
                </a:lnTo>
                <a:lnTo>
                  <a:pt x="5410200" y="5384800"/>
                </a:lnTo>
                <a:lnTo>
                  <a:pt x="5410200" y="5397500"/>
                </a:lnTo>
                <a:lnTo>
                  <a:pt x="5410200" y="5410200"/>
                </a:lnTo>
                <a:lnTo>
                  <a:pt x="5410200" y="5422900"/>
                </a:lnTo>
                <a:lnTo>
                  <a:pt x="5410200" y="5435600"/>
                </a:lnTo>
                <a:lnTo>
                  <a:pt x="5410200" y="5448300"/>
                </a:lnTo>
                <a:lnTo>
                  <a:pt x="5410200" y="5461000"/>
                </a:lnTo>
                <a:lnTo>
                  <a:pt x="5410200" y="5473700"/>
                </a:lnTo>
                <a:lnTo>
                  <a:pt x="5410200" y="5486400"/>
                </a:lnTo>
                <a:lnTo>
                  <a:pt x="5410200" y="5499100"/>
                </a:lnTo>
                <a:lnTo>
                  <a:pt x="5410200" y="5511800"/>
                </a:lnTo>
                <a:lnTo>
                  <a:pt x="5410200" y="5524500"/>
                </a:lnTo>
                <a:lnTo>
                  <a:pt x="5410200" y="5537200"/>
                </a:lnTo>
                <a:lnTo>
                  <a:pt x="5410200" y="5549900"/>
                </a:lnTo>
                <a:lnTo>
                  <a:pt x="5410200" y="5562600"/>
                </a:lnTo>
                <a:lnTo>
                  <a:pt x="5410200" y="5575300"/>
                </a:lnTo>
                <a:lnTo>
                  <a:pt x="5410200" y="5588000"/>
                </a:lnTo>
                <a:lnTo>
                  <a:pt x="5410200" y="5600700"/>
                </a:lnTo>
                <a:lnTo>
                  <a:pt x="5410200" y="5613400"/>
                </a:lnTo>
                <a:lnTo>
                  <a:pt x="5410200" y="5626100"/>
                </a:lnTo>
                <a:lnTo>
                  <a:pt x="5410200" y="5638800"/>
                </a:lnTo>
                <a:lnTo>
                  <a:pt x="5410200" y="5651500"/>
                </a:lnTo>
                <a:lnTo>
                  <a:pt x="5410200" y="5664200"/>
                </a:lnTo>
                <a:lnTo>
                  <a:pt x="5410200" y="5676900"/>
                </a:lnTo>
                <a:lnTo>
                  <a:pt x="5410200" y="5689600"/>
                </a:lnTo>
                <a:lnTo>
                  <a:pt x="5410200" y="5702300"/>
                </a:lnTo>
                <a:lnTo>
                  <a:pt x="5410200" y="5715000"/>
                </a:lnTo>
                <a:lnTo>
                  <a:pt x="5410200" y="5727700"/>
                </a:lnTo>
                <a:lnTo>
                  <a:pt x="5410200" y="5740400"/>
                </a:lnTo>
                <a:lnTo>
                  <a:pt x="5410200" y="5753100"/>
                </a:lnTo>
                <a:lnTo>
                  <a:pt x="5410200" y="5765800"/>
                </a:lnTo>
                <a:lnTo>
                  <a:pt x="5410200" y="5778500"/>
                </a:lnTo>
                <a:lnTo>
                  <a:pt x="5410200" y="5791200"/>
                </a:lnTo>
                <a:lnTo>
                  <a:pt x="5410200" y="5803900"/>
                </a:lnTo>
                <a:lnTo>
                  <a:pt x="5410200" y="5816600"/>
                </a:lnTo>
                <a:lnTo>
                  <a:pt x="5410200" y="5829300"/>
                </a:lnTo>
                <a:lnTo>
                  <a:pt x="5410200" y="5842000"/>
                </a:lnTo>
                <a:lnTo>
                  <a:pt x="5410200" y="5854700"/>
                </a:lnTo>
                <a:lnTo>
                  <a:pt x="5410200" y="5867400"/>
                </a:lnTo>
                <a:lnTo>
                  <a:pt x="5410200" y="5880100"/>
                </a:lnTo>
                <a:lnTo>
                  <a:pt x="5410200" y="5892800"/>
                </a:lnTo>
                <a:lnTo>
                  <a:pt x="5410200" y="5905500"/>
                </a:lnTo>
                <a:lnTo>
                  <a:pt x="5410200" y="5918200"/>
                </a:lnTo>
                <a:lnTo>
                  <a:pt x="5410200" y="5930900"/>
                </a:lnTo>
                <a:lnTo>
                  <a:pt x="5410200" y="5943600"/>
                </a:lnTo>
                <a:lnTo>
                  <a:pt x="5410200" y="5956300"/>
                </a:lnTo>
                <a:lnTo>
                  <a:pt x="5410200" y="5969000"/>
                </a:lnTo>
                <a:lnTo>
                  <a:pt x="5410200" y="5981700"/>
                </a:lnTo>
                <a:lnTo>
                  <a:pt x="5410200" y="5994400"/>
                </a:lnTo>
                <a:lnTo>
                  <a:pt x="5410200" y="6007100"/>
                </a:lnTo>
                <a:lnTo>
                  <a:pt x="5410200" y="6019800"/>
                </a:lnTo>
                <a:lnTo>
                  <a:pt x="5410200" y="6032500"/>
                </a:lnTo>
                <a:lnTo>
                  <a:pt x="5410200" y="6045200"/>
                </a:lnTo>
                <a:lnTo>
                  <a:pt x="5410200" y="6057900"/>
                </a:lnTo>
                <a:lnTo>
                  <a:pt x="5410200" y="6070600"/>
                </a:lnTo>
                <a:lnTo>
                  <a:pt x="5410200" y="6083300"/>
                </a:lnTo>
                <a:lnTo>
                  <a:pt x="5410200" y="6096000"/>
                </a:lnTo>
                <a:lnTo>
                  <a:pt x="5410200" y="6108700"/>
                </a:lnTo>
                <a:lnTo>
                  <a:pt x="5410200" y="6121400"/>
                </a:lnTo>
                <a:lnTo>
                  <a:pt x="5410200" y="6134100"/>
                </a:lnTo>
                <a:lnTo>
                  <a:pt x="5410200" y="6146800"/>
                </a:lnTo>
                <a:lnTo>
                  <a:pt x="5410200" y="6159500"/>
                </a:lnTo>
                <a:lnTo>
                  <a:pt x="5410200" y="6172200"/>
                </a:lnTo>
                <a:lnTo>
                  <a:pt x="5410200" y="6184900"/>
                </a:lnTo>
                <a:lnTo>
                  <a:pt x="5410200" y="6197600"/>
                </a:lnTo>
                <a:lnTo>
                  <a:pt x="5410200" y="6210300"/>
                </a:lnTo>
                <a:lnTo>
                  <a:pt x="5410200" y="6223000"/>
                </a:lnTo>
                <a:lnTo>
                  <a:pt x="5410200" y="6235700"/>
                </a:lnTo>
                <a:lnTo>
                  <a:pt x="5410200" y="6248400"/>
                </a:lnTo>
                <a:lnTo>
                  <a:pt x="5410200" y="6261100"/>
                </a:lnTo>
                <a:lnTo>
                  <a:pt x="5410200" y="6273800"/>
                </a:lnTo>
                <a:lnTo>
                  <a:pt x="5410200" y="6286500"/>
                </a:lnTo>
                <a:lnTo>
                  <a:pt x="5410200" y="6299200"/>
                </a:lnTo>
                <a:lnTo>
                  <a:pt x="5410200" y="6311900"/>
                </a:lnTo>
                <a:lnTo>
                  <a:pt x="5410200" y="6324600"/>
                </a:lnTo>
                <a:lnTo>
                  <a:pt x="5410200" y="6337300"/>
                </a:lnTo>
                <a:lnTo>
                  <a:pt x="5410200" y="6350000"/>
                </a:lnTo>
                <a:lnTo>
                  <a:pt x="5410200" y="6362700"/>
                </a:lnTo>
                <a:lnTo>
                  <a:pt x="5410200" y="6375400"/>
                </a:lnTo>
                <a:lnTo>
                  <a:pt x="5410200" y="6388100"/>
                </a:lnTo>
                <a:lnTo>
                  <a:pt x="5410200" y="6400800"/>
                </a:lnTo>
                <a:lnTo>
                  <a:pt x="5410200" y="6413500"/>
                </a:lnTo>
                <a:lnTo>
                  <a:pt x="5410200" y="6426200"/>
                </a:lnTo>
                <a:lnTo>
                  <a:pt x="5410200" y="6438900"/>
                </a:lnTo>
                <a:lnTo>
                  <a:pt x="5410200" y="6451600"/>
                </a:lnTo>
                <a:lnTo>
                  <a:pt x="5410200" y="6464300"/>
                </a:lnTo>
                <a:lnTo>
                  <a:pt x="5410200" y="6477000"/>
                </a:lnTo>
                <a:lnTo>
                  <a:pt x="5410200" y="6489700"/>
                </a:lnTo>
                <a:lnTo>
                  <a:pt x="5410200" y="6502400"/>
                </a:lnTo>
                <a:lnTo>
                  <a:pt x="5410200" y="6515100"/>
                </a:lnTo>
                <a:lnTo>
                  <a:pt x="5410200" y="6527800"/>
                </a:lnTo>
                <a:lnTo>
                  <a:pt x="5410200" y="6540500"/>
                </a:lnTo>
                <a:lnTo>
                  <a:pt x="5410200" y="6553200"/>
                </a:lnTo>
                <a:lnTo>
                  <a:pt x="5410200" y="6565900"/>
                </a:lnTo>
                <a:lnTo>
                  <a:pt x="5410200" y="6578600"/>
                </a:lnTo>
                <a:lnTo>
                  <a:pt x="5410200" y="6591300"/>
                </a:lnTo>
                <a:lnTo>
                  <a:pt x="5410200" y="6604000"/>
                </a:lnTo>
                <a:lnTo>
                  <a:pt x="5410200" y="6616700"/>
                </a:lnTo>
                <a:lnTo>
                  <a:pt x="5410200" y="6629400"/>
                </a:lnTo>
                <a:lnTo>
                  <a:pt x="5410200" y="6642100"/>
                </a:lnTo>
                <a:lnTo>
                  <a:pt x="5410200" y="6654800"/>
                </a:lnTo>
                <a:lnTo>
                  <a:pt x="5410200" y="6667500"/>
                </a:lnTo>
                <a:lnTo>
                  <a:pt x="5410200" y="6680200"/>
                </a:lnTo>
                <a:lnTo>
                  <a:pt x="5410200" y="6692900"/>
                </a:lnTo>
                <a:lnTo>
                  <a:pt x="5410200" y="6705600"/>
                </a:lnTo>
                <a:lnTo>
                  <a:pt x="5410200" y="6718300"/>
                </a:lnTo>
                <a:lnTo>
                  <a:pt x="5410200" y="6731000"/>
                </a:lnTo>
                <a:lnTo>
                  <a:pt x="5410200" y="6743700"/>
                </a:lnTo>
                <a:lnTo>
                  <a:pt x="5410200" y="6756400"/>
                </a:lnTo>
                <a:lnTo>
                  <a:pt x="5410200" y="6769100"/>
                </a:lnTo>
                <a:lnTo>
                  <a:pt x="5410200" y="6781800"/>
                </a:lnTo>
                <a:lnTo>
                  <a:pt x="5410200" y="6794500"/>
                </a:lnTo>
                <a:lnTo>
                  <a:pt x="5410200" y="6807200"/>
                </a:lnTo>
                <a:lnTo>
                  <a:pt x="5410200" y="6819900"/>
                </a:lnTo>
                <a:lnTo>
                  <a:pt x="5410200" y="6832600"/>
                </a:lnTo>
                <a:lnTo>
                  <a:pt x="5410200" y="6845300"/>
                </a:lnTo>
                <a:lnTo>
                  <a:pt x="5410200" y="6858000"/>
                </a:lnTo>
                <a:lnTo>
                  <a:pt x="5410200" y="6870700"/>
                </a:lnTo>
                <a:lnTo>
                  <a:pt x="5410200" y="6883400"/>
                </a:lnTo>
                <a:lnTo>
                  <a:pt x="5410200" y="6896100"/>
                </a:lnTo>
                <a:lnTo>
                  <a:pt x="5410200" y="6908800"/>
                </a:lnTo>
                <a:lnTo>
                  <a:pt x="5410200" y="6921500"/>
                </a:lnTo>
                <a:lnTo>
                  <a:pt x="5410200" y="6934200"/>
                </a:lnTo>
                <a:lnTo>
                  <a:pt x="5410200" y="6946900"/>
                </a:lnTo>
                <a:lnTo>
                  <a:pt x="5410200" y="6959600"/>
                </a:lnTo>
                <a:lnTo>
                  <a:pt x="5410200" y="6972300"/>
                </a:lnTo>
                <a:lnTo>
                  <a:pt x="5410200" y="6985000"/>
                </a:lnTo>
                <a:lnTo>
                  <a:pt x="5410200" y="6997700"/>
                </a:lnTo>
                <a:lnTo>
                  <a:pt x="5410200" y="7010400"/>
                </a:lnTo>
                <a:lnTo>
                  <a:pt x="5410200" y="7023100"/>
                </a:lnTo>
                <a:lnTo>
                  <a:pt x="5410200" y="7035800"/>
                </a:lnTo>
                <a:lnTo>
                  <a:pt x="5410200" y="7048500"/>
                </a:lnTo>
                <a:lnTo>
                  <a:pt x="5410200" y="7061200"/>
                </a:lnTo>
                <a:lnTo>
                  <a:pt x="5410200" y="7073900"/>
                </a:lnTo>
                <a:lnTo>
                  <a:pt x="5410200" y="7086600"/>
                </a:lnTo>
                <a:lnTo>
                  <a:pt x="5410200" y="7099300"/>
                </a:lnTo>
                <a:lnTo>
                  <a:pt x="5410200" y="7112000"/>
                </a:lnTo>
                <a:lnTo>
                  <a:pt x="5410200" y="7124700"/>
                </a:lnTo>
                <a:lnTo>
                  <a:pt x="5410200" y="7137400"/>
                </a:lnTo>
                <a:lnTo>
                  <a:pt x="5410200" y="7150100"/>
                </a:lnTo>
                <a:lnTo>
                  <a:pt x="5410200" y="7162800"/>
                </a:lnTo>
                <a:lnTo>
                  <a:pt x="5410200" y="7175500"/>
                </a:lnTo>
                <a:lnTo>
                  <a:pt x="5410200" y="7188200"/>
                </a:lnTo>
                <a:lnTo>
                  <a:pt x="5410200" y="7200900"/>
                </a:lnTo>
                <a:lnTo>
                  <a:pt x="5410200" y="7213600"/>
                </a:lnTo>
                <a:lnTo>
                  <a:pt x="5410200" y="7226300"/>
                </a:lnTo>
                <a:lnTo>
                  <a:pt x="5410200" y="7239000"/>
                </a:lnTo>
                <a:lnTo>
                  <a:pt x="5410200" y="7251700"/>
                </a:lnTo>
                <a:lnTo>
                  <a:pt x="5410200" y="7264400"/>
                </a:lnTo>
                <a:lnTo>
                  <a:pt x="5410200" y="7277100"/>
                </a:lnTo>
                <a:lnTo>
                  <a:pt x="5410200" y="7289800"/>
                </a:lnTo>
                <a:lnTo>
                  <a:pt x="5410200" y="7302500"/>
                </a:lnTo>
                <a:lnTo>
                  <a:pt x="5410200" y="7315200"/>
                </a:lnTo>
                <a:lnTo>
                  <a:pt x="5410200" y="7327900"/>
                </a:lnTo>
                <a:lnTo>
                  <a:pt x="5410200" y="7340600"/>
                </a:lnTo>
                <a:lnTo>
                  <a:pt x="5410200" y="7353300"/>
                </a:lnTo>
                <a:lnTo>
                  <a:pt x="5410200" y="7366000"/>
                </a:lnTo>
                <a:lnTo>
                  <a:pt x="5410200" y="7378700"/>
                </a:lnTo>
                <a:lnTo>
                  <a:pt x="5410200" y="7391400"/>
                </a:lnTo>
                <a:lnTo>
                  <a:pt x="5410200" y="7404100"/>
                </a:lnTo>
                <a:lnTo>
                  <a:pt x="5410200" y="7416800"/>
                </a:lnTo>
                <a:lnTo>
                  <a:pt x="5410200" y="7429500"/>
                </a:lnTo>
                <a:lnTo>
                  <a:pt x="5410200" y="7442200"/>
                </a:lnTo>
                <a:lnTo>
                  <a:pt x="5410200" y="7454900"/>
                </a:lnTo>
                <a:lnTo>
                  <a:pt x="5410200" y="7467600"/>
                </a:lnTo>
                <a:lnTo>
                  <a:pt x="5410200" y="7480300"/>
                </a:lnTo>
                <a:lnTo>
                  <a:pt x="5410200" y="7493000"/>
                </a:lnTo>
                <a:lnTo>
                  <a:pt x="5410200" y="7505700"/>
                </a:lnTo>
                <a:lnTo>
                  <a:pt x="5410200" y="7518400"/>
                </a:lnTo>
                <a:lnTo>
                  <a:pt x="5410200" y="7531100"/>
                </a:lnTo>
                <a:lnTo>
                  <a:pt x="5410200" y="7543800"/>
                </a:lnTo>
                <a:lnTo>
                  <a:pt x="5410200" y="7556500"/>
                </a:lnTo>
                <a:lnTo>
                  <a:pt x="5410200" y="7569200"/>
                </a:lnTo>
                <a:lnTo>
                  <a:pt x="5410200" y="7581900"/>
                </a:lnTo>
                <a:lnTo>
                  <a:pt x="5410200" y="7594600"/>
                </a:lnTo>
                <a:lnTo>
                  <a:pt x="5410200" y="7607300"/>
                </a:lnTo>
                <a:lnTo>
                  <a:pt x="5410200" y="7620000"/>
                </a:lnTo>
                <a:lnTo>
                  <a:pt x="5410200" y="7632700"/>
                </a:lnTo>
                <a:lnTo>
                  <a:pt x="5410200" y="7645400"/>
                </a:lnTo>
                <a:lnTo>
                  <a:pt x="5410200" y="7658100"/>
                </a:lnTo>
                <a:lnTo>
                  <a:pt x="5410200" y="7670800"/>
                </a:lnTo>
                <a:lnTo>
                  <a:pt x="5410200" y="7683500"/>
                </a:lnTo>
                <a:lnTo>
                  <a:pt x="5410200" y="7696200"/>
                </a:lnTo>
                <a:lnTo>
                  <a:pt x="5410200" y="7708900"/>
                </a:lnTo>
                <a:lnTo>
                  <a:pt x="5410200" y="7721600"/>
                </a:lnTo>
                <a:lnTo>
                  <a:pt x="5410200" y="7734300"/>
                </a:lnTo>
                <a:lnTo>
                  <a:pt x="5410200" y="7747000"/>
                </a:lnTo>
                <a:lnTo>
                  <a:pt x="5410200" y="7759700"/>
                </a:lnTo>
                <a:lnTo>
                  <a:pt x="5410200" y="7772400"/>
                </a:lnTo>
                <a:lnTo>
                  <a:pt x="5410200" y="7785100"/>
                </a:lnTo>
                <a:lnTo>
                  <a:pt x="5410200" y="7797800"/>
                </a:lnTo>
                <a:lnTo>
                  <a:pt x="5410200" y="7810500"/>
                </a:lnTo>
                <a:lnTo>
                  <a:pt x="5410200" y="7823200"/>
                </a:lnTo>
                <a:lnTo>
                  <a:pt x="5410200" y="7835900"/>
                </a:lnTo>
                <a:lnTo>
                  <a:pt x="5410200" y="7848600"/>
                </a:lnTo>
                <a:lnTo>
                  <a:pt x="5410200" y="7861300"/>
                </a:lnTo>
                <a:lnTo>
                  <a:pt x="5410200" y="7874000"/>
                </a:lnTo>
                <a:lnTo>
                  <a:pt x="5410200" y="7886700"/>
                </a:lnTo>
                <a:lnTo>
                  <a:pt x="5410200" y="7899400"/>
                </a:lnTo>
                <a:lnTo>
                  <a:pt x="5410200" y="7912100"/>
                </a:lnTo>
                <a:lnTo>
                  <a:pt x="5410200" y="7924800"/>
                </a:lnTo>
                <a:lnTo>
                  <a:pt x="5410200" y="7937500"/>
                </a:lnTo>
                <a:lnTo>
                  <a:pt x="5410200" y="7950200"/>
                </a:lnTo>
                <a:lnTo>
                  <a:pt x="5410200" y="7962900"/>
                </a:lnTo>
                <a:lnTo>
                  <a:pt x="5410200" y="7975600"/>
                </a:lnTo>
                <a:lnTo>
                  <a:pt x="5410200" y="7988300"/>
                </a:lnTo>
                <a:lnTo>
                  <a:pt x="5410200" y="8001000"/>
                </a:lnTo>
                <a:lnTo>
                  <a:pt x="5410200" y="8013700"/>
                </a:lnTo>
                <a:lnTo>
                  <a:pt x="5410200" y="8026400"/>
                </a:lnTo>
                <a:lnTo>
                  <a:pt x="5410200" y="8039100"/>
                </a:lnTo>
                <a:lnTo>
                  <a:pt x="5410200" y="8051800"/>
                </a:lnTo>
                <a:lnTo>
                  <a:pt x="5410200" y="8064500"/>
                </a:lnTo>
                <a:lnTo>
                  <a:pt x="5410200" y="8077200"/>
                </a:lnTo>
                <a:lnTo>
                  <a:pt x="5410200" y="8089900"/>
                </a:lnTo>
                <a:lnTo>
                  <a:pt x="5410200" y="8102600"/>
                </a:lnTo>
                <a:lnTo>
                  <a:pt x="5410200" y="8115300"/>
                </a:lnTo>
                <a:lnTo>
                  <a:pt x="5410200" y="8128000"/>
                </a:lnTo>
                <a:lnTo>
                  <a:pt x="5410200" y="8140700"/>
                </a:lnTo>
                <a:lnTo>
                  <a:pt x="5410200" y="8153400"/>
                </a:lnTo>
                <a:lnTo>
                  <a:pt x="5410200" y="8166100"/>
                </a:lnTo>
                <a:lnTo>
                  <a:pt x="5410200" y="8178800"/>
                </a:lnTo>
                <a:lnTo>
                  <a:pt x="5410200" y="8191500"/>
                </a:lnTo>
                <a:lnTo>
                  <a:pt x="5410200" y="8204200"/>
                </a:lnTo>
                <a:lnTo>
                  <a:pt x="5410200" y="8216900"/>
                </a:lnTo>
                <a:lnTo>
                  <a:pt x="5410200" y="8229600"/>
                </a:lnTo>
                <a:lnTo>
                  <a:pt x="5410200" y="8242300"/>
                </a:lnTo>
                <a:lnTo>
                  <a:pt x="5410200" y="8255000"/>
                </a:lnTo>
                <a:lnTo>
                  <a:pt x="5410200" y="8267700"/>
                </a:lnTo>
                <a:lnTo>
                  <a:pt x="5410200" y="8280400"/>
                </a:lnTo>
                <a:lnTo>
                  <a:pt x="5410200" y="8293100"/>
                </a:lnTo>
                <a:lnTo>
                  <a:pt x="5410200" y="8305800"/>
                </a:lnTo>
                <a:lnTo>
                  <a:pt x="5410200" y="8318500"/>
                </a:lnTo>
                <a:lnTo>
                  <a:pt x="5410200" y="8331200"/>
                </a:lnTo>
                <a:lnTo>
                  <a:pt x="5410200" y="8343900"/>
                </a:lnTo>
                <a:lnTo>
                  <a:pt x="5410200" y="8356600"/>
                </a:lnTo>
                <a:lnTo>
                  <a:pt x="5410200" y="8369300"/>
                </a:lnTo>
                <a:lnTo>
                  <a:pt x="5410200" y="8382000"/>
                </a:lnTo>
                <a:lnTo>
                  <a:pt x="5410200" y="8394700"/>
                </a:lnTo>
                <a:lnTo>
                  <a:pt x="5410200" y="8407400"/>
                </a:lnTo>
                <a:lnTo>
                  <a:pt x="5410200" y="8420100"/>
                </a:lnTo>
                <a:lnTo>
                  <a:pt x="5410200" y="8432800"/>
                </a:lnTo>
                <a:lnTo>
                  <a:pt x="5410200" y="8445500"/>
                </a:lnTo>
                <a:lnTo>
                  <a:pt x="5410200" y="8458200"/>
                </a:lnTo>
                <a:lnTo>
                  <a:pt x="5410200" y="8470900"/>
                </a:lnTo>
                <a:lnTo>
                  <a:pt x="5410200" y="8483600"/>
                </a:lnTo>
                <a:lnTo>
                  <a:pt x="5410200" y="8496300"/>
                </a:lnTo>
                <a:lnTo>
                  <a:pt x="5410200" y="8509000"/>
                </a:lnTo>
                <a:lnTo>
                  <a:pt x="5410200" y="8521700"/>
                </a:lnTo>
                <a:lnTo>
                  <a:pt x="5410200" y="8534400"/>
                </a:lnTo>
                <a:lnTo>
                  <a:pt x="5410200" y="8547100"/>
                </a:lnTo>
                <a:lnTo>
                  <a:pt x="5410200" y="8559800"/>
                </a:lnTo>
                <a:lnTo>
                  <a:pt x="5410200" y="8572500"/>
                </a:lnTo>
                <a:lnTo>
                  <a:pt x="5410200" y="8585200"/>
                </a:lnTo>
                <a:lnTo>
                  <a:pt x="5410200" y="8597900"/>
                </a:lnTo>
                <a:lnTo>
                  <a:pt x="5410200" y="8610600"/>
                </a:lnTo>
                <a:lnTo>
                  <a:pt x="5410200" y="8623300"/>
                </a:lnTo>
                <a:lnTo>
                  <a:pt x="5410200" y="8636000"/>
                </a:lnTo>
                <a:lnTo>
                  <a:pt x="5410200" y="8648700"/>
                </a:lnTo>
                <a:lnTo>
                  <a:pt x="5410200" y="8661400"/>
                </a:lnTo>
                <a:lnTo>
                  <a:pt x="5410200" y="8674100"/>
                </a:lnTo>
                <a:lnTo>
                  <a:pt x="5410200" y="8686800"/>
                </a:lnTo>
                <a:lnTo>
                  <a:pt x="5410200" y="8699500"/>
                </a:lnTo>
                <a:lnTo>
                  <a:pt x="5410200" y="8712200"/>
                </a:lnTo>
                <a:lnTo>
                  <a:pt x="5410200" y="8724900"/>
                </a:lnTo>
                <a:lnTo>
                  <a:pt x="5410200" y="8737600"/>
                </a:lnTo>
                <a:lnTo>
                  <a:pt x="5410200" y="8750300"/>
                </a:lnTo>
                <a:lnTo>
                  <a:pt x="5410200" y="8763000"/>
                </a:lnTo>
                <a:lnTo>
                  <a:pt x="5410200" y="8775700"/>
                </a:lnTo>
                <a:lnTo>
                  <a:pt x="5410200" y="8788400"/>
                </a:lnTo>
                <a:lnTo>
                  <a:pt x="5410200" y="8801100"/>
                </a:lnTo>
                <a:lnTo>
                  <a:pt x="5410200" y="8813800"/>
                </a:lnTo>
                <a:lnTo>
                  <a:pt x="5410200" y="8826500"/>
                </a:lnTo>
                <a:lnTo>
                  <a:pt x="5410200" y="8839200"/>
                </a:lnTo>
                <a:lnTo>
                  <a:pt x="5410200" y="8851900"/>
                </a:lnTo>
                <a:lnTo>
                  <a:pt x="5410200" y="8864600"/>
                </a:lnTo>
                <a:lnTo>
                  <a:pt x="5410200" y="8877300"/>
                </a:lnTo>
                <a:lnTo>
                  <a:pt x="5410200" y="8890000"/>
                </a:lnTo>
                <a:lnTo>
                  <a:pt x="5410200" y="8902700"/>
                </a:lnTo>
                <a:lnTo>
                  <a:pt x="5410200" y="8915400"/>
                </a:lnTo>
                <a:lnTo>
                  <a:pt x="5410200" y="8928100"/>
                </a:lnTo>
                <a:lnTo>
                  <a:pt x="5410200" y="8940800"/>
                </a:lnTo>
                <a:lnTo>
                  <a:pt x="5410200" y="8953500"/>
                </a:lnTo>
                <a:lnTo>
                  <a:pt x="5410200" y="8966200"/>
                </a:lnTo>
                <a:lnTo>
                  <a:pt x="5410200" y="8978900"/>
                </a:lnTo>
                <a:lnTo>
                  <a:pt x="5410200" y="8991600"/>
                </a:lnTo>
                <a:lnTo>
                  <a:pt x="5410200" y="9004300"/>
                </a:lnTo>
                <a:lnTo>
                  <a:pt x="5410200" y="9017000"/>
                </a:lnTo>
                <a:lnTo>
                  <a:pt x="5410200" y="9029700"/>
                </a:lnTo>
                <a:lnTo>
                  <a:pt x="5410200" y="9042400"/>
                </a:lnTo>
                <a:lnTo>
                  <a:pt x="5410200" y="9055100"/>
                </a:lnTo>
                <a:lnTo>
                  <a:pt x="5410200" y="9067800"/>
                </a:lnTo>
                <a:lnTo>
                  <a:pt x="5410200" y="9080500"/>
                </a:lnTo>
                <a:lnTo>
                  <a:pt x="5410200" y="9093200"/>
                </a:lnTo>
                <a:lnTo>
                  <a:pt x="5410200" y="9105900"/>
                </a:lnTo>
                <a:lnTo>
                  <a:pt x="5410200" y="9118600"/>
                </a:lnTo>
                <a:lnTo>
                  <a:pt x="0" y="9131300"/>
                </a:lnTo>
                <a:lnTo>
                  <a:pt x="0" y="9118600"/>
                </a:lnTo>
                <a:lnTo>
                  <a:pt x="0" y="9105900"/>
                </a:lnTo>
                <a:lnTo>
                  <a:pt x="0" y="9093200"/>
                </a:lnTo>
                <a:lnTo>
                  <a:pt x="0" y="9080500"/>
                </a:lnTo>
                <a:lnTo>
                  <a:pt x="0" y="9067800"/>
                </a:lnTo>
                <a:lnTo>
                  <a:pt x="0" y="9055100"/>
                </a:lnTo>
                <a:lnTo>
                  <a:pt x="0" y="9042400"/>
                </a:lnTo>
                <a:lnTo>
                  <a:pt x="0" y="9029700"/>
                </a:lnTo>
                <a:lnTo>
                  <a:pt x="0" y="9017000"/>
                </a:lnTo>
                <a:lnTo>
                  <a:pt x="0" y="9004300"/>
                </a:lnTo>
                <a:lnTo>
                  <a:pt x="0" y="8991600"/>
                </a:lnTo>
                <a:lnTo>
                  <a:pt x="0" y="8978900"/>
                </a:lnTo>
                <a:lnTo>
                  <a:pt x="0" y="8966200"/>
                </a:lnTo>
                <a:lnTo>
                  <a:pt x="0" y="8953500"/>
                </a:lnTo>
                <a:lnTo>
                  <a:pt x="0" y="8940800"/>
                </a:lnTo>
                <a:lnTo>
                  <a:pt x="0" y="8928100"/>
                </a:lnTo>
                <a:lnTo>
                  <a:pt x="0" y="8915400"/>
                </a:lnTo>
                <a:lnTo>
                  <a:pt x="0" y="8902700"/>
                </a:lnTo>
                <a:lnTo>
                  <a:pt x="0" y="8890000"/>
                </a:lnTo>
                <a:lnTo>
                  <a:pt x="0" y="8877300"/>
                </a:lnTo>
                <a:lnTo>
                  <a:pt x="0" y="8864600"/>
                </a:lnTo>
                <a:lnTo>
                  <a:pt x="0" y="8851900"/>
                </a:lnTo>
                <a:lnTo>
                  <a:pt x="0" y="8839200"/>
                </a:lnTo>
                <a:lnTo>
                  <a:pt x="0" y="8826500"/>
                </a:lnTo>
                <a:lnTo>
                  <a:pt x="0" y="8813800"/>
                </a:lnTo>
                <a:lnTo>
                  <a:pt x="0" y="8801100"/>
                </a:lnTo>
                <a:lnTo>
                  <a:pt x="0" y="8788400"/>
                </a:lnTo>
                <a:lnTo>
                  <a:pt x="0" y="8775700"/>
                </a:lnTo>
                <a:lnTo>
                  <a:pt x="0" y="8763000"/>
                </a:lnTo>
                <a:lnTo>
                  <a:pt x="0" y="8750300"/>
                </a:lnTo>
                <a:lnTo>
                  <a:pt x="0" y="8737600"/>
                </a:lnTo>
                <a:lnTo>
                  <a:pt x="0" y="8724900"/>
                </a:lnTo>
                <a:lnTo>
                  <a:pt x="0" y="8712200"/>
                </a:lnTo>
                <a:lnTo>
                  <a:pt x="0" y="8699500"/>
                </a:lnTo>
                <a:lnTo>
                  <a:pt x="0" y="8686800"/>
                </a:lnTo>
                <a:lnTo>
                  <a:pt x="0" y="8674100"/>
                </a:lnTo>
                <a:lnTo>
                  <a:pt x="0" y="8661400"/>
                </a:lnTo>
                <a:lnTo>
                  <a:pt x="0" y="8648700"/>
                </a:lnTo>
                <a:lnTo>
                  <a:pt x="0" y="8636000"/>
                </a:lnTo>
                <a:lnTo>
                  <a:pt x="0" y="8623300"/>
                </a:lnTo>
                <a:lnTo>
                  <a:pt x="0" y="8610600"/>
                </a:lnTo>
                <a:lnTo>
                  <a:pt x="0" y="8597900"/>
                </a:lnTo>
                <a:lnTo>
                  <a:pt x="0" y="8585200"/>
                </a:lnTo>
                <a:lnTo>
                  <a:pt x="0" y="8572500"/>
                </a:lnTo>
                <a:lnTo>
                  <a:pt x="0" y="8559800"/>
                </a:lnTo>
                <a:lnTo>
                  <a:pt x="0" y="8547100"/>
                </a:lnTo>
                <a:lnTo>
                  <a:pt x="0" y="8534400"/>
                </a:lnTo>
                <a:lnTo>
                  <a:pt x="0" y="8521700"/>
                </a:lnTo>
                <a:lnTo>
                  <a:pt x="0" y="8509000"/>
                </a:lnTo>
                <a:lnTo>
                  <a:pt x="0" y="8496300"/>
                </a:lnTo>
                <a:lnTo>
                  <a:pt x="0" y="8483600"/>
                </a:lnTo>
                <a:lnTo>
                  <a:pt x="0" y="8470900"/>
                </a:lnTo>
                <a:lnTo>
                  <a:pt x="0" y="8458200"/>
                </a:lnTo>
                <a:lnTo>
                  <a:pt x="0" y="8445500"/>
                </a:lnTo>
                <a:lnTo>
                  <a:pt x="0" y="8432800"/>
                </a:lnTo>
                <a:lnTo>
                  <a:pt x="0" y="8420100"/>
                </a:lnTo>
                <a:lnTo>
                  <a:pt x="0" y="8407400"/>
                </a:lnTo>
                <a:lnTo>
                  <a:pt x="0" y="8394700"/>
                </a:lnTo>
                <a:lnTo>
                  <a:pt x="0" y="8382000"/>
                </a:lnTo>
                <a:lnTo>
                  <a:pt x="0" y="8369300"/>
                </a:lnTo>
                <a:lnTo>
                  <a:pt x="0" y="8356600"/>
                </a:lnTo>
                <a:lnTo>
                  <a:pt x="0" y="8343900"/>
                </a:lnTo>
                <a:lnTo>
                  <a:pt x="0" y="8331200"/>
                </a:lnTo>
                <a:lnTo>
                  <a:pt x="0" y="8318500"/>
                </a:lnTo>
                <a:lnTo>
                  <a:pt x="0" y="8305800"/>
                </a:lnTo>
                <a:lnTo>
                  <a:pt x="0" y="8293100"/>
                </a:lnTo>
                <a:lnTo>
                  <a:pt x="0" y="8280400"/>
                </a:lnTo>
                <a:lnTo>
                  <a:pt x="0" y="8267700"/>
                </a:lnTo>
                <a:lnTo>
                  <a:pt x="0" y="8255000"/>
                </a:lnTo>
                <a:lnTo>
                  <a:pt x="0" y="8242300"/>
                </a:lnTo>
                <a:lnTo>
                  <a:pt x="0" y="8229600"/>
                </a:lnTo>
                <a:lnTo>
                  <a:pt x="0" y="8216900"/>
                </a:lnTo>
                <a:lnTo>
                  <a:pt x="0" y="8204200"/>
                </a:lnTo>
                <a:lnTo>
                  <a:pt x="0" y="8191500"/>
                </a:lnTo>
                <a:lnTo>
                  <a:pt x="0" y="8178800"/>
                </a:lnTo>
                <a:lnTo>
                  <a:pt x="0" y="8166100"/>
                </a:lnTo>
                <a:lnTo>
                  <a:pt x="0" y="8153400"/>
                </a:lnTo>
                <a:lnTo>
                  <a:pt x="0" y="8140700"/>
                </a:lnTo>
                <a:lnTo>
                  <a:pt x="0" y="8128000"/>
                </a:lnTo>
                <a:lnTo>
                  <a:pt x="0" y="8115300"/>
                </a:lnTo>
                <a:lnTo>
                  <a:pt x="0" y="8102600"/>
                </a:lnTo>
                <a:lnTo>
                  <a:pt x="0" y="8089900"/>
                </a:lnTo>
                <a:lnTo>
                  <a:pt x="0" y="8077200"/>
                </a:lnTo>
                <a:lnTo>
                  <a:pt x="0" y="8064500"/>
                </a:lnTo>
                <a:lnTo>
                  <a:pt x="0" y="8051800"/>
                </a:lnTo>
                <a:lnTo>
                  <a:pt x="0" y="8039100"/>
                </a:lnTo>
                <a:lnTo>
                  <a:pt x="0" y="8026400"/>
                </a:lnTo>
                <a:lnTo>
                  <a:pt x="0" y="8013700"/>
                </a:lnTo>
                <a:lnTo>
                  <a:pt x="0" y="8001000"/>
                </a:lnTo>
                <a:lnTo>
                  <a:pt x="0" y="7988300"/>
                </a:lnTo>
                <a:lnTo>
                  <a:pt x="0" y="7975600"/>
                </a:lnTo>
                <a:lnTo>
                  <a:pt x="0" y="7962900"/>
                </a:lnTo>
                <a:lnTo>
                  <a:pt x="0" y="7950200"/>
                </a:lnTo>
                <a:lnTo>
                  <a:pt x="0" y="7937500"/>
                </a:lnTo>
                <a:lnTo>
                  <a:pt x="0" y="7924800"/>
                </a:lnTo>
                <a:lnTo>
                  <a:pt x="0" y="7912100"/>
                </a:lnTo>
                <a:lnTo>
                  <a:pt x="0" y="7899400"/>
                </a:lnTo>
                <a:lnTo>
                  <a:pt x="0" y="7886700"/>
                </a:lnTo>
                <a:lnTo>
                  <a:pt x="0" y="7874000"/>
                </a:lnTo>
                <a:lnTo>
                  <a:pt x="0" y="7861300"/>
                </a:lnTo>
                <a:lnTo>
                  <a:pt x="0" y="7848600"/>
                </a:lnTo>
                <a:lnTo>
                  <a:pt x="0" y="7835900"/>
                </a:lnTo>
                <a:lnTo>
                  <a:pt x="0" y="7823200"/>
                </a:lnTo>
                <a:lnTo>
                  <a:pt x="0" y="7810500"/>
                </a:lnTo>
                <a:lnTo>
                  <a:pt x="0" y="7797800"/>
                </a:lnTo>
                <a:lnTo>
                  <a:pt x="0" y="7785100"/>
                </a:lnTo>
                <a:lnTo>
                  <a:pt x="0" y="7772400"/>
                </a:lnTo>
                <a:lnTo>
                  <a:pt x="0" y="7759700"/>
                </a:lnTo>
                <a:lnTo>
                  <a:pt x="0" y="7747000"/>
                </a:lnTo>
                <a:lnTo>
                  <a:pt x="0" y="7734300"/>
                </a:lnTo>
                <a:lnTo>
                  <a:pt x="0" y="7721600"/>
                </a:lnTo>
                <a:lnTo>
                  <a:pt x="0" y="7708900"/>
                </a:lnTo>
                <a:lnTo>
                  <a:pt x="0" y="7696200"/>
                </a:lnTo>
                <a:lnTo>
                  <a:pt x="0" y="7683500"/>
                </a:lnTo>
                <a:lnTo>
                  <a:pt x="0" y="7670800"/>
                </a:lnTo>
                <a:lnTo>
                  <a:pt x="0" y="7658100"/>
                </a:lnTo>
                <a:lnTo>
                  <a:pt x="0" y="7645400"/>
                </a:lnTo>
                <a:lnTo>
                  <a:pt x="0" y="7632700"/>
                </a:lnTo>
                <a:lnTo>
                  <a:pt x="0" y="7620000"/>
                </a:lnTo>
                <a:lnTo>
                  <a:pt x="0" y="7607300"/>
                </a:lnTo>
                <a:lnTo>
                  <a:pt x="0" y="7594600"/>
                </a:lnTo>
                <a:lnTo>
                  <a:pt x="0" y="7581900"/>
                </a:lnTo>
                <a:lnTo>
                  <a:pt x="0" y="7569200"/>
                </a:lnTo>
                <a:lnTo>
                  <a:pt x="0" y="7556500"/>
                </a:lnTo>
                <a:lnTo>
                  <a:pt x="0" y="7543800"/>
                </a:lnTo>
                <a:lnTo>
                  <a:pt x="0" y="7531100"/>
                </a:lnTo>
                <a:lnTo>
                  <a:pt x="0" y="7518400"/>
                </a:lnTo>
                <a:lnTo>
                  <a:pt x="0" y="7505700"/>
                </a:lnTo>
                <a:lnTo>
                  <a:pt x="0" y="7493000"/>
                </a:lnTo>
                <a:lnTo>
                  <a:pt x="0" y="7480300"/>
                </a:lnTo>
                <a:lnTo>
                  <a:pt x="0" y="7467600"/>
                </a:lnTo>
                <a:lnTo>
                  <a:pt x="0" y="7454900"/>
                </a:lnTo>
                <a:lnTo>
                  <a:pt x="0" y="7442200"/>
                </a:lnTo>
                <a:lnTo>
                  <a:pt x="0" y="7429500"/>
                </a:lnTo>
                <a:lnTo>
                  <a:pt x="0" y="7416800"/>
                </a:lnTo>
                <a:lnTo>
                  <a:pt x="0" y="7404100"/>
                </a:lnTo>
                <a:lnTo>
                  <a:pt x="0" y="7391400"/>
                </a:lnTo>
                <a:lnTo>
                  <a:pt x="0" y="7378700"/>
                </a:lnTo>
                <a:lnTo>
                  <a:pt x="0" y="7366000"/>
                </a:lnTo>
                <a:lnTo>
                  <a:pt x="0" y="7353300"/>
                </a:lnTo>
                <a:lnTo>
                  <a:pt x="0" y="7340600"/>
                </a:lnTo>
                <a:lnTo>
                  <a:pt x="0" y="7327900"/>
                </a:lnTo>
                <a:lnTo>
                  <a:pt x="0" y="7315200"/>
                </a:lnTo>
                <a:lnTo>
                  <a:pt x="0" y="7302500"/>
                </a:lnTo>
                <a:lnTo>
                  <a:pt x="0" y="7289800"/>
                </a:lnTo>
                <a:lnTo>
                  <a:pt x="0" y="7277100"/>
                </a:lnTo>
                <a:lnTo>
                  <a:pt x="0" y="7264400"/>
                </a:lnTo>
                <a:lnTo>
                  <a:pt x="0" y="7251700"/>
                </a:lnTo>
                <a:lnTo>
                  <a:pt x="0" y="7239000"/>
                </a:lnTo>
                <a:lnTo>
                  <a:pt x="0" y="7226300"/>
                </a:lnTo>
                <a:lnTo>
                  <a:pt x="0" y="7213600"/>
                </a:lnTo>
                <a:lnTo>
                  <a:pt x="0" y="7200900"/>
                </a:lnTo>
                <a:lnTo>
                  <a:pt x="0" y="7188200"/>
                </a:lnTo>
                <a:lnTo>
                  <a:pt x="0" y="7175500"/>
                </a:lnTo>
                <a:lnTo>
                  <a:pt x="0" y="7162800"/>
                </a:lnTo>
                <a:lnTo>
                  <a:pt x="0" y="7150100"/>
                </a:lnTo>
                <a:lnTo>
                  <a:pt x="0" y="7137400"/>
                </a:lnTo>
                <a:lnTo>
                  <a:pt x="0" y="7124700"/>
                </a:lnTo>
                <a:lnTo>
                  <a:pt x="0" y="7112000"/>
                </a:lnTo>
                <a:lnTo>
                  <a:pt x="0" y="7099300"/>
                </a:lnTo>
                <a:lnTo>
                  <a:pt x="0" y="7086600"/>
                </a:lnTo>
                <a:lnTo>
                  <a:pt x="0" y="7073900"/>
                </a:lnTo>
                <a:lnTo>
                  <a:pt x="0" y="7061200"/>
                </a:lnTo>
                <a:lnTo>
                  <a:pt x="0" y="7048500"/>
                </a:lnTo>
                <a:lnTo>
                  <a:pt x="0" y="7035800"/>
                </a:lnTo>
                <a:lnTo>
                  <a:pt x="0" y="7023100"/>
                </a:lnTo>
                <a:lnTo>
                  <a:pt x="0" y="7010400"/>
                </a:lnTo>
                <a:lnTo>
                  <a:pt x="0" y="6997700"/>
                </a:lnTo>
                <a:lnTo>
                  <a:pt x="0" y="6985000"/>
                </a:lnTo>
                <a:lnTo>
                  <a:pt x="0" y="6972300"/>
                </a:lnTo>
                <a:lnTo>
                  <a:pt x="0" y="6959600"/>
                </a:lnTo>
                <a:lnTo>
                  <a:pt x="0" y="6946900"/>
                </a:lnTo>
                <a:lnTo>
                  <a:pt x="0" y="6934200"/>
                </a:lnTo>
                <a:lnTo>
                  <a:pt x="0" y="6921500"/>
                </a:lnTo>
                <a:lnTo>
                  <a:pt x="0" y="6908800"/>
                </a:lnTo>
                <a:lnTo>
                  <a:pt x="0" y="6896100"/>
                </a:lnTo>
                <a:lnTo>
                  <a:pt x="0" y="6883400"/>
                </a:lnTo>
                <a:lnTo>
                  <a:pt x="0" y="6870700"/>
                </a:lnTo>
                <a:lnTo>
                  <a:pt x="0" y="6858000"/>
                </a:lnTo>
                <a:lnTo>
                  <a:pt x="0" y="6845300"/>
                </a:lnTo>
                <a:lnTo>
                  <a:pt x="0" y="6832600"/>
                </a:lnTo>
                <a:lnTo>
                  <a:pt x="0" y="6819900"/>
                </a:lnTo>
                <a:lnTo>
                  <a:pt x="0" y="6807200"/>
                </a:lnTo>
                <a:lnTo>
                  <a:pt x="0" y="6794500"/>
                </a:lnTo>
                <a:lnTo>
                  <a:pt x="0" y="6781800"/>
                </a:lnTo>
                <a:lnTo>
                  <a:pt x="0" y="6769100"/>
                </a:lnTo>
                <a:lnTo>
                  <a:pt x="0" y="6756400"/>
                </a:lnTo>
                <a:lnTo>
                  <a:pt x="0" y="6743700"/>
                </a:lnTo>
                <a:lnTo>
                  <a:pt x="0" y="6731000"/>
                </a:lnTo>
                <a:lnTo>
                  <a:pt x="0" y="6718300"/>
                </a:lnTo>
                <a:lnTo>
                  <a:pt x="0" y="6705600"/>
                </a:lnTo>
                <a:lnTo>
                  <a:pt x="0" y="6692900"/>
                </a:lnTo>
                <a:lnTo>
                  <a:pt x="0" y="6680200"/>
                </a:lnTo>
                <a:lnTo>
                  <a:pt x="0" y="6667500"/>
                </a:lnTo>
                <a:lnTo>
                  <a:pt x="0" y="6654800"/>
                </a:lnTo>
                <a:lnTo>
                  <a:pt x="0" y="6642100"/>
                </a:lnTo>
                <a:lnTo>
                  <a:pt x="0" y="6629400"/>
                </a:lnTo>
                <a:lnTo>
                  <a:pt x="0" y="6616700"/>
                </a:lnTo>
                <a:lnTo>
                  <a:pt x="0" y="6604000"/>
                </a:lnTo>
                <a:lnTo>
                  <a:pt x="0" y="6591300"/>
                </a:lnTo>
                <a:lnTo>
                  <a:pt x="0" y="6578600"/>
                </a:lnTo>
                <a:lnTo>
                  <a:pt x="0" y="6565900"/>
                </a:lnTo>
                <a:lnTo>
                  <a:pt x="0" y="6553200"/>
                </a:lnTo>
                <a:lnTo>
                  <a:pt x="0" y="6540500"/>
                </a:lnTo>
                <a:lnTo>
                  <a:pt x="0" y="6527800"/>
                </a:lnTo>
                <a:lnTo>
                  <a:pt x="0" y="6515100"/>
                </a:lnTo>
                <a:lnTo>
                  <a:pt x="0" y="6502400"/>
                </a:lnTo>
                <a:lnTo>
                  <a:pt x="0" y="6489700"/>
                </a:lnTo>
                <a:lnTo>
                  <a:pt x="0" y="6477000"/>
                </a:lnTo>
                <a:lnTo>
                  <a:pt x="0" y="6464300"/>
                </a:lnTo>
                <a:lnTo>
                  <a:pt x="0" y="6451600"/>
                </a:lnTo>
                <a:lnTo>
                  <a:pt x="0" y="6438900"/>
                </a:lnTo>
                <a:lnTo>
                  <a:pt x="0" y="6426200"/>
                </a:lnTo>
                <a:lnTo>
                  <a:pt x="0" y="6413500"/>
                </a:lnTo>
                <a:lnTo>
                  <a:pt x="0" y="6400800"/>
                </a:lnTo>
                <a:lnTo>
                  <a:pt x="0" y="6388100"/>
                </a:lnTo>
                <a:lnTo>
                  <a:pt x="0" y="6375400"/>
                </a:lnTo>
                <a:lnTo>
                  <a:pt x="0" y="6362700"/>
                </a:lnTo>
                <a:lnTo>
                  <a:pt x="0" y="6350000"/>
                </a:lnTo>
                <a:lnTo>
                  <a:pt x="0" y="6337300"/>
                </a:lnTo>
                <a:lnTo>
                  <a:pt x="0" y="6324600"/>
                </a:lnTo>
                <a:lnTo>
                  <a:pt x="0" y="6311900"/>
                </a:lnTo>
                <a:lnTo>
                  <a:pt x="0" y="6299200"/>
                </a:lnTo>
                <a:lnTo>
                  <a:pt x="0" y="6286500"/>
                </a:lnTo>
                <a:lnTo>
                  <a:pt x="0" y="6273800"/>
                </a:lnTo>
                <a:lnTo>
                  <a:pt x="0" y="6261100"/>
                </a:lnTo>
                <a:lnTo>
                  <a:pt x="0" y="6248400"/>
                </a:lnTo>
                <a:lnTo>
                  <a:pt x="0" y="6235700"/>
                </a:lnTo>
                <a:lnTo>
                  <a:pt x="0" y="6223000"/>
                </a:lnTo>
                <a:lnTo>
                  <a:pt x="0" y="6210300"/>
                </a:lnTo>
                <a:lnTo>
                  <a:pt x="0" y="6197600"/>
                </a:lnTo>
                <a:lnTo>
                  <a:pt x="0" y="6184900"/>
                </a:lnTo>
                <a:lnTo>
                  <a:pt x="0" y="6172200"/>
                </a:lnTo>
                <a:lnTo>
                  <a:pt x="0" y="6159500"/>
                </a:lnTo>
                <a:lnTo>
                  <a:pt x="0" y="6146800"/>
                </a:lnTo>
                <a:lnTo>
                  <a:pt x="0" y="6134100"/>
                </a:lnTo>
                <a:lnTo>
                  <a:pt x="0" y="6121400"/>
                </a:lnTo>
                <a:lnTo>
                  <a:pt x="0" y="6108700"/>
                </a:lnTo>
                <a:lnTo>
                  <a:pt x="0" y="6096000"/>
                </a:lnTo>
                <a:lnTo>
                  <a:pt x="0" y="6083300"/>
                </a:lnTo>
                <a:lnTo>
                  <a:pt x="0" y="6070600"/>
                </a:lnTo>
                <a:lnTo>
                  <a:pt x="0" y="6057900"/>
                </a:lnTo>
                <a:lnTo>
                  <a:pt x="0" y="6045200"/>
                </a:lnTo>
                <a:lnTo>
                  <a:pt x="0" y="6032500"/>
                </a:lnTo>
                <a:lnTo>
                  <a:pt x="0" y="6019800"/>
                </a:lnTo>
                <a:lnTo>
                  <a:pt x="0" y="6007100"/>
                </a:lnTo>
                <a:lnTo>
                  <a:pt x="0" y="5994400"/>
                </a:lnTo>
                <a:lnTo>
                  <a:pt x="0" y="5981700"/>
                </a:lnTo>
                <a:lnTo>
                  <a:pt x="0" y="5969000"/>
                </a:lnTo>
                <a:lnTo>
                  <a:pt x="0" y="5956300"/>
                </a:lnTo>
                <a:lnTo>
                  <a:pt x="0" y="5943600"/>
                </a:lnTo>
                <a:lnTo>
                  <a:pt x="0" y="5930900"/>
                </a:lnTo>
                <a:lnTo>
                  <a:pt x="0" y="5918200"/>
                </a:lnTo>
                <a:lnTo>
                  <a:pt x="0" y="5905500"/>
                </a:lnTo>
                <a:lnTo>
                  <a:pt x="0" y="5892800"/>
                </a:lnTo>
                <a:lnTo>
                  <a:pt x="0" y="5880100"/>
                </a:lnTo>
                <a:lnTo>
                  <a:pt x="0" y="5867400"/>
                </a:lnTo>
                <a:lnTo>
                  <a:pt x="0" y="5854700"/>
                </a:lnTo>
                <a:lnTo>
                  <a:pt x="0" y="5842000"/>
                </a:lnTo>
                <a:lnTo>
                  <a:pt x="0" y="5829300"/>
                </a:lnTo>
                <a:lnTo>
                  <a:pt x="0" y="5816600"/>
                </a:lnTo>
                <a:lnTo>
                  <a:pt x="0" y="5803900"/>
                </a:lnTo>
                <a:lnTo>
                  <a:pt x="0" y="5791200"/>
                </a:lnTo>
                <a:lnTo>
                  <a:pt x="0" y="5778500"/>
                </a:lnTo>
                <a:lnTo>
                  <a:pt x="0" y="5765800"/>
                </a:lnTo>
                <a:lnTo>
                  <a:pt x="0" y="5753100"/>
                </a:lnTo>
                <a:lnTo>
                  <a:pt x="0" y="5740400"/>
                </a:lnTo>
                <a:lnTo>
                  <a:pt x="0" y="5727700"/>
                </a:lnTo>
                <a:lnTo>
                  <a:pt x="0" y="5715000"/>
                </a:lnTo>
                <a:lnTo>
                  <a:pt x="0" y="5702300"/>
                </a:lnTo>
                <a:lnTo>
                  <a:pt x="0" y="5689600"/>
                </a:lnTo>
                <a:lnTo>
                  <a:pt x="0" y="5676900"/>
                </a:lnTo>
                <a:lnTo>
                  <a:pt x="0" y="5664200"/>
                </a:lnTo>
                <a:lnTo>
                  <a:pt x="0" y="5651500"/>
                </a:lnTo>
                <a:lnTo>
                  <a:pt x="0" y="5638800"/>
                </a:lnTo>
                <a:lnTo>
                  <a:pt x="0" y="5626100"/>
                </a:lnTo>
                <a:lnTo>
                  <a:pt x="0" y="5613400"/>
                </a:lnTo>
                <a:lnTo>
                  <a:pt x="0" y="5600700"/>
                </a:lnTo>
                <a:lnTo>
                  <a:pt x="0" y="5588000"/>
                </a:lnTo>
                <a:lnTo>
                  <a:pt x="0" y="5575300"/>
                </a:lnTo>
                <a:lnTo>
                  <a:pt x="0" y="5562600"/>
                </a:lnTo>
                <a:lnTo>
                  <a:pt x="0" y="5549900"/>
                </a:lnTo>
                <a:lnTo>
                  <a:pt x="0" y="5537200"/>
                </a:lnTo>
                <a:lnTo>
                  <a:pt x="0" y="5524500"/>
                </a:lnTo>
                <a:lnTo>
                  <a:pt x="0" y="5511800"/>
                </a:lnTo>
                <a:lnTo>
                  <a:pt x="0" y="5499100"/>
                </a:lnTo>
                <a:lnTo>
                  <a:pt x="0" y="5486400"/>
                </a:lnTo>
                <a:lnTo>
                  <a:pt x="0" y="5473700"/>
                </a:lnTo>
                <a:lnTo>
                  <a:pt x="0" y="5461000"/>
                </a:lnTo>
                <a:lnTo>
                  <a:pt x="0" y="5448300"/>
                </a:lnTo>
                <a:lnTo>
                  <a:pt x="0" y="5435600"/>
                </a:lnTo>
                <a:lnTo>
                  <a:pt x="0" y="5422900"/>
                </a:lnTo>
                <a:lnTo>
                  <a:pt x="0" y="5410200"/>
                </a:lnTo>
                <a:lnTo>
                  <a:pt x="0" y="5397500"/>
                </a:lnTo>
                <a:lnTo>
                  <a:pt x="0" y="5384800"/>
                </a:lnTo>
                <a:lnTo>
                  <a:pt x="0" y="5372100"/>
                </a:lnTo>
                <a:lnTo>
                  <a:pt x="0" y="5359400"/>
                </a:lnTo>
                <a:lnTo>
                  <a:pt x="0" y="5346700"/>
                </a:lnTo>
                <a:lnTo>
                  <a:pt x="0" y="5334000"/>
                </a:lnTo>
                <a:lnTo>
                  <a:pt x="0" y="5321300"/>
                </a:lnTo>
                <a:lnTo>
                  <a:pt x="0" y="5308600"/>
                </a:lnTo>
                <a:lnTo>
                  <a:pt x="0" y="5295900"/>
                </a:lnTo>
                <a:lnTo>
                  <a:pt x="0" y="5283200"/>
                </a:lnTo>
                <a:lnTo>
                  <a:pt x="0" y="5270500"/>
                </a:lnTo>
                <a:lnTo>
                  <a:pt x="0" y="5257800"/>
                </a:lnTo>
                <a:lnTo>
                  <a:pt x="0" y="5245100"/>
                </a:lnTo>
                <a:lnTo>
                  <a:pt x="0" y="5232400"/>
                </a:lnTo>
                <a:lnTo>
                  <a:pt x="0" y="5219700"/>
                </a:lnTo>
                <a:lnTo>
                  <a:pt x="0" y="5207000"/>
                </a:lnTo>
                <a:lnTo>
                  <a:pt x="0" y="5194300"/>
                </a:lnTo>
                <a:lnTo>
                  <a:pt x="0" y="5181600"/>
                </a:lnTo>
                <a:lnTo>
                  <a:pt x="0" y="5168900"/>
                </a:lnTo>
                <a:lnTo>
                  <a:pt x="0" y="5156200"/>
                </a:lnTo>
                <a:lnTo>
                  <a:pt x="0" y="5143500"/>
                </a:lnTo>
                <a:lnTo>
                  <a:pt x="0" y="5130800"/>
                </a:lnTo>
                <a:lnTo>
                  <a:pt x="0" y="5118100"/>
                </a:lnTo>
                <a:lnTo>
                  <a:pt x="0" y="5105400"/>
                </a:lnTo>
                <a:lnTo>
                  <a:pt x="0" y="5092700"/>
                </a:lnTo>
                <a:lnTo>
                  <a:pt x="0" y="5080000"/>
                </a:lnTo>
                <a:lnTo>
                  <a:pt x="0" y="5067300"/>
                </a:lnTo>
                <a:lnTo>
                  <a:pt x="0" y="5054600"/>
                </a:lnTo>
                <a:lnTo>
                  <a:pt x="0" y="5041900"/>
                </a:lnTo>
                <a:lnTo>
                  <a:pt x="0" y="5029200"/>
                </a:lnTo>
                <a:lnTo>
                  <a:pt x="0" y="5016500"/>
                </a:lnTo>
                <a:lnTo>
                  <a:pt x="0" y="5003800"/>
                </a:lnTo>
                <a:lnTo>
                  <a:pt x="0" y="4991100"/>
                </a:lnTo>
                <a:lnTo>
                  <a:pt x="0" y="4978400"/>
                </a:lnTo>
                <a:lnTo>
                  <a:pt x="0" y="4965700"/>
                </a:lnTo>
                <a:lnTo>
                  <a:pt x="0" y="4953000"/>
                </a:lnTo>
                <a:lnTo>
                  <a:pt x="0" y="4940300"/>
                </a:lnTo>
                <a:lnTo>
                  <a:pt x="0" y="4927600"/>
                </a:lnTo>
                <a:lnTo>
                  <a:pt x="0" y="4914900"/>
                </a:lnTo>
                <a:lnTo>
                  <a:pt x="0" y="4902200"/>
                </a:lnTo>
                <a:lnTo>
                  <a:pt x="0" y="4889500"/>
                </a:lnTo>
                <a:lnTo>
                  <a:pt x="0" y="4876800"/>
                </a:lnTo>
                <a:lnTo>
                  <a:pt x="0" y="4864100"/>
                </a:lnTo>
                <a:lnTo>
                  <a:pt x="0" y="4851400"/>
                </a:lnTo>
                <a:lnTo>
                  <a:pt x="0" y="4838700"/>
                </a:lnTo>
                <a:lnTo>
                  <a:pt x="0" y="4826000"/>
                </a:lnTo>
                <a:lnTo>
                  <a:pt x="0" y="4813300"/>
                </a:lnTo>
                <a:lnTo>
                  <a:pt x="0" y="4800600"/>
                </a:lnTo>
                <a:lnTo>
                  <a:pt x="0" y="4787900"/>
                </a:lnTo>
                <a:lnTo>
                  <a:pt x="0" y="4775200"/>
                </a:lnTo>
                <a:lnTo>
                  <a:pt x="0" y="4762500"/>
                </a:lnTo>
                <a:lnTo>
                  <a:pt x="0" y="4749800"/>
                </a:lnTo>
                <a:lnTo>
                  <a:pt x="0" y="4737100"/>
                </a:lnTo>
                <a:lnTo>
                  <a:pt x="0" y="4724400"/>
                </a:lnTo>
                <a:lnTo>
                  <a:pt x="0" y="4711700"/>
                </a:lnTo>
                <a:lnTo>
                  <a:pt x="0" y="4699000"/>
                </a:lnTo>
                <a:lnTo>
                  <a:pt x="0" y="4686300"/>
                </a:lnTo>
                <a:lnTo>
                  <a:pt x="0" y="4673600"/>
                </a:lnTo>
                <a:lnTo>
                  <a:pt x="0" y="4660900"/>
                </a:lnTo>
                <a:lnTo>
                  <a:pt x="0" y="4648200"/>
                </a:lnTo>
                <a:lnTo>
                  <a:pt x="0" y="4635500"/>
                </a:lnTo>
                <a:lnTo>
                  <a:pt x="0" y="4622800"/>
                </a:lnTo>
                <a:lnTo>
                  <a:pt x="0" y="4610100"/>
                </a:lnTo>
                <a:lnTo>
                  <a:pt x="0" y="4597400"/>
                </a:lnTo>
                <a:lnTo>
                  <a:pt x="0" y="4584700"/>
                </a:lnTo>
                <a:lnTo>
                  <a:pt x="0" y="4572000"/>
                </a:lnTo>
              </a:path>
            </a:pathLst>
          </a:custGeom>
          <a:solidFill>
            <a:srgbClr val="252525"/>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29" name="组合 28"/>
          <p:cNvGrpSpPr/>
          <p:nvPr/>
        </p:nvGrpSpPr>
        <p:grpSpPr>
          <a:xfrm>
            <a:off x="107043" y="198970"/>
            <a:ext cx="3840693" cy="814589"/>
            <a:chOff x="253394" y="1208432"/>
            <a:chExt cx="3840693" cy="814589"/>
          </a:xfrm>
        </p:grpSpPr>
        <p:sp>
          <p:nvSpPr>
            <p:cNvPr id="31" name="文本框 30"/>
            <p:cNvSpPr txBox="1"/>
            <p:nvPr/>
          </p:nvSpPr>
          <p:spPr>
            <a:xfrm>
              <a:off x="253394" y="1208432"/>
              <a:ext cx="3840693" cy="707886"/>
            </a:xfrm>
            <a:prstGeom prst="rect">
              <a:avLst/>
            </a:prstGeom>
            <a:noFill/>
          </p:spPr>
          <p:txBody>
            <a:bodyPr wrap="square" rtlCol="0">
              <a:spAutoFit/>
            </a:bodyPr>
            <a:lstStyle/>
            <a:p>
              <a:pPr algn="r"/>
              <a:r>
                <a:rPr lang="zh-CN" altLang="en-US" sz="4000" b="1" dirty="0">
                  <a:solidFill>
                    <a:schemeClr val="bg1"/>
                  </a:solidFill>
                  <a:cs typeface="+mn-ea"/>
                  <a:sym typeface="+mn-lt"/>
                </a:rPr>
                <a:t>学校教育的缺位</a:t>
              </a:r>
              <a:endParaRPr lang="zh-CN" altLang="en-US" sz="4000" b="1" dirty="0">
                <a:solidFill>
                  <a:schemeClr val="bg1"/>
                </a:solidFill>
                <a:cs typeface="+mn-ea"/>
                <a:sym typeface="+mn-lt"/>
              </a:endParaRPr>
            </a:p>
          </p:txBody>
        </p:sp>
        <p:cxnSp>
          <p:nvCxnSpPr>
            <p:cNvPr id="32" name="直接连接符 31"/>
            <p:cNvCxnSpPr/>
            <p:nvPr/>
          </p:nvCxnSpPr>
          <p:spPr>
            <a:xfrm>
              <a:off x="481314" y="2023021"/>
              <a:ext cx="996126" cy="0"/>
            </a:xfrm>
            <a:prstGeom prst="line">
              <a:avLst/>
            </a:prstGeom>
            <a:ln w="28575">
              <a:solidFill>
                <a:srgbClr val="A50705"/>
              </a:solidFill>
            </a:ln>
          </p:spPr>
          <p:style>
            <a:lnRef idx="1">
              <a:schemeClr val="accent1"/>
            </a:lnRef>
            <a:fillRef idx="0">
              <a:schemeClr val="accent1"/>
            </a:fillRef>
            <a:effectRef idx="0">
              <a:schemeClr val="accent1"/>
            </a:effectRef>
            <a:fontRef idx="minor">
              <a:schemeClr val="tx1"/>
            </a:fontRef>
          </p:style>
        </p:cxnSp>
      </p:grpSp>
      <p:pic>
        <p:nvPicPr>
          <p:cNvPr id="9" name="图片 8"/>
          <p:cNvPicPr>
            <a:picLocks noChangeAspect="1"/>
          </p:cNvPicPr>
          <p:nvPr/>
        </p:nvPicPr>
        <p:blipFill rotWithShape="1">
          <a:blip r:embed="rId2"/>
          <a:srcRect l="770" t="6226" b="23657"/>
          <a:stretch>
            <a:fillRect/>
          </a:stretch>
        </p:blipFill>
        <p:spPr>
          <a:xfrm>
            <a:off x="7708739" y="-27492"/>
            <a:ext cx="4474558" cy="2218308"/>
          </a:xfrm>
          <a:prstGeom prst="rect">
            <a:avLst/>
          </a:prstGeom>
        </p:spPr>
      </p:pic>
      <p:grpSp>
        <p:nvGrpSpPr>
          <p:cNvPr id="24" name="组合 23"/>
          <p:cNvGrpSpPr/>
          <p:nvPr/>
        </p:nvGrpSpPr>
        <p:grpSpPr>
          <a:xfrm>
            <a:off x="645690" y="2617102"/>
            <a:ext cx="4489330" cy="4203408"/>
            <a:chOff x="334962" y="2617102"/>
            <a:chExt cx="4489330" cy="4203408"/>
          </a:xfrm>
        </p:grpSpPr>
        <p:grpSp>
          <p:nvGrpSpPr>
            <p:cNvPr id="34" name="PA_组合 17"/>
            <p:cNvGrpSpPr/>
            <p:nvPr>
              <p:custDataLst>
                <p:tags r:id="rId3"/>
              </p:custDataLst>
            </p:nvPr>
          </p:nvGrpSpPr>
          <p:grpSpPr>
            <a:xfrm>
              <a:off x="334962" y="3997204"/>
              <a:ext cx="4489330" cy="2823306"/>
              <a:chOff x="1144660" y="4875814"/>
              <a:chExt cx="4489330" cy="2823306"/>
            </a:xfrm>
          </p:grpSpPr>
          <p:sp>
            <p:nvSpPr>
              <p:cNvPr id="38" name="矩形 37"/>
              <p:cNvSpPr/>
              <p:nvPr/>
            </p:nvSpPr>
            <p:spPr>
              <a:xfrm>
                <a:off x="1144661" y="4875814"/>
                <a:ext cx="1723549" cy="400110"/>
              </a:xfrm>
              <a:prstGeom prst="rect">
                <a:avLst/>
              </a:prstGeom>
            </p:spPr>
            <p:txBody>
              <a:bodyPr wrap="none">
                <a:spAutoFit/>
              </a:bodyPr>
              <a:lstStyle/>
              <a:p>
                <a:pPr algn="ctr"/>
                <a:r>
                  <a:rPr lang="zh-CN" altLang="en-US" sz="2000" b="1" dirty="0">
                    <a:solidFill>
                      <a:srgbClr val="252525"/>
                    </a:solidFill>
                    <a:effectLst/>
                    <a:cs typeface="+mn-ea"/>
                    <a:sym typeface="+mn-lt"/>
                  </a:rPr>
                  <a:t>法制教育缺失</a:t>
                </a:r>
                <a:endParaRPr lang="zh-CN" altLang="en-US" sz="2000" b="1" dirty="0">
                  <a:solidFill>
                    <a:srgbClr val="252525"/>
                  </a:solidFill>
                  <a:effectLst/>
                  <a:cs typeface="+mn-ea"/>
                  <a:sym typeface="+mn-lt"/>
                </a:endParaRPr>
              </a:p>
            </p:txBody>
          </p:sp>
          <p:sp>
            <p:nvSpPr>
              <p:cNvPr id="39" name="文本框 38"/>
              <p:cNvSpPr txBox="1"/>
              <p:nvPr/>
            </p:nvSpPr>
            <p:spPr>
              <a:xfrm>
                <a:off x="1144660" y="5275924"/>
                <a:ext cx="4489330" cy="2423196"/>
              </a:xfrm>
              <a:prstGeom prst="roundRect">
                <a:avLst>
                  <a:gd name="adj" fmla="val 6852"/>
                </a:avLst>
              </a:prstGeom>
              <a:noFill/>
              <a:ln>
                <a:noFill/>
              </a:ln>
            </p:spPr>
            <p:txBody>
              <a:bodyPr wrap="square" rtlCol="0">
                <a:spAutoFit/>
              </a:bodyPr>
              <a:lstStyle/>
              <a:p>
                <a:pPr marL="285750" indent="-285750" algn="just">
                  <a:lnSpc>
                    <a:spcPct val="130000"/>
                  </a:lnSpc>
                  <a:buFont typeface="Arial" panose="020B0604020202020204" pitchFamily="34" charset="0"/>
                  <a:buChar char="•"/>
                </a:pPr>
                <a:r>
                  <a:rPr lang="zh-CN" altLang="en-US" sz="1600" dirty="0">
                    <a:solidFill>
                      <a:schemeClr val="tx1">
                        <a:lumMod val="75000"/>
                        <a:lumOff val="25000"/>
                      </a:schemeClr>
                    </a:solidFill>
                    <a:cs typeface="+mn-ea"/>
                    <a:sym typeface="+mn-lt"/>
                  </a:rPr>
                  <a:t>学校没有法律教师人才储备，讲课的基本上都是政治、思想品德教师</a:t>
                </a:r>
                <a:endParaRPr lang="en-US" altLang="zh-CN" sz="1600" dirty="0">
                  <a:solidFill>
                    <a:schemeClr val="tx1">
                      <a:lumMod val="75000"/>
                      <a:lumOff val="25000"/>
                    </a:schemeClr>
                  </a:solidFill>
                  <a:cs typeface="+mn-ea"/>
                  <a:sym typeface="+mn-lt"/>
                </a:endParaRPr>
              </a:p>
              <a:p>
                <a:pPr marL="285750" indent="-285750" algn="just">
                  <a:lnSpc>
                    <a:spcPct val="130000"/>
                  </a:lnSpc>
                  <a:buFont typeface="Arial" panose="020B0604020202020204" pitchFamily="34" charset="0"/>
                  <a:buChar char="•"/>
                </a:pPr>
                <a:r>
                  <a:rPr lang="zh-CN" altLang="en-US" sz="1600" dirty="0">
                    <a:solidFill>
                      <a:schemeClr val="tx1">
                        <a:lumMod val="75000"/>
                        <a:lumOff val="25000"/>
                      </a:schemeClr>
                    </a:solidFill>
                    <a:cs typeface="+mn-ea"/>
                    <a:sym typeface="+mn-lt"/>
                  </a:rPr>
                  <a:t>法律知识被分散在多本教材中，既不系统</a:t>
                </a:r>
                <a:endParaRPr lang="en-US" altLang="zh-CN" sz="1600" dirty="0">
                  <a:solidFill>
                    <a:schemeClr val="tx1">
                      <a:lumMod val="75000"/>
                      <a:lumOff val="25000"/>
                    </a:schemeClr>
                  </a:solidFill>
                  <a:cs typeface="+mn-ea"/>
                  <a:sym typeface="+mn-lt"/>
                </a:endParaRPr>
              </a:p>
              <a:p>
                <a:pPr marL="285750" indent="-285750" algn="just">
                  <a:lnSpc>
                    <a:spcPct val="130000"/>
                  </a:lnSpc>
                  <a:buFont typeface="Arial" panose="020B0604020202020204" pitchFamily="34" charset="0"/>
                  <a:buChar char="•"/>
                </a:pPr>
                <a:r>
                  <a:rPr lang="zh-CN" altLang="en-US" sz="1600" dirty="0">
                    <a:solidFill>
                      <a:schemeClr val="tx1">
                        <a:lumMod val="75000"/>
                        <a:lumOff val="25000"/>
                      </a:schemeClr>
                    </a:solidFill>
                    <a:cs typeface="+mn-ea"/>
                    <a:sym typeface="+mn-lt"/>
                  </a:rPr>
                  <a:t>也不深入，加上学校出于升学率的考量，并不重视普法，使得法制教育效果十分有限</a:t>
                </a:r>
                <a:endParaRPr lang="en-US" altLang="zh-CN" sz="1600" dirty="0">
                  <a:solidFill>
                    <a:schemeClr val="tx1">
                      <a:lumMod val="75000"/>
                      <a:lumOff val="25000"/>
                    </a:schemeClr>
                  </a:solidFill>
                  <a:cs typeface="+mn-ea"/>
                  <a:sym typeface="+mn-lt"/>
                </a:endParaRPr>
              </a:p>
              <a:p>
                <a:pPr algn="just">
                  <a:lnSpc>
                    <a:spcPct val="130000"/>
                  </a:lnSpc>
                </a:pPr>
                <a:r>
                  <a:rPr lang="zh-CN" altLang="en-US" sz="1600" dirty="0">
                    <a:solidFill>
                      <a:schemeClr val="tx1">
                        <a:lumMod val="75000"/>
                        <a:lumOff val="25000"/>
                      </a:schemeClr>
                    </a:solidFill>
                    <a:cs typeface="+mn-ea"/>
                    <a:sym typeface="+mn-lt"/>
                  </a:rPr>
                  <a:t>       </a:t>
                </a:r>
                <a:endParaRPr lang="en-US" altLang="zh-CN" sz="1600" dirty="0">
                  <a:solidFill>
                    <a:schemeClr val="tx1">
                      <a:lumMod val="75000"/>
                      <a:lumOff val="25000"/>
                    </a:schemeClr>
                  </a:solidFill>
                  <a:cs typeface="+mn-ea"/>
                  <a:sym typeface="+mn-lt"/>
                </a:endParaRPr>
              </a:p>
              <a:p>
                <a:pPr algn="just">
                  <a:lnSpc>
                    <a:spcPct val="130000"/>
                  </a:lnSpc>
                </a:pPr>
                <a:endParaRPr lang="zh-CN" altLang="en-US" sz="1600" dirty="0">
                  <a:solidFill>
                    <a:schemeClr val="tx1">
                      <a:lumMod val="75000"/>
                      <a:lumOff val="25000"/>
                    </a:schemeClr>
                  </a:solidFill>
                  <a:cs typeface="+mn-ea"/>
                  <a:sym typeface="+mn-lt"/>
                </a:endParaRPr>
              </a:p>
            </p:txBody>
          </p:sp>
        </p:grpSp>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583" y="2617102"/>
              <a:ext cx="1268368" cy="1268368"/>
            </a:xfrm>
            <a:prstGeom prst="rect">
              <a:avLst/>
            </a:prstGeom>
          </p:spPr>
        </p:pic>
      </p:grpSp>
      <p:grpSp>
        <p:nvGrpSpPr>
          <p:cNvPr id="23" name="组合 22"/>
          <p:cNvGrpSpPr/>
          <p:nvPr/>
        </p:nvGrpSpPr>
        <p:grpSpPr>
          <a:xfrm>
            <a:off x="6111396" y="2617102"/>
            <a:ext cx="5510363" cy="1514878"/>
            <a:chOff x="5291970" y="2617102"/>
            <a:chExt cx="5510363" cy="1514878"/>
          </a:xfrm>
        </p:grpSpPr>
        <p:grpSp>
          <p:nvGrpSpPr>
            <p:cNvPr id="49" name="PA_组合 23"/>
            <p:cNvGrpSpPr/>
            <p:nvPr>
              <p:custDataLst>
                <p:tags r:id="rId5"/>
              </p:custDataLst>
            </p:nvPr>
          </p:nvGrpSpPr>
          <p:grpSpPr>
            <a:xfrm>
              <a:off x="6792236" y="3020433"/>
              <a:ext cx="4010097" cy="1111547"/>
              <a:chOff x="384301" y="5771517"/>
              <a:chExt cx="4010097" cy="1111547"/>
            </a:xfrm>
          </p:grpSpPr>
          <p:sp>
            <p:nvSpPr>
              <p:cNvPr id="50" name="矩形 49"/>
              <p:cNvSpPr/>
              <p:nvPr/>
            </p:nvSpPr>
            <p:spPr>
              <a:xfrm>
                <a:off x="384301" y="5771517"/>
                <a:ext cx="1723549" cy="400110"/>
              </a:xfrm>
              <a:prstGeom prst="rect">
                <a:avLst/>
              </a:prstGeom>
            </p:spPr>
            <p:txBody>
              <a:bodyPr wrap="none">
                <a:spAutoFit/>
              </a:bodyPr>
              <a:lstStyle/>
              <a:p>
                <a:pPr algn="ctr"/>
                <a:r>
                  <a:rPr lang="zh-CN" altLang="en-US" sz="2000" b="1" dirty="0">
                    <a:solidFill>
                      <a:srgbClr val="252525"/>
                    </a:solidFill>
                    <a:cs typeface="+mn-ea"/>
                    <a:sym typeface="+mn-lt"/>
                  </a:rPr>
                  <a:t>学校管理不力</a:t>
                </a:r>
                <a:endParaRPr lang="zh-CN" altLang="en-US" sz="2000" b="1" dirty="0">
                  <a:solidFill>
                    <a:srgbClr val="252525"/>
                  </a:solidFill>
                  <a:cs typeface="+mn-ea"/>
                  <a:sym typeface="+mn-lt"/>
                </a:endParaRPr>
              </a:p>
            </p:txBody>
          </p:sp>
          <p:sp>
            <p:nvSpPr>
              <p:cNvPr id="51" name="文本框 50"/>
              <p:cNvSpPr txBox="1"/>
              <p:nvPr/>
            </p:nvSpPr>
            <p:spPr>
              <a:xfrm>
                <a:off x="384301" y="6155052"/>
                <a:ext cx="4010097" cy="728012"/>
              </a:xfrm>
              <a:prstGeom prst="roundRect">
                <a:avLst>
                  <a:gd name="adj" fmla="val 6852"/>
                </a:avLst>
              </a:prstGeom>
              <a:noFill/>
              <a:ln>
                <a:noFill/>
              </a:ln>
            </p:spPr>
            <p:txBody>
              <a:bodyPr wrap="square" rtlCol="0">
                <a:spAutoFit/>
              </a:bodyPr>
              <a:lstStyle/>
              <a:p>
                <a:pPr algn="just">
                  <a:lnSpc>
                    <a:spcPct val="130000"/>
                  </a:lnSpc>
                </a:pPr>
                <a:r>
                  <a:rPr lang="zh-CN" altLang="en-US" sz="1600" dirty="0">
                    <a:solidFill>
                      <a:schemeClr val="tx1">
                        <a:lumMod val="75000"/>
                        <a:lumOff val="25000"/>
                      </a:schemeClr>
                    </a:solidFill>
                    <a:cs typeface="+mn-ea"/>
                    <a:sym typeface="+mn-lt"/>
                  </a:rPr>
                  <a:t>学校和社会缺乏相应的惩戒手段，难以对校园欺凌行为形成警示和震慑作用</a:t>
                </a:r>
                <a:endParaRPr lang="zh-CN" altLang="en-US" sz="1600" dirty="0">
                  <a:solidFill>
                    <a:schemeClr val="tx1">
                      <a:lumMod val="75000"/>
                      <a:lumOff val="25000"/>
                    </a:schemeClr>
                  </a:solidFill>
                  <a:cs typeface="+mn-ea"/>
                  <a:sym typeface="+mn-lt"/>
                </a:endParaRPr>
              </a:p>
            </p:txBody>
          </p:sp>
        </p:grpSp>
        <p:pic>
          <p:nvPicPr>
            <p:cNvPr id="19" name="图片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91970" y="2617102"/>
              <a:ext cx="1408970" cy="1408970"/>
            </a:xfrm>
            <a:prstGeom prst="rect">
              <a:avLst/>
            </a:prstGeom>
          </p:spPr>
        </p:pic>
      </p:grpSp>
      <p:grpSp>
        <p:nvGrpSpPr>
          <p:cNvPr id="22" name="组合 21"/>
          <p:cNvGrpSpPr/>
          <p:nvPr/>
        </p:nvGrpSpPr>
        <p:grpSpPr>
          <a:xfrm>
            <a:off x="6096000" y="4655759"/>
            <a:ext cx="4790471" cy="1473028"/>
            <a:chOff x="5276574" y="4655759"/>
            <a:chExt cx="4790471" cy="1473028"/>
          </a:xfrm>
        </p:grpSpPr>
        <p:grpSp>
          <p:nvGrpSpPr>
            <p:cNvPr id="45" name="PA_组合 20"/>
            <p:cNvGrpSpPr/>
            <p:nvPr>
              <p:custDataLst>
                <p:tags r:id="rId7"/>
              </p:custDataLst>
            </p:nvPr>
          </p:nvGrpSpPr>
          <p:grpSpPr>
            <a:xfrm>
              <a:off x="6792236" y="4967832"/>
              <a:ext cx="3274809" cy="1160955"/>
              <a:chOff x="1321323" y="4918940"/>
              <a:chExt cx="3274809" cy="1160955"/>
            </a:xfrm>
          </p:grpSpPr>
          <p:sp>
            <p:nvSpPr>
              <p:cNvPr id="46" name="矩形 45"/>
              <p:cNvSpPr/>
              <p:nvPr/>
            </p:nvSpPr>
            <p:spPr>
              <a:xfrm>
                <a:off x="1321324" y="4918940"/>
                <a:ext cx="1467068" cy="400110"/>
              </a:xfrm>
              <a:prstGeom prst="rect">
                <a:avLst/>
              </a:prstGeom>
            </p:spPr>
            <p:txBody>
              <a:bodyPr wrap="none">
                <a:spAutoFit/>
              </a:bodyPr>
              <a:lstStyle/>
              <a:p>
                <a:pPr algn="ctr"/>
                <a:r>
                  <a:rPr lang="zh-CN" altLang="en-US" sz="2000" b="1" dirty="0">
                    <a:solidFill>
                      <a:srgbClr val="252525"/>
                    </a:solidFill>
                    <a:cs typeface="+mn-ea"/>
                    <a:sym typeface="+mn-lt"/>
                  </a:rPr>
                  <a:t>德育的缺失</a:t>
                </a:r>
                <a:endParaRPr lang="zh-CN" altLang="en-US" sz="2000" b="1" dirty="0">
                  <a:solidFill>
                    <a:srgbClr val="252525"/>
                  </a:solidFill>
                  <a:cs typeface="+mn-ea"/>
                  <a:sym typeface="+mn-lt"/>
                </a:endParaRPr>
              </a:p>
            </p:txBody>
          </p:sp>
          <p:sp>
            <p:nvSpPr>
              <p:cNvPr id="47" name="文本框 46"/>
              <p:cNvSpPr txBox="1"/>
              <p:nvPr/>
            </p:nvSpPr>
            <p:spPr>
              <a:xfrm>
                <a:off x="1321323" y="5319050"/>
                <a:ext cx="3274809" cy="760845"/>
              </a:xfrm>
              <a:prstGeom prst="roundRect">
                <a:avLst>
                  <a:gd name="adj" fmla="val 6852"/>
                </a:avLst>
              </a:prstGeom>
              <a:noFill/>
              <a:ln>
                <a:noFill/>
              </a:ln>
            </p:spPr>
            <p:txBody>
              <a:bodyPr wrap="square" rtlCol="0">
                <a:spAutoFit/>
              </a:bodyPr>
              <a:lstStyle/>
              <a:p>
                <a:pPr algn="just">
                  <a:lnSpc>
                    <a:spcPct val="130000"/>
                  </a:lnSpc>
                </a:pPr>
                <a:r>
                  <a:rPr lang="zh-CN" altLang="en-US" sz="1600" dirty="0">
                    <a:solidFill>
                      <a:schemeClr val="tx1">
                        <a:lumMod val="75000"/>
                        <a:lumOff val="25000"/>
                      </a:schemeClr>
                    </a:solidFill>
                    <a:cs typeface="+mn-ea"/>
                    <a:sym typeface="+mn-lt"/>
                  </a:rPr>
                  <a:t>本应对欺凌行为发挥重要预防作用的德育，其现状也十分堪忧</a:t>
                </a:r>
                <a:endParaRPr lang="zh-CN" altLang="en-US" sz="1600" dirty="0">
                  <a:solidFill>
                    <a:schemeClr val="tx1">
                      <a:lumMod val="75000"/>
                      <a:lumOff val="25000"/>
                    </a:schemeClr>
                  </a:solidFill>
                  <a:cs typeface="+mn-ea"/>
                  <a:sym typeface="+mn-lt"/>
                </a:endParaRPr>
              </a:p>
            </p:txBody>
          </p:sp>
        </p:grpSp>
        <p:pic>
          <p:nvPicPr>
            <p:cNvPr id="21" name="图片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6574" y="4655759"/>
              <a:ext cx="1424366" cy="1424366"/>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任意多边形 7"/>
          <p:cNvSpPr>
            <a:spLocks noChangeAspect="1"/>
          </p:cNvSpPr>
          <p:nvPr>
            <p:custDataLst>
              <p:tags r:id="rId1"/>
            </p:custDataLst>
          </p:nvPr>
        </p:nvSpPr>
        <p:spPr>
          <a:xfrm>
            <a:off x="0" y="0"/>
            <a:ext cx="12192000" cy="2202865"/>
          </a:xfrm>
          <a:custGeom>
            <a:avLst/>
            <a:gdLst/>
            <a:ahLst/>
            <a:cxnLst/>
            <a:rect l="0" t="0" r="0" b="0"/>
            <a:pathLst>
              <a:path w="5410201" h="9131301">
                <a:moveTo>
                  <a:pt x="0" y="4559300"/>
                </a:moveTo>
                <a:lnTo>
                  <a:pt x="0" y="4546600"/>
                </a:lnTo>
                <a:lnTo>
                  <a:pt x="0" y="4533900"/>
                </a:lnTo>
                <a:lnTo>
                  <a:pt x="0" y="4521200"/>
                </a:lnTo>
                <a:lnTo>
                  <a:pt x="0" y="4508500"/>
                </a:lnTo>
                <a:lnTo>
                  <a:pt x="0" y="4495800"/>
                </a:lnTo>
                <a:lnTo>
                  <a:pt x="0" y="4483100"/>
                </a:lnTo>
                <a:lnTo>
                  <a:pt x="0" y="4470400"/>
                </a:lnTo>
                <a:lnTo>
                  <a:pt x="0" y="4457700"/>
                </a:lnTo>
                <a:lnTo>
                  <a:pt x="0" y="4445000"/>
                </a:lnTo>
                <a:lnTo>
                  <a:pt x="0" y="4432300"/>
                </a:lnTo>
                <a:lnTo>
                  <a:pt x="0" y="4419600"/>
                </a:lnTo>
                <a:lnTo>
                  <a:pt x="0" y="4406900"/>
                </a:lnTo>
                <a:lnTo>
                  <a:pt x="0" y="4394200"/>
                </a:lnTo>
                <a:lnTo>
                  <a:pt x="0" y="4381500"/>
                </a:lnTo>
                <a:lnTo>
                  <a:pt x="0" y="4368800"/>
                </a:lnTo>
                <a:lnTo>
                  <a:pt x="0" y="4356100"/>
                </a:lnTo>
                <a:lnTo>
                  <a:pt x="0" y="4343400"/>
                </a:lnTo>
                <a:lnTo>
                  <a:pt x="0" y="4330700"/>
                </a:lnTo>
                <a:lnTo>
                  <a:pt x="0" y="4318000"/>
                </a:lnTo>
                <a:lnTo>
                  <a:pt x="0" y="4305300"/>
                </a:lnTo>
                <a:lnTo>
                  <a:pt x="0" y="4292600"/>
                </a:lnTo>
                <a:lnTo>
                  <a:pt x="0" y="4279900"/>
                </a:lnTo>
                <a:lnTo>
                  <a:pt x="0" y="4267200"/>
                </a:lnTo>
                <a:lnTo>
                  <a:pt x="0" y="4254500"/>
                </a:lnTo>
                <a:lnTo>
                  <a:pt x="0" y="4241800"/>
                </a:lnTo>
                <a:lnTo>
                  <a:pt x="0" y="4229100"/>
                </a:lnTo>
                <a:lnTo>
                  <a:pt x="0" y="4216400"/>
                </a:lnTo>
                <a:lnTo>
                  <a:pt x="0" y="4203700"/>
                </a:lnTo>
                <a:lnTo>
                  <a:pt x="0" y="4191000"/>
                </a:lnTo>
                <a:lnTo>
                  <a:pt x="0" y="4178300"/>
                </a:lnTo>
                <a:lnTo>
                  <a:pt x="0" y="4165600"/>
                </a:lnTo>
                <a:lnTo>
                  <a:pt x="0" y="4152900"/>
                </a:lnTo>
                <a:lnTo>
                  <a:pt x="0" y="4140200"/>
                </a:lnTo>
                <a:lnTo>
                  <a:pt x="0" y="4127500"/>
                </a:lnTo>
                <a:lnTo>
                  <a:pt x="0" y="4114800"/>
                </a:lnTo>
                <a:lnTo>
                  <a:pt x="0" y="4102100"/>
                </a:lnTo>
                <a:lnTo>
                  <a:pt x="0" y="4089400"/>
                </a:lnTo>
                <a:lnTo>
                  <a:pt x="0" y="4076700"/>
                </a:lnTo>
                <a:lnTo>
                  <a:pt x="0" y="4064000"/>
                </a:lnTo>
                <a:lnTo>
                  <a:pt x="0" y="4051300"/>
                </a:lnTo>
                <a:lnTo>
                  <a:pt x="0" y="4038600"/>
                </a:lnTo>
                <a:lnTo>
                  <a:pt x="0" y="4025900"/>
                </a:lnTo>
                <a:lnTo>
                  <a:pt x="0" y="4013200"/>
                </a:lnTo>
                <a:lnTo>
                  <a:pt x="0" y="4000500"/>
                </a:lnTo>
                <a:lnTo>
                  <a:pt x="0" y="3987800"/>
                </a:lnTo>
                <a:lnTo>
                  <a:pt x="0" y="3975100"/>
                </a:lnTo>
                <a:lnTo>
                  <a:pt x="0" y="3962400"/>
                </a:lnTo>
                <a:lnTo>
                  <a:pt x="0" y="3949700"/>
                </a:lnTo>
                <a:lnTo>
                  <a:pt x="0" y="3937000"/>
                </a:lnTo>
                <a:lnTo>
                  <a:pt x="0" y="3924300"/>
                </a:lnTo>
                <a:lnTo>
                  <a:pt x="0" y="3911600"/>
                </a:lnTo>
                <a:lnTo>
                  <a:pt x="0" y="3898900"/>
                </a:lnTo>
                <a:lnTo>
                  <a:pt x="0" y="3886200"/>
                </a:lnTo>
                <a:lnTo>
                  <a:pt x="0" y="3873500"/>
                </a:lnTo>
                <a:lnTo>
                  <a:pt x="0" y="3860800"/>
                </a:lnTo>
                <a:lnTo>
                  <a:pt x="0" y="3848100"/>
                </a:lnTo>
                <a:lnTo>
                  <a:pt x="0" y="3835400"/>
                </a:lnTo>
                <a:lnTo>
                  <a:pt x="0" y="3822700"/>
                </a:lnTo>
                <a:lnTo>
                  <a:pt x="0" y="3810000"/>
                </a:lnTo>
                <a:lnTo>
                  <a:pt x="0" y="3797300"/>
                </a:lnTo>
                <a:lnTo>
                  <a:pt x="0" y="3784600"/>
                </a:lnTo>
                <a:lnTo>
                  <a:pt x="0" y="3771900"/>
                </a:lnTo>
                <a:lnTo>
                  <a:pt x="0" y="3759200"/>
                </a:lnTo>
                <a:lnTo>
                  <a:pt x="0" y="3746500"/>
                </a:lnTo>
                <a:lnTo>
                  <a:pt x="0" y="3733800"/>
                </a:lnTo>
                <a:lnTo>
                  <a:pt x="0" y="3721100"/>
                </a:lnTo>
                <a:lnTo>
                  <a:pt x="0" y="3708400"/>
                </a:lnTo>
                <a:lnTo>
                  <a:pt x="0" y="3695700"/>
                </a:lnTo>
                <a:lnTo>
                  <a:pt x="0" y="3683000"/>
                </a:lnTo>
                <a:lnTo>
                  <a:pt x="0" y="3670300"/>
                </a:lnTo>
                <a:lnTo>
                  <a:pt x="0" y="3657600"/>
                </a:lnTo>
                <a:lnTo>
                  <a:pt x="0" y="3644900"/>
                </a:lnTo>
                <a:lnTo>
                  <a:pt x="0" y="3632200"/>
                </a:lnTo>
                <a:lnTo>
                  <a:pt x="0" y="3619500"/>
                </a:lnTo>
                <a:lnTo>
                  <a:pt x="0" y="3606800"/>
                </a:lnTo>
                <a:lnTo>
                  <a:pt x="0" y="3594100"/>
                </a:lnTo>
                <a:lnTo>
                  <a:pt x="0" y="3581400"/>
                </a:lnTo>
                <a:lnTo>
                  <a:pt x="0" y="3568700"/>
                </a:lnTo>
                <a:lnTo>
                  <a:pt x="0" y="3556000"/>
                </a:lnTo>
                <a:lnTo>
                  <a:pt x="0" y="3543300"/>
                </a:lnTo>
                <a:lnTo>
                  <a:pt x="0" y="3530600"/>
                </a:lnTo>
                <a:lnTo>
                  <a:pt x="0" y="3517900"/>
                </a:lnTo>
                <a:lnTo>
                  <a:pt x="0" y="3505200"/>
                </a:lnTo>
                <a:lnTo>
                  <a:pt x="0" y="3492500"/>
                </a:lnTo>
                <a:lnTo>
                  <a:pt x="0" y="3479800"/>
                </a:lnTo>
                <a:lnTo>
                  <a:pt x="0" y="3467100"/>
                </a:lnTo>
                <a:lnTo>
                  <a:pt x="0" y="3454400"/>
                </a:lnTo>
                <a:lnTo>
                  <a:pt x="0" y="3441700"/>
                </a:lnTo>
                <a:lnTo>
                  <a:pt x="0" y="3429000"/>
                </a:lnTo>
                <a:lnTo>
                  <a:pt x="0" y="3416300"/>
                </a:lnTo>
                <a:lnTo>
                  <a:pt x="0" y="3403600"/>
                </a:lnTo>
                <a:lnTo>
                  <a:pt x="0" y="3390900"/>
                </a:lnTo>
                <a:lnTo>
                  <a:pt x="0" y="3378200"/>
                </a:lnTo>
                <a:lnTo>
                  <a:pt x="0" y="3365500"/>
                </a:lnTo>
                <a:lnTo>
                  <a:pt x="0" y="3352800"/>
                </a:lnTo>
                <a:lnTo>
                  <a:pt x="0" y="3340100"/>
                </a:lnTo>
                <a:lnTo>
                  <a:pt x="0" y="3327400"/>
                </a:lnTo>
                <a:lnTo>
                  <a:pt x="0" y="3314700"/>
                </a:lnTo>
                <a:lnTo>
                  <a:pt x="0" y="3302000"/>
                </a:lnTo>
                <a:lnTo>
                  <a:pt x="0" y="3289300"/>
                </a:lnTo>
                <a:lnTo>
                  <a:pt x="0" y="3276600"/>
                </a:lnTo>
                <a:lnTo>
                  <a:pt x="0" y="3263900"/>
                </a:lnTo>
                <a:lnTo>
                  <a:pt x="0" y="3251200"/>
                </a:lnTo>
                <a:lnTo>
                  <a:pt x="0" y="3238500"/>
                </a:lnTo>
                <a:lnTo>
                  <a:pt x="0" y="3225800"/>
                </a:lnTo>
                <a:lnTo>
                  <a:pt x="0" y="3213100"/>
                </a:lnTo>
                <a:lnTo>
                  <a:pt x="0" y="3200400"/>
                </a:lnTo>
                <a:lnTo>
                  <a:pt x="0" y="3187700"/>
                </a:lnTo>
                <a:lnTo>
                  <a:pt x="0" y="3175000"/>
                </a:lnTo>
                <a:lnTo>
                  <a:pt x="0" y="3162300"/>
                </a:lnTo>
                <a:lnTo>
                  <a:pt x="0" y="3149600"/>
                </a:lnTo>
                <a:lnTo>
                  <a:pt x="0" y="3136900"/>
                </a:lnTo>
                <a:lnTo>
                  <a:pt x="0" y="3124200"/>
                </a:lnTo>
                <a:lnTo>
                  <a:pt x="0" y="3111500"/>
                </a:lnTo>
                <a:lnTo>
                  <a:pt x="0" y="3098800"/>
                </a:lnTo>
                <a:lnTo>
                  <a:pt x="0" y="3086100"/>
                </a:lnTo>
                <a:lnTo>
                  <a:pt x="0" y="3073400"/>
                </a:lnTo>
                <a:lnTo>
                  <a:pt x="0" y="3060700"/>
                </a:lnTo>
                <a:lnTo>
                  <a:pt x="0" y="3048000"/>
                </a:lnTo>
                <a:lnTo>
                  <a:pt x="0" y="3035300"/>
                </a:lnTo>
                <a:lnTo>
                  <a:pt x="0" y="3022600"/>
                </a:lnTo>
                <a:lnTo>
                  <a:pt x="0" y="3009900"/>
                </a:lnTo>
                <a:lnTo>
                  <a:pt x="0" y="2997200"/>
                </a:lnTo>
                <a:lnTo>
                  <a:pt x="0" y="2984500"/>
                </a:lnTo>
                <a:lnTo>
                  <a:pt x="0" y="2971800"/>
                </a:lnTo>
                <a:lnTo>
                  <a:pt x="0" y="2959100"/>
                </a:lnTo>
                <a:lnTo>
                  <a:pt x="0" y="2946400"/>
                </a:lnTo>
                <a:lnTo>
                  <a:pt x="0" y="2933700"/>
                </a:lnTo>
                <a:lnTo>
                  <a:pt x="0" y="2921000"/>
                </a:lnTo>
                <a:lnTo>
                  <a:pt x="0" y="2908300"/>
                </a:lnTo>
                <a:lnTo>
                  <a:pt x="0" y="2895600"/>
                </a:lnTo>
                <a:lnTo>
                  <a:pt x="0" y="2882900"/>
                </a:lnTo>
                <a:lnTo>
                  <a:pt x="0" y="2870200"/>
                </a:lnTo>
                <a:lnTo>
                  <a:pt x="0" y="2857500"/>
                </a:lnTo>
                <a:lnTo>
                  <a:pt x="0" y="2844800"/>
                </a:lnTo>
                <a:lnTo>
                  <a:pt x="0" y="2832100"/>
                </a:lnTo>
                <a:lnTo>
                  <a:pt x="0" y="2819400"/>
                </a:lnTo>
                <a:lnTo>
                  <a:pt x="0" y="2806700"/>
                </a:lnTo>
                <a:lnTo>
                  <a:pt x="0" y="2794000"/>
                </a:lnTo>
                <a:lnTo>
                  <a:pt x="0" y="2781300"/>
                </a:lnTo>
                <a:lnTo>
                  <a:pt x="0" y="2768600"/>
                </a:lnTo>
                <a:lnTo>
                  <a:pt x="0" y="2755900"/>
                </a:lnTo>
                <a:lnTo>
                  <a:pt x="0" y="2743200"/>
                </a:lnTo>
                <a:lnTo>
                  <a:pt x="0" y="2730500"/>
                </a:lnTo>
                <a:lnTo>
                  <a:pt x="0" y="2717800"/>
                </a:lnTo>
                <a:lnTo>
                  <a:pt x="0" y="2705100"/>
                </a:lnTo>
                <a:lnTo>
                  <a:pt x="0" y="2692400"/>
                </a:lnTo>
                <a:lnTo>
                  <a:pt x="0" y="2679700"/>
                </a:lnTo>
                <a:lnTo>
                  <a:pt x="0" y="2667000"/>
                </a:lnTo>
                <a:lnTo>
                  <a:pt x="0" y="2654300"/>
                </a:lnTo>
                <a:lnTo>
                  <a:pt x="0" y="2641600"/>
                </a:lnTo>
                <a:lnTo>
                  <a:pt x="0" y="2628900"/>
                </a:lnTo>
                <a:lnTo>
                  <a:pt x="0" y="2616200"/>
                </a:lnTo>
                <a:lnTo>
                  <a:pt x="0" y="2603500"/>
                </a:lnTo>
                <a:lnTo>
                  <a:pt x="0" y="2590800"/>
                </a:lnTo>
                <a:lnTo>
                  <a:pt x="0" y="2578100"/>
                </a:lnTo>
                <a:lnTo>
                  <a:pt x="0" y="2565400"/>
                </a:lnTo>
                <a:lnTo>
                  <a:pt x="0" y="2552700"/>
                </a:lnTo>
                <a:lnTo>
                  <a:pt x="0" y="2540000"/>
                </a:lnTo>
                <a:lnTo>
                  <a:pt x="0" y="2527300"/>
                </a:lnTo>
                <a:lnTo>
                  <a:pt x="0" y="2514600"/>
                </a:lnTo>
                <a:lnTo>
                  <a:pt x="0" y="2501900"/>
                </a:lnTo>
                <a:lnTo>
                  <a:pt x="0" y="2489200"/>
                </a:lnTo>
                <a:lnTo>
                  <a:pt x="0" y="2476500"/>
                </a:lnTo>
                <a:lnTo>
                  <a:pt x="0" y="2463800"/>
                </a:lnTo>
                <a:lnTo>
                  <a:pt x="0" y="2451100"/>
                </a:lnTo>
                <a:lnTo>
                  <a:pt x="0" y="2438400"/>
                </a:lnTo>
                <a:lnTo>
                  <a:pt x="0" y="2425700"/>
                </a:lnTo>
                <a:lnTo>
                  <a:pt x="0" y="2413000"/>
                </a:lnTo>
                <a:lnTo>
                  <a:pt x="0" y="2400300"/>
                </a:lnTo>
                <a:lnTo>
                  <a:pt x="0" y="2387600"/>
                </a:lnTo>
                <a:lnTo>
                  <a:pt x="0" y="2374900"/>
                </a:lnTo>
                <a:lnTo>
                  <a:pt x="0" y="2362200"/>
                </a:lnTo>
                <a:lnTo>
                  <a:pt x="0" y="2349500"/>
                </a:lnTo>
                <a:lnTo>
                  <a:pt x="0" y="2336800"/>
                </a:lnTo>
                <a:lnTo>
                  <a:pt x="0" y="2324100"/>
                </a:lnTo>
                <a:lnTo>
                  <a:pt x="0" y="2311400"/>
                </a:lnTo>
                <a:lnTo>
                  <a:pt x="0" y="2298700"/>
                </a:lnTo>
                <a:lnTo>
                  <a:pt x="0" y="2286000"/>
                </a:lnTo>
                <a:lnTo>
                  <a:pt x="0" y="2273300"/>
                </a:lnTo>
                <a:lnTo>
                  <a:pt x="0" y="2260600"/>
                </a:lnTo>
                <a:lnTo>
                  <a:pt x="0" y="2247900"/>
                </a:lnTo>
                <a:lnTo>
                  <a:pt x="0" y="2235200"/>
                </a:lnTo>
                <a:lnTo>
                  <a:pt x="0" y="2222500"/>
                </a:lnTo>
                <a:lnTo>
                  <a:pt x="0" y="2209800"/>
                </a:lnTo>
                <a:lnTo>
                  <a:pt x="0" y="2197100"/>
                </a:lnTo>
                <a:lnTo>
                  <a:pt x="0" y="2184400"/>
                </a:lnTo>
                <a:lnTo>
                  <a:pt x="0" y="2171700"/>
                </a:lnTo>
                <a:lnTo>
                  <a:pt x="0" y="2159000"/>
                </a:lnTo>
                <a:lnTo>
                  <a:pt x="0" y="2146300"/>
                </a:lnTo>
                <a:lnTo>
                  <a:pt x="0" y="2133600"/>
                </a:lnTo>
                <a:lnTo>
                  <a:pt x="0" y="2120900"/>
                </a:lnTo>
                <a:lnTo>
                  <a:pt x="0" y="2108200"/>
                </a:lnTo>
                <a:lnTo>
                  <a:pt x="0" y="2095500"/>
                </a:lnTo>
                <a:lnTo>
                  <a:pt x="0" y="2082800"/>
                </a:lnTo>
                <a:lnTo>
                  <a:pt x="0" y="2070100"/>
                </a:lnTo>
                <a:lnTo>
                  <a:pt x="0" y="2057400"/>
                </a:lnTo>
                <a:lnTo>
                  <a:pt x="0" y="2044700"/>
                </a:lnTo>
                <a:lnTo>
                  <a:pt x="0" y="2032000"/>
                </a:lnTo>
                <a:lnTo>
                  <a:pt x="0" y="2019300"/>
                </a:lnTo>
                <a:lnTo>
                  <a:pt x="0" y="2006600"/>
                </a:lnTo>
                <a:lnTo>
                  <a:pt x="0" y="1993900"/>
                </a:lnTo>
                <a:lnTo>
                  <a:pt x="0" y="1981200"/>
                </a:lnTo>
                <a:lnTo>
                  <a:pt x="0" y="1968500"/>
                </a:lnTo>
                <a:lnTo>
                  <a:pt x="0" y="1955800"/>
                </a:lnTo>
                <a:lnTo>
                  <a:pt x="0" y="1943100"/>
                </a:lnTo>
                <a:lnTo>
                  <a:pt x="0" y="1930400"/>
                </a:lnTo>
                <a:lnTo>
                  <a:pt x="0" y="1917700"/>
                </a:lnTo>
                <a:lnTo>
                  <a:pt x="0" y="1905000"/>
                </a:lnTo>
                <a:lnTo>
                  <a:pt x="0" y="1892300"/>
                </a:lnTo>
                <a:lnTo>
                  <a:pt x="0" y="1879600"/>
                </a:lnTo>
                <a:lnTo>
                  <a:pt x="0" y="1866900"/>
                </a:lnTo>
                <a:lnTo>
                  <a:pt x="0" y="1854200"/>
                </a:lnTo>
                <a:lnTo>
                  <a:pt x="0" y="1841500"/>
                </a:lnTo>
                <a:lnTo>
                  <a:pt x="0" y="1828800"/>
                </a:lnTo>
                <a:lnTo>
                  <a:pt x="0" y="1816100"/>
                </a:lnTo>
                <a:lnTo>
                  <a:pt x="0" y="1803400"/>
                </a:lnTo>
                <a:lnTo>
                  <a:pt x="0" y="1790700"/>
                </a:lnTo>
                <a:lnTo>
                  <a:pt x="0" y="1778000"/>
                </a:lnTo>
                <a:lnTo>
                  <a:pt x="0" y="1765300"/>
                </a:lnTo>
                <a:lnTo>
                  <a:pt x="0" y="1752600"/>
                </a:lnTo>
                <a:lnTo>
                  <a:pt x="0" y="1739900"/>
                </a:lnTo>
                <a:lnTo>
                  <a:pt x="0" y="1727200"/>
                </a:lnTo>
                <a:lnTo>
                  <a:pt x="0" y="1714500"/>
                </a:lnTo>
                <a:lnTo>
                  <a:pt x="0" y="1701800"/>
                </a:lnTo>
                <a:lnTo>
                  <a:pt x="0" y="1689100"/>
                </a:lnTo>
                <a:lnTo>
                  <a:pt x="0" y="1676400"/>
                </a:lnTo>
                <a:lnTo>
                  <a:pt x="0" y="1663700"/>
                </a:lnTo>
                <a:lnTo>
                  <a:pt x="0" y="1651000"/>
                </a:lnTo>
                <a:lnTo>
                  <a:pt x="0" y="1638300"/>
                </a:lnTo>
                <a:lnTo>
                  <a:pt x="0" y="1625600"/>
                </a:lnTo>
                <a:lnTo>
                  <a:pt x="0" y="1612900"/>
                </a:lnTo>
                <a:lnTo>
                  <a:pt x="0" y="1600200"/>
                </a:lnTo>
                <a:lnTo>
                  <a:pt x="0" y="1587500"/>
                </a:lnTo>
                <a:lnTo>
                  <a:pt x="0" y="1574800"/>
                </a:lnTo>
                <a:lnTo>
                  <a:pt x="0" y="1562100"/>
                </a:lnTo>
                <a:lnTo>
                  <a:pt x="0" y="1549400"/>
                </a:lnTo>
                <a:lnTo>
                  <a:pt x="0" y="1536700"/>
                </a:lnTo>
                <a:lnTo>
                  <a:pt x="0" y="1524000"/>
                </a:lnTo>
                <a:lnTo>
                  <a:pt x="0" y="1511300"/>
                </a:lnTo>
                <a:lnTo>
                  <a:pt x="0" y="1498600"/>
                </a:lnTo>
                <a:lnTo>
                  <a:pt x="0" y="1485900"/>
                </a:lnTo>
                <a:lnTo>
                  <a:pt x="0" y="1473200"/>
                </a:lnTo>
                <a:lnTo>
                  <a:pt x="0" y="1460500"/>
                </a:lnTo>
                <a:lnTo>
                  <a:pt x="0" y="1447800"/>
                </a:lnTo>
                <a:lnTo>
                  <a:pt x="0" y="1435100"/>
                </a:lnTo>
                <a:lnTo>
                  <a:pt x="0" y="1422400"/>
                </a:lnTo>
                <a:lnTo>
                  <a:pt x="0" y="1409700"/>
                </a:lnTo>
                <a:lnTo>
                  <a:pt x="0" y="1397000"/>
                </a:lnTo>
                <a:lnTo>
                  <a:pt x="0" y="1384300"/>
                </a:lnTo>
                <a:lnTo>
                  <a:pt x="0" y="1371600"/>
                </a:lnTo>
                <a:lnTo>
                  <a:pt x="0" y="1358900"/>
                </a:lnTo>
                <a:lnTo>
                  <a:pt x="0" y="1346200"/>
                </a:lnTo>
                <a:lnTo>
                  <a:pt x="0" y="1333500"/>
                </a:lnTo>
                <a:lnTo>
                  <a:pt x="0" y="1320800"/>
                </a:lnTo>
                <a:lnTo>
                  <a:pt x="0" y="1308100"/>
                </a:lnTo>
                <a:lnTo>
                  <a:pt x="0" y="1295400"/>
                </a:lnTo>
                <a:lnTo>
                  <a:pt x="0" y="1282700"/>
                </a:lnTo>
                <a:lnTo>
                  <a:pt x="0" y="1270000"/>
                </a:lnTo>
                <a:lnTo>
                  <a:pt x="0" y="1257300"/>
                </a:lnTo>
                <a:lnTo>
                  <a:pt x="0" y="1244600"/>
                </a:lnTo>
                <a:lnTo>
                  <a:pt x="0" y="1231900"/>
                </a:lnTo>
                <a:lnTo>
                  <a:pt x="0" y="1219200"/>
                </a:lnTo>
                <a:lnTo>
                  <a:pt x="0" y="1206500"/>
                </a:lnTo>
                <a:lnTo>
                  <a:pt x="0" y="1193800"/>
                </a:lnTo>
                <a:lnTo>
                  <a:pt x="0" y="1181100"/>
                </a:lnTo>
                <a:lnTo>
                  <a:pt x="0" y="1168400"/>
                </a:lnTo>
                <a:lnTo>
                  <a:pt x="0" y="1155700"/>
                </a:lnTo>
                <a:lnTo>
                  <a:pt x="0" y="1143000"/>
                </a:lnTo>
                <a:lnTo>
                  <a:pt x="0" y="1130300"/>
                </a:lnTo>
                <a:lnTo>
                  <a:pt x="0" y="1117600"/>
                </a:lnTo>
                <a:lnTo>
                  <a:pt x="0" y="1104900"/>
                </a:lnTo>
                <a:lnTo>
                  <a:pt x="0" y="1092200"/>
                </a:lnTo>
                <a:lnTo>
                  <a:pt x="0" y="1079500"/>
                </a:lnTo>
                <a:lnTo>
                  <a:pt x="0" y="1066800"/>
                </a:lnTo>
                <a:lnTo>
                  <a:pt x="0" y="1054100"/>
                </a:lnTo>
                <a:lnTo>
                  <a:pt x="0" y="1041400"/>
                </a:lnTo>
                <a:lnTo>
                  <a:pt x="0" y="1028700"/>
                </a:lnTo>
                <a:lnTo>
                  <a:pt x="0" y="1016000"/>
                </a:lnTo>
                <a:lnTo>
                  <a:pt x="0" y="1003300"/>
                </a:lnTo>
                <a:lnTo>
                  <a:pt x="0" y="990600"/>
                </a:lnTo>
                <a:lnTo>
                  <a:pt x="0" y="977900"/>
                </a:lnTo>
                <a:lnTo>
                  <a:pt x="0" y="965200"/>
                </a:lnTo>
                <a:lnTo>
                  <a:pt x="0" y="952500"/>
                </a:lnTo>
                <a:lnTo>
                  <a:pt x="0" y="939800"/>
                </a:lnTo>
                <a:lnTo>
                  <a:pt x="0" y="927100"/>
                </a:lnTo>
                <a:lnTo>
                  <a:pt x="0" y="914400"/>
                </a:lnTo>
                <a:lnTo>
                  <a:pt x="0" y="901700"/>
                </a:lnTo>
                <a:lnTo>
                  <a:pt x="0" y="889000"/>
                </a:lnTo>
                <a:lnTo>
                  <a:pt x="0" y="876300"/>
                </a:lnTo>
                <a:lnTo>
                  <a:pt x="0" y="863600"/>
                </a:lnTo>
                <a:lnTo>
                  <a:pt x="0" y="850900"/>
                </a:lnTo>
                <a:lnTo>
                  <a:pt x="0" y="838200"/>
                </a:lnTo>
                <a:lnTo>
                  <a:pt x="0" y="825500"/>
                </a:lnTo>
                <a:lnTo>
                  <a:pt x="0" y="812800"/>
                </a:lnTo>
                <a:lnTo>
                  <a:pt x="0" y="800100"/>
                </a:lnTo>
                <a:lnTo>
                  <a:pt x="0" y="787400"/>
                </a:lnTo>
                <a:lnTo>
                  <a:pt x="0" y="774700"/>
                </a:lnTo>
                <a:lnTo>
                  <a:pt x="0" y="762000"/>
                </a:lnTo>
                <a:lnTo>
                  <a:pt x="0" y="749300"/>
                </a:lnTo>
                <a:lnTo>
                  <a:pt x="0" y="736600"/>
                </a:lnTo>
                <a:lnTo>
                  <a:pt x="0" y="723900"/>
                </a:lnTo>
                <a:lnTo>
                  <a:pt x="0" y="711200"/>
                </a:lnTo>
                <a:lnTo>
                  <a:pt x="0" y="698500"/>
                </a:lnTo>
                <a:lnTo>
                  <a:pt x="0" y="685800"/>
                </a:lnTo>
                <a:lnTo>
                  <a:pt x="0" y="673100"/>
                </a:lnTo>
                <a:lnTo>
                  <a:pt x="0" y="660400"/>
                </a:lnTo>
                <a:lnTo>
                  <a:pt x="0" y="647700"/>
                </a:lnTo>
                <a:lnTo>
                  <a:pt x="0" y="635000"/>
                </a:lnTo>
                <a:lnTo>
                  <a:pt x="0" y="622300"/>
                </a:lnTo>
                <a:lnTo>
                  <a:pt x="0" y="609600"/>
                </a:lnTo>
                <a:lnTo>
                  <a:pt x="0" y="596900"/>
                </a:lnTo>
                <a:lnTo>
                  <a:pt x="0" y="584200"/>
                </a:lnTo>
                <a:lnTo>
                  <a:pt x="0" y="571500"/>
                </a:lnTo>
                <a:lnTo>
                  <a:pt x="0" y="558800"/>
                </a:lnTo>
                <a:lnTo>
                  <a:pt x="0" y="546100"/>
                </a:lnTo>
                <a:lnTo>
                  <a:pt x="0" y="533400"/>
                </a:lnTo>
                <a:lnTo>
                  <a:pt x="0" y="520700"/>
                </a:lnTo>
                <a:lnTo>
                  <a:pt x="0" y="508000"/>
                </a:lnTo>
                <a:lnTo>
                  <a:pt x="0" y="495300"/>
                </a:lnTo>
                <a:lnTo>
                  <a:pt x="0" y="482600"/>
                </a:lnTo>
                <a:lnTo>
                  <a:pt x="0" y="469900"/>
                </a:lnTo>
                <a:lnTo>
                  <a:pt x="0" y="457200"/>
                </a:lnTo>
                <a:lnTo>
                  <a:pt x="0" y="444500"/>
                </a:lnTo>
                <a:lnTo>
                  <a:pt x="0" y="431800"/>
                </a:lnTo>
                <a:lnTo>
                  <a:pt x="0" y="419100"/>
                </a:lnTo>
                <a:lnTo>
                  <a:pt x="0" y="406400"/>
                </a:lnTo>
                <a:lnTo>
                  <a:pt x="0" y="393700"/>
                </a:lnTo>
                <a:lnTo>
                  <a:pt x="0" y="381000"/>
                </a:lnTo>
                <a:lnTo>
                  <a:pt x="0" y="368300"/>
                </a:lnTo>
                <a:lnTo>
                  <a:pt x="0" y="355600"/>
                </a:lnTo>
                <a:lnTo>
                  <a:pt x="0" y="342900"/>
                </a:lnTo>
                <a:lnTo>
                  <a:pt x="0" y="330200"/>
                </a:lnTo>
                <a:lnTo>
                  <a:pt x="0" y="317500"/>
                </a:lnTo>
                <a:lnTo>
                  <a:pt x="0" y="304800"/>
                </a:lnTo>
                <a:lnTo>
                  <a:pt x="0" y="292100"/>
                </a:lnTo>
                <a:lnTo>
                  <a:pt x="0" y="279400"/>
                </a:lnTo>
                <a:lnTo>
                  <a:pt x="0" y="266700"/>
                </a:lnTo>
                <a:lnTo>
                  <a:pt x="0" y="254000"/>
                </a:lnTo>
                <a:lnTo>
                  <a:pt x="0" y="241300"/>
                </a:lnTo>
                <a:lnTo>
                  <a:pt x="0" y="228600"/>
                </a:lnTo>
                <a:lnTo>
                  <a:pt x="0" y="215900"/>
                </a:lnTo>
                <a:lnTo>
                  <a:pt x="0" y="203200"/>
                </a:lnTo>
                <a:lnTo>
                  <a:pt x="0" y="190500"/>
                </a:lnTo>
                <a:lnTo>
                  <a:pt x="0" y="177800"/>
                </a:lnTo>
                <a:lnTo>
                  <a:pt x="0" y="165100"/>
                </a:lnTo>
                <a:lnTo>
                  <a:pt x="0" y="152400"/>
                </a:lnTo>
                <a:lnTo>
                  <a:pt x="0" y="139700"/>
                </a:lnTo>
                <a:lnTo>
                  <a:pt x="0" y="127000"/>
                </a:lnTo>
                <a:lnTo>
                  <a:pt x="0" y="114300"/>
                </a:lnTo>
                <a:lnTo>
                  <a:pt x="0" y="101600"/>
                </a:lnTo>
                <a:lnTo>
                  <a:pt x="0" y="88900"/>
                </a:lnTo>
                <a:lnTo>
                  <a:pt x="0" y="76200"/>
                </a:lnTo>
                <a:lnTo>
                  <a:pt x="0" y="63500"/>
                </a:lnTo>
                <a:lnTo>
                  <a:pt x="0" y="50800"/>
                </a:lnTo>
                <a:lnTo>
                  <a:pt x="0" y="38100"/>
                </a:lnTo>
                <a:lnTo>
                  <a:pt x="0" y="25400"/>
                </a:lnTo>
                <a:lnTo>
                  <a:pt x="0" y="12700"/>
                </a:lnTo>
                <a:lnTo>
                  <a:pt x="0" y="0"/>
                </a:lnTo>
                <a:lnTo>
                  <a:pt x="5410200" y="0"/>
                </a:lnTo>
                <a:lnTo>
                  <a:pt x="5410200" y="12700"/>
                </a:lnTo>
                <a:lnTo>
                  <a:pt x="5410200" y="25400"/>
                </a:lnTo>
                <a:lnTo>
                  <a:pt x="5410200" y="38100"/>
                </a:lnTo>
                <a:lnTo>
                  <a:pt x="5410200" y="50800"/>
                </a:lnTo>
                <a:lnTo>
                  <a:pt x="5410200" y="63500"/>
                </a:lnTo>
                <a:lnTo>
                  <a:pt x="5410200" y="76200"/>
                </a:lnTo>
                <a:lnTo>
                  <a:pt x="5410200" y="88900"/>
                </a:lnTo>
                <a:lnTo>
                  <a:pt x="5410200" y="101600"/>
                </a:lnTo>
                <a:lnTo>
                  <a:pt x="5410200" y="114300"/>
                </a:lnTo>
                <a:lnTo>
                  <a:pt x="5410200" y="127000"/>
                </a:lnTo>
                <a:lnTo>
                  <a:pt x="5410200" y="139700"/>
                </a:lnTo>
                <a:lnTo>
                  <a:pt x="5410200" y="152400"/>
                </a:lnTo>
                <a:lnTo>
                  <a:pt x="5410200" y="165100"/>
                </a:lnTo>
                <a:lnTo>
                  <a:pt x="5410200" y="177800"/>
                </a:lnTo>
                <a:lnTo>
                  <a:pt x="5410200" y="190500"/>
                </a:lnTo>
                <a:lnTo>
                  <a:pt x="5410200" y="203200"/>
                </a:lnTo>
                <a:lnTo>
                  <a:pt x="5410200" y="215900"/>
                </a:lnTo>
                <a:lnTo>
                  <a:pt x="5410200" y="228600"/>
                </a:lnTo>
                <a:lnTo>
                  <a:pt x="5410200" y="241300"/>
                </a:lnTo>
                <a:lnTo>
                  <a:pt x="5410200" y="254000"/>
                </a:lnTo>
                <a:lnTo>
                  <a:pt x="5410200" y="266700"/>
                </a:lnTo>
                <a:lnTo>
                  <a:pt x="5410200" y="279400"/>
                </a:lnTo>
                <a:lnTo>
                  <a:pt x="5410200" y="292100"/>
                </a:lnTo>
                <a:lnTo>
                  <a:pt x="5410200" y="304800"/>
                </a:lnTo>
                <a:lnTo>
                  <a:pt x="5410200" y="317500"/>
                </a:lnTo>
                <a:lnTo>
                  <a:pt x="5410200" y="330200"/>
                </a:lnTo>
                <a:lnTo>
                  <a:pt x="5410200" y="342900"/>
                </a:lnTo>
                <a:lnTo>
                  <a:pt x="5410200" y="355600"/>
                </a:lnTo>
                <a:lnTo>
                  <a:pt x="5410200" y="368300"/>
                </a:lnTo>
                <a:lnTo>
                  <a:pt x="5410200" y="381000"/>
                </a:lnTo>
                <a:lnTo>
                  <a:pt x="5410200" y="393700"/>
                </a:lnTo>
                <a:lnTo>
                  <a:pt x="5410200" y="406400"/>
                </a:lnTo>
                <a:lnTo>
                  <a:pt x="5410200" y="419100"/>
                </a:lnTo>
                <a:lnTo>
                  <a:pt x="5410200" y="431800"/>
                </a:lnTo>
                <a:lnTo>
                  <a:pt x="5410200" y="444500"/>
                </a:lnTo>
                <a:lnTo>
                  <a:pt x="5410200" y="457200"/>
                </a:lnTo>
                <a:lnTo>
                  <a:pt x="5410200" y="469900"/>
                </a:lnTo>
                <a:lnTo>
                  <a:pt x="5410200" y="482600"/>
                </a:lnTo>
                <a:lnTo>
                  <a:pt x="5410200" y="495300"/>
                </a:lnTo>
                <a:lnTo>
                  <a:pt x="5410200" y="508000"/>
                </a:lnTo>
                <a:lnTo>
                  <a:pt x="5410200" y="520700"/>
                </a:lnTo>
                <a:lnTo>
                  <a:pt x="5410200" y="533400"/>
                </a:lnTo>
                <a:lnTo>
                  <a:pt x="5410200" y="546100"/>
                </a:lnTo>
                <a:lnTo>
                  <a:pt x="5410200" y="558800"/>
                </a:lnTo>
                <a:lnTo>
                  <a:pt x="5410200" y="571500"/>
                </a:lnTo>
                <a:lnTo>
                  <a:pt x="5410200" y="584200"/>
                </a:lnTo>
                <a:lnTo>
                  <a:pt x="5410200" y="596900"/>
                </a:lnTo>
                <a:lnTo>
                  <a:pt x="5410200" y="609600"/>
                </a:lnTo>
                <a:lnTo>
                  <a:pt x="5410200" y="622300"/>
                </a:lnTo>
                <a:lnTo>
                  <a:pt x="5410200" y="635000"/>
                </a:lnTo>
                <a:lnTo>
                  <a:pt x="5410200" y="647700"/>
                </a:lnTo>
                <a:lnTo>
                  <a:pt x="5410200" y="660400"/>
                </a:lnTo>
                <a:lnTo>
                  <a:pt x="5410200" y="673100"/>
                </a:lnTo>
                <a:lnTo>
                  <a:pt x="5410200" y="685800"/>
                </a:lnTo>
                <a:lnTo>
                  <a:pt x="5410200" y="698500"/>
                </a:lnTo>
                <a:lnTo>
                  <a:pt x="5410200" y="711200"/>
                </a:lnTo>
                <a:lnTo>
                  <a:pt x="5410200" y="723900"/>
                </a:lnTo>
                <a:lnTo>
                  <a:pt x="5410200" y="736600"/>
                </a:lnTo>
                <a:lnTo>
                  <a:pt x="5410200" y="749300"/>
                </a:lnTo>
                <a:lnTo>
                  <a:pt x="5410200" y="762000"/>
                </a:lnTo>
                <a:lnTo>
                  <a:pt x="5410200" y="774700"/>
                </a:lnTo>
                <a:lnTo>
                  <a:pt x="5410200" y="787400"/>
                </a:lnTo>
                <a:lnTo>
                  <a:pt x="5410200" y="800100"/>
                </a:lnTo>
                <a:lnTo>
                  <a:pt x="5410200" y="812800"/>
                </a:lnTo>
                <a:lnTo>
                  <a:pt x="5410200" y="825500"/>
                </a:lnTo>
                <a:lnTo>
                  <a:pt x="5410200" y="838200"/>
                </a:lnTo>
                <a:lnTo>
                  <a:pt x="5410200" y="850900"/>
                </a:lnTo>
                <a:lnTo>
                  <a:pt x="5410200" y="863600"/>
                </a:lnTo>
                <a:lnTo>
                  <a:pt x="5410200" y="876300"/>
                </a:lnTo>
                <a:lnTo>
                  <a:pt x="5410200" y="889000"/>
                </a:lnTo>
                <a:lnTo>
                  <a:pt x="5410200" y="901700"/>
                </a:lnTo>
                <a:lnTo>
                  <a:pt x="5410200" y="914400"/>
                </a:lnTo>
                <a:lnTo>
                  <a:pt x="5410200" y="927100"/>
                </a:lnTo>
                <a:lnTo>
                  <a:pt x="5410200" y="939800"/>
                </a:lnTo>
                <a:lnTo>
                  <a:pt x="5410200" y="952500"/>
                </a:lnTo>
                <a:lnTo>
                  <a:pt x="5410200" y="965200"/>
                </a:lnTo>
                <a:lnTo>
                  <a:pt x="5410200" y="977900"/>
                </a:lnTo>
                <a:lnTo>
                  <a:pt x="5410200" y="990600"/>
                </a:lnTo>
                <a:lnTo>
                  <a:pt x="5410200" y="1003300"/>
                </a:lnTo>
                <a:lnTo>
                  <a:pt x="5410200" y="1016000"/>
                </a:lnTo>
                <a:lnTo>
                  <a:pt x="5410200" y="1028700"/>
                </a:lnTo>
                <a:lnTo>
                  <a:pt x="5410200" y="1041400"/>
                </a:lnTo>
                <a:lnTo>
                  <a:pt x="5410200" y="1054100"/>
                </a:lnTo>
                <a:lnTo>
                  <a:pt x="5410200" y="1066800"/>
                </a:lnTo>
                <a:lnTo>
                  <a:pt x="5410200" y="1079500"/>
                </a:lnTo>
                <a:lnTo>
                  <a:pt x="5410200" y="1092200"/>
                </a:lnTo>
                <a:lnTo>
                  <a:pt x="5410200" y="1104900"/>
                </a:lnTo>
                <a:lnTo>
                  <a:pt x="5410200" y="1117600"/>
                </a:lnTo>
                <a:lnTo>
                  <a:pt x="5410200" y="1130300"/>
                </a:lnTo>
                <a:lnTo>
                  <a:pt x="5410200" y="1143000"/>
                </a:lnTo>
                <a:lnTo>
                  <a:pt x="5410200" y="1155700"/>
                </a:lnTo>
                <a:lnTo>
                  <a:pt x="5410200" y="1168400"/>
                </a:lnTo>
                <a:lnTo>
                  <a:pt x="5410200" y="1181100"/>
                </a:lnTo>
                <a:lnTo>
                  <a:pt x="5410200" y="1193800"/>
                </a:lnTo>
                <a:lnTo>
                  <a:pt x="5410200" y="1206500"/>
                </a:lnTo>
                <a:lnTo>
                  <a:pt x="5410200" y="1219200"/>
                </a:lnTo>
                <a:lnTo>
                  <a:pt x="5410200" y="1231900"/>
                </a:lnTo>
                <a:lnTo>
                  <a:pt x="5410200" y="1244600"/>
                </a:lnTo>
                <a:lnTo>
                  <a:pt x="5410200" y="1257300"/>
                </a:lnTo>
                <a:lnTo>
                  <a:pt x="5410200" y="1270000"/>
                </a:lnTo>
                <a:lnTo>
                  <a:pt x="5410200" y="1282700"/>
                </a:lnTo>
                <a:lnTo>
                  <a:pt x="5410200" y="1295400"/>
                </a:lnTo>
                <a:lnTo>
                  <a:pt x="5410200" y="1308100"/>
                </a:lnTo>
                <a:lnTo>
                  <a:pt x="5410200" y="1320800"/>
                </a:lnTo>
                <a:lnTo>
                  <a:pt x="5410200" y="1333500"/>
                </a:lnTo>
                <a:lnTo>
                  <a:pt x="5410200" y="1346200"/>
                </a:lnTo>
                <a:lnTo>
                  <a:pt x="5410200" y="1358900"/>
                </a:lnTo>
                <a:lnTo>
                  <a:pt x="5410200" y="1371600"/>
                </a:lnTo>
                <a:lnTo>
                  <a:pt x="5410200" y="1384300"/>
                </a:lnTo>
                <a:lnTo>
                  <a:pt x="5410200" y="1397000"/>
                </a:lnTo>
                <a:lnTo>
                  <a:pt x="5410200" y="1409700"/>
                </a:lnTo>
                <a:lnTo>
                  <a:pt x="5410200" y="1422400"/>
                </a:lnTo>
                <a:lnTo>
                  <a:pt x="5410200" y="1435100"/>
                </a:lnTo>
                <a:lnTo>
                  <a:pt x="5410200" y="1447800"/>
                </a:lnTo>
                <a:lnTo>
                  <a:pt x="5410200" y="1460500"/>
                </a:lnTo>
                <a:lnTo>
                  <a:pt x="5410200" y="1473200"/>
                </a:lnTo>
                <a:lnTo>
                  <a:pt x="5410200" y="1485900"/>
                </a:lnTo>
                <a:lnTo>
                  <a:pt x="5410200" y="1498600"/>
                </a:lnTo>
                <a:lnTo>
                  <a:pt x="5410200" y="1511300"/>
                </a:lnTo>
                <a:lnTo>
                  <a:pt x="5410200" y="1524000"/>
                </a:lnTo>
                <a:lnTo>
                  <a:pt x="5410200" y="1536700"/>
                </a:lnTo>
                <a:lnTo>
                  <a:pt x="5410200" y="1549400"/>
                </a:lnTo>
                <a:lnTo>
                  <a:pt x="5410200" y="1562100"/>
                </a:lnTo>
                <a:lnTo>
                  <a:pt x="5410200" y="1574800"/>
                </a:lnTo>
                <a:lnTo>
                  <a:pt x="5410200" y="1587500"/>
                </a:lnTo>
                <a:lnTo>
                  <a:pt x="5410200" y="1600200"/>
                </a:lnTo>
                <a:lnTo>
                  <a:pt x="5410200" y="1612900"/>
                </a:lnTo>
                <a:lnTo>
                  <a:pt x="5410200" y="1625600"/>
                </a:lnTo>
                <a:lnTo>
                  <a:pt x="5410200" y="1638300"/>
                </a:lnTo>
                <a:lnTo>
                  <a:pt x="5410200" y="1651000"/>
                </a:lnTo>
                <a:lnTo>
                  <a:pt x="5410200" y="1663700"/>
                </a:lnTo>
                <a:lnTo>
                  <a:pt x="5410200" y="1676400"/>
                </a:lnTo>
                <a:lnTo>
                  <a:pt x="5410200" y="1689100"/>
                </a:lnTo>
                <a:lnTo>
                  <a:pt x="5410200" y="1701800"/>
                </a:lnTo>
                <a:lnTo>
                  <a:pt x="5410200" y="1714500"/>
                </a:lnTo>
                <a:lnTo>
                  <a:pt x="5410200" y="1727200"/>
                </a:lnTo>
                <a:lnTo>
                  <a:pt x="5410200" y="1739900"/>
                </a:lnTo>
                <a:lnTo>
                  <a:pt x="5410200" y="1752600"/>
                </a:lnTo>
                <a:lnTo>
                  <a:pt x="5410200" y="1765300"/>
                </a:lnTo>
                <a:lnTo>
                  <a:pt x="5410200" y="1778000"/>
                </a:lnTo>
                <a:lnTo>
                  <a:pt x="5410200" y="1790700"/>
                </a:lnTo>
                <a:lnTo>
                  <a:pt x="5410200" y="1803400"/>
                </a:lnTo>
                <a:lnTo>
                  <a:pt x="5410200" y="1816100"/>
                </a:lnTo>
                <a:lnTo>
                  <a:pt x="5410200" y="1828800"/>
                </a:lnTo>
                <a:lnTo>
                  <a:pt x="5410200" y="1841500"/>
                </a:lnTo>
                <a:lnTo>
                  <a:pt x="5410200" y="1854200"/>
                </a:lnTo>
                <a:lnTo>
                  <a:pt x="5410200" y="1866900"/>
                </a:lnTo>
                <a:lnTo>
                  <a:pt x="5410200" y="1879600"/>
                </a:lnTo>
                <a:lnTo>
                  <a:pt x="5410200" y="1892300"/>
                </a:lnTo>
                <a:lnTo>
                  <a:pt x="5410200" y="1905000"/>
                </a:lnTo>
                <a:lnTo>
                  <a:pt x="5410200" y="1917700"/>
                </a:lnTo>
                <a:lnTo>
                  <a:pt x="5410200" y="1930400"/>
                </a:lnTo>
                <a:lnTo>
                  <a:pt x="5410200" y="1943100"/>
                </a:lnTo>
                <a:lnTo>
                  <a:pt x="5410200" y="1955800"/>
                </a:lnTo>
                <a:lnTo>
                  <a:pt x="5410200" y="1968500"/>
                </a:lnTo>
                <a:lnTo>
                  <a:pt x="5410200" y="1981200"/>
                </a:lnTo>
                <a:lnTo>
                  <a:pt x="5410200" y="1993900"/>
                </a:lnTo>
                <a:lnTo>
                  <a:pt x="5410200" y="2006600"/>
                </a:lnTo>
                <a:lnTo>
                  <a:pt x="5410200" y="2019300"/>
                </a:lnTo>
                <a:lnTo>
                  <a:pt x="5410200" y="2032000"/>
                </a:lnTo>
                <a:lnTo>
                  <a:pt x="5410200" y="2044700"/>
                </a:lnTo>
                <a:lnTo>
                  <a:pt x="5410200" y="2057400"/>
                </a:lnTo>
                <a:lnTo>
                  <a:pt x="5410200" y="2070100"/>
                </a:lnTo>
                <a:lnTo>
                  <a:pt x="5410200" y="2082800"/>
                </a:lnTo>
                <a:lnTo>
                  <a:pt x="5410200" y="2095500"/>
                </a:lnTo>
                <a:lnTo>
                  <a:pt x="5410200" y="2108200"/>
                </a:lnTo>
                <a:lnTo>
                  <a:pt x="5410200" y="2120900"/>
                </a:lnTo>
                <a:lnTo>
                  <a:pt x="5410200" y="2133600"/>
                </a:lnTo>
                <a:lnTo>
                  <a:pt x="5410200" y="2146300"/>
                </a:lnTo>
                <a:lnTo>
                  <a:pt x="5410200" y="2159000"/>
                </a:lnTo>
                <a:lnTo>
                  <a:pt x="5410200" y="2171700"/>
                </a:lnTo>
                <a:lnTo>
                  <a:pt x="5410200" y="2184400"/>
                </a:lnTo>
                <a:lnTo>
                  <a:pt x="5410200" y="2197100"/>
                </a:lnTo>
                <a:lnTo>
                  <a:pt x="5410200" y="2209800"/>
                </a:lnTo>
                <a:lnTo>
                  <a:pt x="5410200" y="2222500"/>
                </a:lnTo>
                <a:lnTo>
                  <a:pt x="5410200" y="2235200"/>
                </a:lnTo>
                <a:lnTo>
                  <a:pt x="5410200" y="2247900"/>
                </a:lnTo>
                <a:lnTo>
                  <a:pt x="5410200" y="2260600"/>
                </a:lnTo>
                <a:lnTo>
                  <a:pt x="5410200" y="2273300"/>
                </a:lnTo>
                <a:lnTo>
                  <a:pt x="5410200" y="2286000"/>
                </a:lnTo>
                <a:lnTo>
                  <a:pt x="5410200" y="2298700"/>
                </a:lnTo>
                <a:lnTo>
                  <a:pt x="5410200" y="2311400"/>
                </a:lnTo>
                <a:lnTo>
                  <a:pt x="5410200" y="2324100"/>
                </a:lnTo>
                <a:lnTo>
                  <a:pt x="5410200" y="2336800"/>
                </a:lnTo>
                <a:lnTo>
                  <a:pt x="5410200" y="2349500"/>
                </a:lnTo>
                <a:lnTo>
                  <a:pt x="5410200" y="2362200"/>
                </a:lnTo>
                <a:lnTo>
                  <a:pt x="5410200" y="2374900"/>
                </a:lnTo>
                <a:lnTo>
                  <a:pt x="5410200" y="2387600"/>
                </a:lnTo>
                <a:lnTo>
                  <a:pt x="5410200" y="2400300"/>
                </a:lnTo>
                <a:lnTo>
                  <a:pt x="5410200" y="2413000"/>
                </a:lnTo>
                <a:lnTo>
                  <a:pt x="5410200" y="2425700"/>
                </a:lnTo>
                <a:lnTo>
                  <a:pt x="5410200" y="2438400"/>
                </a:lnTo>
                <a:lnTo>
                  <a:pt x="5410200" y="2451100"/>
                </a:lnTo>
                <a:lnTo>
                  <a:pt x="5410200" y="2463800"/>
                </a:lnTo>
                <a:lnTo>
                  <a:pt x="5410200" y="2476500"/>
                </a:lnTo>
                <a:lnTo>
                  <a:pt x="5410200" y="2489200"/>
                </a:lnTo>
                <a:lnTo>
                  <a:pt x="5410200" y="2501900"/>
                </a:lnTo>
                <a:lnTo>
                  <a:pt x="5410200" y="2514600"/>
                </a:lnTo>
                <a:lnTo>
                  <a:pt x="5410200" y="2527300"/>
                </a:lnTo>
                <a:lnTo>
                  <a:pt x="5410200" y="2540000"/>
                </a:lnTo>
                <a:lnTo>
                  <a:pt x="5410200" y="2552700"/>
                </a:lnTo>
                <a:lnTo>
                  <a:pt x="5410200" y="2565400"/>
                </a:lnTo>
                <a:lnTo>
                  <a:pt x="5410200" y="2578100"/>
                </a:lnTo>
                <a:lnTo>
                  <a:pt x="5410200" y="2590800"/>
                </a:lnTo>
                <a:lnTo>
                  <a:pt x="5410200" y="2603500"/>
                </a:lnTo>
                <a:lnTo>
                  <a:pt x="5410200" y="2616200"/>
                </a:lnTo>
                <a:lnTo>
                  <a:pt x="5410200" y="2628900"/>
                </a:lnTo>
                <a:lnTo>
                  <a:pt x="5410200" y="2641600"/>
                </a:lnTo>
                <a:lnTo>
                  <a:pt x="5410200" y="2654300"/>
                </a:lnTo>
                <a:lnTo>
                  <a:pt x="5410200" y="2667000"/>
                </a:lnTo>
                <a:lnTo>
                  <a:pt x="5410200" y="2679700"/>
                </a:lnTo>
                <a:lnTo>
                  <a:pt x="5410200" y="2692400"/>
                </a:lnTo>
                <a:lnTo>
                  <a:pt x="5410200" y="2705100"/>
                </a:lnTo>
                <a:lnTo>
                  <a:pt x="5410200" y="2717800"/>
                </a:lnTo>
                <a:lnTo>
                  <a:pt x="5410200" y="2730500"/>
                </a:lnTo>
                <a:lnTo>
                  <a:pt x="5410200" y="2743200"/>
                </a:lnTo>
                <a:lnTo>
                  <a:pt x="5410200" y="2755900"/>
                </a:lnTo>
                <a:lnTo>
                  <a:pt x="5410200" y="2768600"/>
                </a:lnTo>
                <a:lnTo>
                  <a:pt x="5410200" y="2781300"/>
                </a:lnTo>
                <a:lnTo>
                  <a:pt x="5410200" y="2794000"/>
                </a:lnTo>
                <a:lnTo>
                  <a:pt x="5410200" y="2806700"/>
                </a:lnTo>
                <a:lnTo>
                  <a:pt x="5410200" y="2819400"/>
                </a:lnTo>
                <a:lnTo>
                  <a:pt x="5410200" y="2832100"/>
                </a:lnTo>
                <a:lnTo>
                  <a:pt x="5410200" y="2844800"/>
                </a:lnTo>
                <a:lnTo>
                  <a:pt x="5410200" y="2857500"/>
                </a:lnTo>
                <a:lnTo>
                  <a:pt x="5410200" y="2870200"/>
                </a:lnTo>
                <a:lnTo>
                  <a:pt x="5410200" y="2882900"/>
                </a:lnTo>
                <a:lnTo>
                  <a:pt x="5410200" y="2895600"/>
                </a:lnTo>
                <a:lnTo>
                  <a:pt x="5410200" y="2908300"/>
                </a:lnTo>
                <a:lnTo>
                  <a:pt x="5410200" y="2921000"/>
                </a:lnTo>
                <a:lnTo>
                  <a:pt x="5410200" y="2933700"/>
                </a:lnTo>
                <a:lnTo>
                  <a:pt x="5410200" y="2946400"/>
                </a:lnTo>
                <a:lnTo>
                  <a:pt x="5410200" y="2959100"/>
                </a:lnTo>
                <a:lnTo>
                  <a:pt x="5410200" y="2971800"/>
                </a:lnTo>
                <a:lnTo>
                  <a:pt x="5410200" y="2984500"/>
                </a:lnTo>
                <a:lnTo>
                  <a:pt x="5410200" y="2997200"/>
                </a:lnTo>
                <a:lnTo>
                  <a:pt x="5410200" y="3009900"/>
                </a:lnTo>
                <a:lnTo>
                  <a:pt x="5410200" y="3022600"/>
                </a:lnTo>
                <a:lnTo>
                  <a:pt x="5410200" y="3035300"/>
                </a:lnTo>
                <a:lnTo>
                  <a:pt x="5410200" y="3048000"/>
                </a:lnTo>
                <a:lnTo>
                  <a:pt x="5410200" y="3060700"/>
                </a:lnTo>
                <a:lnTo>
                  <a:pt x="5410200" y="3073400"/>
                </a:lnTo>
                <a:lnTo>
                  <a:pt x="5410200" y="3086100"/>
                </a:lnTo>
                <a:lnTo>
                  <a:pt x="5410200" y="3098800"/>
                </a:lnTo>
                <a:lnTo>
                  <a:pt x="5410200" y="3111500"/>
                </a:lnTo>
                <a:lnTo>
                  <a:pt x="5410200" y="3124200"/>
                </a:lnTo>
                <a:lnTo>
                  <a:pt x="5410200" y="3136900"/>
                </a:lnTo>
                <a:lnTo>
                  <a:pt x="5410200" y="3149600"/>
                </a:lnTo>
                <a:lnTo>
                  <a:pt x="5410200" y="3162300"/>
                </a:lnTo>
                <a:lnTo>
                  <a:pt x="5410200" y="3175000"/>
                </a:lnTo>
                <a:lnTo>
                  <a:pt x="5410200" y="3187700"/>
                </a:lnTo>
                <a:lnTo>
                  <a:pt x="5410200" y="3200400"/>
                </a:lnTo>
                <a:lnTo>
                  <a:pt x="5410200" y="3213100"/>
                </a:lnTo>
                <a:lnTo>
                  <a:pt x="5410200" y="3225800"/>
                </a:lnTo>
                <a:lnTo>
                  <a:pt x="5410200" y="3238500"/>
                </a:lnTo>
                <a:lnTo>
                  <a:pt x="5410200" y="3251200"/>
                </a:lnTo>
                <a:lnTo>
                  <a:pt x="5410200" y="3263900"/>
                </a:lnTo>
                <a:lnTo>
                  <a:pt x="5410200" y="3276600"/>
                </a:lnTo>
                <a:lnTo>
                  <a:pt x="5410200" y="3289300"/>
                </a:lnTo>
                <a:lnTo>
                  <a:pt x="5410200" y="3302000"/>
                </a:lnTo>
                <a:lnTo>
                  <a:pt x="5410200" y="3314700"/>
                </a:lnTo>
                <a:lnTo>
                  <a:pt x="5410200" y="3327400"/>
                </a:lnTo>
                <a:lnTo>
                  <a:pt x="5410200" y="3340100"/>
                </a:lnTo>
                <a:lnTo>
                  <a:pt x="5410200" y="3352800"/>
                </a:lnTo>
                <a:lnTo>
                  <a:pt x="5410200" y="3365500"/>
                </a:lnTo>
                <a:lnTo>
                  <a:pt x="5410200" y="3378200"/>
                </a:lnTo>
                <a:lnTo>
                  <a:pt x="5410200" y="3390900"/>
                </a:lnTo>
                <a:lnTo>
                  <a:pt x="5410200" y="3403600"/>
                </a:lnTo>
                <a:lnTo>
                  <a:pt x="5410200" y="3416300"/>
                </a:lnTo>
                <a:lnTo>
                  <a:pt x="5410200" y="3429000"/>
                </a:lnTo>
                <a:lnTo>
                  <a:pt x="5410200" y="3441700"/>
                </a:lnTo>
                <a:lnTo>
                  <a:pt x="5410200" y="3454400"/>
                </a:lnTo>
                <a:lnTo>
                  <a:pt x="5410200" y="3467100"/>
                </a:lnTo>
                <a:lnTo>
                  <a:pt x="5410200" y="3479800"/>
                </a:lnTo>
                <a:lnTo>
                  <a:pt x="5410200" y="3492500"/>
                </a:lnTo>
                <a:lnTo>
                  <a:pt x="5410200" y="3505200"/>
                </a:lnTo>
                <a:lnTo>
                  <a:pt x="5410200" y="3517900"/>
                </a:lnTo>
                <a:lnTo>
                  <a:pt x="5410200" y="3530600"/>
                </a:lnTo>
                <a:lnTo>
                  <a:pt x="5410200" y="3543300"/>
                </a:lnTo>
                <a:lnTo>
                  <a:pt x="5410200" y="3556000"/>
                </a:lnTo>
                <a:lnTo>
                  <a:pt x="5410200" y="3568700"/>
                </a:lnTo>
                <a:lnTo>
                  <a:pt x="5410200" y="3581400"/>
                </a:lnTo>
                <a:lnTo>
                  <a:pt x="5410200" y="3594100"/>
                </a:lnTo>
                <a:lnTo>
                  <a:pt x="5410200" y="3606800"/>
                </a:lnTo>
                <a:lnTo>
                  <a:pt x="5410200" y="3619500"/>
                </a:lnTo>
                <a:lnTo>
                  <a:pt x="5410200" y="3632200"/>
                </a:lnTo>
                <a:lnTo>
                  <a:pt x="5410200" y="3644900"/>
                </a:lnTo>
                <a:lnTo>
                  <a:pt x="5410200" y="3657600"/>
                </a:lnTo>
                <a:lnTo>
                  <a:pt x="5410200" y="3670300"/>
                </a:lnTo>
                <a:lnTo>
                  <a:pt x="5410200" y="3683000"/>
                </a:lnTo>
                <a:lnTo>
                  <a:pt x="5410200" y="3695700"/>
                </a:lnTo>
                <a:lnTo>
                  <a:pt x="5410200" y="3708400"/>
                </a:lnTo>
                <a:lnTo>
                  <a:pt x="5410200" y="3721100"/>
                </a:lnTo>
                <a:lnTo>
                  <a:pt x="5410200" y="3733800"/>
                </a:lnTo>
                <a:lnTo>
                  <a:pt x="5410200" y="3746500"/>
                </a:lnTo>
                <a:lnTo>
                  <a:pt x="5410200" y="3759200"/>
                </a:lnTo>
                <a:lnTo>
                  <a:pt x="5410200" y="3771900"/>
                </a:lnTo>
                <a:lnTo>
                  <a:pt x="5410200" y="3784600"/>
                </a:lnTo>
                <a:lnTo>
                  <a:pt x="5410200" y="3797300"/>
                </a:lnTo>
                <a:lnTo>
                  <a:pt x="5410200" y="3810000"/>
                </a:lnTo>
                <a:lnTo>
                  <a:pt x="5410200" y="3822700"/>
                </a:lnTo>
                <a:lnTo>
                  <a:pt x="5410200" y="3835400"/>
                </a:lnTo>
                <a:lnTo>
                  <a:pt x="5410200" y="3848100"/>
                </a:lnTo>
                <a:lnTo>
                  <a:pt x="5410200" y="3860800"/>
                </a:lnTo>
                <a:lnTo>
                  <a:pt x="5410200" y="3873500"/>
                </a:lnTo>
                <a:lnTo>
                  <a:pt x="5410200" y="3886200"/>
                </a:lnTo>
                <a:lnTo>
                  <a:pt x="5410200" y="3898900"/>
                </a:lnTo>
                <a:lnTo>
                  <a:pt x="5410200" y="3911600"/>
                </a:lnTo>
                <a:lnTo>
                  <a:pt x="5410200" y="3924300"/>
                </a:lnTo>
                <a:lnTo>
                  <a:pt x="5410200" y="3937000"/>
                </a:lnTo>
                <a:lnTo>
                  <a:pt x="5410200" y="3949700"/>
                </a:lnTo>
                <a:lnTo>
                  <a:pt x="5410200" y="3962400"/>
                </a:lnTo>
                <a:lnTo>
                  <a:pt x="5410200" y="3975100"/>
                </a:lnTo>
                <a:lnTo>
                  <a:pt x="5410200" y="3987800"/>
                </a:lnTo>
                <a:lnTo>
                  <a:pt x="5410200" y="4000500"/>
                </a:lnTo>
                <a:lnTo>
                  <a:pt x="5410200" y="4013200"/>
                </a:lnTo>
                <a:lnTo>
                  <a:pt x="5410200" y="4025900"/>
                </a:lnTo>
                <a:lnTo>
                  <a:pt x="5410200" y="4038600"/>
                </a:lnTo>
                <a:lnTo>
                  <a:pt x="5410200" y="4051300"/>
                </a:lnTo>
                <a:lnTo>
                  <a:pt x="5410200" y="4064000"/>
                </a:lnTo>
                <a:lnTo>
                  <a:pt x="5410200" y="4076700"/>
                </a:lnTo>
                <a:lnTo>
                  <a:pt x="5410200" y="4089400"/>
                </a:lnTo>
                <a:lnTo>
                  <a:pt x="5410200" y="4102100"/>
                </a:lnTo>
                <a:lnTo>
                  <a:pt x="5410200" y="4114800"/>
                </a:lnTo>
                <a:lnTo>
                  <a:pt x="5410200" y="4127500"/>
                </a:lnTo>
                <a:lnTo>
                  <a:pt x="5410200" y="4140200"/>
                </a:lnTo>
                <a:lnTo>
                  <a:pt x="5410200" y="4152900"/>
                </a:lnTo>
                <a:lnTo>
                  <a:pt x="5410200" y="4165600"/>
                </a:lnTo>
                <a:lnTo>
                  <a:pt x="5410200" y="4178300"/>
                </a:lnTo>
                <a:lnTo>
                  <a:pt x="5410200" y="4191000"/>
                </a:lnTo>
                <a:lnTo>
                  <a:pt x="5410200" y="4203700"/>
                </a:lnTo>
                <a:lnTo>
                  <a:pt x="5410200" y="4216400"/>
                </a:lnTo>
                <a:lnTo>
                  <a:pt x="5410200" y="4229100"/>
                </a:lnTo>
                <a:lnTo>
                  <a:pt x="5410200" y="4241800"/>
                </a:lnTo>
                <a:lnTo>
                  <a:pt x="5410200" y="4254500"/>
                </a:lnTo>
                <a:lnTo>
                  <a:pt x="5410200" y="4267200"/>
                </a:lnTo>
                <a:lnTo>
                  <a:pt x="5410200" y="4279900"/>
                </a:lnTo>
                <a:lnTo>
                  <a:pt x="5410200" y="4292600"/>
                </a:lnTo>
                <a:lnTo>
                  <a:pt x="5410200" y="4305300"/>
                </a:lnTo>
                <a:lnTo>
                  <a:pt x="5410200" y="4318000"/>
                </a:lnTo>
                <a:lnTo>
                  <a:pt x="5410200" y="4330700"/>
                </a:lnTo>
                <a:lnTo>
                  <a:pt x="5410200" y="4343400"/>
                </a:lnTo>
                <a:lnTo>
                  <a:pt x="5410200" y="4356100"/>
                </a:lnTo>
                <a:lnTo>
                  <a:pt x="5410200" y="4368800"/>
                </a:lnTo>
                <a:lnTo>
                  <a:pt x="5410200" y="4381500"/>
                </a:lnTo>
                <a:lnTo>
                  <a:pt x="5410200" y="4394200"/>
                </a:lnTo>
                <a:lnTo>
                  <a:pt x="5410200" y="4406900"/>
                </a:lnTo>
                <a:lnTo>
                  <a:pt x="5410200" y="4419600"/>
                </a:lnTo>
                <a:lnTo>
                  <a:pt x="5410200" y="4432300"/>
                </a:lnTo>
                <a:lnTo>
                  <a:pt x="5410200" y="4445000"/>
                </a:lnTo>
                <a:lnTo>
                  <a:pt x="5410200" y="4457700"/>
                </a:lnTo>
                <a:lnTo>
                  <a:pt x="5410200" y="4470400"/>
                </a:lnTo>
                <a:lnTo>
                  <a:pt x="5410200" y="4483100"/>
                </a:lnTo>
                <a:lnTo>
                  <a:pt x="5410200" y="4495800"/>
                </a:lnTo>
                <a:lnTo>
                  <a:pt x="5410200" y="4508500"/>
                </a:lnTo>
                <a:lnTo>
                  <a:pt x="5410200" y="4521200"/>
                </a:lnTo>
                <a:lnTo>
                  <a:pt x="5410200" y="4533900"/>
                </a:lnTo>
                <a:lnTo>
                  <a:pt x="5410200" y="4546600"/>
                </a:lnTo>
                <a:lnTo>
                  <a:pt x="5410200" y="4559300"/>
                </a:lnTo>
                <a:lnTo>
                  <a:pt x="5410200" y="4559300"/>
                </a:lnTo>
                <a:lnTo>
                  <a:pt x="5410200" y="4572000"/>
                </a:lnTo>
                <a:lnTo>
                  <a:pt x="5410200" y="4584700"/>
                </a:lnTo>
                <a:lnTo>
                  <a:pt x="5410200" y="4597400"/>
                </a:lnTo>
                <a:lnTo>
                  <a:pt x="5410200" y="4610100"/>
                </a:lnTo>
                <a:lnTo>
                  <a:pt x="5410200" y="4622800"/>
                </a:lnTo>
                <a:lnTo>
                  <a:pt x="5410200" y="4635500"/>
                </a:lnTo>
                <a:lnTo>
                  <a:pt x="5410200" y="4648200"/>
                </a:lnTo>
                <a:lnTo>
                  <a:pt x="5410200" y="4660900"/>
                </a:lnTo>
                <a:lnTo>
                  <a:pt x="5410200" y="4673600"/>
                </a:lnTo>
                <a:lnTo>
                  <a:pt x="5410200" y="4686300"/>
                </a:lnTo>
                <a:lnTo>
                  <a:pt x="5410200" y="4699000"/>
                </a:lnTo>
                <a:lnTo>
                  <a:pt x="5410200" y="4711700"/>
                </a:lnTo>
                <a:lnTo>
                  <a:pt x="5410200" y="4724400"/>
                </a:lnTo>
                <a:lnTo>
                  <a:pt x="5410200" y="4737100"/>
                </a:lnTo>
                <a:lnTo>
                  <a:pt x="5410200" y="4749800"/>
                </a:lnTo>
                <a:lnTo>
                  <a:pt x="5410200" y="4762500"/>
                </a:lnTo>
                <a:lnTo>
                  <a:pt x="5410200" y="4775200"/>
                </a:lnTo>
                <a:lnTo>
                  <a:pt x="5410200" y="4787900"/>
                </a:lnTo>
                <a:lnTo>
                  <a:pt x="5410200" y="4800600"/>
                </a:lnTo>
                <a:lnTo>
                  <a:pt x="5410200" y="4813300"/>
                </a:lnTo>
                <a:lnTo>
                  <a:pt x="5410200" y="4826000"/>
                </a:lnTo>
                <a:lnTo>
                  <a:pt x="5410200" y="4838700"/>
                </a:lnTo>
                <a:lnTo>
                  <a:pt x="5410200" y="4851400"/>
                </a:lnTo>
                <a:lnTo>
                  <a:pt x="5410200" y="4864100"/>
                </a:lnTo>
                <a:lnTo>
                  <a:pt x="5410200" y="4876800"/>
                </a:lnTo>
                <a:lnTo>
                  <a:pt x="5410200" y="4889500"/>
                </a:lnTo>
                <a:lnTo>
                  <a:pt x="5410200" y="4902200"/>
                </a:lnTo>
                <a:lnTo>
                  <a:pt x="5410200" y="4914900"/>
                </a:lnTo>
                <a:lnTo>
                  <a:pt x="5410200" y="4927600"/>
                </a:lnTo>
                <a:lnTo>
                  <a:pt x="5410200" y="4940300"/>
                </a:lnTo>
                <a:lnTo>
                  <a:pt x="5410200" y="4953000"/>
                </a:lnTo>
                <a:lnTo>
                  <a:pt x="5410200" y="4965700"/>
                </a:lnTo>
                <a:lnTo>
                  <a:pt x="5410200" y="4978400"/>
                </a:lnTo>
                <a:lnTo>
                  <a:pt x="5410200" y="4991100"/>
                </a:lnTo>
                <a:lnTo>
                  <a:pt x="5410200" y="5003800"/>
                </a:lnTo>
                <a:lnTo>
                  <a:pt x="5410200" y="5016500"/>
                </a:lnTo>
                <a:lnTo>
                  <a:pt x="5410200" y="5029200"/>
                </a:lnTo>
                <a:lnTo>
                  <a:pt x="5410200" y="5041900"/>
                </a:lnTo>
                <a:lnTo>
                  <a:pt x="5410200" y="5054600"/>
                </a:lnTo>
                <a:lnTo>
                  <a:pt x="5410200" y="5067300"/>
                </a:lnTo>
                <a:lnTo>
                  <a:pt x="5410200" y="5080000"/>
                </a:lnTo>
                <a:lnTo>
                  <a:pt x="5410200" y="5092700"/>
                </a:lnTo>
                <a:lnTo>
                  <a:pt x="5410200" y="5105400"/>
                </a:lnTo>
                <a:lnTo>
                  <a:pt x="5410200" y="5118100"/>
                </a:lnTo>
                <a:lnTo>
                  <a:pt x="5410200" y="5130800"/>
                </a:lnTo>
                <a:lnTo>
                  <a:pt x="5410200" y="5143500"/>
                </a:lnTo>
                <a:lnTo>
                  <a:pt x="5410200" y="5156200"/>
                </a:lnTo>
                <a:lnTo>
                  <a:pt x="5410200" y="5168900"/>
                </a:lnTo>
                <a:lnTo>
                  <a:pt x="5410200" y="5181600"/>
                </a:lnTo>
                <a:lnTo>
                  <a:pt x="5410200" y="5194300"/>
                </a:lnTo>
                <a:lnTo>
                  <a:pt x="5410200" y="5207000"/>
                </a:lnTo>
                <a:lnTo>
                  <a:pt x="5410200" y="5219700"/>
                </a:lnTo>
                <a:lnTo>
                  <a:pt x="5410200" y="5232400"/>
                </a:lnTo>
                <a:lnTo>
                  <a:pt x="5410200" y="5245100"/>
                </a:lnTo>
                <a:lnTo>
                  <a:pt x="5410200" y="5257800"/>
                </a:lnTo>
                <a:lnTo>
                  <a:pt x="5410200" y="5270500"/>
                </a:lnTo>
                <a:lnTo>
                  <a:pt x="5410200" y="5283200"/>
                </a:lnTo>
                <a:lnTo>
                  <a:pt x="5410200" y="5295900"/>
                </a:lnTo>
                <a:lnTo>
                  <a:pt x="5410200" y="5308600"/>
                </a:lnTo>
                <a:lnTo>
                  <a:pt x="5410200" y="5321300"/>
                </a:lnTo>
                <a:lnTo>
                  <a:pt x="5410200" y="5334000"/>
                </a:lnTo>
                <a:lnTo>
                  <a:pt x="5410200" y="5346700"/>
                </a:lnTo>
                <a:lnTo>
                  <a:pt x="5410200" y="5359400"/>
                </a:lnTo>
                <a:lnTo>
                  <a:pt x="5410200" y="5372100"/>
                </a:lnTo>
                <a:lnTo>
                  <a:pt x="5410200" y="5384800"/>
                </a:lnTo>
                <a:lnTo>
                  <a:pt x="5410200" y="5397500"/>
                </a:lnTo>
                <a:lnTo>
                  <a:pt x="5410200" y="5410200"/>
                </a:lnTo>
                <a:lnTo>
                  <a:pt x="5410200" y="5422900"/>
                </a:lnTo>
                <a:lnTo>
                  <a:pt x="5410200" y="5435600"/>
                </a:lnTo>
                <a:lnTo>
                  <a:pt x="5410200" y="5448300"/>
                </a:lnTo>
                <a:lnTo>
                  <a:pt x="5410200" y="5461000"/>
                </a:lnTo>
                <a:lnTo>
                  <a:pt x="5410200" y="5473700"/>
                </a:lnTo>
                <a:lnTo>
                  <a:pt x="5410200" y="5486400"/>
                </a:lnTo>
                <a:lnTo>
                  <a:pt x="5410200" y="5499100"/>
                </a:lnTo>
                <a:lnTo>
                  <a:pt x="5410200" y="5511800"/>
                </a:lnTo>
                <a:lnTo>
                  <a:pt x="5410200" y="5524500"/>
                </a:lnTo>
                <a:lnTo>
                  <a:pt x="5410200" y="5537200"/>
                </a:lnTo>
                <a:lnTo>
                  <a:pt x="5410200" y="5549900"/>
                </a:lnTo>
                <a:lnTo>
                  <a:pt x="5410200" y="5562600"/>
                </a:lnTo>
                <a:lnTo>
                  <a:pt x="5410200" y="5575300"/>
                </a:lnTo>
                <a:lnTo>
                  <a:pt x="5410200" y="5588000"/>
                </a:lnTo>
                <a:lnTo>
                  <a:pt x="5410200" y="5600700"/>
                </a:lnTo>
                <a:lnTo>
                  <a:pt x="5410200" y="5613400"/>
                </a:lnTo>
                <a:lnTo>
                  <a:pt x="5410200" y="5626100"/>
                </a:lnTo>
                <a:lnTo>
                  <a:pt x="5410200" y="5638800"/>
                </a:lnTo>
                <a:lnTo>
                  <a:pt x="5410200" y="5651500"/>
                </a:lnTo>
                <a:lnTo>
                  <a:pt x="5410200" y="5664200"/>
                </a:lnTo>
                <a:lnTo>
                  <a:pt x="5410200" y="5676900"/>
                </a:lnTo>
                <a:lnTo>
                  <a:pt x="5410200" y="5689600"/>
                </a:lnTo>
                <a:lnTo>
                  <a:pt x="5410200" y="5702300"/>
                </a:lnTo>
                <a:lnTo>
                  <a:pt x="5410200" y="5715000"/>
                </a:lnTo>
                <a:lnTo>
                  <a:pt x="5410200" y="5727700"/>
                </a:lnTo>
                <a:lnTo>
                  <a:pt x="5410200" y="5740400"/>
                </a:lnTo>
                <a:lnTo>
                  <a:pt x="5410200" y="5753100"/>
                </a:lnTo>
                <a:lnTo>
                  <a:pt x="5410200" y="5765800"/>
                </a:lnTo>
                <a:lnTo>
                  <a:pt x="5410200" y="5778500"/>
                </a:lnTo>
                <a:lnTo>
                  <a:pt x="5410200" y="5791200"/>
                </a:lnTo>
                <a:lnTo>
                  <a:pt x="5410200" y="5803900"/>
                </a:lnTo>
                <a:lnTo>
                  <a:pt x="5410200" y="5816600"/>
                </a:lnTo>
                <a:lnTo>
                  <a:pt x="5410200" y="5829300"/>
                </a:lnTo>
                <a:lnTo>
                  <a:pt x="5410200" y="5842000"/>
                </a:lnTo>
                <a:lnTo>
                  <a:pt x="5410200" y="5854700"/>
                </a:lnTo>
                <a:lnTo>
                  <a:pt x="5410200" y="5867400"/>
                </a:lnTo>
                <a:lnTo>
                  <a:pt x="5410200" y="5880100"/>
                </a:lnTo>
                <a:lnTo>
                  <a:pt x="5410200" y="5892800"/>
                </a:lnTo>
                <a:lnTo>
                  <a:pt x="5410200" y="5905500"/>
                </a:lnTo>
                <a:lnTo>
                  <a:pt x="5410200" y="5918200"/>
                </a:lnTo>
                <a:lnTo>
                  <a:pt x="5410200" y="5930900"/>
                </a:lnTo>
                <a:lnTo>
                  <a:pt x="5410200" y="5943600"/>
                </a:lnTo>
                <a:lnTo>
                  <a:pt x="5410200" y="5956300"/>
                </a:lnTo>
                <a:lnTo>
                  <a:pt x="5410200" y="5969000"/>
                </a:lnTo>
                <a:lnTo>
                  <a:pt x="5410200" y="5981700"/>
                </a:lnTo>
                <a:lnTo>
                  <a:pt x="5410200" y="5994400"/>
                </a:lnTo>
                <a:lnTo>
                  <a:pt x="5410200" y="6007100"/>
                </a:lnTo>
                <a:lnTo>
                  <a:pt x="5410200" y="6019800"/>
                </a:lnTo>
                <a:lnTo>
                  <a:pt x="5410200" y="6032500"/>
                </a:lnTo>
                <a:lnTo>
                  <a:pt x="5410200" y="6045200"/>
                </a:lnTo>
                <a:lnTo>
                  <a:pt x="5410200" y="6057900"/>
                </a:lnTo>
                <a:lnTo>
                  <a:pt x="5410200" y="6070600"/>
                </a:lnTo>
                <a:lnTo>
                  <a:pt x="5410200" y="6083300"/>
                </a:lnTo>
                <a:lnTo>
                  <a:pt x="5410200" y="6096000"/>
                </a:lnTo>
                <a:lnTo>
                  <a:pt x="5410200" y="6108700"/>
                </a:lnTo>
                <a:lnTo>
                  <a:pt x="5410200" y="6121400"/>
                </a:lnTo>
                <a:lnTo>
                  <a:pt x="5410200" y="6134100"/>
                </a:lnTo>
                <a:lnTo>
                  <a:pt x="5410200" y="6146800"/>
                </a:lnTo>
                <a:lnTo>
                  <a:pt x="5410200" y="6159500"/>
                </a:lnTo>
                <a:lnTo>
                  <a:pt x="5410200" y="6172200"/>
                </a:lnTo>
                <a:lnTo>
                  <a:pt x="5410200" y="6184900"/>
                </a:lnTo>
                <a:lnTo>
                  <a:pt x="5410200" y="6197600"/>
                </a:lnTo>
                <a:lnTo>
                  <a:pt x="5410200" y="6210300"/>
                </a:lnTo>
                <a:lnTo>
                  <a:pt x="5410200" y="6223000"/>
                </a:lnTo>
                <a:lnTo>
                  <a:pt x="5410200" y="6235700"/>
                </a:lnTo>
                <a:lnTo>
                  <a:pt x="5410200" y="6248400"/>
                </a:lnTo>
                <a:lnTo>
                  <a:pt x="5410200" y="6261100"/>
                </a:lnTo>
                <a:lnTo>
                  <a:pt x="5410200" y="6273800"/>
                </a:lnTo>
                <a:lnTo>
                  <a:pt x="5410200" y="6286500"/>
                </a:lnTo>
                <a:lnTo>
                  <a:pt x="5410200" y="6299200"/>
                </a:lnTo>
                <a:lnTo>
                  <a:pt x="5410200" y="6311900"/>
                </a:lnTo>
                <a:lnTo>
                  <a:pt x="5410200" y="6324600"/>
                </a:lnTo>
                <a:lnTo>
                  <a:pt x="5410200" y="6337300"/>
                </a:lnTo>
                <a:lnTo>
                  <a:pt x="5410200" y="6350000"/>
                </a:lnTo>
                <a:lnTo>
                  <a:pt x="5410200" y="6362700"/>
                </a:lnTo>
                <a:lnTo>
                  <a:pt x="5410200" y="6375400"/>
                </a:lnTo>
                <a:lnTo>
                  <a:pt x="5410200" y="6388100"/>
                </a:lnTo>
                <a:lnTo>
                  <a:pt x="5410200" y="6400800"/>
                </a:lnTo>
                <a:lnTo>
                  <a:pt x="5410200" y="6413500"/>
                </a:lnTo>
                <a:lnTo>
                  <a:pt x="5410200" y="6426200"/>
                </a:lnTo>
                <a:lnTo>
                  <a:pt x="5410200" y="6438900"/>
                </a:lnTo>
                <a:lnTo>
                  <a:pt x="5410200" y="6451600"/>
                </a:lnTo>
                <a:lnTo>
                  <a:pt x="5410200" y="6464300"/>
                </a:lnTo>
                <a:lnTo>
                  <a:pt x="5410200" y="6477000"/>
                </a:lnTo>
                <a:lnTo>
                  <a:pt x="5410200" y="6489700"/>
                </a:lnTo>
                <a:lnTo>
                  <a:pt x="5410200" y="6502400"/>
                </a:lnTo>
                <a:lnTo>
                  <a:pt x="5410200" y="6515100"/>
                </a:lnTo>
                <a:lnTo>
                  <a:pt x="5410200" y="6527800"/>
                </a:lnTo>
                <a:lnTo>
                  <a:pt x="5410200" y="6540500"/>
                </a:lnTo>
                <a:lnTo>
                  <a:pt x="5410200" y="6553200"/>
                </a:lnTo>
                <a:lnTo>
                  <a:pt x="5410200" y="6565900"/>
                </a:lnTo>
                <a:lnTo>
                  <a:pt x="5410200" y="6578600"/>
                </a:lnTo>
                <a:lnTo>
                  <a:pt x="5410200" y="6591300"/>
                </a:lnTo>
                <a:lnTo>
                  <a:pt x="5410200" y="6604000"/>
                </a:lnTo>
                <a:lnTo>
                  <a:pt x="5410200" y="6616700"/>
                </a:lnTo>
                <a:lnTo>
                  <a:pt x="5410200" y="6629400"/>
                </a:lnTo>
                <a:lnTo>
                  <a:pt x="5410200" y="6642100"/>
                </a:lnTo>
                <a:lnTo>
                  <a:pt x="5410200" y="6654800"/>
                </a:lnTo>
                <a:lnTo>
                  <a:pt x="5410200" y="6667500"/>
                </a:lnTo>
                <a:lnTo>
                  <a:pt x="5410200" y="6680200"/>
                </a:lnTo>
                <a:lnTo>
                  <a:pt x="5410200" y="6692900"/>
                </a:lnTo>
                <a:lnTo>
                  <a:pt x="5410200" y="6705600"/>
                </a:lnTo>
                <a:lnTo>
                  <a:pt x="5410200" y="6718300"/>
                </a:lnTo>
                <a:lnTo>
                  <a:pt x="5410200" y="6731000"/>
                </a:lnTo>
                <a:lnTo>
                  <a:pt x="5410200" y="6743700"/>
                </a:lnTo>
                <a:lnTo>
                  <a:pt x="5410200" y="6756400"/>
                </a:lnTo>
                <a:lnTo>
                  <a:pt x="5410200" y="6769100"/>
                </a:lnTo>
                <a:lnTo>
                  <a:pt x="5410200" y="6781800"/>
                </a:lnTo>
                <a:lnTo>
                  <a:pt x="5410200" y="6794500"/>
                </a:lnTo>
                <a:lnTo>
                  <a:pt x="5410200" y="6807200"/>
                </a:lnTo>
                <a:lnTo>
                  <a:pt x="5410200" y="6819900"/>
                </a:lnTo>
                <a:lnTo>
                  <a:pt x="5410200" y="6832600"/>
                </a:lnTo>
                <a:lnTo>
                  <a:pt x="5410200" y="6845300"/>
                </a:lnTo>
                <a:lnTo>
                  <a:pt x="5410200" y="6858000"/>
                </a:lnTo>
                <a:lnTo>
                  <a:pt x="5410200" y="6870700"/>
                </a:lnTo>
                <a:lnTo>
                  <a:pt x="5410200" y="6883400"/>
                </a:lnTo>
                <a:lnTo>
                  <a:pt x="5410200" y="6896100"/>
                </a:lnTo>
                <a:lnTo>
                  <a:pt x="5410200" y="6908800"/>
                </a:lnTo>
                <a:lnTo>
                  <a:pt x="5410200" y="6921500"/>
                </a:lnTo>
                <a:lnTo>
                  <a:pt x="5410200" y="6934200"/>
                </a:lnTo>
                <a:lnTo>
                  <a:pt x="5410200" y="6946900"/>
                </a:lnTo>
                <a:lnTo>
                  <a:pt x="5410200" y="6959600"/>
                </a:lnTo>
                <a:lnTo>
                  <a:pt x="5410200" y="6972300"/>
                </a:lnTo>
                <a:lnTo>
                  <a:pt x="5410200" y="6985000"/>
                </a:lnTo>
                <a:lnTo>
                  <a:pt x="5410200" y="6997700"/>
                </a:lnTo>
                <a:lnTo>
                  <a:pt x="5410200" y="7010400"/>
                </a:lnTo>
                <a:lnTo>
                  <a:pt x="5410200" y="7023100"/>
                </a:lnTo>
                <a:lnTo>
                  <a:pt x="5410200" y="7035800"/>
                </a:lnTo>
                <a:lnTo>
                  <a:pt x="5410200" y="7048500"/>
                </a:lnTo>
                <a:lnTo>
                  <a:pt x="5410200" y="7061200"/>
                </a:lnTo>
                <a:lnTo>
                  <a:pt x="5410200" y="7073900"/>
                </a:lnTo>
                <a:lnTo>
                  <a:pt x="5410200" y="7086600"/>
                </a:lnTo>
                <a:lnTo>
                  <a:pt x="5410200" y="7099300"/>
                </a:lnTo>
                <a:lnTo>
                  <a:pt x="5410200" y="7112000"/>
                </a:lnTo>
                <a:lnTo>
                  <a:pt x="5410200" y="7124700"/>
                </a:lnTo>
                <a:lnTo>
                  <a:pt x="5410200" y="7137400"/>
                </a:lnTo>
                <a:lnTo>
                  <a:pt x="5410200" y="7150100"/>
                </a:lnTo>
                <a:lnTo>
                  <a:pt x="5410200" y="7162800"/>
                </a:lnTo>
                <a:lnTo>
                  <a:pt x="5410200" y="7175500"/>
                </a:lnTo>
                <a:lnTo>
                  <a:pt x="5410200" y="7188200"/>
                </a:lnTo>
                <a:lnTo>
                  <a:pt x="5410200" y="7200900"/>
                </a:lnTo>
                <a:lnTo>
                  <a:pt x="5410200" y="7213600"/>
                </a:lnTo>
                <a:lnTo>
                  <a:pt x="5410200" y="7226300"/>
                </a:lnTo>
                <a:lnTo>
                  <a:pt x="5410200" y="7239000"/>
                </a:lnTo>
                <a:lnTo>
                  <a:pt x="5410200" y="7251700"/>
                </a:lnTo>
                <a:lnTo>
                  <a:pt x="5410200" y="7264400"/>
                </a:lnTo>
                <a:lnTo>
                  <a:pt x="5410200" y="7277100"/>
                </a:lnTo>
                <a:lnTo>
                  <a:pt x="5410200" y="7289800"/>
                </a:lnTo>
                <a:lnTo>
                  <a:pt x="5410200" y="7302500"/>
                </a:lnTo>
                <a:lnTo>
                  <a:pt x="5410200" y="7315200"/>
                </a:lnTo>
                <a:lnTo>
                  <a:pt x="5410200" y="7327900"/>
                </a:lnTo>
                <a:lnTo>
                  <a:pt x="5410200" y="7340600"/>
                </a:lnTo>
                <a:lnTo>
                  <a:pt x="5410200" y="7353300"/>
                </a:lnTo>
                <a:lnTo>
                  <a:pt x="5410200" y="7366000"/>
                </a:lnTo>
                <a:lnTo>
                  <a:pt x="5410200" y="7378700"/>
                </a:lnTo>
                <a:lnTo>
                  <a:pt x="5410200" y="7391400"/>
                </a:lnTo>
                <a:lnTo>
                  <a:pt x="5410200" y="7404100"/>
                </a:lnTo>
                <a:lnTo>
                  <a:pt x="5410200" y="7416800"/>
                </a:lnTo>
                <a:lnTo>
                  <a:pt x="5410200" y="7429500"/>
                </a:lnTo>
                <a:lnTo>
                  <a:pt x="5410200" y="7442200"/>
                </a:lnTo>
                <a:lnTo>
                  <a:pt x="5410200" y="7454900"/>
                </a:lnTo>
                <a:lnTo>
                  <a:pt x="5410200" y="7467600"/>
                </a:lnTo>
                <a:lnTo>
                  <a:pt x="5410200" y="7480300"/>
                </a:lnTo>
                <a:lnTo>
                  <a:pt x="5410200" y="7493000"/>
                </a:lnTo>
                <a:lnTo>
                  <a:pt x="5410200" y="7505700"/>
                </a:lnTo>
                <a:lnTo>
                  <a:pt x="5410200" y="7518400"/>
                </a:lnTo>
                <a:lnTo>
                  <a:pt x="5410200" y="7531100"/>
                </a:lnTo>
                <a:lnTo>
                  <a:pt x="5410200" y="7543800"/>
                </a:lnTo>
                <a:lnTo>
                  <a:pt x="5410200" y="7556500"/>
                </a:lnTo>
                <a:lnTo>
                  <a:pt x="5410200" y="7569200"/>
                </a:lnTo>
                <a:lnTo>
                  <a:pt x="5410200" y="7581900"/>
                </a:lnTo>
                <a:lnTo>
                  <a:pt x="5410200" y="7594600"/>
                </a:lnTo>
                <a:lnTo>
                  <a:pt x="5410200" y="7607300"/>
                </a:lnTo>
                <a:lnTo>
                  <a:pt x="5410200" y="7620000"/>
                </a:lnTo>
                <a:lnTo>
                  <a:pt x="5410200" y="7632700"/>
                </a:lnTo>
                <a:lnTo>
                  <a:pt x="5410200" y="7645400"/>
                </a:lnTo>
                <a:lnTo>
                  <a:pt x="5410200" y="7658100"/>
                </a:lnTo>
                <a:lnTo>
                  <a:pt x="5410200" y="7670800"/>
                </a:lnTo>
                <a:lnTo>
                  <a:pt x="5410200" y="7683500"/>
                </a:lnTo>
                <a:lnTo>
                  <a:pt x="5410200" y="7696200"/>
                </a:lnTo>
                <a:lnTo>
                  <a:pt x="5410200" y="7708900"/>
                </a:lnTo>
                <a:lnTo>
                  <a:pt x="5410200" y="7721600"/>
                </a:lnTo>
                <a:lnTo>
                  <a:pt x="5410200" y="7734300"/>
                </a:lnTo>
                <a:lnTo>
                  <a:pt x="5410200" y="7747000"/>
                </a:lnTo>
                <a:lnTo>
                  <a:pt x="5410200" y="7759700"/>
                </a:lnTo>
                <a:lnTo>
                  <a:pt x="5410200" y="7772400"/>
                </a:lnTo>
                <a:lnTo>
                  <a:pt x="5410200" y="7785100"/>
                </a:lnTo>
                <a:lnTo>
                  <a:pt x="5410200" y="7797800"/>
                </a:lnTo>
                <a:lnTo>
                  <a:pt x="5410200" y="7810500"/>
                </a:lnTo>
                <a:lnTo>
                  <a:pt x="5410200" y="7823200"/>
                </a:lnTo>
                <a:lnTo>
                  <a:pt x="5410200" y="7835900"/>
                </a:lnTo>
                <a:lnTo>
                  <a:pt x="5410200" y="7848600"/>
                </a:lnTo>
                <a:lnTo>
                  <a:pt x="5410200" y="7861300"/>
                </a:lnTo>
                <a:lnTo>
                  <a:pt x="5410200" y="7874000"/>
                </a:lnTo>
                <a:lnTo>
                  <a:pt x="5410200" y="7886700"/>
                </a:lnTo>
                <a:lnTo>
                  <a:pt x="5410200" y="7899400"/>
                </a:lnTo>
                <a:lnTo>
                  <a:pt x="5410200" y="7912100"/>
                </a:lnTo>
                <a:lnTo>
                  <a:pt x="5410200" y="7924800"/>
                </a:lnTo>
                <a:lnTo>
                  <a:pt x="5410200" y="7937500"/>
                </a:lnTo>
                <a:lnTo>
                  <a:pt x="5410200" y="7950200"/>
                </a:lnTo>
                <a:lnTo>
                  <a:pt x="5410200" y="7962900"/>
                </a:lnTo>
                <a:lnTo>
                  <a:pt x="5410200" y="7975600"/>
                </a:lnTo>
                <a:lnTo>
                  <a:pt x="5410200" y="7988300"/>
                </a:lnTo>
                <a:lnTo>
                  <a:pt x="5410200" y="8001000"/>
                </a:lnTo>
                <a:lnTo>
                  <a:pt x="5410200" y="8013700"/>
                </a:lnTo>
                <a:lnTo>
                  <a:pt x="5410200" y="8026400"/>
                </a:lnTo>
                <a:lnTo>
                  <a:pt x="5410200" y="8039100"/>
                </a:lnTo>
                <a:lnTo>
                  <a:pt x="5410200" y="8051800"/>
                </a:lnTo>
                <a:lnTo>
                  <a:pt x="5410200" y="8064500"/>
                </a:lnTo>
                <a:lnTo>
                  <a:pt x="5410200" y="8077200"/>
                </a:lnTo>
                <a:lnTo>
                  <a:pt x="5410200" y="8089900"/>
                </a:lnTo>
                <a:lnTo>
                  <a:pt x="5410200" y="8102600"/>
                </a:lnTo>
                <a:lnTo>
                  <a:pt x="5410200" y="8115300"/>
                </a:lnTo>
                <a:lnTo>
                  <a:pt x="5410200" y="8128000"/>
                </a:lnTo>
                <a:lnTo>
                  <a:pt x="5410200" y="8140700"/>
                </a:lnTo>
                <a:lnTo>
                  <a:pt x="5410200" y="8153400"/>
                </a:lnTo>
                <a:lnTo>
                  <a:pt x="5410200" y="8166100"/>
                </a:lnTo>
                <a:lnTo>
                  <a:pt x="5410200" y="8178800"/>
                </a:lnTo>
                <a:lnTo>
                  <a:pt x="5410200" y="8191500"/>
                </a:lnTo>
                <a:lnTo>
                  <a:pt x="5410200" y="8204200"/>
                </a:lnTo>
                <a:lnTo>
                  <a:pt x="5410200" y="8216900"/>
                </a:lnTo>
                <a:lnTo>
                  <a:pt x="5410200" y="8229600"/>
                </a:lnTo>
                <a:lnTo>
                  <a:pt x="5410200" y="8242300"/>
                </a:lnTo>
                <a:lnTo>
                  <a:pt x="5410200" y="8255000"/>
                </a:lnTo>
                <a:lnTo>
                  <a:pt x="5410200" y="8267700"/>
                </a:lnTo>
                <a:lnTo>
                  <a:pt x="5410200" y="8280400"/>
                </a:lnTo>
                <a:lnTo>
                  <a:pt x="5410200" y="8293100"/>
                </a:lnTo>
                <a:lnTo>
                  <a:pt x="5410200" y="8305800"/>
                </a:lnTo>
                <a:lnTo>
                  <a:pt x="5410200" y="8318500"/>
                </a:lnTo>
                <a:lnTo>
                  <a:pt x="5410200" y="8331200"/>
                </a:lnTo>
                <a:lnTo>
                  <a:pt x="5410200" y="8343900"/>
                </a:lnTo>
                <a:lnTo>
                  <a:pt x="5410200" y="8356600"/>
                </a:lnTo>
                <a:lnTo>
                  <a:pt x="5410200" y="8369300"/>
                </a:lnTo>
                <a:lnTo>
                  <a:pt x="5410200" y="8382000"/>
                </a:lnTo>
                <a:lnTo>
                  <a:pt x="5410200" y="8394700"/>
                </a:lnTo>
                <a:lnTo>
                  <a:pt x="5410200" y="8407400"/>
                </a:lnTo>
                <a:lnTo>
                  <a:pt x="5410200" y="8420100"/>
                </a:lnTo>
                <a:lnTo>
                  <a:pt x="5410200" y="8432800"/>
                </a:lnTo>
                <a:lnTo>
                  <a:pt x="5410200" y="8445500"/>
                </a:lnTo>
                <a:lnTo>
                  <a:pt x="5410200" y="8458200"/>
                </a:lnTo>
                <a:lnTo>
                  <a:pt x="5410200" y="8470900"/>
                </a:lnTo>
                <a:lnTo>
                  <a:pt x="5410200" y="8483600"/>
                </a:lnTo>
                <a:lnTo>
                  <a:pt x="5410200" y="8496300"/>
                </a:lnTo>
                <a:lnTo>
                  <a:pt x="5410200" y="8509000"/>
                </a:lnTo>
                <a:lnTo>
                  <a:pt x="5410200" y="8521700"/>
                </a:lnTo>
                <a:lnTo>
                  <a:pt x="5410200" y="8534400"/>
                </a:lnTo>
                <a:lnTo>
                  <a:pt x="5410200" y="8547100"/>
                </a:lnTo>
                <a:lnTo>
                  <a:pt x="5410200" y="8559800"/>
                </a:lnTo>
                <a:lnTo>
                  <a:pt x="5410200" y="8572500"/>
                </a:lnTo>
                <a:lnTo>
                  <a:pt x="5410200" y="8585200"/>
                </a:lnTo>
                <a:lnTo>
                  <a:pt x="5410200" y="8597900"/>
                </a:lnTo>
                <a:lnTo>
                  <a:pt x="5410200" y="8610600"/>
                </a:lnTo>
                <a:lnTo>
                  <a:pt x="5410200" y="8623300"/>
                </a:lnTo>
                <a:lnTo>
                  <a:pt x="5410200" y="8636000"/>
                </a:lnTo>
                <a:lnTo>
                  <a:pt x="5410200" y="8648700"/>
                </a:lnTo>
                <a:lnTo>
                  <a:pt x="5410200" y="8661400"/>
                </a:lnTo>
                <a:lnTo>
                  <a:pt x="5410200" y="8674100"/>
                </a:lnTo>
                <a:lnTo>
                  <a:pt x="5410200" y="8686800"/>
                </a:lnTo>
                <a:lnTo>
                  <a:pt x="5410200" y="8699500"/>
                </a:lnTo>
                <a:lnTo>
                  <a:pt x="5410200" y="8712200"/>
                </a:lnTo>
                <a:lnTo>
                  <a:pt x="5410200" y="8724900"/>
                </a:lnTo>
                <a:lnTo>
                  <a:pt x="5410200" y="8737600"/>
                </a:lnTo>
                <a:lnTo>
                  <a:pt x="5410200" y="8750300"/>
                </a:lnTo>
                <a:lnTo>
                  <a:pt x="5410200" y="8763000"/>
                </a:lnTo>
                <a:lnTo>
                  <a:pt x="5410200" y="8775700"/>
                </a:lnTo>
                <a:lnTo>
                  <a:pt x="5410200" y="8788400"/>
                </a:lnTo>
                <a:lnTo>
                  <a:pt x="5410200" y="8801100"/>
                </a:lnTo>
                <a:lnTo>
                  <a:pt x="5410200" y="8813800"/>
                </a:lnTo>
                <a:lnTo>
                  <a:pt x="5410200" y="8826500"/>
                </a:lnTo>
                <a:lnTo>
                  <a:pt x="5410200" y="8839200"/>
                </a:lnTo>
                <a:lnTo>
                  <a:pt x="5410200" y="8851900"/>
                </a:lnTo>
                <a:lnTo>
                  <a:pt x="5410200" y="8864600"/>
                </a:lnTo>
                <a:lnTo>
                  <a:pt x="5410200" y="8877300"/>
                </a:lnTo>
                <a:lnTo>
                  <a:pt x="5410200" y="8890000"/>
                </a:lnTo>
                <a:lnTo>
                  <a:pt x="5410200" y="8902700"/>
                </a:lnTo>
                <a:lnTo>
                  <a:pt x="5410200" y="8915400"/>
                </a:lnTo>
                <a:lnTo>
                  <a:pt x="5410200" y="8928100"/>
                </a:lnTo>
                <a:lnTo>
                  <a:pt x="5410200" y="8940800"/>
                </a:lnTo>
                <a:lnTo>
                  <a:pt x="5410200" y="8953500"/>
                </a:lnTo>
                <a:lnTo>
                  <a:pt x="5410200" y="8966200"/>
                </a:lnTo>
                <a:lnTo>
                  <a:pt x="5410200" y="8978900"/>
                </a:lnTo>
                <a:lnTo>
                  <a:pt x="5410200" y="8991600"/>
                </a:lnTo>
                <a:lnTo>
                  <a:pt x="5410200" y="9004300"/>
                </a:lnTo>
                <a:lnTo>
                  <a:pt x="5410200" y="9017000"/>
                </a:lnTo>
                <a:lnTo>
                  <a:pt x="5410200" y="9029700"/>
                </a:lnTo>
                <a:lnTo>
                  <a:pt x="5410200" y="9042400"/>
                </a:lnTo>
                <a:lnTo>
                  <a:pt x="5410200" y="9055100"/>
                </a:lnTo>
                <a:lnTo>
                  <a:pt x="5410200" y="9067800"/>
                </a:lnTo>
                <a:lnTo>
                  <a:pt x="5410200" y="9080500"/>
                </a:lnTo>
                <a:lnTo>
                  <a:pt x="5410200" y="9093200"/>
                </a:lnTo>
                <a:lnTo>
                  <a:pt x="5410200" y="9105900"/>
                </a:lnTo>
                <a:lnTo>
                  <a:pt x="5410200" y="9118600"/>
                </a:lnTo>
                <a:lnTo>
                  <a:pt x="0" y="9131300"/>
                </a:lnTo>
                <a:lnTo>
                  <a:pt x="0" y="9118600"/>
                </a:lnTo>
                <a:lnTo>
                  <a:pt x="0" y="9105900"/>
                </a:lnTo>
                <a:lnTo>
                  <a:pt x="0" y="9093200"/>
                </a:lnTo>
                <a:lnTo>
                  <a:pt x="0" y="9080500"/>
                </a:lnTo>
                <a:lnTo>
                  <a:pt x="0" y="9067800"/>
                </a:lnTo>
                <a:lnTo>
                  <a:pt x="0" y="9055100"/>
                </a:lnTo>
                <a:lnTo>
                  <a:pt x="0" y="9042400"/>
                </a:lnTo>
                <a:lnTo>
                  <a:pt x="0" y="9029700"/>
                </a:lnTo>
                <a:lnTo>
                  <a:pt x="0" y="9017000"/>
                </a:lnTo>
                <a:lnTo>
                  <a:pt x="0" y="9004300"/>
                </a:lnTo>
                <a:lnTo>
                  <a:pt x="0" y="8991600"/>
                </a:lnTo>
                <a:lnTo>
                  <a:pt x="0" y="8978900"/>
                </a:lnTo>
                <a:lnTo>
                  <a:pt x="0" y="8966200"/>
                </a:lnTo>
                <a:lnTo>
                  <a:pt x="0" y="8953500"/>
                </a:lnTo>
                <a:lnTo>
                  <a:pt x="0" y="8940800"/>
                </a:lnTo>
                <a:lnTo>
                  <a:pt x="0" y="8928100"/>
                </a:lnTo>
                <a:lnTo>
                  <a:pt x="0" y="8915400"/>
                </a:lnTo>
                <a:lnTo>
                  <a:pt x="0" y="8902700"/>
                </a:lnTo>
                <a:lnTo>
                  <a:pt x="0" y="8890000"/>
                </a:lnTo>
                <a:lnTo>
                  <a:pt x="0" y="8877300"/>
                </a:lnTo>
                <a:lnTo>
                  <a:pt x="0" y="8864600"/>
                </a:lnTo>
                <a:lnTo>
                  <a:pt x="0" y="8851900"/>
                </a:lnTo>
                <a:lnTo>
                  <a:pt x="0" y="8839200"/>
                </a:lnTo>
                <a:lnTo>
                  <a:pt x="0" y="8826500"/>
                </a:lnTo>
                <a:lnTo>
                  <a:pt x="0" y="8813800"/>
                </a:lnTo>
                <a:lnTo>
                  <a:pt x="0" y="8801100"/>
                </a:lnTo>
                <a:lnTo>
                  <a:pt x="0" y="8788400"/>
                </a:lnTo>
                <a:lnTo>
                  <a:pt x="0" y="8775700"/>
                </a:lnTo>
                <a:lnTo>
                  <a:pt x="0" y="8763000"/>
                </a:lnTo>
                <a:lnTo>
                  <a:pt x="0" y="8750300"/>
                </a:lnTo>
                <a:lnTo>
                  <a:pt x="0" y="8737600"/>
                </a:lnTo>
                <a:lnTo>
                  <a:pt x="0" y="8724900"/>
                </a:lnTo>
                <a:lnTo>
                  <a:pt x="0" y="8712200"/>
                </a:lnTo>
                <a:lnTo>
                  <a:pt x="0" y="8699500"/>
                </a:lnTo>
                <a:lnTo>
                  <a:pt x="0" y="8686800"/>
                </a:lnTo>
                <a:lnTo>
                  <a:pt x="0" y="8674100"/>
                </a:lnTo>
                <a:lnTo>
                  <a:pt x="0" y="8661400"/>
                </a:lnTo>
                <a:lnTo>
                  <a:pt x="0" y="8648700"/>
                </a:lnTo>
                <a:lnTo>
                  <a:pt x="0" y="8636000"/>
                </a:lnTo>
                <a:lnTo>
                  <a:pt x="0" y="8623300"/>
                </a:lnTo>
                <a:lnTo>
                  <a:pt x="0" y="8610600"/>
                </a:lnTo>
                <a:lnTo>
                  <a:pt x="0" y="8597900"/>
                </a:lnTo>
                <a:lnTo>
                  <a:pt x="0" y="8585200"/>
                </a:lnTo>
                <a:lnTo>
                  <a:pt x="0" y="8572500"/>
                </a:lnTo>
                <a:lnTo>
                  <a:pt x="0" y="8559800"/>
                </a:lnTo>
                <a:lnTo>
                  <a:pt x="0" y="8547100"/>
                </a:lnTo>
                <a:lnTo>
                  <a:pt x="0" y="8534400"/>
                </a:lnTo>
                <a:lnTo>
                  <a:pt x="0" y="8521700"/>
                </a:lnTo>
                <a:lnTo>
                  <a:pt x="0" y="8509000"/>
                </a:lnTo>
                <a:lnTo>
                  <a:pt x="0" y="8496300"/>
                </a:lnTo>
                <a:lnTo>
                  <a:pt x="0" y="8483600"/>
                </a:lnTo>
                <a:lnTo>
                  <a:pt x="0" y="8470900"/>
                </a:lnTo>
                <a:lnTo>
                  <a:pt x="0" y="8458200"/>
                </a:lnTo>
                <a:lnTo>
                  <a:pt x="0" y="8445500"/>
                </a:lnTo>
                <a:lnTo>
                  <a:pt x="0" y="8432800"/>
                </a:lnTo>
                <a:lnTo>
                  <a:pt x="0" y="8420100"/>
                </a:lnTo>
                <a:lnTo>
                  <a:pt x="0" y="8407400"/>
                </a:lnTo>
                <a:lnTo>
                  <a:pt x="0" y="8394700"/>
                </a:lnTo>
                <a:lnTo>
                  <a:pt x="0" y="8382000"/>
                </a:lnTo>
                <a:lnTo>
                  <a:pt x="0" y="8369300"/>
                </a:lnTo>
                <a:lnTo>
                  <a:pt x="0" y="8356600"/>
                </a:lnTo>
                <a:lnTo>
                  <a:pt x="0" y="8343900"/>
                </a:lnTo>
                <a:lnTo>
                  <a:pt x="0" y="8331200"/>
                </a:lnTo>
                <a:lnTo>
                  <a:pt x="0" y="8318500"/>
                </a:lnTo>
                <a:lnTo>
                  <a:pt x="0" y="8305800"/>
                </a:lnTo>
                <a:lnTo>
                  <a:pt x="0" y="8293100"/>
                </a:lnTo>
                <a:lnTo>
                  <a:pt x="0" y="8280400"/>
                </a:lnTo>
                <a:lnTo>
                  <a:pt x="0" y="8267700"/>
                </a:lnTo>
                <a:lnTo>
                  <a:pt x="0" y="8255000"/>
                </a:lnTo>
                <a:lnTo>
                  <a:pt x="0" y="8242300"/>
                </a:lnTo>
                <a:lnTo>
                  <a:pt x="0" y="8229600"/>
                </a:lnTo>
                <a:lnTo>
                  <a:pt x="0" y="8216900"/>
                </a:lnTo>
                <a:lnTo>
                  <a:pt x="0" y="8204200"/>
                </a:lnTo>
                <a:lnTo>
                  <a:pt x="0" y="8191500"/>
                </a:lnTo>
                <a:lnTo>
                  <a:pt x="0" y="8178800"/>
                </a:lnTo>
                <a:lnTo>
                  <a:pt x="0" y="8166100"/>
                </a:lnTo>
                <a:lnTo>
                  <a:pt x="0" y="8153400"/>
                </a:lnTo>
                <a:lnTo>
                  <a:pt x="0" y="8140700"/>
                </a:lnTo>
                <a:lnTo>
                  <a:pt x="0" y="8128000"/>
                </a:lnTo>
                <a:lnTo>
                  <a:pt x="0" y="8115300"/>
                </a:lnTo>
                <a:lnTo>
                  <a:pt x="0" y="8102600"/>
                </a:lnTo>
                <a:lnTo>
                  <a:pt x="0" y="8089900"/>
                </a:lnTo>
                <a:lnTo>
                  <a:pt x="0" y="8077200"/>
                </a:lnTo>
                <a:lnTo>
                  <a:pt x="0" y="8064500"/>
                </a:lnTo>
                <a:lnTo>
                  <a:pt x="0" y="8051800"/>
                </a:lnTo>
                <a:lnTo>
                  <a:pt x="0" y="8039100"/>
                </a:lnTo>
                <a:lnTo>
                  <a:pt x="0" y="8026400"/>
                </a:lnTo>
                <a:lnTo>
                  <a:pt x="0" y="8013700"/>
                </a:lnTo>
                <a:lnTo>
                  <a:pt x="0" y="8001000"/>
                </a:lnTo>
                <a:lnTo>
                  <a:pt x="0" y="7988300"/>
                </a:lnTo>
                <a:lnTo>
                  <a:pt x="0" y="7975600"/>
                </a:lnTo>
                <a:lnTo>
                  <a:pt x="0" y="7962900"/>
                </a:lnTo>
                <a:lnTo>
                  <a:pt x="0" y="7950200"/>
                </a:lnTo>
                <a:lnTo>
                  <a:pt x="0" y="7937500"/>
                </a:lnTo>
                <a:lnTo>
                  <a:pt x="0" y="7924800"/>
                </a:lnTo>
                <a:lnTo>
                  <a:pt x="0" y="7912100"/>
                </a:lnTo>
                <a:lnTo>
                  <a:pt x="0" y="7899400"/>
                </a:lnTo>
                <a:lnTo>
                  <a:pt x="0" y="7886700"/>
                </a:lnTo>
                <a:lnTo>
                  <a:pt x="0" y="7874000"/>
                </a:lnTo>
                <a:lnTo>
                  <a:pt x="0" y="7861300"/>
                </a:lnTo>
                <a:lnTo>
                  <a:pt x="0" y="7848600"/>
                </a:lnTo>
                <a:lnTo>
                  <a:pt x="0" y="7835900"/>
                </a:lnTo>
                <a:lnTo>
                  <a:pt x="0" y="7823200"/>
                </a:lnTo>
                <a:lnTo>
                  <a:pt x="0" y="7810500"/>
                </a:lnTo>
                <a:lnTo>
                  <a:pt x="0" y="7797800"/>
                </a:lnTo>
                <a:lnTo>
                  <a:pt x="0" y="7785100"/>
                </a:lnTo>
                <a:lnTo>
                  <a:pt x="0" y="7772400"/>
                </a:lnTo>
                <a:lnTo>
                  <a:pt x="0" y="7759700"/>
                </a:lnTo>
                <a:lnTo>
                  <a:pt x="0" y="7747000"/>
                </a:lnTo>
                <a:lnTo>
                  <a:pt x="0" y="7734300"/>
                </a:lnTo>
                <a:lnTo>
                  <a:pt x="0" y="7721600"/>
                </a:lnTo>
                <a:lnTo>
                  <a:pt x="0" y="7708900"/>
                </a:lnTo>
                <a:lnTo>
                  <a:pt x="0" y="7696200"/>
                </a:lnTo>
                <a:lnTo>
                  <a:pt x="0" y="7683500"/>
                </a:lnTo>
                <a:lnTo>
                  <a:pt x="0" y="7670800"/>
                </a:lnTo>
                <a:lnTo>
                  <a:pt x="0" y="7658100"/>
                </a:lnTo>
                <a:lnTo>
                  <a:pt x="0" y="7645400"/>
                </a:lnTo>
                <a:lnTo>
                  <a:pt x="0" y="7632700"/>
                </a:lnTo>
                <a:lnTo>
                  <a:pt x="0" y="7620000"/>
                </a:lnTo>
                <a:lnTo>
                  <a:pt x="0" y="7607300"/>
                </a:lnTo>
                <a:lnTo>
                  <a:pt x="0" y="7594600"/>
                </a:lnTo>
                <a:lnTo>
                  <a:pt x="0" y="7581900"/>
                </a:lnTo>
                <a:lnTo>
                  <a:pt x="0" y="7569200"/>
                </a:lnTo>
                <a:lnTo>
                  <a:pt x="0" y="7556500"/>
                </a:lnTo>
                <a:lnTo>
                  <a:pt x="0" y="7543800"/>
                </a:lnTo>
                <a:lnTo>
                  <a:pt x="0" y="7531100"/>
                </a:lnTo>
                <a:lnTo>
                  <a:pt x="0" y="7518400"/>
                </a:lnTo>
                <a:lnTo>
                  <a:pt x="0" y="7505700"/>
                </a:lnTo>
                <a:lnTo>
                  <a:pt x="0" y="7493000"/>
                </a:lnTo>
                <a:lnTo>
                  <a:pt x="0" y="7480300"/>
                </a:lnTo>
                <a:lnTo>
                  <a:pt x="0" y="7467600"/>
                </a:lnTo>
                <a:lnTo>
                  <a:pt x="0" y="7454900"/>
                </a:lnTo>
                <a:lnTo>
                  <a:pt x="0" y="7442200"/>
                </a:lnTo>
                <a:lnTo>
                  <a:pt x="0" y="7429500"/>
                </a:lnTo>
                <a:lnTo>
                  <a:pt x="0" y="7416800"/>
                </a:lnTo>
                <a:lnTo>
                  <a:pt x="0" y="7404100"/>
                </a:lnTo>
                <a:lnTo>
                  <a:pt x="0" y="7391400"/>
                </a:lnTo>
                <a:lnTo>
                  <a:pt x="0" y="7378700"/>
                </a:lnTo>
                <a:lnTo>
                  <a:pt x="0" y="7366000"/>
                </a:lnTo>
                <a:lnTo>
                  <a:pt x="0" y="7353300"/>
                </a:lnTo>
                <a:lnTo>
                  <a:pt x="0" y="7340600"/>
                </a:lnTo>
                <a:lnTo>
                  <a:pt x="0" y="7327900"/>
                </a:lnTo>
                <a:lnTo>
                  <a:pt x="0" y="7315200"/>
                </a:lnTo>
                <a:lnTo>
                  <a:pt x="0" y="7302500"/>
                </a:lnTo>
                <a:lnTo>
                  <a:pt x="0" y="7289800"/>
                </a:lnTo>
                <a:lnTo>
                  <a:pt x="0" y="7277100"/>
                </a:lnTo>
                <a:lnTo>
                  <a:pt x="0" y="7264400"/>
                </a:lnTo>
                <a:lnTo>
                  <a:pt x="0" y="7251700"/>
                </a:lnTo>
                <a:lnTo>
                  <a:pt x="0" y="7239000"/>
                </a:lnTo>
                <a:lnTo>
                  <a:pt x="0" y="7226300"/>
                </a:lnTo>
                <a:lnTo>
                  <a:pt x="0" y="7213600"/>
                </a:lnTo>
                <a:lnTo>
                  <a:pt x="0" y="7200900"/>
                </a:lnTo>
                <a:lnTo>
                  <a:pt x="0" y="7188200"/>
                </a:lnTo>
                <a:lnTo>
                  <a:pt x="0" y="7175500"/>
                </a:lnTo>
                <a:lnTo>
                  <a:pt x="0" y="7162800"/>
                </a:lnTo>
                <a:lnTo>
                  <a:pt x="0" y="7150100"/>
                </a:lnTo>
                <a:lnTo>
                  <a:pt x="0" y="7137400"/>
                </a:lnTo>
                <a:lnTo>
                  <a:pt x="0" y="7124700"/>
                </a:lnTo>
                <a:lnTo>
                  <a:pt x="0" y="7112000"/>
                </a:lnTo>
                <a:lnTo>
                  <a:pt x="0" y="7099300"/>
                </a:lnTo>
                <a:lnTo>
                  <a:pt x="0" y="7086600"/>
                </a:lnTo>
                <a:lnTo>
                  <a:pt x="0" y="7073900"/>
                </a:lnTo>
                <a:lnTo>
                  <a:pt x="0" y="7061200"/>
                </a:lnTo>
                <a:lnTo>
                  <a:pt x="0" y="7048500"/>
                </a:lnTo>
                <a:lnTo>
                  <a:pt x="0" y="7035800"/>
                </a:lnTo>
                <a:lnTo>
                  <a:pt x="0" y="7023100"/>
                </a:lnTo>
                <a:lnTo>
                  <a:pt x="0" y="7010400"/>
                </a:lnTo>
                <a:lnTo>
                  <a:pt x="0" y="6997700"/>
                </a:lnTo>
                <a:lnTo>
                  <a:pt x="0" y="6985000"/>
                </a:lnTo>
                <a:lnTo>
                  <a:pt x="0" y="6972300"/>
                </a:lnTo>
                <a:lnTo>
                  <a:pt x="0" y="6959600"/>
                </a:lnTo>
                <a:lnTo>
                  <a:pt x="0" y="6946900"/>
                </a:lnTo>
                <a:lnTo>
                  <a:pt x="0" y="6934200"/>
                </a:lnTo>
                <a:lnTo>
                  <a:pt x="0" y="6921500"/>
                </a:lnTo>
                <a:lnTo>
                  <a:pt x="0" y="6908800"/>
                </a:lnTo>
                <a:lnTo>
                  <a:pt x="0" y="6896100"/>
                </a:lnTo>
                <a:lnTo>
                  <a:pt x="0" y="6883400"/>
                </a:lnTo>
                <a:lnTo>
                  <a:pt x="0" y="6870700"/>
                </a:lnTo>
                <a:lnTo>
                  <a:pt x="0" y="6858000"/>
                </a:lnTo>
                <a:lnTo>
                  <a:pt x="0" y="6845300"/>
                </a:lnTo>
                <a:lnTo>
                  <a:pt x="0" y="6832600"/>
                </a:lnTo>
                <a:lnTo>
                  <a:pt x="0" y="6819900"/>
                </a:lnTo>
                <a:lnTo>
                  <a:pt x="0" y="6807200"/>
                </a:lnTo>
                <a:lnTo>
                  <a:pt x="0" y="6794500"/>
                </a:lnTo>
                <a:lnTo>
                  <a:pt x="0" y="6781800"/>
                </a:lnTo>
                <a:lnTo>
                  <a:pt x="0" y="6769100"/>
                </a:lnTo>
                <a:lnTo>
                  <a:pt x="0" y="6756400"/>
                </a:lnTo>
                <a:lnTo>
                  <a:pt x="0" y="6743700"/>
                </a:lnTo>
                <a:lnTo>
                  <a:pt x="0" y="6731000"/>
                </a:lnTo>
                <a:lnTo>
                  <a:pt x="0" y="6718300"/>
                </a:lnTo>
                <a:lnTo>
                  <a:pt x="0" y="6705600"/>
                </a:lnTo>
                <a:lnTo>
                  <a:pt x="0" y="6692900"/>
                </a:lnTo>
                <a:lnTo>
                  <a:pt x="0" y="6680200"/>
                </a:lnTo>
                <a:lnTo>
                  <a:pt x="0" y="6667500"/>
                </a:lnTo>
                <a:lnTo>
                  <a:pt x="0" y="6654800"/>
                </a:lnTo>
                <a:lnTo>
                  <a:pt x="0" y="6642100"/>
                </a:lnTo>
                <a:lnTo>
                  <a:pt x="0" y="6629400"/>
                </a:lnTo>
                <a:lnTo>
                  <a:pt x="0" y="6616700"/>
                </a:lnTo>
                <a:lnTo>
                  <a:pt x="0" y="6604000"/>
                </a:lnTo>
                <a:lnTo>
                  <a:pt x="0" y="6591300"/>
                </a:lnTo>
                <a:lnTo>
                  <a:pt x="0" y="6578600"/>
                </a:lnTo>
                <a:lnTo>
                  <a:pt x="0" y="6565900"/>
                </a:lnTo>
                <a:lnTo>
                  <a:pt x="0" y="6553200"/>
                </a:lnTo>
                <a:lnTo>
                  <a:pt x="0" y="6540500"/>
                </a:lnTo>
                <a:lnTo>
                  <a:pt x="0" y="6527800"/>
                </a:lnTo>
                <a:lnTo>
                  <a:pt x="0" y="6515100"/>
                </a:lnTo>
                <a:lnTo>
                  <a:pt x="0" y="6502400"/>
                </a:lnTo>
                <a:lnTo>
                  <a:pt x="0" y="6489700"/>
                </a:lnTo>
                <a:lnTo>
                  <a:pt x="0" y="6477000"/>
                </a:lnTo>
                <a:lnTo>
                  <a:pt x="0" y="6464300"/>
                </a:lnTo>
                <a:lnTo>
                  <a:pt x="0" y="6451600"/>
                </a:lnTo>
                <a:lnTo>
                  <a:pt x="0" y="6438900"/>
                </a:lnTo>
                <a:lnTo>
                  <a:pt x="0" y="6426200"/>
                </a:lnTo>
                <a:lnTo>
                  <a:pt x="0" y="6413500"/>
                </a:lnTo>
                <a:lnTo>
                  <a:pt x="0" y="6400800"/>
                </a:lnTo>
                <a:lnTo>
                  <a:pt x="0" y="6388100"/>
                </a:lnTo>
                <a:lnTo>
                  <a:pt x="0" y="6375400"/>
                </a:lnTo>
                <a:lnTo>
                  <a:pt x="0" y="6362700"/>
                </a:lnTo>
                <a:lnTo>
                  <a:pt x="0" y="6350000"/>
                </a:lnTo>
                <a:lnTo>
                  <a:pt x="0" y="6337300"/>
                </a:lnTo>
                <a:lnTo>
                  <a:pt x="0" y="6324600"/>
                </a:lnTo>
                <a:lnTo>
                  <a:pt x="0" y="6311900"/>
                </a:lnTo>
                <a:lnTo>
                  <a:pt x="0" y="6299200"/>
                </a:lnTo>
                <a:lnTo>
                  <a:pt x="0" y="6286500"/>
                </a:lnTo>
                <a:lnTo>
                  <a:pt x="0" y="6273800"/>
                </a:lnTo>
                <a:lnTo>
                  <a:pt x="0" y="6261100"/>
                </a:lnTo>
                <a:lnTo>
                  <a:pt x="0" y="6248400"/>
                </a:lnTo>
                <a:lnTo>
                  <a:pt x="0" y="6235700"/>
                </a:lnTo>
                <a:lnTo>
                  <a:pt x="0" y="6223000"/>
                </a:lnTo>
                <a:lnTo>
                  <a:pt x="0" y="6210300"/>
                </a:lnTo>
                <a:lnTo>
                  <a:pt x="0" y="6197600"/>
                </a:lnTo>
                <a:lnTo>
                  <a:pt x="0" y="6184900"/>
                </a:lnTo>
                <a:lnTo>
                  <a:pt x="0" y="6172200"/>
                </a:lnTo>
                <a:lnTo>
                  <a:pt x="0" y="6159500"/>
                </a:lnTo>
                <a:lnTo>
                  <a:pt x="0" y="6146800"/>
                </a:lnTo>
                <a:lnTo>
                  <a:pt x="0" y="6134100"/>
                </a:lnTo>
                <a:lnTo>
                  <a:pt x="0" y="6121400"/>
                </a:lnTo>
                <a:lnTo>
                  <a:pt x="0" y="6108700"/>
                </a:lnTo>
                <a:lnTo>
                  <a:pt x="0" y="6096000"/>
                </a:lnTo>
                <a:lnTo>
                  <a:pt x="0" y="6083300"/>
                </a:lnTo>
                <a:lnTo>
                  <a:pt x="0" y="6070600"/>
                </a:lnTo>
                <a:lnTo>
                  <a:pt x="0" y="6057900"/>
                </a:lnTo>
                <a:lnTo>
                  <a:pt x="0" y="6045200"/>
                </a:lnTo>
                <a:lnTo>
                  <a:pt x="0" y="6032500"/>
                </a:lnTo>
                <a:lnTo>
                  <a:pt x="0" y="6019800"/>
                </a:lnTo>
                <a:lnTo>
                  <a:pt x="0" y="6007100"/>
                </a:lnTo>
                <a:lnTo>
                  <a:pt x="0" y="5994400"/>
                </a:lnTo>
                <a:lnTo>
                  <a:pt x="0" y="5981700"/>
                </a:lnTo>
                <a:lnTo>
                  <a:pt x="0" y="5969000"/>
                </a:lnTo>
                <a:lnTo>
                  <a:pt x="0" y="5956300"/>
                </a:lnTo>
                <a:lnTo>
                  <a:pt x="0" y="5943600"/>
                </a:lnTo>
                <a:lnTo>
                  <a:pt x="0" y="5930900"/>
                </a:lnTo>
                <a:lnTo>
                  <a:pt x="0" y="5918200"/>
                </a:lnTo>
                <a:lnTo>
                  <a:pt x="0" y="5905500"/>
                </a:lnTo>
                <a:lnTo>
                  <a:pt x="0" y="5892800"/>
                </a:lnTo>
                <a:lnTo>
                  <a:pt x="0" y="5880100"/>
                </a:lnTo>
                <a:lnTo>
                  <a:pt x="0" y="5867400"/>
                </a:lnTo>
                <a:lnTo>
                  <a:pt x="0" y="5854700"/>
                </a:lnTo>
                <a:lnTo>
                  <a:pt x="0" y="5842000"/>
                </a:lnTo>
                <a:lnTo>
                  <a:pt x="0" y="5829300"/>
                </a:lnTo>
                <a:lnTo>
                  <a:pt x="0" y="5816600"/>
                </a:lnTo>
                <a:lnTo>
                  <a:pt x="0" y="5803900"/>
                </a:lnTo>
                <a:lnTo>
                  <a:pt x="0" y="5791200"/>
                </a:lnTo>
                <a:lnTo>
                  <a:pt x="0" y="5778500"/>
                </a:lnTo>
                <a:lnTo>
                  <a:pt x="0" y="5765800"/>
                </a:lnTo>
                <a:lnTo>
                  <a:pt x="0" y="5753100"/>
                </a:lnTo>
                <a:lnTo>
                  <a:pt x="0" y="5740400"/>
                </a:lnTo>
                <a:lnTo>
                  <a:pt x="0" y="5727700"/>
                </a:lnTo>
                <a:lnTo>
                  <a:pt x="0" y="5715000"/>
                </a:lnTo>
                <a:lnTo>
                  <a:pt x="0" y="5702300"/>
                </a:lnTo>
                <a:lnTo>
                  <a:pt x="0" y="5689600"/>
                </a:lnTo>
                <a:lnTo>
                  <a:pt x="0" y="5676900"/>
                </a:lnTo>
                <a:lnTo>
                  <a:pt x="0" y="5664200"/>
                </a:lnTo>
                <a:lnTo>
                  <a:pt x="0" y="5651500"/>
                </a:lnTo>
                <a:lnTo>
                  <a:pt x="0" y="5638800"/>
                </a:lnTo>
                <a:lnTo>
                  <a:pt x="0" y="5626100"/>
                </a:lnTo>
                <a:lnTo>
                  <a:pt x="0" y="5613400"/>
                </a:lnTo>
                <a:lnTo>
                  <a:pt x="0" y="5600700"/>
                </a:lnTo>
                <a:lnTo>
                  <a:pt x="0" y="5588000"/>
                </a:lnTo>
                <a:lnTo>
                  <a:pt x="0" y="5575300"/>
                </a:lnTo>
                <a:lnTo>
                  <a:pt x="0" y="5562600"/>
                </a:lnTo>
                <a:lnTo>
                  <a:pt x="0" y="5549900"/>
                </a:lnTo>
                <a:lnTo>
                  <a:pt x="0" y="5537200"/>
                </a:lnTo>
                <a:lnTo>
                  <a:pt x="0" y="5524500"/>
                </a:lnTo>
                <a:lnTo>
                  <a:pt x="0" y="5511800"/>
                </a:lnTo>
                <a:lnTo>
                  <a:pt x="0" y="5499100"/>
                </a:lnTo>
                <a:lnTo>
                  <a:pt x="0" y="5486400"/>
                </a:lnTo>
                <a:lnTo>
                  <a:pt x="0" y="5473700"/>
                </a:lnTo>
                <a:lnTo>
                  <a:pt x="0" y="5461000"/>
                </a:lnTo>
                <a:lnTo>
                  <a:pt x="0" y="5448300"/>
                </a:lnTo>
                <a:lnTo>
                  <a:pt x="0" y="5435600"/>
                </a:lnTo>
                <a:lnTo>
                  <a:pt x="0" y="5422900"/>
                </a:lnTo>
                <a:lnTo>
                  <a:pt x="0" y="5410200"/>
                </a:lnTo>
                <a:lnTo>
                  <a:pt x="0" y="5397500"/>
                </a:lnTo>
                <a:lnTo>
                  <a:pt x="0" y="5384800"/>
                </a:lnTo>
                <a:lnTo>
                  <a:pt x="0" y="5372100"/>
                </a:lnTo>
                <a:lnTo>
                  <a:pt x="0" y="5359400"/>
                </a:lnTo>
                <a:lnTo>
                  <a:pt x="0" y="5346700"/>
                </a:lnTo>
                <a:lnTo>
                  <a:pt x="0" y="5334000"/>
                </a:lnTo>
                <a:lnTo>
                  <a:pt x="0" y="5321300"/>
                </a:lnTo>
                <a:lnTo>
                  <a:pt x="0" y="5308600"/>
                </a:lnTo>
                <a:lnTo>
                  <a:pt x="0" y="5295900"/>
                </a:lnTo>
                <a:lnTo>
                  <a:pt x="0" y="5283200"/>
                </a:lnTo>
                <a:lnTo>
                  <a:pt x="0" y="5270500"/>
                </a:lnTo>
                <a:lnTo>
                  <a:pt x="0" y="5257800"/>
                </a:lnTo>
                <a:lnTo>
                  <a:pt x="0" y="5245100"/>
                </a:lnTo>
                <a:lnTo>
                  <a:pt x="0" y="5232400"/>
                </a:lnTo>
                <a:lnTo>
                  <a:pt x="0" y="5219700"/>
                </a:lnTo>
                <a:lnTo>
                  <a:pt x="0" y="5207000"/>
                </a:lnTo>
                <a:lnTo>
                  <a:pt x="0" y="5194300"/>
                </a:lnTo>
                <a:lnTo>
                  <a:pt x="0" y="5181600"/>
                </a:lnTo>
                <a:lnTo>
                  <a:pt x="0" y="5168900"/>
                </a:lnTo>
                <a:lnTo>
                  <a:pt x="0" y="5156200"/>
                </a:lnTo>
                <a:lnTo>
                  <a:pt x="0" y="5143500"/>
                </a:lnTo>
                <a:lnTo>
                  <a:pt x="0" y="5130800"/>
                </a:lnTo>
                <a:lnTo>
                  <a:pt x="0" y="5118100"/>
                </a:lnTo>
                <a:lnTo>
                  <a:pt x="0" y="5105400"/>
                </a:lnTo>
                <a:lnTo>
                  <a:pt x="0" y="5092700"/>
                </a:lnTo>
                <a:lnTo>
                  <a:pt x="0" y="5080000"/>
                </a:lnTo>
                <a:lnTo>
                  <a:pt x="0" y="5067300"/>
                </a:lnTo>
                <a:lnTo>
                  <a:pt x="0" y="5054600"/>
                </a:lnTo>
                <a:lnTo>
                  <a:pt x="0" y="5041900"/>
                </a:lnTo>
                <a:lnTo>
                  <a:pt x="0" y="5029200"/>
                </a:lnTo>
                <a:lnTo>
                  <a:pt x="0" y="5016500"/>
                </a:lnTo>
                <a:lnTo>
                  <a:pt x="0" y="5003800"/>
                </a:lnTo>
                <a:lnTo>
                  <a:pt x="0" y="4991100"/>
                </a:lnTo>
                <a:lnTo>
                  <a:pt x="0" y="4978400"/>
                </a:lnTo>
                <a:lnTo>
                  <a:pt x="0" y="4965700"/>
                </a:lnTo>
                <a:lnTo>
                  <a:pt x="0" y="4953000"/>
                </a:lnTo>
                <a:lnTo>
                  <a:pt x="0" y="4940300"/>
                </a:lnTo>
                <a:lnTo>
                  <a:pt x="0" y="4927600"/>
                </a:lnTo>
                <a:lnTo>
                  <a:pt x="0" y="4914900"/>
                </a:lnTo>
                <a:lnTo>
                  <a:pt x="0" y="4902200"/>
                </a:lnTo>
                <a:lnTo>
                  <a:pt x="0" y="4889500"/>
                </a:lnTo>
                <a:lnTo>
                  <a:pt x="0" y="4876800"/>
                </a:lnTo>
                <a:lnTo>
                  <a:pt x="0" y="4864100"/>
                </a:lnTo>
                <a:lnTo>
                  <a:pt x="0" y="4851400"/>
                </a:lnTo>
                <a:lnTo>
                  <a:pt x="0" y="4838700"/>
                </a:lnTo>
                <a:lnTo>
                  <a:pt x="0" y="4826000"/>
                </a:lnTo>
                <a:lnTo>
                  <a:pt x="0" y="4813300"/>
                </a:lnTo>
                <a:lnTo>
                  <a:pt x="0" y="4800600"/>
                </a:lnTo>
                <a:lnTo>
                  <a:pt x="0" y="4787900"/>
                </a:lnTo>
                <a:lnTo>
                  <a:pt x="0" y="4775200"/>
                </a:lnTo>
                <a:lnTo>
                  <a:pt x="0" y="4762500"/>
                </a:lnTo>
                <a:lnTo>
                  <a:pt x="0" y="4749800"/>
                </a:lnTo>
                <a:lnTo>
                  <a:pt x="0" y="4737100"/>
                </a:lnTo>
                <a:lnTo>
                  <a:pt x="0" y="4724400"/>
                </a:lnTo>
                <a:lnTo>
                  <a:pt x="0" y="4711700"/>
                </a:lnTo>
                <a:lnTo>
                  <a:pt x="0" y="4699000"/>
                </a:lnTo>
                <a:lnTo>
                  <a:pt x="0" y="4686300"/>
                </a:lnTo>
                <a:lnTo>
                  <a:pt x="0" y="4673600"/>
                </a:lnTo>
                <a:lnTo>
                  <a:pt x="0" y="4660900"/>
                </a:lnTo>
                <a:lnTo>
                  <a:pt x="0" y="4648200"/>
                </a:lnTo>
                <a:lnTo>
                  <a:pt x="0" y="4635500"/>
                </a:lnTo>
                <a:lnTo>
                  <a:pt x="0" y="4622800"/>
                </a:lnTo>
                <a:lnTo>
                  <a:pt x="0" y="4610100"/>
                </a:lnTo>
                <a:lnTo>
                  <a:pt x="0" y="4597400"/>
                </a:lnTo>
                <a:lnTo>
                  <a:pt x="0" y="4584700"/>
                </a:lnTo>
                <a:lnTo>
                  <a:pt x="0" y="4572000"/>
                </a:lnTo>
              </a:path>
            </a:pathLst>
          </a:custGeom>
          <a:solidFill>
            <a:srgbClr val="252525"/>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29" name="组合 28"/>
          <p:cNvGrpSpPr/>
          <p:nvPr/>
        </p:nvGrpSpPr>
        <p:grpSpPr>
          <a:xfrm>
            <a:off x="245314" y="198970"/>
            <a:ext cx="5321484" cy="837525"/>
            <a:chOff x="353189" y="1208432"/>
            <a:chExt cx="3840693" cy="837525"/>
          </a:xfrm>
        </p:grpSpPr>
        <p:sp>
          <p:nvSpPr>
            <p:cNvPr id="31" name="文本框 30"/>
            <p:cNvSpPr txBox="1"/>
            <p:nvPr/>
          </p:nvSpPr>
          <p:spPr>
            <a:xfrm>
              <a:off x="353189" y="1208432"/>
              <a:ext cx="3840693" cy="707886"/>
            </a:xfrm>
            <a:prstGeom prst="rect">
              <a:avLst/>
            </a:prstGeom>
            <a:noFill/>
          </p:spPr>
          <p:txBody>
            <a:bodyPr wrap="square" rtlCol="0">
              <a:spAutoFit/>
            </a:bodyPr>
            <a:lstStyle/>
            <a:p>
              <a:pPr algn="r"/>
              <a:r>
                <a:rPr lang="zh-CN" altLang="en-US" sz="4000" b="1" dirty="0">
                  <a:solidFill>
                    <a:schemeClr val="bg1"/>
                  </a:solidFill>
                  <a:cs typeface="+mn-ea"/>
                  <a:sym typeface="+mn-lt"/>
                </a:rPr>
                <a:t>社会不良风气侵蚀渗透</a:t>
              </a:r>
              <a:endParaRPr lang="zh-CN" altLang="en-US" sz="4000" b="1" dirty="0">
                <a:solidFill>
                  <a:schemeClr val="bg1"/>
                </a:solidFill>
                <a:cs typeface="+mn-ea"/>
                <a:sym typeface="+mn-lt"/>
              </a:endParaRPr>
            </a:p>
          </p:txBody>
        </p:sp>
        <p:cxnSp>
          <p:nvCxnSpPr>
            <p:cNvPr id="32" name="直接连接符 31"/>
            <p:cNvCxnSpPr/>
            <p:nvPr/>
          </p:nvCxnSpPr>
          <p:spPr>
            <a:xfrm>
              <a:off x="467920" y="2045957"/>
              <a:ext cx="627184" cy="0"/>
            </a:xfrm>
            <a:prstGeom prst="line">
              <a:avLst/>
            </a:prstGeom>
            <a:ln w="28575">
              <a:solidFill>
                <a:srgbClr val="A50705"/>
              </a:solidFill>
            </a:ln>
          </p:spPr>
          <p:style>
            <a:lnRef idx="1">
              <a:schemeClr val="accent1"/>
            </a:lnRef>
            <a:fillRef idx="0">
              <a:schemeClr val="accent1"/>
            </a:fillRef>
            <a:effectRef idx="0">
              <a:schemeClr val="accent1"/>
            </a:effectRef>
            <a:fontRef idx="minor">
              <a:schemeClr val="tx1"/>
            </a:fontRef>
          </p:style>
        </p:cxnSp>
      </p:grpSp>
      <p:pic>
        <p:nvPicPr>
          <p:cNvPr id="16" name="图片 15"/>
          <p:cNvPicPr>
            <a:picLocks noChangeAspect="1"/>
          </p:cNvPicPr>
          <p:nvPr/>
        </p:nvPicPr>
        <p:blipFill rotWithShape="1">
          <a:blip r:embed="rId2"/>
          <a:srcRect t="45347" r="28284" b="1027"/>
          <a:stretch>
            <a:fillRect/>
          </a:stretch>
        </p:blipFill>
        <p:spPr>
          <a:xfrm>
            <a:off x="6240826" y="-15240"/>
            <a:ext cx="5951174" cy="2218105"/>
          </a:xfrm>
          <a:prstGeom prst="rect">
            <a:avLst/>
          </a:prstGeom>
        </p:spPr>
      </p:pic>
      <p:sp>
        <p:nvSpPr>
          <p:cNvPr id="18" name="矩形 17"/>
          <p:cNvSpPr/>
          <p:nvPr/>
        </p:nvSpPr>
        <p:spPr>
          <a:xfrm>
            <a:off x="314166" y="1373542"/>
            <a:ext cx="5781834" cy="646331"/>
          </a:xfrm>
          <a:prstGeom prst="rect">
            <a:avLst/>
          </a:prstGeom>
        </p:spPr>
        <p:txBody>
          <a:bodyPr wrap="square">
            <a:spAutoFit/>
          </a:bodyPr>
          <a:lstStyle/>
          <a:p>
            <a:r>
              <a:rPr lang="zh-CN" altLang="en-US" dirty="0">
                <a:solidFill>
                  <a:schemeClr val="bg1">
                    <a:lumMod val="85000"/>
                  </a:schemeClr>
                </a:solidFill>
              </a:rPr>
              <a:t>现在的社会上，经常能够看到相互偶尔触碰就会引爆无休无止的争吵，甚至为一点小事就大打出手</a:t>
            </a:r>
            <a:endParaRPr lang="zh-CN" altLang="en-US" dirty="0">
              <a:solidFill>
                <a:schemeClr val="bg1">
                  <a:lumMod val="85000"/>
                </a:schemeClr>
              </a:solidFill>
            </a:endParaRPr>
          </a:p>
        </p:txBody>
      </p:sp>
      <p:sp>
        <p:nvSpPr>
          <p:cNvPr id="19" name="矩形 18"/>
          <p:cNvSpPr/>
          <p:nvPr/>
        </p:nvSpPr>
        <p:spPr>
          <a:xfrm>
            <a:off x="314166" y="3339178"/>
            <a:ext cx="3839006" cy="2308324"/>
          </a:xfrm>
          <a:prstGeom prst="rect">
            <a:avLst/>
          </a:prstGeom>
        </p:spPr>
        <p:txBody>
          <a:bodyPr wrap="square">
            <a:spAutoFit/>
          </a:bodyPr>
          <a:lstStyle/>
          <a:p>
            <a:r>
              <a:rPr lang="zh-CN" altLang="en-US" dirty="0"/>
              <a:t>目前市面、网络上的大量小说、游戏都包含色情、暴力情节，处于青春期的学生非常容易受到影响。连一些热门幼儿动画片里也开始出现“暴力美学”，这些都在潜移默化地影响着孩子的心理和行为，导致他们极易因盲目模仿、追求刺激而产生暴力冲动。</a:t>
            </a:r>
            <a:endParaRPr lang="zh-CN" altLang="en-US" dirty="0"/>
          </a:p>
        </p:txBody>
      </p:sp>
      <p:sp>
        <p:nvSpPr>
          <p:cNvPr id="20" name="矩形 19"/>
          <p:cNvSpPr/>
          <p:nvPr/>
        </p:nvSpPr>
        <p:spPr>
          <a:xfrm>
            <a:off x="5313239" y="5173411"/>
            <a:ext cx="6878761" cy="338554"/>
          </a:xfrm>
          <a:prstGeom prst="rect">
            <a:avLst/>
          </a:prstGeom>
        </p:spPr>
        <p:txBody>
          <a:bodyPr wrap="square">
            <a:spAutoFit/>
          </a:bodyPr>
          <a:lstStyle/>
          <a:p>
            <a:r>
              <a:rPr lang="zh-CN" altLang="en-US" sz="1600" dirty="0"/>
              <a:t>此外，当前社会上“一夜成名”“拜金主义”等不良风气也影响着校园</a:t>
            </a:r>
            <a:endParaRPr lang="zh-CN" altLang="en-US" sz="1600" dirty="0"/>
          </a:p>
        </p:txBody>
      </p:sp>
      <p:sp>
        <p:nvSpPr>
          <p:cNvPr id="21" name="矩形 20"/>
          <p:cNvSpPr/>
          <p:nvPr/>
        </p:nvSpPr>
        <p:spPr>
          <a:xfrm>
            <a:off x="5313239" y="3293983"/>
            <a:ext cx="5985122" cy="1077218"/>
          </a:xfrm>
          <a:prstGeom prst="rect">
            <a:avLst/>
          </a:prstGeom>
        </p:spPr>
        <p:txBody>
          <a:bodyPr wrap="square">
            <a:spAutoFit/>
          </a:bodyPr>
          <a:lstStyle/>
          <a:p>
            <a:pPr marL="285750" indent="-285750">
              <a:buFont typeface="Arial" panose="020B0604020202020204" pitchFamily="34" charset="0"/>
              <a:buChar char="•"/>
            </a:pPr>
            <a:r>
              <a:rPr lang="zh-CN" altLang="en-US" sz="1600" dirty="0"/>
              <a:t>根据我国法律规定，不满14周岁的未成年人不会被追究刑事责任，满14周岁不满16周岁的，也只有8种严重犯罪才会追究刑事责任。由于年龄原因，很多孩子实施校园欺凌却不会受到惩罚，这也容易使他们形成“藐视法律”的心态</a:t>
            </a:r>
            <a:endParaRPr lang="zh-CN" altLang="en-US" sz="1600" dirty="0"/>
          </a:p>
        </p:txBody>
      </p:sp>
      <p:cxnSp>
        <p:nvCxnSpPr>
          <p:cNvPr id="23" name="直接连接符 22"/>
          <p:cNvCxnSpPr/>
          <p:nvPr/>
        </p:nvCxnSpPr>
        <p:spPr>
          <a:xfrm>
            <a:off x="4998720" y="2539911"/>
            <a:ext cx="0" cy="296172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345383" y="2725331"/>
            <a:ext cx="2698175" cy="523220"/>
          </a:xfrm>
          <a:prstGeom prst="rect">
            <a:avLst/>
          </a:prstGeom>
        </p:spPr>
        <p:txBody>
          <a:bodyPr wrap="none">
            <a:spAutoFit/>
          </a:bodyPr>
          <a:lstStyle/>
          <a:p>
            <a:pPr algn="ctr"/>
            <a:r>
              <a:rPr lang="zh-CN" altLang="en-US" sz="2800" b="1" dirty="0">
                <a:solidFill>
                  <a:srgbClr val="252525"/>
                </a:solidFill>
                <a:effectLst/>
                <a:cs typeface="+mn-ea"/>
                <a:sym typeface="+mn-lt"/>
              </a:rPr>
              <a:t>暴力亚文化影响</a:t>
            </a:r>
            <a:endParaRPr lang="zh-CN" altLang="en-US" sz="2800" b="1" dirty="0">
              <a:solidFill>
                <a:srgbClr val="252525"/>
              </a:solidFill>
              <a:effectLst/>
              <a:cs typeface="+mn-ea"/>
              <a:sym typeface="+mn-lt"/>
            </a:endParaRPr>
          </a:p>
        </p:txBody>
      </p:sp>
      <p:sp>
        <p:nvSpPr>
          <p:cNvPr id="24" name="矩形 23"/>
          <p:cNvSpPr/>
          <p:nvPr/>
        </p:nvSpPr>
        <p:spPr>
          <a:xfrm>
            <a:off x="2265238" y="6017898"/>
            <a:ext cx="7320721" cy="584775"/>
          </a:xfrm>
          <a:prstGeom prst="rect">
            <a:avLst/>
          </a:prstGeom>
        </p:spPr>
        <p:txBody>
          <a:bodyPr wrap="square">
            <a:spAutoFit/>
          </a:bodyPr>
          <a:lstStyle/>
          <a:p>
            <a:pPr algn="ctr"/>
            <a:r>
              <a:rPr lang="zh-CN" altLang="en-US" sz="1600" dirty="0"/>
              <a:t>当前社会应提高对包括校园欺凌在内的未成年人不良行为的重视程度，做好预防工作，避免这部分孩子走上违法犯罪道路</a:t>
            </a:r>
            <a:endParaRPr lang="zh-CN" altLang="en-US" sz="1600" dirty="0"/>
          </a:p>
        </p:txBody>
      </p:sp>
      <p:sp>
        <p:nvSpPr>
          <p:cNvPr id="40" name="矩形 39"/>
          <p:cNvSpPr/>
          <p:nvPr/>
        </p:nvSpPr>
        <p:spPr>
          <a:xfrm>
            <a:off x="5313239" y="4383107"/>
            <a:ext cx="5985122" cy="338554"/>
          </a:xfrm>
          <a:prstGeom prst="rect">
            <a:avLst/>
          </a:prstGeom>
        </p:spPr>
        <p:txBody>
          <a:bodyPr wrap="square">
            <a:spAutoFit/>
          </a:bodyPr>
          <a:lstStyle/>
          <a:p>
            <a:pPr marL="285750" indent="-285750">
              <a:buFont typeface="Arial" panose="020B0604020202020204" pitchFamily="34" charset="0"/>
              <a:buChar char="•"/>
            </a:pPr>
            <a:r>
              <a:rPr lang="zh-CN" altLang="en-US" sz="1600" dirty="0"/>
              <a:t>我国还没有专门防控校园欺凌的法律</a:t>
            </a:r>
            <a:endParaRPr lang="zh-CN" altLang="en-US" sz="1600" dirty="0"/>
          </a:p>
        </p:txBody>
      </p:sp>
      <p:sp>
        <p:nvSpPr>
          <p:cNvPr id="42" name="矩形 41"/>
          <p:cNvSpPr/>
          <p:nvPr/>
        </p:nvSpPr>
        <p:spPr>
          <a:xfrm>
            <a:off x="5313239" y="2719123"/>
            <a:ext cx="2698175" cy="523220"/>
          </a:xfrm>
          <a:prstGeom prst="rect">
            <a:avLst/>
          </a:prstGeom>
        </p:spPr>
        <p:txBody>
          <a:bodyPr wrap="none">
            <a:spAutoFit/>
          </a:bodyPr>
          <a:lstStyle/>
          <a:p>
            <a:pPr algn="ctr"/>
            <a:r>
              <a:rPr lang="zh-CN" altLang="en-US" sz="2800" b="1" dirty="0">
                <a:solidFill>
                  <a:srgbClr val="252525"/>
                </a:solidFill>
                <a:cs typeface="+mn-ea"/>
              </a:rPr>
              <a:t>相关法律不完善</a:t>
            </a:r>
            <a:endParaRPr lang="zh-CN" altLang="en-US" sz="2800" b="1" dirty="0">
              <a:solidFill>
                <a:srgbClr val="252525"/>
              </a:solidFill>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PA_椭圆 72"/>
          <p:cNvSpPr/>
          <p:nvPr>
            <p:custDataLst>
              <p:tags r:id="rId1"/>
            </p:custDataLst>
          </p:nvPr>
        </p:nvSpPr>
        <p:spPr>
          <a:xfrm>
            <a:off x="7109583" y="4378969"/>
            <a:ext cx="473681" cy="473681"/>
          </a:xfrm>
          <a:prstGeom prst="ellipse">
            <a:avLst/>
          </a:prstGeom>
          <a:solidFill>
            <a:srgbClr val="A50705">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PA_矩形 8"/>
          <p:cNvSpPr/>
          <p:nvPr>
            <p:custDataLst>
              <p:tags r:id="rId2"/>
            </p:custDataLst>
          </p:nvPr>
        </p:nvSpPr>
        <p:spPr>
          <a:xfrm>
            <a:off x="0" y="2286000"/>
            <a:ext cx="12192000" cy="2286000"/>
          </a:xfrm>
          <a:prstGeom prst="rect">
            <a:avLst/>
          </a:prstGeom>
          <a:solidFill>
            <a:srgbClr val="25252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nvGrpSpPr>
          <p:cNvPr id="18" name="组合 17"/>
          <p:cNvGrpSpPr/>
          <p:nvPr/>
        </p:nvGrpSpPr>
        <p:grpSpPr>
          <a:xfrm>
            <a:off x="3603982" y="2875002"/>
            <a:ext cx="5200374" cy="1107996"/>
            <a:chOff x="3522193" y="2893913"/>
            <a:chExt cx="5200374" cy="1107996"/>
          </a:xfrm>
        </p:grpSpPr>
        <p:sp>
          <p:nvSpPr>
            <p:cNvPr id="53" name="文本框 52"/>
            <p:cNvSpPr txBox="1"/>
            <p:nvPr/>
          </p:nvSpPr>
          <p:spPr>
            <a:xfrm>
              <a:off x="3522193" y="2893913"/>
              <a:ext cx="1290644" cy="1107996"/>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600" dirty="0">
                  <a:solidFill>
                    <a:srgbClr val="A50705"/>
                  </a:solidFill>
                  <a:latin typeface="+mn-lt"/>
                  <a:ea typeface="+mn-ea"/>
                  <a:cs typeface="+mn-ea"/>
                  <a:sym typeface="+mn-lt"/>
                </a:rPr>
                <a:t>06</a:t>
              </a:r>
              <a:endParaRPr lang="zh-CN" altLang="en-US" sz="6600" dirty="0">
                <a:solidFill>
                  <a:srgbClr val="A50705"/>
                </a:solidFill>
                <a:latin typeface="+mn-lt"/>
                <a:ea typeface="+mn-ea"/>
                <a:cs typeface="+mn-ea"/>
                <a:sym typeface="+mn-lt"/>
              </a:endParaRPr>
            </a:p>
          </p:txBody>
        </p:sp>
        <p:sp>
          <p:nvSpPr>
            <p:cNvPr id="65" name="矩形 64"/>
            <p:cNvSpPr/>
            <p:nvPr/>
          </p:nvSpPr>
          <p:spPr>
            <a:xfrm>
              <a:off x="4947174" y="3117625"/>
              <a:ext cx="3775393" cy="707886"/>
            </a:xfrm>
            <a:prstGeom prst="rect">
              <a:avLst/>
            </a:prstGeom>
          </p:spPr>
          <p:txBody>
            <a:bodyPr wrap="none">
              <a:spAutoFit/>
            </a:bodyPr>
            <a:lstStyle/>
            <a:p>
              <a:pPr algn="ctr"/>
              <a:r>
                <a:rPr lang="zh-CN" altLang="en-US" sz="4000" b="1" dirty="0">
                  <a:solidFill>
                    <a:schemeClr val="bg1"/>
                  </a:solidFill>
                  <a:cs typeface="+mn-ea"/>
                  <a:sym typeface="+mn-lt"/>
                </a:rPr>
                <a:t>校园欺凌的应对</a:t>
              </a:r>
              <a:endParaRPr lang="zh-CN" altLang="en-US" sz="4000" b="1" dirty="0">
                <a:solidFill>
                  <a:schemeClr val="bg1"/>
                </a:solidFill>
                <a:cs typeface="+mn-ea"/>
                <a:sym typeface="+mn-lt"/>
              </a:endParaRPr>
            </a:p>
          </p:txBody>
        </p:sp>
      </p:grpSp>
      <p:sp>
        <p:nvSpPr>
          <p:cNvPr id="72" name="PA_椭圆 71"/>
          <p:cNvSpPr/>
          <p:nvPr>
            <p:custDataLst>
              <p:tags r:id="rId3"/>
            </p:custDataLst>
          </p:nvPr>
        </p:nvSpPr>
        <p:spPr>
          <a:xfrm>
            <a:off x="9146418" y="2718479"/>
            <a:ext cx="473681" cy="473681"/>
          </a:xfrm>
          <a:prstGeom prst="ellipse">
            <a:avLst/>
          </a:prstGeom>
          <a:solidFill>
            <a:srgbClr val="A50705">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4" name="PA_椭圆 73"/>
          <p:cNvSpPr/>
          <p:nvPr>
            <p:custDataLst>
              <p:tags r:id="rId4"/>
            </p:custDataLst>
          </p:nvPr>
        </p:nvSpPr>
        <p:spPr>
          <a:xfrm>
            <a:off x="10975907" y="667719"/>
            <a:ext cx="254991" cy="254991"/>
          </a:xfrm>
          <a:prstGeom prst="ellipse">
            <a:avLst/>
          </a:prstGeom>
          <a:solidFill>
            <a:srgbClr val="A50705">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5" name="PA_椭圆 74"/>
          <p:cNvSpPr/>
          <p:nvPr>
            <p:custDataLst>
              <p:tags r:id="rId5"/>
            </p:custDataLst>
          </p:nvPr>
        </p:nvSpPr>
        <p:spPr>
          <a:xfrm>
            <a:off x="9101445" y="1680807"/>
            <a:ext cx="342096" cy="342096"/>
          </a:xfrm>
          <a:prstGeom prst="ellipse">
            <a:avLst/>
          </a:prstGeom>
          <a:solidFill>
            <a:srgbClr val="A50705">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 name="PA_任意多边形 5"/>
          <p:cNvSpPr/>
          <p:nvPr>
            <p:custDataLst>
              <p:tags r:id="rId6"/>
            </p:custDataLst>
          </p:nvPr>
        </p:nvSpPr>
        <p:spPr>
          <a:xfrm>
            <a:off x="88900" y="1849148"/>
            <a:ext cx="12065000" cy="3484852"/>
          </a:xfrm>
          <a:custGeom>
            <a:avLst/>
            <a:gdLst>
              <a:gd name="connsiteX0" fmla="*/ 0 w 12065000"/>
              <a:gd name="connsiteY0" fmla="*/ 3345152 h 3484852"/>
              <a:gd name="connsiteX1" fmla="*/ 1168400 w 12065000"/>
              <a:gd name="connsiteY1" fmla="*/ 1656052 h 3484852"/>
              <a:gd name="connsiteX2" fmla="*/ 4089400 w 12065000"/>
              <a:gd name="connsiteY2" fmla="*/ 5052 h 3484852"/>
              <a:gd name="connsiteX3" fmla="*/ 8877300 w 12065000"/>
              <a:gd name="connsiteY3" fmla="*/ 1224252 h 3484852"/>
              <a:gd name="connsiteX4" fmla="*/ 12065000 w 12065000"/>
              <a:gd name="connsiteY4" fmla="*/ 3484852 h 3484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5000" h="3484852">
                <a:moveTo>
                  <a:pt x="0" y="3345152"/>
                </a:moveTo>
                <a:cubicBezTo>
                  <a:pt x="243416" y="2778943"/>
                  <a:pt x="486833" y="2212735"/>
                  <a:pt x="1168400" y="1656052"/>
                </a:cubicBezTo>
                <a:cubicBezTo>
                  <a:pt x="1849967" y="1099369"/>
                  <a:pt x="2804583" y="77019"/>
                  <a:pt x="4089400" y="5052"/>
                </a:cubicBezTo>
                <a:cubicBezTo>
                  <a:pt x="5374217" y="-66915"/>
                  <a:pt x="7548033" y="644285"/>
                  <a:pt x="8877300" y="1224252"/>
                </a:cubicBezTo>
                <a:cubicBezTo>
                  <a:pt x="10206567" y="1804219"/>
                  <a:pt x="11135783" y="2644535"/>
                  <a:pt x="12065000" y="3484852"/>
                </a:cubicBezTo>
              </a:path>
            </a:pathLst>
          </a:cu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PA_任意多边形 7"/>
          <p:cNvSpPr/>
          <p:nvPr>
            <p:custDataLst>
              <p:tags r:id="rId7"/>
            </p:custDataLst>
          </p:nvPr>
        </p:nvSpPr>
        <p:spPr>
          <a:xfrm>
            <a:off x="50800" y="1710224"/>
            <a:ext cx="12141200" cy="3255477"/>
          </a:xfrm>
          <a:custGeom>
            <a:avLst/>
            <a:gdLst>
              <a:gd name="connsiteX0" fmla="*/ 0 w 12141200"/>
              <a:gd name="connsiteY0" fmla="*/ 563076 h 3255477"/>
              <a:gd name="connsiteX1" fmla="*/ 2032000 w 12141200"/>
              <a:gd name="connsiteY1" fmla="*/ 3255476 h 3255477"/>
              <a:gd name="connsiteX2" fmla="*/ 3822700 w 12141200"/>
              <a:gd name="connsiteY2" fmla="*/ 575776 h 3255477"/>
              <a:gd name="connsiteX3" fmla="*/ 5956300 w 12141200"/>
              <a:gd name="connsiteY3" fmla="*/ 207476 h 3255477"/>
              <a:gd name="connsiteX4" fmla="*/ 12141200 w 12141200"/>
              <a:gd name="connsiteY4" fmla="*/ 3141176 h 3255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1200" h="3255477">
                <a:moveTo>
                  <a:pt x="0" y="563076"/>
                </a:moveTo>
                <a:cubicBezTo>
                  <a:pt x="697441" y="1908217"/>
                  <a:pt x="1394883" y="3253359"/>
                  <a:pt x="2032000" y="3255476"/>
                </a:cubicBezTo>
                <a:cubicBezTo>
                  <a:pt x="2669117" y="3257593"/>
                  <a:pt x="3168650" y="1083776"/>
                  <a:pt x="3822700" y="575776"/>
                </a:cubicBezTo>
                <a:cubicBezTo>
                  <a:pt x="4476750" y="67776"/>
                  <a:pt x="4569883" y="-220091"/>
                  <a:pt x="5956300" y="207476"/>
                </a:cubicBezTo>
                <a:cubicBezTo>
                  <a:pt x="7342717" y="635043"/>
                  <a:pt x="9741958" y="1888109"/>
                  <a:pt x="12141200" y="3141176"/>
                </a:cubicBezTo>
              </a:path>
            </a:pathLst>
          </a:cu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1">
            <a:extLst>
              <a:ext uri="{BEBA8EAE-BF5A-486C-A8C5-ECC9F3942E4B}">
                <a14:imgProps xmlns:a14="http://schemas.microsoft.com/office/drawing/2010/main">
                  <a14:imgLayer r:embed="rId2">
                    <a14:imgEffect>
                      <a14:backgroundRemoval t="900" b="99550" l="32800" r="99000">
                        <a14:foregroundMark x1="67500" y1="37481" x2="69900" y2="35532"/>
                        <a14:foregroundMark x1="55400" y1="74663" x2="61100" y2="86057"/>
                        <a14:foregroundMark x1="84000" y1="76162" x2="85400" y2="85757"/>
                        <a14:foregroundMark x1="84400" y1="92504" x2="85000" y2="97451"/>
                        <a14:foregroundMark x1="88600" y1="92804" x2="88800" y2="97601"/>
                        <a14:foregroundMark x1="88900" y1="96252" x2="89900" y2="99250"/>
                      </a14:backgroundRemoval>
                    </a14:imgEffect>
                  </a14:imgLayer>
                </a14:imgProps>
              </a:ext>
            </a:extLst>
          </a:blip>
          <a:srcRect l="44255"/>
          <a:stretch>
            <a:fillRect/>
          </a:stretch>
        </p:blipFill>
        <p:spPr>
          <a:xfrm>
            <a:off x="9636182" y="3554113"/>
            <a:ext cx="2770307" cy="3314711"/>
          </a:xfrm>
          <a:prstGeom prst="rect">
            <a:avLst/>
          </a:prstGeom>
        </p:spPr>
      </p:pic>
      <p:grpSp>
        <p:nvGrpSpPr>
          <p:cNvPr id="2" name="PA_组合 1"/>
          <p:cNvGrpSpPr/>
          <p:nvPr>
            <p:custDataLst>
              <p:tags r:id="rId3"/>
            </p:custDataLst>
          </p:nvPr>
        </p:nvGrpSpPr>
        <p:grpSpPr>
          <a:xfrm>
            <a:off x="334963" y="279133"/>
            <a:ext cx="8086149" cy="707886"/>
            <a:chOff x="3722192" y="279133"/>
            <a:chExt cx="4260665" cy="707886"/>
          </a:xfrm>
        </p:grpSpPr>
        <p:sp>
          <p:nvSpPr>
            <p:cNvPr id="42" name="文本框 41"/>
            <p:cNvSpPr txBox="1"/>
            <p:nvPr/>
          </p:nvSpPr>
          <p:spPr>
            <a:xfrm>
              <a:off x="3722192" y="279133"/>
              <a:ext cx="4260665" cy="707886"/>
            </a:xfrm>
            <a:prstGeom prst="rect">
              <a:avLst/>
            </a:prstGeom>
            <a:noFill/>
          </p:spPr>
          <p:txBody>
            <a:bodyPr wrap="square" rtlCol="0">
              <a:spAutoFit/>
            </a:bodyPr>
            <a:lstStyle/>
            <a:p>
              <a:r>
                <a:rPr lang="zh-CN" altLang="en-US" sz="4000" b="1" dirty="0">
                  <a:solidFill>
                    <a:srgbClr val="252525"/>
                  </a:solidFill>
                  <a:cs typeface="+mn-ea"/>
                  <a:sym typeface="+mn-lt"/>
                </a:rPr>
                <a:t>受害孩子家长如何做</a:t>
              </a:r>
              <a:endParaRPr lang="zh-CN" altLang="en-US" sz="4000" b="1" dirty="0">
                <a:solidFill>
                  <a:srgbClr val="252525"/>
                </a:solidFill>
                <a:cs typeface="+mn-ea"/>
                <a:sym typeface="+mn-lt"/>
              </a:endParaRPr>
            </a:p>
          </p:txBody>
        </p:sp>
        <p:cxnSp>
          <p:nvCxnSpPr>
            <p:cNvPr id="43" name="直接连接符 42"/>
            <p:cNvCxnSpPr/>
            <p:nvPr/>
          </p:nvCxnSpPr>
          <p:spPr>
            <a:xfrm>
              <a:off x="4836460" y="987019"/>
              <a:ext cx="538276" cy="0"/>
            </a:xfrm>
            <a:prstGeom prst="line">
              <a:avLst/>
            </a:prstGeom>
            <a:ln w="28575">
              <a:solidFill>
                <a:srgbClr val="A50705"/>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p:nvSpPr>
        <p:spPr>
          <a:xfrm>
            <a:off x="334963" y="2168999"/>
            <a:ext cx="4284145" cy="3754874"/>
          </a:xfrm>
          <a:prstGeom prst="rect">
            <a:avLst/>
          </a:prstGeom>
        </p:spPr>
        <p:txBody>
          <a:bodyPr wrap="square">
            <a:spAutoFit/>
          </a:bodyPr>
          <a:lstStyle/>
          <a:p>
            <a:pPr marL="285750" indent="-285750">
              <a:buClr>
                <a:srgbClr val="A50705"/>
              </a:buClr>
              <a:buFont typeface="Arial" panose="020B0604020202020204" pitchFamily="34" charset="0"/>
              <a:buChar char="•"/>
            </a:pPr>
            <a:r>
              <a:rPr lang="zh-CN" altLang="en-US" sz="1400" dirty="0"/>
              <a:t>突然对学校没兴趣或不想上学</a:t>
            </a:r>
            <a:endParaRPr lang="zh-CN" altLang="en-US" sz="1400" dirty="0"/>
          </a:p>
          <a:p>
            <a:pPr marL="285750" indent="-285750">
              <a:buClr>
                <a:srgbClr val="A50705"/>
              </a:buClr>
              <a:buFont typeface="Arial" panose="020B0604020202020204" pitchFamily="34" charset="0"/>
              <a:buChar char="•"/>
            </a:pPr>
            <a:r>
              <a:rPr lang="zh-CN" altLang="en-US" sz="1400" dirty="0"/>
              <a:t>改变平常上学的路线</a:t>
            </a:r>
            <a:endParaRPr lang="zh-CN" altLang="en-US" sz="1400" dirty="0"/>
          </a:p>
          <a:p>
            <a:pPr marL="285750" indent="-285750">
              <a:buClr>
                <a:srgbClr val="A50705"/>
              </a:buClr>
              <a:buFont typeface="Arial" panose="020B0604020202020204" pitchFamily="34" charset="0"/>
              <a:buChar char="•"/>
            </a:pPr>
            <a:r>
              <a:rPr lang="zh-CN" altLang="en-US" sz="1400" dirty="0"/>
              <a:t>成绩一落千丈</a:t>
            </a:r>
            <a:endParaRPr lang="zh-CN" altLang="en-US" sz="1400" dirty="0"/>
          </a:p>
          <a:p>
            <a:pPr marL="285750" indent="-285750">
              <a:buClr>
                <a:srgbClr val="A50705"/>
              </a:buClr>
              <a:buFont typeface="Arial" panose="020B0604020202020204" pitchFamily="34" charset="0"/>
              <a:buChar char="•"/>
            </a:pPr>
            <a:r>
              <a:rPr lang="zh-CN" altLang="en-US" sz="1400" dirty="0"/>
              <a:t>变得退缩，不参与家庭活动和学校活动，想要一个人独处</a:t>
            </a:r>
            <a:endParaRPr lang="zh-CN" altLang="en-US" sz="1400" dirty="0"/>
          </a:p>
          <a:p>
            <a:pPr marL="285750" indent="-285750">
              <a:buClr>
                <a:srgbClr val="A50705"/>
              </a:buClr>
              <a:buFont typeface="Arial" panose="020B0604020202020204" pitchFamily="34" charset="0"/>
              <a:buChar char="•"/>
            </a:pPr>
            <a:r>
              <a:rPr lang="zh-CN" altLang="en-US" sz="1400" dirty="0"/>
              <a:t>放学后很饥饿，说午饭钱搞丢了，或在学校时并不饿</a:t>
            </a:r>
            <a:endParaRPr lang="zh-CN" altLang="en-US" sz="1400" dirty="0"/>
          </a:p>
          <a:p>
            <a:pPr marL="285750" indent="-285750">
              <a:buClr>
                <a:srgbClr val="A50705"/>
              </a:buClr>
              <a:buFont typeface="Arial" panose="020B0604020202020204" pitchFamily="34" charset="0"/>
              <a:buChar char="•"/>
            </a:pPr>
            <a:r>
              <a:rPr lang="zh-CN" altLang="en-US" sz="1400" dirty="0"/>
              <a:t>拿父母的钱，编出很蹩脚的理由解释钱的去向</a:t>
            </a:r>
            <a:endParaRPr lang="zh-CN" altLang="en-US" sz="1400" dirty="0"/>
          </a:p>
          <a:p>
            <a:pPr marL="285750" indent="-285750">
              <a:buClr>
                <a:srgbClr val="A50705"/>
              </a:buClr>
              <a:buFont typeface="Arial" panose="020B0604020202020204" pitchFamily="34" charset="0"/>
              <a:buChar char="•"/>
            </a:pPr>
            <a:r>
              <a:rPr lang="zh-CN" altLang="en-US" sz="1400" dirty="0"/>
              <a:t>一回到家就直冲浴室</a:t>
            </a:r>
            <a:endParaRPr lang="zh-CN" altLang="en-US" sz="1400" dirty="0"/>
          </a:p>
          <a:p>
            <a:pPr marL="285750" indent="-285750">
              <a:buClr>
                <a:srgbClr val="A50705"/>
              </a:buClr>
              <a:buFont typeface="Arial" panose="020B0604020202020204" pitchFamily="34" charset="0"/>
              <a:buChar char="•"/>
            </a:pPr>
            <a:r>
              <a:rPr lang="zh-CN" altLang="en-US" sz="1400" dirty="0"/>
              <a:t>接听电话或收电子邮件后显示悲伤、阴郁、愤怒或彷徨</a:t>
            </a:r>
            <a:endParaRPr lang="zh-CN" altLang="en-US" sz="1400" dirty="0"/>
          </a:p>
          <a:p>
            <a:pPr marL="285750" indent="-285750">
              <a:buClr>
                <a:srgbClr val="A50705"/>
              </a:buClr>
              <a:buFont typeface="Arial" panose="020B0604020202020204" pitchFamily="34" charset="0"/>
              <a:buChar char="•"/>
            </a:pPr>
            <a:r>
              <a:rPr lang="zh-CN" altLang="en-US" sz="1400" dirty="0"/>
              <a:t>做出不想他会做的事</a:t>
            </a:r>
            <a:endParaRPr lang="zh-CN" altLang="en-US" sz="1400" dirty="0"/>
          </a:p>
          <a:p>
            <a:pPr marL="285750" indent="-285750">
              <a:buClr>
                <a:srgbClr val="A50705"/>
              </a:buClr>
              <a:buFont typeface="Arial" panose="020B0604020202020204" pitchFamily="34" charset="0"/>
              <a:buChar char="•"/>
            </a:pPr>
            <a:r>
              <a:rPr lang="zh-CN" altLang="en-US" sz="1400" dirty="0"/>
              <a:t>用贬损的言辞谈论某位同学</a:t>
            </a:r>
            <a:endParaRPr lang="zh-CN" altLang="en-US" sz="1400" dirty="0"/>
          </a:p>
          <a:p>
            <a:pPr marL="285750" indent="-285750">
              <a:buClr>
                <a:srgbClr val="A50705"/>
              </a:buClr>
              <a:buFont typeface="Arial" panose="020B0604020202020204" pitchFamily="34" charset="0"/>
              <a:buChar char="•"/>
            </a:pPr>
            <a:r>
              <a:rPr lang="zh-CN" altLang="en-US" sz="1400" dirty="0"/>
              <a:t>不再谈同学的事或每天上学的情形</a:t>
            </a:r>
            <a:endParaRPr lang="zh-CN" altLang="en-US" sz="1400" dirty="0"/>
          </a:p>
          <a:p>
            <a:pPr marL="285750" indent="-285750">
              <a:buClr>
                <a:srgbClr val="A50705"/>
              </a:buClr>
              <a:buFont typeface="Arial" panose="020B0604020202020204" pitchFamily="34" charset="0"/>
              <a:buChar char="•"/>
            </a:pPr>
            <a:r>
              <a:rPr lang="zh-CN" altLang="en-US" sz="1400" dirty="0"/>
              <a:t>校服不是不见了，就是被扯破或衣冠凌乱</a:t>
            </a:r>
            <a:endParaRPr lang="zh-CN" altLang="en-US" sz="1400" dirty="0"/>
          </a:p>
          <a:p>
            <a:pPr marL="285750" indent="-285750">
              <a:buClr>
                <a:srgbClr val="A50705"/>
              </a:buClr>
              <a:buFont typeface="Arial" panose="020B0604020202020204" pitchFamily="34" charset="0"/>
              <a:buChar char="•"/>
            </a:pPr>
            <a:r>
              <a:rPr lang="zh-CN" altLang="en-US" sz="1400" dirty="0"/>
              <a:t> 身上有伤痕却解释不清</a:t>
            </a:r>
            <a:endParaRPr lang="zh-CN" altLang="en-US" sz="1400" dirty="0"/>
          </a:p>
          <a:p>
            <a:pPr marL="285750" indent="-285750">
              <a:buClr>
                <a:srgbClr val="A50705"/>
              </a:buClr>
              <a:buFont typeface="Arial" panose="020B0604020202020204" pitchFamily="34" charset="0"/>
              <a:buChar char="•"/>
            </a:pPr>
            <a:r>
              <a:rPr lang="zh-CN" altLang="en-US" sz="1400" dirty="0"/>
              <a:t>胃痛、头痛、恐慌、失眠、嗜睡、无精打采</a:t>
            </a:r>
            <a:endParaRPr lang="zh-CN" altLang="en-US" sz="1400" dirty="0"/>
          </a:p>
        </p:txBody>
      </p:sp>
      <p:sp>
        <p:nvSpPr>
          <p:cNvPr id="23" name="矩形 22"/>
          <p:cNvSpPr/>
          <p:nvPr/>
        </p:nvSpPr>
        <p:spPr>
          <a:xfrm>
            <a:off x="8439649" y="4266558"/>
            <a:ext cx="3404049" cy="338554"/>
          </a:xfrm>
          <a:prstGeom prst="rect">
            <a:avLst/>
          </a:prstGeom>
        </p:spPr>
        <p:txBody>
          <a:bodyPr wrap="square">
            <a:spAutoFit/>
          </a:bodyPr>
          <a:lstStyle/>
          <a:p>
            <a:pPr algn="just"/>
            <a:endParaRPr lang="zh-CN" altLang="zh-CN" sz="1600" dirty="0"/>
          </a:p>
        </p:txBody>
      </p:sp>
      <p:grpSp>
        <p:nvGrpSpPr>
          <p:cNvPr id="5" name="组合 4"/>
          <p:cNvGrpSpPr/>
          <p:nvPr/>
        </p:nvGrpSpPr>
        <p:grpSpPr>
          <a:xfrm>
            <a:off x="5474825" y="1566311"/>
            <a:ext cx="3584530" cy="1077218"/>
            <a:chOff x="6318309" y="1836030"/>
            <a:chExt cx="3584530" cy="1077218"/>
          </a:xfrm>
        </p:grpSpPr>
        <p:sp>
          <p:nvSpPr>
            <p:cNvPr id="11" name="矩形 10"/>
            <p:cNvSpPr/>
            <p:nvPr/>
          </p:nvSpPr>
          <p:spPr>
            <a:xfrm>
              <a:off x="7102243" y="1836030"/>
              <a:ext cx="2800596" cy="1077218"/>
            </a:xfrm>
            <a:prstGeom prst="rect">
              <a:avLst/>
            </a:prstGeom>
          </p:spPr>
          <p:txBody>
            <a:bodyPr wrap="square">
              <a:spAutoFit/>
            </a:bodyPr>
            <a:lstStyle/>
            <a:p>
              <a:pPr algn="just"/>
              <a:r>
                <a:rPr lang="zh-CN" altLang="en-US" sz="1600" dirty="0">
                  <a:sym typeface="+mn-lt"/>
                </a:rPr>
                <a:t>直接与孩子讨论。孩子会因羞耻尴尬不愿谈论。要适时孤立，让他们知道可以信任你，随时可以得到你的协助</a:t>
              </a:r>
              <a:endParaRPr lang="zh-CN" altLang="en-US" sz="2800" b="1" dirty="0">
                <a:solidFill>
                  <a:srgbClr val="252525"/>
                </a:solidFill>
                <a:effectLst/>
                <a:cs typeface="+mn-ea"/>
                <a:sym typeface="+mn-lt"/>
              </a:endParaRPr>
            </a:p>
          </p:txBody>
        </p:sp>
        <p:pic>
          <p:nvPicPr>
            <p:cNvPr id="4" name="图片 3"/>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318309" y="1905192"/>
              <a:ext cx="800796" cy="800796"/>
            </a:xfrm>
            <a:prstGeom prst="rect">
              <a:avLst/>
            </a:prstGeom>
          </p:spPr>
        </p:pic>
      </p:grpSp>
      <p:sp>
        <p:nvSpPr>
          <p:cNvPr id="14" name="矩形 13"/>
          <p:cNvSpPr/>
          <p:nvPr/>
        </p:nvSpPr>
        <p:spPr>
          <a:xfrm>
            <a:off x="334963" y="1720526"/>
            <a:ext cx="2723823" cy="369332"/>
          </a:xfrm>
          <a:prstGeom prst="rect">
            <a:avLst/>
          </a:prstGeom>
        </p:spPr>
        <p:txBody>
          <a:bodyPr wrap="none">
            <a:spAutoFit/>
          </a:bodyPr>
          <a:lstStyle/>
          <a:p>
            <a:pPr algn="ctr"/>
            <a:r>
              <a:rPr lang="zh-CN" altLang="en-US" b="1" dirty="0">
                <a:solidFill>
                  <a:srgbClr val="252525"/>
                </a:solidFill>
                <a:effectLst/>
                <a:cs typeface="+mn-ea"/>
                <a:sym typeface="+mn-lt"/>
              </a:rPr>
              <a:t>如何判断孩子是否受欺凌</a:t>
            </a:r>
            <a:endParaRPr lang="zh-CN" altLang="en-US" b="1" dirty="0">
              <a:solidFill>
                <a:srgbClr val="252525"/>
              </a:solidFill>
              <a:effectLst/>
              <a:cs typeface="+mn-ea"/>
              <a:sym typeface="+mn-lt"/>
            </a:endParaRPr>
          </a:p>
        </p:txBody>
      </p:sp>
      <p:grpSp>
        <p:nvGrpSpPr>
          <p:cNvPr id="13" name="组合 12"/>
          <p:cNvGrpSpPr/>
          <p:nvPr/>
        </p:nvGrpSpPr>
        <p:grpSpPr>
          <a:xfrm>
            <a:off x="5531238" y="2840285"/>
            <a:ext cx="3528117" cy="830997"/>
            <a:chOff x="5531238" y="3155295"/>
            <a:chExt cx="3528117" cy="830997"/>
          </a:xfrm>
        </p:grpSpPr>
        <p:sp>
          <p:nvSpPr>
            <p:cNvPr id="17" name="矩形 16"/>
            <p:cNvSpPr/>
            <p:nvPr/>
          </p:nvSpPr>
          <p:spPr>
            <a:xfrm>
              <a:off x="6258759" y="3155295"/>
              <a:ext cx="2800596" cy="830997"/>
            </a:xfrm>
            <a:prstGeom prst="rect">
              <a:avLst/>
            </a:prstGeom>
          </p:spPr>
          <p:txBody>
            <a:bodyPr wrap="square">
              <a:spAutoFit/>
            </a:bodyPr>
            <a:lstStyle/>
            <a:p>
              <a:pPr algn="just"/>
              <a:r>
                <a:rPr lang="zh-CN" altLang="en-US" sz="1600" dirty="0">
                  <a:sym typeface="+mn-lt"/>
                </a:rPr>
                <a:t>确认学校是否对欺凌行为有所处置且学校对学校的管教和注意是适当的。</a:t>
              </a:r>
              <a:endParaRPr lang="zh-CN" altLang="en-US" sz="1600" dirty="0">
                <a:sym typeface="+mn-lt"/>
              </a:endParaRPr>
            </a:p>
          </p:txBody>
        </p:sp>
        <p:pic>
          <p:nvPicPr>
            <p:cNvPr id="7" name="图片 6"/>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531238" y="3179150"/>
              <a:ext cx="749384" cy="749384"/>
            </a:xfrm>
            <a:prstGeom prst="rect">
              <a:avLst/>
            </a:prstGeom>
          </p:spPr>
        </p:pic>
      </p:grpSp>
      <p:grpSp>
        <p:nvGrpSpPr>
          <p:cNvPr id="12" name="组合 11"/>
          <p:cNvGrpSpPr/>
          <p:nvPr/>
        </p:nvGrpSpPr>
        <p:grpSpPr>
          <a:xfrm>
            <a:off x="5543286" y="3868038"/>
            <a:ext cx="3516069" cy="1077218"/>
            <a:chOff x="5543286" y="4284819"/>
            <a:chExt cx="3516069" cy="1077218"/>
          </a:xfrm>
        </p:grpSpPr>
        <p:sp>
          <p:nvSpPr>
            <p:cNvPr id="21" name="矩形 20"/>
            <p:cNvSpPr/>
            <p:nvPr/>
          </p:nvSpPr>
          <p:spPr>
            <a:xfrm>
              <a:off x="6258759" y="4284819"/>
              <a:ext cx="2800596" cy="1077218"/>
            </a:xfrm>
            <a:prstGeom prst="rect">
              <a:avLst/>
            </a:prstGeom>
          </p:spPr>
          <p:txBody>
            <a:bodyPr wrap="square">
              <a:spAutoFit/>
            </a:bodyPr>
            <a:lstStyle/>
            <a:p>
              <a:pPr algn="just"/>
              <a:r>
                <a:rPr lang="zh-CN" altLang="en-US" sz="1600" dirty="0">
                  <a:sym typeface="+mn-lt"/>
                </a:rPr>
                <a:t>如果欺凌情形发生在往返学校的路上，应安排较年长的学生陪同上下学，或亲自接送孩子直到问题解决</a:t>
              </a:r>
              <a:endParaRPr lang="zh-CN" altLang="en-US" sz="1600" dirty="0">
                <a:sym typeface="+mn-lt"/>
              </a:endParaRPr>
            </a:p>
          </p:txBody>
        </p:sp>
        <p:pic>
          <p:nvPicPr>
            <p:cNvPr id="10" name="图片 9"/>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543286" y="4558438"/>
              <a:ext cx="715473" cy="529980"/>
            </a:xfrm>
            <a:prstGeom prst="rect">
              <a:avLst/>
            </a:prstGeom>
          </p:spPr>
        </p:pic>
      </p:grpSp>
      <p:grpSp>
        <p:nvGrpSpPr>
          <p:cNvPr id="22" name="组合 21"/>
          <p:cNvGrpSpPr/>
          <p:nvPr/>
        </p:nvGrpSpPr>
        <p:grpSpPr>
          <a:xfrm>
            <a:off x="5445928" y="5142013"/>
            <a:ext cx="3613427" cy="1323439"/>
            <a:chOff x="5445928" y="5211468"/>
            <a:chExt cx="3613427" cy="1323439"/>
          </a:xfrm>
        </p:grpSpPr>
        <p:sp>
          <p:nvSpPr>
            <p:cNvPr id="28" name="矩形 27"/>
            <p:cNvSpPr/>
            <p:nvPr/>
          </p:nvSpPr>
          <p:spPr>
            <a:xfrm>
              <a:off x="6258759" y="5211468"/>
              <a:ext cx="2800596" cy="1323439"/>
            </a:xfrm>
            <a:prstGeom prst="rect">
              <a:avLst/>
            </a:prstGeom>
          </p:spPr>
          <p:txBody>
            <a:bodyPr wrap="square">
              <a:spAutoFit/>
            </a:bodyPr>
            <a:lstStyle/>
            <a:p>
              <a:pPr algn="just"/>
              <a:r>
                <a:rPr lang="zh-CN" altLang="en-US" sz="1600" dirty="0">
                  <a:sym typeface="+mn-lt"/>
                </a:rPr>
                <a:t>如果孩子内向害羞而缺乏社交，应多帮他安排兴趣相符的社团活动以用心培养孩子适当的社交技巧并且建立自信心</a:t>
              </a:r>
              <a:endParaRPr lang="zh-CN" altLang="en-US" sz="1600" dirty="0">
                <a:sym typeface="+mn-lt"/>
              </a:endParaRPr>
            </a:p>
          </p:txBody>
        </p:sp>
        <p:pic>
          <p:nvPicPr>
            <p:cNvPr id="20" name="图片 19"/>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445928" y="5418093"/>
              <a:ext cx="910187" cy="910187"/>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_组合 1"/>
          <p:cNvGrpSpPr/>
          <p:nvPr>
            <p:custDataLst>
              <p:tags r:id="rId1"/>
            </p:custDataLst>
          </p:nvPr>
        </p:nvGrpSpPr>
        <p:grpSpPr>
          <a:xfrm>
            <a:off x="334963" y="279133"/>
            <a:ext cx="8086149" cy="765265"/>
            <a:chOff x="3722192" y="279133"/>
            <a:chExt cx="4260665" cy="765265"/>
          </a:xfrm>
        </p:grpSpPr>
        <p:sp>
          <p:nvSpPr>
            <p:cNvPr id="42" name="文本框 41"/>
            <p:cNvSpPr txBox="1"/>
            <p:nvPr/>
          </p:nvSpPr>
          <p:spPr>
            <a:xfrm>
              <a:off x="3722192" y="279133"/>
              <a:ext cx="4260665" cy="707886"/>
            </a:xfrm>
            <a:prstGeom prst="rect">
              <a:avLst/>
            </a:prstGeom>
            <a:noFill/>
          </p:spPr>
          <p:txBody>
            <a:bodyPr wrap="square" rtlCol="0">
              <a:spAutoFit/>
            </a:bodyPr>
            <a:lstStyle/>
            <a:p>
              <a:r>
                <a:rPr lang="zh-CN" altLang="en-US" sz="4000" b="1" dirty="0">
                  <a:solidFill>
                    <a:srgbClr val="252525"/>
                  </a:solidFill>
                  <a:cs typeface="+mn-ea"/>
                  <a:sym typeface="+mn-lt"/>
                </a:rPr>
                <a:t>孩子如何应对校园欺凌</a:t>
              </a:r>
              <a:endParaRPr lang="zh-CN" altLang="en-US" sz="4000" b="1" dirty="0">
                <a:solidFill>
                  <a:srgbClr val="252525"/>
                </a:solidFill>
                <a:cs typeface="+mn-ea"/>
                <a:sym typeface="+mn-lt"/>
              </a:endParaRPr>
            </a:p>
          </p:txBody>
        </p:sp>
        <p:cxnSp>
          <p:nvCxnSpPr>
            <p:cNvPr id="43" name="直接连接符 42"/>
            <p:cNvCxnSpPr/>
            <p:nvPr/>
          </p:nvCxnSpPr>
          <p:spPr>
            <a:xfrm>
              <a:off x="3769350" y="1044398"/>
              <a:ext cx="521956" cy="0"/>
            </a:xfrm>
            <a:prstGeom prst="line">
              <a:avLst/>
            </a:prstGeom>
            <a:ln w="28575">
              <a:solidFill>
                <a:srgbClr val="A50705"/>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563880" y="2333316"/>
            <a:ext cx="1417320" cy="369332"/>
          </a:xfrm>
          <a:prstGeom prst="rect">
            <a:avLst/>
          </a:prstGeom>
          <a:noFill/>
        </p:spPr>
        <p:txBody>
          <a:bodyPr wrap="square" rtlCol="0">
            <a:spAutoFit/>
          </a:bodyPr>
          <a:lstStyle/>
          <a:p>
            <a:r>
              <a:rPr lang="en-US" altLang="zh-CN" dirty="0"/>
              <a:t>1.</a:t>
            </a:r>
            <a:r>
              <a:rPr lang="zh-CN" altLang="en-US" dirty="0"/>
              <a:t>保持</a:t>
            </a:r>
            <a:r>
              <a:rPr lang="zh-CN" altLang="en-US" dirty="0">
                <a:solidFill>
                  <a:srgbClr val="A50705"/>
                </a:solidFill>
              </a:rPr>
              <a:t>镇定</a:t>
            </a:r>
            <a:endParaRPr lang="zh-CN" altLang="en-US" dirty="0">
              <a:solidFill>
                <a:srgbClr val="A50705"/>
              </a:solidFill>
            </a:endParaRPr>
          </a:p>
        </p:txBody>
      </p:sp>
      <p:sp>
        <p:nvSpPr>
          <p:cNvPr id="17" name="文本框 16"/>
          <p:cNvSpPr txBox="1"/>
          <p:nvPr/>
        </p:nvSpPr>
        <p:spPr>
          <a:xfrm>
            <a:off x="563880" y="2760028"/>
            <a:ext cx="6553200" cy="369332"/>
          </a:xfrm>
          <a:prstGeom prst="rect">
            <a:avLst/>
          </a:prstGeom>
          <a:noFill/>
        </p:spPr>
        <p:txBody>
          <a:bodyPr wrap="square" rtlCol="0">
            <a:spAutoFit/>
          </a:bodyPr>
          <a:lstStyle/>
          <a:p>
            <a:r>
              <a:rPr lang="en-US" altLang="zh-CN" dirty="0"/>
              <a:t>2.</a:t>
            </a:r>
            <a:r>
              <a:rPr lang="zh-CN" altLang="en-US" dirty="0">
                <a:solidFill>
                  <a:srgbClr val="A50705"/>
                </a:solidFill>
              </a:rPr>
              <a:t>求救。</a:t>
            </a:r>
            <a:r>
              <a:rPr lang="zh-CN" altLang="en-US" dirty="0"/>
              <a:t>向路人呼叫求助，采用异常动作引起周围人注意</a:t>
            </a:r>
            <a:endParaRPr lang="zh-CN" altLang="en-US" dirty="0"/>
          </a:p>
        </p:txBody>
      </p:sp>
      <p:sp>
        <p:nvSpPr>
          <p:cNvPr id="18" name="文本框 17"/>
          <p:cNvSpPr txBox="1"/>
          <p:nvPr/>
        </p:nvSpPr>
        <p:spPr>
          <a:xfrm>
            <a:off x="563880" y="3358704"/>
            <a:ext cx="4166164" cy="369332"/>
          </a:xfrm>
          <a:prstGeom prst="rect">
            <a:avLst/>
          </a:prstGeom>
          <a:noFill/>
        </p:spPr>
        <p:txBody>
          <a:bodyPr wrap="square" rtlCol="0">
            <a:spAutoFit/>
          </a:bodyPr>
          <a:lstStyle/>
          <a:p>
            <a:r>
              <a:rPr lang="en-US" altLang="zh-CN" dirty="0"/>
              <a:t>3.</a:t>
            </a:r>
            <a:r>
              <a:rPr lang="zh-CN" altLang="en-US" dirty="0">
                <a:solidFill>
                  <a:srgbClr val="A50705"/>
                </a:solidFill>
              </a:rPr>
              <a:t>人身安全</a:t>
            </a:r>
            <a:r>
              <a:rPr lang="zh-CN" altLang="en-US" dirty="0"/>
              <a:t>永远是第一位的</a:t>
            </a:r>
            <a:endParaRPr lang="zh-CN" altLang="en-US" dirty="0"/>
          </a:p>
        </p:txBody>
      </p:sp>
      <p:sp>
        <p:nvSpPr>
          <p:cNvPr id="10" name="矩形 9"/>
          <p:cNvSpPr/>
          <p:nvPr/>
        </p:nvSpPr>
        <p:spPr>
          <a:xfrm>
            <a:off x="731520" y="3680381"/>
            <a:ext cx="6385560" cy="646331"/>
          </a:xfrm>
          <a:prstGeom prst="rect">
            <a:avLst/>
          </a:prstGeom>
        </p:spPr>
        <p:txBody>
          <a:bodyPr wrap="square">
            <a:spAutoFit/>
          </a:bodyPr>
          <a:lstStyle/>
          <a:p>
            <a:r>
              <a:rPr lang="zh-CN" altLang="en-US" dirty="0"/>
              <a:t>可以试着通过警示性的语言击退对方，或者通过  有策略的谈话和借助环境来使自己摆脱困境。但是不要去激怒对方</a:t>
            </a:r>
            <a:endParaRPr lang="zh-CN" altLang="en-US" dirty="0"/>
          </a:p>
        </p:txBody>
      </p:sp>
      <p:sp>
        <p:nvSpPr>
          <p:cNvPr id="20" name="文本框 19"/>
          <p:cNvSpPr txBox="1"/>
          <p:nvPr/>
        </p:nvSpPr>
        <p:spPr>
          <a:xfrm>
            <a:off x="563880" y="4556056"/>
            <a:ext cx="6553200" cy="369332"/>
          </a:xfrm>
          <a:prstGeom prst="rect">
            <a:avLst/>
          </a:prstGeom>
          <a:noFill/>
        </p:spPr>
        <p:txBody>
          <a:bodyPr wrap="square" rtlCol="0">
            <a:spAutoFit/>
          </a:bodyPr>
          <a:lstStyle/>
          <a:p>
            <a:r>
              <a:rPr lang="en-US" altLang="zh-CN" dirty="0"/>
              <a:t>4.</a:t>
            </a:r>
            <a:r>
              <a:rPr lang="zh-CN" altLang="en-US" dirty="0"/>
              <a:t>在学校不主动与同学发生冲突，一旦发生及时找老师解决</a:t>
            </a:r>
            <a:endParaRPr lang="zh-CN" altLang="en-US" dirty="0"/>
          </a:p>
        </p:txBody>
      </p:sp>
      <p:sp>
        <p:nvSpPr>
          <p:cNvPr id="21" name="文本框 20"/>
          <p:cNvSpPr txBox="1"/>
          <p:nvPr/>
        </p:nvSpPr>
        <p:spPr>
          <a:xfrm>
            <a:off x="563880" y="5154732"/>
            <a:ext cx="6553200" cy="646331"/>
          </a:xfrm>
          <a:prstGeom prst="rect">
            <a:avLst/>
          </a:prstGeom>
          <a:noFill/>
        </p:spPr>
        <p:txBody>
          <a:bodyPr wrap="square" rtlCol="0">
            <a:spAutoFit/>
          </a:bodyPr>
          <a:lstStyle/>
          <a:p>
            <a:r>
              <a:rPr lang="en-US" altLang="zh-CN" dirty="0"/>
              <a:t>5.</a:t>
            </a:r>
            <a:r>
              <a:rPr lang="zh-CN" altLang="en-US" dirty="0"/>
              <a:t>告诉孩子如果遭遇校园欺凌时间一定要告诉家长，不管遭遇了怎样的恐吓，不要自己承受身体和心理上的创伤</a:t>
            </a:r>
            <a:endParaRPr lang="zh-CN" altLang="en-US" dirty="0"/>
          </a:p>
        </p:txBody>
      </p:sp>
      <p:pic>
        <p:nvPicPr>
          <p:cNvPr id="14" name="图片 13"/>
          <p:cNvPicPr>
            <a:picLocks noChangeAspect="1"/>
          </p:cNvPicPr>
          <p:nvPr/>
        </p:nvPicPr>
        <p:blipFill>
          <a:blip r:embed="rId2"/>
          <a:stretch>
            <a:fillRect/>
          </a:stretch>
        </p:blipFill>
        <p:spPr>
          <a:xfrm>
            <a:off x="7634817" y="0"/>
            <a:ext cx="456057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1"/>
          <p:cNvSpPr/>
          <p:nvPr>
            <p:custDataLst>
              <p:tags r:id="rId1"/>
            </p:custDataLst>
          </p:nvPr>
        </p:nvSpPr>
        <p:spPr>
          <a:xfrm>
            <a:off x="0" y="0"/>
            <a:ext cx="12192000" cy="1905000"/>
          </a:xfrm>
          <a:prstGeom prst="rect">
            <a:avLst/>
          </a:prstGeom>
          <a:solidFill>
            <a:srgbClr val="25252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grpSp>
        <p:nvGrpSpPr>
          <p:cNvPr id="35" name="组合 34"/>
          <p:cNvGrpSpPr/>
          <p:nvPr/>
        </p:nvGrpSpPr>
        <p:grpSpPr>
          <a:xfrm>
            <a:off x="268288" y="447592"/>
            <a:ext cx="4747617" cy="847056"/>
            <a:chOff x="565306" y="1208432"/>
            <a:chExt cx="3483811" cy="847056"/>
          </a:xfrm>
        </p:grpSpPr>
        <p:sp>
          <p:nvSpPr>
            <p:cNvPr id="37" name="文本框 36"/>
            <p:cNvSpPr txBox="1"/>
            <p:nvPr/>
          </p:nvSpPr>
          <p:spPr>
            <a:xfrm>
              <a:off x="565306" y="1208432"/>
              <a:ext cx="3483811" cy="707886"/>
            </a:xfrm>
            <a:prstGeom prst="rect">
              <a:avLst/>
            </a:prstGeom>
            <a:noFill/>
          </p:spPr>
          <p:txBody>
            <a:bodyPr wrap="square" rtlCol="0">
              <a:spAutoFit/>
            </a:bodyPr>
            <a:lstStyle/>
            <a:p>
              <a:r>
                <a:rPr lang="zh-CN" altLang="en-US" sz="4000" b="1" dirty="0">
                  <a:solidFill>
                    <a:schemeClr val="bg1"/>
                  </a:solidFill>
                  <a:cs typeface="+mn-ea"/>
                  <a:sym typeface="+mn-lt"/>
                </a:rPr>
                <a:t>专家观点</a:t>
              </a:r>
              <a:endParaRPr lang="zh-CN" altLang="en-US" sz="4000" b="1" dirty="0">
                <a:solidFill>
                  <a:schemeClr val="bg1"/>
                </a:solidFill>
                <a:cs typeface="+mn-ea"/>
                <a:sym typeface="+mn-lt"/>
              </a:endParaRPr>
            </a:p>
          </p:txBody>
        </p:sp>
        <p:cxnSp>
          <p:nvCxnSpPr>
            <p:cNvPr id="38" name="直接连接符 37"/>
            <p:cNvCxnSpPr/>
            <p:nvPr/>
          </p:nvCxnSpPr>
          <p:spPr>
            <a:xfrm>
              <a:off x="614232" y="2055488"/>
              <a:ext cx="849071" cy="0"/>
            </a:xfrm>
            <a:prstGeom prst="line">
              <a:avLst/>
            </a:prstGeom>
            <a:ln w="28575">
              <a:solidFill>
                <a:srgbClr val="A50705"/>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2080225" y="2320220"/>
            <a:ext cx="4999037" cy="2301288"/>
            <a:chOff x="2895283" y="2320220"/>
            <a:chExt cx="4999037" cy="2301288"/>
          </a:xfrm>
        </p:grpSpPr>
        <p:sp>
          <p:nvSpPr>
            <p:cNvPr id="3" name="矩形 2"/>
            <p:cNvSpPr/>
            <p:nvPr/>
          </p:nvSpPr>
          <p:spPr>
            <a:xfrm>
              <a:off x="2895283" y="2805626"/>
              <a:ext cx="4999037" cy="1815882"/>
            </a:xfrm>
            <a:prstGeom prst="rect">
              <a:avLst/>
            </a:prstGeom>
          </p:spPr>
          <p:txBody>
            <a:bodyPr>
              <a:spAutoFit/>
            </a:bodyPr>
            <a:lstStyle/>
            <a:p>
              <a:r>
                <a:rPr lang="zh-CN" altLang="zh-CN" sz="1600" dirty="0"/>
                <a:t>指出，社会的帮助、救济机制越来越多，从学生角度来说，要相信政府和司法机关能够帮助他们。遇到严重的校园欺凌现象时，可以寻求公权力的救济，比如向公安机关报警，找老师和教育行政部门反映相关问题。另外，所谓的这种伤害，在某种程度上是我们成长过程中遇到的困难和挫折，要学会让自己身心强大起来，让自己在困难和挫折中进一步成长</a:t>
              </a:r>
              <a:endParaRPr lang="zh-CN" altLang="en-US" sz="1600" dirty="0"/>
            </a:p>
          </p:txBody>
        </p:sp>
        <p:sp>
          <p:nvSpPr>
            <p:cNvPr id="4" name="矩形 3"/>
            <p:cNvSpPr/>
            <p:nvPr/>
          </p:nvSpPr>
          <p:spPr>
            <a:xfrm>
              <a:off x="2895283" y="2320220"/>
              <a:ext cx="1107996" cy="461665"/>
            </a:xfrm>
            <a:prstGeom prst="rect">
              <a:avLst/>
            </a:prstGeom>
          </p:spPr>
          <p:txBody>
            <a:bodyPr wrap="none">
              <a:spAutoFit/>
            </a:bodyPr>
            <a:lstStyle/>
            <a:p>
              <a:r>
                <a:rPr lang="zh-CN" altLang="zh-CN" sz="2400" b="1" dirty="0">
                  <a:solidFill>
                    <a:srgbClr val="252525"/>
                  </a:solidFill>
                  <a:cs typeface="+mn-ea"/>
                </a:rPr>
                <a:t>佟丽华</a:t>
              </a:r>
              <a:endParaRPr lang="zh-CN" altLang="en-US" sz="2400" b="1" dirty="0">
                <a:solidFill>
                  <a:srgbClr val="252525"/>
                </a:solidFill>
                <a:cs typeface="+mn-ea"/>
              </a:endParaRPr>
            </a:p>
          </p:txBody>
        </p:sp>
      </p:grpSp>
      <p:pic>
        <p:nvPicPr>
          <p:cNvPr id="6" name="图片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339340" y="0"/>
            <a:ext cx="1905000" cy="1905000"/>
          </a:xfrm>
          <a:prstGeom prst="rect">
            <a:avLst/>
          </a:prstGeom>
        </p:spPr>
      </p:pic>
      <p:pic>
        <p:nvPicPr>
          <p:cNvPr id="7" name="图片 6"/>
          <p:cNvPicPr>
            <a:picLocks noChangeAspect="1"/>
          </p:cNvPicPr>
          <p:nvPr/>
        </p:nvPicPr>
        <p:blipFill rotWithShape="1">
          <a:blip r:embed="rId3"/>
          <a:srcRect l="21294" r="8804" b="26098"/>
          <a:stretch>
            <a:fillRect/>
          </a:stretch>
        </p:blipFill>
        <p:spPr>
          <a:xfrm>
            <a:off x="334963" y="2431615"/>
            <a:ext cx="1704622" cy="2004918"/>
          </a:xfrm>
          <a:prstGeom prst="rect">
            <a:avLst/>
          </a:prstGeom>
        </p:spPr>
      </p:pic>
      <p:sp>
        <p:nvSpPr>
          <p:cNvPr id="9" name="矩形 8"/>
          <p:cNvSpPr/>
          <p:nvPr/>
        </p:nvSpPr>
        <p:spPr>
          <a:xfrm>
            <a:off x="2039585" y="4798550"/>
            <a:ext cx="5039677" cy="1323439"/>
          </a:xfrm>
          <a:prstGeom prst="rect">
            <a:avLst/>
          </a:prstGeom>
        </p:spPr>
        <p:txBody>
          <a:bodyPr>
            <a:spAutoFit/>
          </a:bodyPr>
          <a:lstStyle/>
          <a:p>
            <a:r>
              <a:rPr lang="zh-CN" altLang="zh-CN" sz="1600" dirty="0">
                <a:solidFill>
                  <a:srgbClr val="A50705"/>
                </a:solidFill>
              </a:rPr>
              <a:t>《反校园欺凌手册》</a:t>
            </a:r>
            <a:r>
              <a:rPr lang="zh-CN" altLang="zh-CN" sz="1600" dirty="0"/>
              <a:t>列举了处理校园欺凌的基本原则排在首位的是“关爱每一个学生，避免标签化。”佟丽华强调，“尤其老师不负责任的引导、诱导，非常容易导致语言欺凌和社交欺凌，身体欺凌也容易伴随产生。”</a:t>
            </a:r>
            <a:endParaRPr lang="zh-CN" altLang="en-US" sz="1600" dirty="0"/>
          </a:p>
        </p:txBody>
      </p:sp>
      <p:sp>
        <p:nvSpPr>
          <p:cNvPr id="10" name="矩形 9"/>
          <p:cNvSpPr/>
          <p:nvPr/>
        </p:nvSpPr>
        <p:spPr>
          <a:xfrm>
            <a:off x="7360356" y="2805626"/>
            <a:ext cx="4617155" cy="830997"/>
          </a:xfrm>
          <a:prstGeom prst="rect">
            <a:avLst/>
          </a:prstGeom>
        </p:spPr>
        <p:txBody>
          <a:bodyPr>
            <a:spAutoFit/>
          </a:bodyPr>
          <a:lstStyle/>
          <a:p>
            <a:r>
              <a:rPr lang="zh-CN" altLang="zh-CN" sz="1600" dirty="0"/>
              <a:t>澳大利亚南澳大学的里戈比认为：我不认为法律是解决校园欺凌问题的成功途径。在很多情况下，它仅仅是在提醒孩子，他们的所作所为是错的</a:t>
            </a:r>
            <a:endParaRPr lang="zh-CN" altLang="en-US" sz="1600" dirty="0"/>
          </a:p>
        </p:txBody>
      </p:sp>
      <p:sp>
        <p:nvSpPr>
          <p:cNvPr id="11" name="矩形 10"/>
          <p:cNvSpPr/>
          <p:nvPr/>
        </p:nvSpPr>
        <p:spPr>
          <a:xfrm>
            <a:off x="7360356" y="2343961"/>
            <a:ext cx="1107996" cy="461665"/>
          </a:xfrm>
          <a:prstGeom prst="rect">
            <a:avLst/>
          </a:prstGeom>
        </p:spPr>
        <p:txBody>
          <a:bodyPr wrap="none">
            <a:spAutoFit/>
          </a:bodyPr>
          <a:lstStyle/>
          <a:p>
            <a:r>
              <a:rPr lang="zh-CN" altLang="zh-CN" sz="2400" b="1" dirty="0">
                <a:solidFill>
                  <a:srgbClr val="252525"/>
                </a:solidFill>
                <a:cs typeface="+mn-ea"/>
              </a:rPr>
              <a:t>里戈比</a:t>
            </a:r>
            <a:endParaRPr lang="zh-CN" altLang="en-US" sz="2400" b="1" dirty="0">
              <a:solidFill>
                <a:srgbClr val="252525"/>
              </a:solidFill>
              <a:cs typeface="+mn-ea"/>
            </a:endParaRPr>
          </a:p>
        </p:txBody>
      </p:sp>
      <p:sp>
        <p:nvSpPr>
          <p:cNvPr id="13" name="矩形 12"/>
          <p:cNvSpPr/>
          <p:nvPr/>
        </p:nvSpPr>
        <p:spPr>
          <a:xfrm>
            <a:off x="7360356" y="4798550"/>
            <a:ext cx="4301066" cy="830997"/>
          </a:xfrm>
          <a:prstGeom prst="rect">
            <a:avLst/>
          </a:prstGeom>
        </p:spPr>
        <p:txBody>
          <a:bodyPr>
            <a:spAutoFit/>
          </a:bodyPr>
          <a:lstStyle/>
          <a:p>
            <a:r>
              <a:rPr lang="zh-CN" altLang="zh-CN" sz="1600" dirty="0"/>
              <a:t>一些专家还认为，教孩子如何积极参加社交活动而非仅仅做一个旁观者，是解决这个问题的另一个有效途径。</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A_矩形 29"/>
          <p:cNvSpPr/>
          <p:nvPr>
            <p:custDataLst>
              <p:tags r:id="rId1"/>
            </p:custDataLst>
          </p:nvPr>
        </p:nvSpPr>
        <p:spPr>
          <a:xfrm>
            <a:off x="0" y="-1"/>
            <a:ext cx="12192000" cy="6858001"/>
          </a:xfrm>
          <a:prstGeom prst="rect">
            <a:avLst/>
          </a:prstGeom>
          <a:solidFill>
            <a:srgbClr val="25252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8" name="文本框 27"/>
          <p:cNvSpPr txBox="1"/>
          <p:nvPr/>
        </p:nvSpPr>
        <p:spPr>
          <a:xfrm>
            <a:off x="995554" y="2931138"/>
            <a:ext cx="3994964" cy="923330"/>
          </a:xfrm>
          <a:prstGeom prst="rect">
            <a:avLst/>
          </a:prstGeom>
          <a:noFill/>
        </p:spPr>
        <p:txBody>
          <a:bodyPr wrap="square" rtlCol="0">
            <a:spAutoFit/>
          </a:bodyPr>
          <a:lstStyle/>
          <a:p>
            <a:r>
              <a:rPr lang="en-US" altLang="zh-CN" sz="5400" dirty="0">
                <a:solidFill>
                  <a:schemeClr val="bg1"/>
                </a:solidFill>
                <a:cs typeface="+mn-ea"/>
                <a:sym typeface="+mn-lt"/>
              </a:rPr>
              <a:t>CONTENTS</a:t>
            </a:r>
            <a:endParaRPr lang="zh-CN" altLang="en-US" sz="5400" dirty="0">
              <a:solidFill>
                <a:schemeClr val="bg1"/>
              </a:solidFill>
              <a:cs typeface="+mn-ea"/>
              <a:sym typeface="+mn-lt"/>
            </a:endParaRPr>
          </a:p>
        </p:txBody>
      </p:sp>
      <p:sp>
        <p:nvSpPr>
          <p:cNvPr id="15" name="矩形 14"/>
          <p:cNvSpPr/>
          <p:nvPr/>
        </p:nvSpPr>
        <p:spPr>
          <a:xfrm>
            <a:off x="8078211" y="665608"/>
            <a:ext cx="2698175" cy="523220"/>
          </a:xfrm>
          <a:prstGeom prst="rect">
            <a:avLst/>
          </a:prstGeom>
        </p:spPr>
        <p:txBody>
          <a:bodyPr wrap="none">
            <a:spAutoFit/>
          </a:bodyPr>
          <a:lstStyle/>
          <a:p>
            <a:pPr algn="ctr"/>
            <a:r>
              <a:rPr lang="zh-CN" altLang="en-US" sz="2800" b="1" dirty="0">
                <a:solidFill>
                  <a:schemeClr val="bg1">
                    <a:lumMod val="75000"/>
                  </a:schemeClr>
                </a:solidFill>
                <a:effectLst/>
                <a:cs typeface="+mn-ea"/>
                <a:sym typeface="+mn-lt"/>
              </a:rPr>
              <a:t>校园欺凌是什么</a:t>
            </a:r>
            <a:endParaRPr lang="zh-CN" altLang="en-US" sz="2800" b="1" dirty="0">
              <a:solidFill>
                <a:schemeClr val="bg1">
                  <a:lumMod val="75000"/>
                </a:schemeClr>
              </a:solidFill>
              <a:effectLst/>
              <a:cs typeface="+mn-ea"/>
              <a:sym typeface="+mn-lt"/>
            </a:endParaRPr>
          </a:p>
        </p:txBody>
      </p:sp>
      <p:sp>
        <p:nvSpPr>
          <p:cNvPr id="54" name="矩形 53"/>
          <p:cNvSpPr/>
          <p:nvPr/>
        </p:nvSpPr>
        <p:spPr>
          <a:xfrm>
            <a:off x="8098637" y="1661801"/>
            <a:ext cx="2698176" cy="523220"/>
          </a:xfrm>
          <a:prstGeom prst="rect">
            <a:avLst/>
          </a:prstGeom>
        </p:spPr>
        <p:txBody>
          <a:bodyPr wrap="none">
            <a:spAutoFit/>
          </a:bodyPr>
          <a:lstStyle/>
          <a:p>
            <a:pPr algn="ctr"/>
            <a:r>
              <a:rPr lang="zh-CN" altLang="en-US" sz="2800" b="1" dirty="0">
                <a:solidFill>
                  <a:schemeClr val="bg1">
                    <a:lumMod val="75000"/>
                  </a:schemeClr>
                </a:solidFill>
                <a:effectLst/>
                <a:cs typeface="+mn-ea"/>
                <a:sym typeface="+mn-lt"/>
              </a:rPr>
              <a:t>校园欺凌的表现</a:t>
            </a:r>
            <a:endParaRPr lang="zh-CN" altLang="en-US" sz="2800" b="1" dirty="0">
              <a:solidFill>
                <a:schemeClr val="bg1">
                  <a:lumMod val="75000"/>
                </a:schemeClr>
              </a:solidFill>
              <a:effectLst/>
              <a:cs typeface="+mn-ea"/>
              <a:sym typeface="+mn-lt"/>
            </a:endParaRPr>
          </a:p>
        </p:txBody>
      </p:sp>
      <p:grpSp>
        <p:nvGrpSpPr>
          <p:cNvPr id="43" name="组合 42"/>
          <p:cNvGrpSpPr/>
          <p:nvPr/>
        </p:nvGrpSpPr>
        <p:grpSpPr>
          <a:xfrm>
            <a:off x="6989372" y="1564150"/>
            <a:ext cx="1040590" cy="707886"/>
            <a:chOff x="7024756" y="787736"/>
            <a:chExt cx="1040590" cy="707886"/>
          </a:xfrm>
        </p:grpSpPr>
        <p:sp>
          <p:nvSpPr>
            <p:cNvPr id="44" name="文本框 43"/>
            <p:cNvSpPr txBox="1"/>
            <p:nvPr/>
          </p:nvSpPr>
          <p:spPr>
            <a:xfrm>
              <a:off x="7024756" y="787736"/>
              <a:ext cx="1040590" cy="707886"/>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4000" dirty="0">
                  <a:solidFill>
                    <a:srgbClr val="A50705"/>
                  </a:solidFill>
                  <a:latin typeface="+mn-lt"/>
                  <a:ea typeface="+mn-ea"/>
                  <a:cs typeface="+mn-ea"/>
                  <a:sym typeface="+mn-lt"/>
                </a:rPr>
                <a:t>02</a:t>
              </a:r>
              <a:endParaRPr lang="zh-CN" altLang="en-US" sz="4000" dirty="0">
                <a:solidFill>
                  <a:srgbClr val="A50705"/>
                </a:solidFill>
                <a:latin typeface="+mn-lt"/>
                <a:ea typeface="+mn-ea"/>
                <a:cs typeface="+mn-ea"/>
                <a:sym typeface="+mn-lt"/>
              </a:endParaRPr>
            </a:p>
          </p:txBody>
        </p:sp>
        <p:cxnSp>
          <p:nvCxnSpPr>
            <p:cNvPr id="45" name="直接连接符 44"/>
            <p:cNvCxnSpPr/>
            <p:nvPr/>
          </p:nvCxnSpPr>
          <p:spPr>
            <a:xfrm flipH="1">
              <a:off x="7772043" y="950708"/>
              <a:ext cx="160422" cy="465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0" name="矩形 59"/>
          <p:cNvSpPr/>
          <p:nvPr/>
        </p:nvSpPr>
        <p:spPr>
          <a:xfrm>
            <a:off x="8139951" y="2647358"/>
            <a:ext cx="2698175" cy="523220"/>
          </a:xfrm>
          <a:prstGeom prst="rect">
            <a:avLst/>
          </a:prstGeom>
        </p:spPr>
        <p:txBody>
          <a:bodyPr wrap="none">
            <a:spAutoFit/>
          </a:bodyPr>
          <a:lstStyle/>
          <a:p>
            <a:pPr algn="ctr"/>
            <a:r>
              <a:rPr lang="zh-CN" altLang="en-US" sz="2800" b="1" dirty="0">
                <a:solidFill>
                  <a:schemeClr val="bg1">
                    <a:lumMod val="75000"/>
                  </a:schemeClr>
                </a:solidFill>
                <a:effectLst/>
                <a:cs typeface="+mn-ea"/>
                <a:sym typeface="+mn-lt"/>
              </a:rPr>
              <a:t>校园欺凌的特点</a:t>
            </a:r>
            <a:endParaRPr lang="zh-CN" altLang="en-US" sz="2800" b="1" dirty="0">
              <a:solidFill>
                <a:schemeClr val="bg1">
                  <a:lumMod val="75000"/>
                </a:schemeClr>
              </a:solidFill>
              <a:effectLst/>
              <a:cs typeface="+mn-ea"/>
              <a:sym typeface="+mn-lt"/>
            </a:endParaRPr>
          </a:p>
        </p:txBody>
      </p:sp>
      <p:sp>
        <p:nvSpPr>
          <p:cNvPr id="66" name="矩形 65"/>
          <p:cNvSpPr/>
          <p:nvPr/>
        </p:nvSpPr>
        <p:spPr>
          <a:xfrm>
            <a:off x="8139951" y="3643727"/>
            <a:ext cx="2698175" cy="523220"/>
          </a:xfrm>
          <a:prstGeom prst="rect">
            <a:avLst/>
          </a:prstGeom>
        </p:spPr>
        <p:txBody>
          <a:bodyPr wrap="none">
            <a:spAutoFit/>
          </a:bodyPr>
          <a:lstStyle/>
          <a:p>
            <a:pPr algn="ctr"/>
            <a:r>
              <a:rPr lang="zh-CN" altLang="en-US" sz="2800" b="1" dirty="0">
                <a:solidFill>
                  <a:schemeClr val="bg1">
                    <a:lumMod val="75000"/>
                  </a:schemeClr>
                </a:solidFill>
                <a:cs typeface="+mn-ea"/>
                <a:sym typeface="+mn-lt"/>
              </a:rPr>
              <a:t>校园欺凌的危害</a:t>
            </a:r>
            <a:endParaRPr lang="zh-CN" altLang="en-US" sz="2800" b="1" dirty="0">
              <a:solidFill>
                <a:schemeClr val="bg1">
                  <a:lumMod val="75000"/>
                </a:schemeClr>
              </a:solidFill>
              <a:effectLst/>
              <a:cs typeface="+mn-ea"/>
              <a:sym typeface="+mn-lt"/>
            </a:endParaRPr>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t="10578" b="20896"/>
          <a:stretch>
            <a:fillRect/>
          </a:stretch>
        </p:blipFill>
        <p:spPr>
          <a:xfrm>
            <a:off x="-60766" y="-1"/>
            <a:ext cx="6149250" cy="6858001"/>
          </a:xfrm>
          <a:prstGeom prst="rect">
            <a:avLst/>
          </a:prstGeom>
        </p:spPr>
      </p:pic>
      <p:grpSp>
        <p:nvGrpSpPr>
          <p:cNvPr id="6" name="组合 5"/>
          <p:cNvGrpSpPr/>
          <p:nvPr/>
        </p:nvGrpSpPr>
        <p:grpSpPr>
          <a:xfrm>
            <a:off x="6976855" y="567781"/>
            <a:ext cx="1040590" cy="707886"/>
            <a:chOff x="6976855" y="280682"/>
            <a:chExt cx="1040590" cy="707886"/>
          </a:xfrm>
        </p:grpSpPr>
        <p:sp>
          <p:nvSpPr>
            <p:cNvPr id="17" name="文本框 16"/>
            <p:cNvSpPr txBox="1"/>
            <p:nvPr/>
          </p:nvSpPr>
          <p:spPr>
            <a:xfrm>
              <a:off x="6976855" y="280682"/>
              <a:ext cx="1040590" cy="707886"/>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4000" dirty="0">
                  <a:solidFill>
                    <a:srgbClr val="A50705"/>
                  </a:solidFill>
                  <a:latin typeface="+mn-lt"/>
                  <a:ea typeface="+mn-ea"/>
                  <a:cs typeface="+mn-ea"/>
                  <a:sym typeface="+mn-lt"/>
                </a:rPr>
                <a:t>01</a:t>
              </a:r>
              <a:endParaRPr lang="zh-CN" altLang="en-US" sz="4000" dirty="0">
                <a:solidFill>
                  <a:srgbClr val="A50705"/>
                </a:solidFill>
                <a:latin typeface="+mn-lt"/>
                <a:ea typeface="+mn-ea"/>
                <a:cs typeface="+mn-ea"/>
                <a:sym typeface="+mn-lt"/>
              </a:endParaRPr>
            </a:p>
          </p:txBody>
        </p:sp>
        <p:cxnSp>
          <p:nvCxnSpPr>
            <p:cNvPr id="22" name="直接连接符 21"/>
            <p:cNvCxnSpPr/>
            <p:nvPr/>
          </p:nvCxnSpPr>
          <p:spPr>
            <a:xfrm flipH="1">
              <a:off x="7695345" y="444449"/>
              <a:ext cx="160422" cy="465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6946082" y="2560519"/>
            <a:ext cx="1040590" cy="707886"/>
            <a:chOff x="6946082" y="2228276"/>
            <a:chExt cx="1040590" cy="707886"/>
          </a:xfrm>
        </p:grpSpPr>
        <p:sp>
          <p:nvSpPr>
            <p:cNvPr id="47" name="文本框 46"/>
            <p:cNvSpPr txBox="1"/>
            <p:nvPr/>
          </p:nvSpPr>
          <p:spPr>
            <a:xfrm>
              <a:off x="6946082" y="2228276"/>
              <a:ext cx="1040590" cy="707886"/>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4000" dirty="0">
                  <a:solidFill>
                    <a:srgbClr val="A50705"/>
                  </a:solidFill>
                  <a:latin typeface="+mn-lt"/>
                  <a:ea typeface="+mn-ea"/>
                  <a:cs typeface="+mn-ea"/>
                  <a:sym typeface="+mn-lt"/>
                </a:rPr>
                <a:t>03</a:t>
              </a:r>
              <a:endParaRPr lang="zh-CN" altLang="en-US" sz="4000" dirty="0">
                <a:solidFill>
                  <a:srgbClr val="A50705"/>
                </a:solidFill>
                <a:latin typeface="+mn-lt"/>
                <a:ea typeface="+mn-ea"/>
                <a:cs typeface="+mn-ea"/>
                <a:sym typeface="+mn-lt"/>
              </a:endParaRPr>
            </a:p>
          </p:txBody>
        </p:sp>
        <p:cxnSp>
          <p:nvCxnSpPr>
            <p:cNvPr id="23" name="直接连接符 22"/>
            <p:cNvCxnSpPr/>
            <p:nvPr/>
          </p:nvCxnSpPr>
          <p:spPr>
            <a:xfrm flipH="1">
              <a:off x="7736659" y="2349691"/>
              <a:ext cx="160422" cy="465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6927450" y="3556888"/>
            <a:ext cx="1040590" cy="707886"/>
            <a:chOff x="6927450" y="3620161"/>
            <a:chExt cx="1040590" cy="707886"/>
          </a:xfrm>
        </p:grpSpPr>
        <p:sp>
          <p:nvSpPr>
            <p:cNvPr id="59" name="文本框 58"/>
            <p:cNvSpPr txBox="1"/>
            <p:nvPr/>
          </p:nvSpPr>
          <p:spPr>
            <a:xfrm>
              <a:off x="6927450" y="3620161"/>
              <a:ext cx="1040590" cy="707886"/>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4000" dirty="0">
                  <a:solidFill>
                    <a:srgbClr val="A50705"/>
                  </a:solidFill>
                  <a:latin typeface="+mn-lt"/>
                  <a:ea typeface="+mn-ea"/>
                  <a:cs typeface="+mn-ea"/>
                  <a:sym typeface="+mn-lt"/>
                </a:rPr>
                <a:t>04</a:t>
              </a:r>
              <a:endParaRPr lang="zh-CN" altLang="en-US" sz="4000" dirty="0">
                <a:solidFill>
                  <a:srgbClr val="A50705"/>
                </a:solidFill>
                <a:latin typeface="+mn-lt"/>
                <a:ea typeface="+mn-ea"/>
                <a:cs typeface="+mn-ea"/>
                <a:sym typeface="+mn-lt"/>
              </a:endParaRPr>
            </a:p>
          </p:txBody>
        </p:sp>
        <p:cxnSp>
          <p:nvCxnSpPr>
            <p:cNvPr id="24" name="直接连接符 23"/>
            <p:cNvCxnSpPr/>
            <p:nvPr/>
          </p:nvCxnSpPr>
          <p:spPr>
            <a:xfrm flipH="1">
              <a:off x="7672313" y="3736082"/>
              <a:ext cx="160422" cy="465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6927450" y="4553257"/>
            <a:ext cx="1040590" cy="707886"/>
            <a:chOff x="6927450" y="3620161"/>
            <a:chExt cx="1040590" cy="707886"/>
          </a:xfrm>
        </p:grpSpPr>
        <p:sp>
          <p:nvSpPr>
            <p:cNvPr id="29" name="文本框 28"/>
            <p:cNvSpPr txBox="1"/>
            <p:nvPr/>
          </p:nvSpPr>
          <p:spPr>
            <a:xfrm>
              <a:off x="6927450" y="3620161"/>
              <a:ext cx="1040590" cy="707886"/>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4000" dirty="0">
                  <a:solidFill>
                    <a:srgbClr val="A50705"/>
                  </a:solidFill>
                  <a:latin typeface="+mn-lt"/>
                  <a:ea typeface="+mn-ea"/>
                  <a:cs typeface="+mn-ea"/>
                  <a:sym typeface="+mn-lt"/>
                </a:rPr>
                <a:t>05</a:t>
              </a:r>
              <a:endParaRPr lang="zh-CN" altLang="en-US" sz="4000" dirty="0">
                <a:solidFill>
                  <a:srgbClr val="A50705"/>
                </a:solidFill>
                <a:latin typeface="+mn-lt"/>
                <a:ea typeface="+mn-ea"/>
                <a:cs typeface="+mn-ea"/>
                <a:sym typeface="+mn-lt"/>
              </a:endParaRPr>
            </a:p>
          </p:txBody>
        </p:sp>
        <p:cxnSp>
          <p:nvCxnSpPr>
            <p:cNvPr id="30" name="直接连接符 29"/>
            <p:cNvCxnSpPr/>
            <p:nvPr/>
          </p:nvCxnSpPr>
          <p:spPr>
            <a:xfrm flipH="1">
              <a:off x="7672313" y="3736082"/>
              <a:ext cx="160422" cy="465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6927450" y="5549626"/>
            <a:ext cx="1040590" cy="707886"/>
            <a:chOff x="6927450" y="3620161"/>
            <a:chExt cx="1040590" cy="707886"/>
          </a:xfrm>
        </p:grpSpPr>
        <p:sp>
          <p:nvSpPr>
            <p:cNvPr id="32" name="文本框 31"/>
            <p:cNvSpPr txBox="1"/>
            <p:nvPr/>
          </p:nvSpPr>
          <p:spPr>
            <a:xfrm>
              <a:off x="6927450" y="3620161"/>
              <a:ext cx="1040590" cy="707886"/>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4000" dirty="0">
                  <a:solidFill>
                    <a:srgbClr val="A50705"/>
                  </a:solidFill>
                  <a:latin typeface="+mn-lt"/>
                  <a:ea typeface="+mn-ea"/>
                  <a:cs typeface="+mn-ea"/>
                  <a:sym typeface="+mn-lt"/>
                </a:rPr>
                <a:t>06</a:t>
              </a:r>
              <a:endParaRPr lang="zh-CN" altLang="en-US" sz="4000" dirty="0">
                <a:solidFill>
                  <a:srgbClr val="A50705"/>
                </a:solidFill>
                <a:latin typeface="+mn-lt"/>
                <a:ea typeface="+mn-ea"/>
                <a:cs typeface="+mn-ea"/>
                <a:sym typeface="+mn-lt"/>
              </a:endParaRPr>
            </a:p>
          </p:txBody>
        </p:sp>
        <p:cxnSp>
          <p:nvCxnSpPr>
            <p:cNvPr id="33" name="直接连接符 32"/>
            <p:cNvCxnSpPr/>
            <p:nvPr/>
          </p:nvCxnSpPr>
          <p:spPr>
            <a:xfrm flipH="1">
              <a:off x="7672313" y="3736082"/>
              <a:ext cx="160422" cy="465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4" name="矩形 33"/>
          <p:cNvSpPr/>
          <p:nvPr/>
        </p:nvSpPr>
        <p:spPr>
          <a:xfrm>
            <a:off x="8139951" y="4640096"/>
            <a:ext cx="2698175" cy="523220"/>
          </a:xfrm>
          <a:prstGeom prst="rect">
            <a:avLst/>
          </a:prstGeom>
        </p:spPr>
        <p:txBody>
          <a:bodyPr wrap="none">
            <a:spAutoFit/>
          </a:bodyPr>
          <a:lstStyle/>
          <a:p>
            <a:pPr algn="ctr"/>
            <a:r>
              <a:rPr lang="zh-CN" altLang="en-US" sz="2800" b="1" dirty="0">
                <a:solidFill>
                  <a:schemeClr val="bg1">
                    <a:lumMod val="75000"/>
                  </a:schemeClr>
                </a:solidFill>
                <a:cs typeface="+mn-ea"/>
                <a:sym typeface="+mn-lt"/>
              </a:rPr>
              <a:t>校园欺凌的原因</a:t>
            </a:r>
            <a:endParaRPr lang="zh-CN" altLang="en-US" sz="2800" b="1" dirty="0">
              <a:solidFill>
                <a:schemeClr val="bg1">
                  <a:lumMod val="75000"/>
                </a:schemeClr>
              </a:solidFill>
              <a:effectLst/>
              <a:cs typeface="+mn-ea"/>
              <a:sym typeface="+mn-lt"/>
            </a:endParaRPr>
          </a:p>
        </p:txBody>
      </p:sp>
      <p:sp>
        <p:nvSpPr>
          <p:cNvPr id="35" name="矩形 34"/>
          <p:cNvSpPr/>
          <p:nvPr/>
        </p:nvSpPr>
        <p:spPr>
          <a:xfrm>
            <a:off x="8139950" y="5637886"/>
            <a:ext cx="2698175" cy="523220"/>
          </a:xfrm>
          <a:prstGeom prst="rect">
            <a:avLst/>
          </a:prstGeom>
        </p:spPr>
        <p:txBody>
          <a:bodyPr wrap="none">
            <a:spAutoFit/>
          </a:bodyPr>
          <a:lstStyle/>
          <a:p>
            <a:pPr algn="ctr"/>
            <a:r>
              <a:rPr lang="zh-CN" altLang="en-US" sz="2800" b="1" dirty="0">
                <a:solidFill>
                  <a:schemeClr val="bg1">
                    <a:lumMod val="75000"/>
                  </a:schemeClr>
                </a:solidFill>
                <a:cs typeface="+mn-ea"/>
                <a:sym typeface="+mn-lt"/>
              </a:rPr>
              <a:t>校园欺凌的应对</a:t>
            </a:r>
            <a:endParaRPr lang="zh-CN" altLang="en-US" sz="2800" b="1" dirty="0">
              <a:solidFill>
                <a:schemeClr val="bg1">
                  <a:lumMod val="75000"/>
                </a:schemeClr>
              </a:solidFill>
              <a:effectLst/>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A_矩形 1"/>
          <p:cNvSpPr/>
          <p:nvPr>
            <p:custDataLst>
              <p:tags r:id="rId1"/>
            </p:custDataLst>
          </p:nvPr>
        </p:nvSpPr>
        <p:spPr>
          <a:xfrm>
            <a:off x="0" y="0"/>
            <a:ext cx="12192000" cy="1905000"/>
          </a:xfrm>
          <a:prstGeom prst="rect">
            <a:avLst/>
          </a:prstGeom>
          <a:solidFill>
            <a:srgbClr val="25252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grpSp>
        <p:nvGrpSpPr>
          <p:cNvPr id="35" name="组合 34"/>
          <p:cNvGrpSpPr/>
          <p:nvPr/>
        </p:nvGrpSpPr>
        <p:grpSpPr>
          <a:xfrm>
            <a:off x="268288" y="447592"/>
            <a:ext cx="4747617" cy="847056"/>
            <a:chOff x="565306" y="1208432"/>
            <a:chExt cx="3483811" cy="847056"/>
          </a:xfrm>
        </p:grpSpPr>
        <p:sp>
          <p:nvSpPr>
            <p:cNvPr id="37" name="文本框 36"/>
            <p:cNvSpPr txBox="1"/>
            <p:nvPr/>
          </p:nvSpPr>
          <p:spPr>
            <a:xfrm>
              <a:off x="565306" y="1208432"/>
              <a:ext cx="3483811" cy="707886"/>
            </a:xfrm>
            <a:prstGeom prst="rect">
              <a:avLst/>
            </a:prstGeom>
            <a:noFill/>
          </p:spPr>
          <p:txBody>
            <a:bodyPr wrap="square" rtlCol="0">
              <a:spAutoFit/>
            </a:bodyPr>
            <a:lstStyle/>
            <a:p>
              <a:r>
                <a:rPr lang="zh-CN" altLang="en-US" sz="4000" b="1" dirty="0">
                  <a:solidFill>
                    <a:schemeClr val="bg1"/>
                  </a:solidFill>
                  <a:cs typeface="+mn-ea"/>
                  <a:sym typeface="+mn-lt"/>
                </a:rPr>
                <a:t>家长说法</a:t>
              </a:r>
              <a:endParaRPr lang="zh-CN" altLang="en-US" sz="4000" b="1" dirty="0">
                <a:solidFill>
                  <a:schemeClr val="bg1"/>
                </a:solidFill>
                <a:cs typeface="+mn-ea"/>
                <a:sym typeface="+mn-lt"/>
              </a:endParaRPr>
            </a:p>
          </p:txBody>
        </p:sp>
        <p:cxnSp>
          <p:nvCxnSpPr>
            <p:cNvPr id="38" name="直接连接符 37"/>
            <p:cNvCxnSpPr/>
            <p:nvPr/>
          </p:nvCxnSpPr>
          <p:spPr>
            <a:xfrm>
              <a:off x="614232" y="2055488"/>
              <a:ext cx="849071" cy="0"/>
            </a:xfrm>
            <a:prstGeom prst="line">
              <a:avLst/>
            </a:prstGeom>
            <a:ln w="28575">
              <a:solidFill>
                <a:srgbClr val="A50705"/>
              </a:solidFill>
            </a:ln>
          </p:spPr>
          <p:style>
            <a:lnRef idx="1">
              <a:schemeClr val="accent1"/>
            </a:lnRef>
            <a:fillRef idx="0">
              <a:schemeClr val="accent1"/>
            </a:fillRef>
            <a:effectRef idx="0">
              <a:schemeClr val="accent1"/>
            </a:effectRef>
            <a:fontRef idx="minor">
              <a:schemeClr val="tx1"/>
            </a:fontRef>
          </p:style>
        </p:cxnSp>
      </p:grpSp>
      <p:pic>
        <p:nvPicPr>
          <p:cNvPr id="12" name="图片 1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379597" y="-23741"/>
            <a:ext cx="2352675" cy="1905000"/>
          </a:xfrm>
          <a:prstGeom prst="rect">
            <a:avLst/>
          </a:prstGeom>
        </p:spPr>
      </p:pic>
      <p:sp>
        <p:nvSpPr>
          <p:cNvPr id="14" name="矩形 13"/>
          <p:cNvSpPr/>
          <p:nvPr/>
        </p:nvSpPr>
        <p:spPr>
          <a:xfrm>
            <a:off x="334963" y="2460684"/>
            <a:ext cx="6096000" cy="3693319"/>
          </a:xfrm>
          <a:prstGeom prst="rect">
            <a:avLst/>
          </a:prstGeom>
        </p:spPr>
        <p:txBody>
          <a:bodyPr>
            <a:spAutoFit/>
          </a:bodyPr>
          <a:lstStyle/>
          <a:p>
            <a:r>
              <a:rPr lang="zh-CN" altLang="en-US" dirty="0"/>
              <a:t>家长首先要让孩子明白，这不是他的错</a:t>
            </a:r>
            <a:endParaRPr lang="en-US" altLang="zh-CN" dirty="0"/>
          </a:p>
          <a:p>
            <a:r>
              <a:rPr lang="zh-CN" altLang="en-US" dirty="0"/>
              <a:t>然后教会孩子识别各种各样的欺凌，以及在场景中该如何反应和应对。</a:t>
            </a:r>
            <a:endParaRPr lang="en-US" altLang="zh-CN" dirty="0"/>
          </a:p>
          <a:p>
            <a:r>
              <a:rPr lang="zh-CN" altLang="en-US" dirty="0"/>
              <a:t>最重要其实是帮助孩子树立自信，发现自己的闪光点。培养新的自信点，找到新的朋友。</a:t>
            </a:r>
            <a:endParaRPr lang="en-US" altLang="zh-CN" dirty="0"/>
          </a:p>
          <a:p>
            <a:r>
              <a:rPr lang="zh-CN" altLang="en-US" dirty="0"/>
              <a:t>如果孩子有逃避上学、被害妄想，自杀倾向等等，注意及时需求专业心理帮助。被爱和信任关注的孩子，才能勇敢的走出去探索世界，坚持自我，不会随波逐流的忘了自己的目标。</a:t>
            </a:r>
            <a:endParaRPr lang="en-US" altLang="zh-CN" dirty="0"/>
          </a:p>
          <a:p>
            <a:r>
              <a:rPr lang="zh-CN" altLang="en-US" dirty="0"/>
              <a:t>家长呢，需要和孩子一起成长，成为孩子最坚实的靠山，至少能够让孩子在危机的时刻能够向父母求助，而不是怕父母倒打一耙，而选择不说，独自去痛苦的承担。</a:t>
            </a:r>
            <a:endParaRPr lang="zh-CN" altLang="en-US" dirty="0"/>
          </a:p>
          <a:p>
            <a:endParaRPr lang="zh-CN" altLang="zh-CN"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1"/>
          <p:cNvSpPr/>
          <p:nvPr>
            <p:custDataLst>
              <p:tags r:id="rId1"/>
            </p:custDataLst>
          </p:nvPr>
        </p:nvSpPr>
        <p:spPr>
          <a:xfrm>
            <a:off x="0" y="0"/>
            <a:ext cx="12192000" cy="1905000"/>
          </a:xfrm>
          <a:prstGeom prst="rect">
            <a:avLst/>
          </a:prstGeom>
          <a:solidFill>
            <a:srgbClr val="25252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grpSp>
        <p:nvGrpSpPr>
          <p:cNvPr id="35" name="组合 34"/>
          <p:cNvGrpSpPr/>
          <p:nvPr/>
        </p:nvGrpSpPr>
        <p:grpSpPr>
          <a:xfrm>
            <a:off x="268288" y="447592"/>
            <a:ext cx="4747617" cy="847056"/>
            <a:chOff x="565306" y="1208432"/>
            <a:chExt cx="3483811" cy="847056"/>
          </a:xfrm>
        </p:grpSpPr>
        <p:sp>
          <p:nvSpPr>
            <p:cNvPr id="37" name="文本框 36"/>
            <p:cNvSpPr txBox="1"/>
            <p:nvPr/>
          </p:nvSpPr>
          <p:spPr>
            <a:xfrm>
              <a:off x="565306" y="1208432"/>
              <a:ext cx="3483811" cy="707886"/>
            </a:xfrm>
            <a:prstGeom prst="rect">
              <a:avLst/>
            </a:prstGeom>
            <a:noFill/>
          </p:spPr>
          <p:txBody>
            <a:bodyPr wrap="square" rtlCol="0">
              <a:spAutoFit/>
            </a:bodyPr>
            <a:lstStyle/>
            <a:p>
              <a:r>
                <a:rPr lang="zh-CN" altLang="en-US" sz="4000" b="1" dirty="0">
                  <a:solidFill>
                    <a:schemeClr val="bg1"/>
                  </a:solidFill>
                  <a:cs typeface="+mn-ea"/>
                  <a:sym typeface="+mn-lt"/>
                </a:rPr>
                <a:t>我们的观点</a:t>
              </a:r>
              <a:endParaRPr lang="zh-CN" altLang="en-US" sz="4000" b="1" dirty="0">
                <a:solidFill>
                  <a:schemeClr val="bg1"/>
                </a:solidFill>
                <a:cs typeface="+mn-ea"/>
                <a:sym typeface="+mn-lt"/>
              </a:endParaRPr>
            </a:p>
          </p:txBody>
        </p:sp>
        <p:cxnSp>
          <p:nvCxnSpPr>
            <p:cNvPr id="38" name="直接连接符 37"/>
            <p:cNvCxnSpPr/>
            <p:nvPr/>
          </p:nvCxnSpPr>
          <p:spPr>
            <a:xfrm>
              <a:off x="614232" y="2055488"/>
              <a:ext cx="849071" cy="0"/>
            </a:xfrm>
            <a:prstGeom prst="line">
              <a:avLst/>
            </a:prstGeom>
            <a:ln w="28575">
              <a:solidFill>
                <a:srgbClr val="A50705"/>
              </a:solidFill>
            </a:ln>
          </p:spPr>
          <p:style>
            <a:lnRef idx="1">
              <a:schemeClr val="accent1"/>
            </a:lnRef>
            <a:fillRef idx="0">
              <a:schemeClr val="accent1"/>
            </a:fillRef>
            <a:effectRef idx="0">
              <a:schemeClr val="accent1"/>
            </a:effectRef>
            <a:fontRef idx="minor">
              <a:schemeClr val="tx1"/>
            </a:fontRef>
          </p:style>
        </p:cxnSp>
      </p:grpSp>
      <p:pic>
        <p:nvPicPr>
          <p:cNvPr id="4" name="图片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863144" y="-150965"/>
            <a:ext cx="1905000" cy="1905000"/>
          </a:xfrm>
          <a:prstGeom prst="rect">
            <a:avLst/>
          </a:prstGeom>
        </p:spPr>
      </p:pic>
      <p:sp>
        <p:nvSpPr>
          <p:cNvPr id="5" name="矩形 4"/>
          <p:cNvSpPr/>
          <p:nvPr/>
        </p:nvSpPr>
        <p:spPr>
          <a:xfrm>
            <a:off x="280899" y="2550757"/>
            <a:ext cx="7745501" cy="1569660"/>
          </a:xfrm>
          <a:prstGeom prst="rect">
            <a:avLst/>
          </a:prstGeom>
        </p:spPr>
        <p:txBody>
          <a:bodyPr wrap="square">
            <a:spAutoFit/>
          </a:bodyPr>
          <a:lstStyle/>
          <a:p>
            <a:pPr marL="285750" indent="-285750" algn="just">
              <a:buClr>
                <a:srgbClr val="A50705"/>
              </a:buClr>
              <a:buFont typeface="Wingdings" panose="05000000000000000000" pitchFamily="2" charset="2"/>
              <a:buChar char="l"/>
            </a:pPr>
            <a:r>
              <a:rPr lang="zh-CN" altLang="zh-CN" sz="1600" dirty="0"/>
              <a:t>我们必须正视校园欺凌现象是真实存在的，而且是各个国家各个地方都存在的，不能以偏概全，媒体报道的或司法机关介入的往往是那些性质非常恶劣，或造成严重后果的校园欺凌案件，其实大量的、日常的校园欺凌现象不仅是中国独有的，在各个国家都存在</a:t>
            </a:r>
            <a:endParaRPr lang="zh-CN" altLang="zh-CN" sz="1600" dirty="0"/>
          </a:p>
          <a:p>
            <a:pPr algn="just"/>
            <a:r>
              <a:rPr lang="zh-CN" altLang="zh-CN" sz="1600" dirty="0"/>
              <a:t>　</a:t>
            </a:r>
            <a:endParaRPr lang="zh-CN" altLang="zh-CN" sz="1600" dirty="0"/>
          </a:p>
          <a:p>
            <a:pPr algn="just"/>
            <a:r>
              <a:rPr lang="en-US" altLang="zh-CN" sz="1600" dirty="0"/>
              <a:t> </a:t>
            </a:r>
            <a:endParaRPr lang="zh-CN" altLang="zh-CN" sz="1600" dirty="0"/>
          </a:p>
        </p:txBody>
      </p:sp>
      <p:sp>
        <p:nvSpPr>
          <p:cNvPr id="6" name="矩形 5"/>
          <p:cNvSpPr/>
          <p:nvPr/>
        </p:nvSpPr>
        <p:spPr>
          <a:xfrm>
            <a:off x="280899" y="4391383"/>
            <a:ext cx="6096000" cy="584775"/>
          </a:xfrm>
          <a:prstGeom prst="rect">
            <a:avLst/>
          </a:prstGeom>
        </p:spPr>
        <p:txBody>
          <a:bodyPr>
            <a:spAutoFit/>
          </a:bodyPr>
          <a:lstStyle/>
          <a:p>
            <a:pPr marL="285750" indent="-285750" algn="just">
              <a:buClr>
                <a:srgbClr val="A50705"/>
              </a:buClr>
              <a:buFont typeface="Wingdings" panose="05000000000000000000" pitchFamily="2" charset="2"/>
              <a:buChar char="l"/>
            </a:pPr>
            <a:r>
              <a:rPr lang="zh-CN" altLang="zh-CN" sz="1600" dirty="0"/>
              <a:t>教育行政部门、政府、学校，家长一定要意识到一个问题，让孩子们从小学会用现代文明的方式解决纷争这个尤为重要</a:t>
            </a:r>
            <a:endParaRPr lang="zh-CN" altLang="zh-CN" sz="1600" dirty="0"/>
          </a:p>
        </p:txBody>
      </p:sp>
      <p:sp>
        <p:nvSpPr>
          <p:cNvPr id="7" name="矩形 6"/>
          <p:cNvSpPr/>
          <p:nvPr/>
        </p:nvSpPr>
        <p:spPr>
          <a:xfrm>
            <a:off x="280899" y="5831900"/>
            <a:ext cx="6842390" cy="830997"/>
          </a:xfrm>
          <a:prstGeom prst="rect">
            <a:avLst/>
          </a:prstGeom>
        </p:spPr>
        <p:txBody>
          <a:bodyPr wrap="square">
            <a:spAutoFit/>
          </a:bodyPr>
          <a:lstStyle/>
          <a:p>
            <a:pPr marL="285750" indent="-285750" algn="just">
              <a:buClr>
                <a:srgbClr val="A50705"/>
              </a:buClr>
              <a:buFont typeface="Wingdings" panose="05000000000000000000" pitchFamily="2" charset="2"/>
              <a:buChar char="l"/>
            </a:pPr>
            <a:r>
              <a:rPr lang="zh-CN" altLang="zh-CN" sz="1600" dirty="0"/>
              <a:t>鼓励、支持家长介入，促成矛盾化解；借助专业力量，推动多部门联动；法制教育与德治教育并重，两手都要硬；及时妥善为目标，力争有效治理。</a:t>
            </a:r>
            <a:endParaRPr lang="zh-CN" altLang="zh-CN" sz="1600" dirty="0"/>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087" y="3623732"/>
            <a:ext cx="4293275" cy="323426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组合 3"/>
          <p:cNvGrpSpPr/>
          <p:nvPr/>
        </p:nvGrpSpPr>
        <p:grpSpPr>
          <a:xfrm>
            <a:off x="6099201" y="2570374"/>
            <a:ext cx="8736728" cy="1830687"/>
            <a:chOff x="-1822" y="4316894"/>
            <a:chExt cx="8736728" cy="1830687"/>
          </a:xfrm>
        </p:grpSpPr>
        <p:sp>
          <p:nvSpPr>
            <p:cNvPr id="12" name="文本框 11"/>
            <p:cNvSpPr txBox="1"/>
            <p:nvPr/>
          </p:nvSpPr>
          <p:spPr>
            <a:xfrm>
              <a:off x="-1822" y="5439695"/>
              <a:ext cx="8736728" cy="707886"/>
            </a:xfrm>
            <a:prstGeom prst="rect">
              <a:avLst/>
            </a:prstGeom>
            <a:noFill/>
          </p:spPr>
          <p:txBody>
            <a:bodyPr wrap="square" rtlCol="0">
              <a:spAutoFit/>
              <a:scene3d>
                <a:camera prst="orthographicFront">
                  <a:rot lat="0" lon="0" rev="0"/>
                </a:camera>
                <a:lightRig rig="threePt" dir="t"/>
              </a:scene3d>
            </a:bodyPr>
            <a:lstStyle/>
            <a:p>
              <a:pPr algn="just"/>
              <a:r>
                <a:rPr lang="en-US" altLang="zh-CN" sz="4000" spc="-150" dirty="0">
                  <a:solidFill>
                    <a:schemeClr val="bg1">
                      <a:lumMod val="85000"/>
                    </a:schemeClr>
                  </a:solidFill>
                  <a:cs typeface="+mn-ea"/>
                  <a:sym typeface="+mn-lt"/>
                </a:rPr>
                <a:t>Thanks</a:t>
              </a:r>
              <a:r>
                <a:rPr lang="en-US" altLang="zh-CN" sz="3600" spc="-150" dirty="0">
                  <a:solidFill>
                    <a:schemeClr val="bg1">
                      <a:lumMod val="85000"/>
                    </a:schemeClr>
                  </a:solidFill>
                  <a:cs typeface="+mn-ea"/>
                  <a:sym typeface="+mn-lt"/>
                </a:rPr>
                <a:t> For Your listening</a:t>
              </a:r>
              <a:endParaRPr lang="zh-CN" altLang="en-US" sz="4000" spc="-150" dirty="0">
                <a:solidFill>
                  <a:schemeClr val="bg1">
                    <a:lumMod val="85000"/>
                  </a:schemeClr>
                </a:solidFill>
                <a:cs typeface="+mn-ea"/>
                <a:sym typeface="+mn-lt"/>
              </a:endParaRPr>
            </a:p>
          </p:txBody>
        </p:sp>
        <p:sp>
          <p:nvSpPr>
            <p:cNvPr id="10" name="文本框 9"/>
            <p:cNvSpPr txBox="1"/>
            <p:nvPr/>
          </p:nvSpPr>
          <p:spPr>
            <a:xfrm>
              <a:off x="-1822" y="4316894"/>
              <a:ext cx="8736728" cy="1015663"/>
            </a:xfrm>
            <a:prstGeom prst="rect">
              <a:avLst/>
            </a:prstGeom>
            <a:noFill/>
          </p:spPr>
          <p:txBody>
            <a:bodyPr wrap="square" rtlCol="0">
              <a:spAutoFit/>
              <a:scene3d>
                <a:camera prst="orthographicFront">
                  <a:rot lat="0" lon="0" rev="0"/>
                </a:camera>
                <a:lightRig rig="threePt" dir="t"/>
              </a:scene3d>
            </a:bodyPr>
            <a:lstStyle/>
            <a:p>
              <a:pPr algn="just"/>
              <a:r>
                <a:rPr lang="zh-CN" altLang="en-US" sz="6000" b="1" spc="-150" dirty="0">
                  <a:solidFill>
                    <a:srgbClr val="A50705"/>
                  </a:solidFill>
                  <a:cs typeface="+mn-ea"/>
                  <a:sym typeface="+mn-lt"/>
                </a:rPr>
                <a:t>谢谢你的聆听</a:t>
              </a:r>
              <a:endParaRPr lang="zh-CN" altLang="en-US" sz="6000" b="1" spc="-150" dirty="0">
                <a:solidFill>
                  <a:srgbClr val="A50705"/>
                </a:solidFill>
                <a:cs typeface="+mn-ea"/>
                <a:sym typeface="+mn-lt"/>
              </a:endParaRPr>
            </a:p>
          </p:txBody>
        </p:sp>
      </p:grpSp>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570374"/>
            <a:ext cx="5691540" cy="428762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PA_椭圆 72"/>
          <p:cNvSpPr/>
          <p:nvPr>
            <p:custDataLst>
              <p:tags r:id="rId1"/>
            </p:custDataLst>
          </p:nvPr>
        </p:nvSpPr>
        <p:spPr>
          <a:xfrm>
            <a:off x="7109583" y="4378969"/>
            <a:ext cx="473681" cy="473681"/>
          </a:xfrm>
          <a:prstGeom prst="ellipse">
            <a:avLst/>
          </a:prstGeom>
          <a:solidFill>
            <a:srgbClr val="A50705">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PA_矩形 8"/>
          <p:cNvSpPr/>
          <p:nvPr>
            <p:custDataLst>
              <p:tags r:id="rId2"/>
            </p:custDataLst>
          </p:nvPr>
        </p:nvSpPr>
        <p:spPr>
          <a:xfrm>
            <a:off x="0" y="2286000"/>
            <a:ext cx="12192000" cy="2286000"/>
          </a:xfrm>
          <a:prstGeom prst="rect">
            <a:avLst/>
          </a:prstGeom>
          <a:solidFill>
            <a:srgbClr val="25252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nvGrpSpPr>
          <p:cNvPr id="18" name="组合 17"/>
          <p:cNvGrpSpPr/>
          <p:nvPr/>
        </p:nvGrpSpPr>
        <p:grpSpPr>
          <a:xfrm>
            <a:off x="3603982" y="2875002"/>
            <a:ext cx="5200375" cy="1107996"/>
            <a:chOff x="3522193" y="2893913"/>
            <a:chExt cx="5200375" cy="1107996"/>
          </a:xfrm>
        </p:grpSpPr>
        <p:sp>
          <p:nvSpPr>
            <p:cNvPr id="53" name="文本框 52"/>
            <p:cNvSpPr txBox="1"/>
            <p:nvPr/>
          </p:nvSpPr>
          <p:spPr>
            <a:xfrm>
              <a:off x="3522193" y="2893913"/>
              <a:ext cx="1290644" cy="1107996"/>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600" dirty="0">
                  <a:solidFill>
                    <a:srgbClr val="A50705"/>
                  </a:solidFill>
                  <a:latin typeface="+mn-lt"/>
                  <a:ea typeface="+mn-ea"/>
                  <a:cs typeface="+mn-ea"/>
                  <a:sym typeface="+mn-lt"/>
                </a:rPr>
                <a:t>01</a:t>
              </a:r>
              <a:endParaRPr lang="zh-CN" altLang="en-US" sz="6600" dirty="0">
                <a:solidFill>
                  <a:srgbClr val="A50705"/>
                </a:solidFill>
                <a:latin typeface="+mn-lt"/>
                <a:ea typeface="+mn-ea"/>
                <a:cs typeface="+mn-ea"/>
                <a:sym typeface="+mn-lt"/>
              </a:endParaRPr>
            </a:p>
          </p:txBody>
        </p:sp>
        <p:sp>
          <p:nvSpPr>
            <p:cNvPr id="65" name="矩形 64"/>
            <p:cNvSpPr/>
            <p:nvPr/>
          </p:nvSpPr>
          <p:spPr>
            <a:xfrm>
              <a:off x="4947175" y="3117625"/>
              <a:ext cx="3775393" cy="707886"/>
            </a:xfrm>
            <a:prstGeom prst="rect">
              <a:avLst/>
            </a:prstGeom>
          </p:spPr>
          <p:txBody>
            <a:bodyPr wrap="none">
              <a:spAutoFit/>
            </a:bodyPr>
            <a:lstStyle/>
            <a:p>
              <a:pPr algn="ctr"/>
              <a:r>
                <a:rPr lang="zh-CN" altLang="en-US" sz="4000" b="1" dirty="0">
                  <a:solidFill>
                    <a:schemeClr val="bg1"/>
                  </a:solidFill>
                  <a:cs typeface="+mn-ea"/>
                  <a:sym typeface="+mn-lt"/>
                </a:rPr>
                <a:t>校园欺凌是什么</a:t>
              </a:r>
              <a:endParaRPr lang="zh-CN" altLang="en-US" sz="4000" b="1" dirty="0">
                <a:solidFill>
                  <a:schemeClr val="bg1"/>
                </a:solidFill>
                <a:cs typeface="+mn-ea"/>
                <a:sym typeface="+mn-lt"/>
              </a:endParaRPr>
            </a:p>
          </p:txBody>
        </p:sp>
      </p:grpSp>
      <p:sp>
        <p:nvSpPr>
          <p:cNvPr id="72" name="PA_椭圆 71"/>
          <p:cNvSpPr/>
          <p:nvPr>
            <p:custDataLst>
              <p:tags r:id="rId3"/>
            </p:custDataLst>
          </p:nvPr>
        </p:nvSpPr>
        <p:spPr>
          <a:xfrm>
            <a:off x="9146418" y="2718479"/>
            <a:ext cx="473681" cy="473681"/>
          </a:xfrm>
          <a:prstGeom prst="ellipse">
            <a:avLst/>
          </a:prstGeom>
          <a:solidFill>
            <a:srgbClr val="A50705">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4" name="PA_椭圆 73"/>
          <p:cNvSpPr/>
          <p:nvPr>
            <p:custDataLst>
              <p:tags r:id="rId4"/>
            </p:custDataLst>
          </p:nvPr>
        </p:nvSpPr>
        <p:spPr>
          <a:xfrm>
            <a:off x="10975907" y="667719"/>
            <a:ext cx="254991" cy="254991"/>
          </a:xfrm>
          <a:prstGeom prst="ellipse">
            <a:avLst/>
          </a:prstGeom>
          <a:solidFill>
            <a:srgbClr val="A50705">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5" name="PA_椭圆 74"/>
          <p:cNvSpPr/>
          <p:nvPr>
            <p:custDataLst>
              <p:tags r:id="rId5"/>
            </p:custDataLst>
          </p:nvPr>
        </p:nvSpPr>
        <p:spPr>
          <a:xfrm>
            <a:off x="9101445" y="1680807"/>
            <a:ext cx="342096" cy="342096"/>
          </a:xfrm>
          <a:prstGeom prst="ellipse">
            <a:avLst/>
          </a:prstGeom>
          <a:solidFill>
            <a:srgbClr val="A50705">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 name="PA_任意多边形 5"/>
          <p:cNvSpPr/>
          <p:nvPr>
            <p:custDataLst>
              <p:tags r:id="rId6"/>
            </p:custDataLst>
          </p:nvPr>
        </p:nvSpPr>
        <p:spPr>
          <a:xfrm>
            <a:off x="88900" y="1849148"/>
            <a:ext cx="12065000" cy="3484852"/>
          </a:xfrm>
          <a:custGeom>
            <a:avLst/>
            <a:gdLst>
              <a:gd name="connsiteX0" fmla="*/ 0 w 12065000"/>
              <a:gd name="connsiteY0" fmla="*/ 3345152 h 3484852"/>
              <a:gd name="connsiteX1" fmla="*/ 1168400 w 12065000"/>
              <a:gd name="connsiteY1" fmla="*/ 1656052 h 3484852"/>
              <a:gd name="connsiteX2" fmla="*/ 4089400 w 12065000"/>
              <a:gd name="connsiteY2" fmla="*/ 5052 h 3484852"/>
              <a:gd name="connsiteX3" fmla="*/ 8877300 w 12065000"/>
              <a:gd name="connsiteY3" fmla="*/ 1224252 h 3484852"/>
              <a:gd name="connsiteX4" fmla="*/ 12065000 w 12065000"/>
              <a:gd name="connsiteY4" fmla="*/ 3484852 h 3484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5000" h="3484852">
                <a:moveTo>
                  <a:pt x="0" y="3345152"/>
                </a:moveTo>
                <a:cubicBezTo>
                  <a:pt x="243416" y="2778943"/>
                  <a:pt x="486833" y="2212735"/>
                  <a:pt x="1168400" y="1656052"/>
                </a:cubicBezTo>
                <a:cubicBezTo>
                  <a:pt x="1849967" y="1099369"/>
                  <a:pt x="2804583" y="77019"/>
                  <a:pt x="4089400" y="5052"/>
                </a:cubicBezTo>
                <a:cubicBezTo>
                  <a:pt x="5374217" y="-66915"/>
                  <a:pt x="7548033" y="644285"/>
                  <a:pt x="8877300" y="1224252"/>
                </a:cubicBezTo>
                <a:cubicBezTo>
                  <a:pt x="10206567" y="1804219"/>
                  <a:pt x="11135783" y="2644535"/>
                  <a:pt x="12065000" y="3484852"/>
                </a:cubicBezTo>
              </a:path>
            </a:pathLst>
          </a:cu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PA_任意多边形 7"/>
          <p:cNvSpPr/>
          <p:nvPr>
            <p:custDataLst>
              <p:tags r:id="rId7"/>
            </p:custDataLst>
          </p:nvPr>
        </p:nvSpPr>
        <p:spPr>
          <a:xfrm>
            <a:off x="50800" y="1710224"/>
            <a:ext cx="12141200" cy="3255477"/>
          </a:xfrm>
          <a:custGeom>
            <a:avLst/>
            <a:gdLst>
              <a:gd name="connsiteX0" fmla="*/ 0 w 12141200"/>
              <a:gd name="connsiteY0" fmla="*/ 563076 h 3255477"/>
              <a:gd name="connsiteX1" fmla="*/ 2032000 w 12141200"/>
              <a:gd name="connsiteY1" fmla="*/ 3255476 h 3255477"/>
              <a:gd name="connsiteX2" fmla="*/ 3822700 w 12141200"/>
              <a:gd name="connsiteY2" fmla="*/ 575776 h 3255477"/>
              <a:gd name="connsiteX3" fmla="*/ 5956300 w 12141200"/>
              <a:gd name="connsiteY3" fmla="*/ 207476 h 3255477"/>
              <a:gd name="connsiteX4" fmla="*/ 12141200 w 12141200"/>
              <a:gd name="connsiteY4" fmla="*/ 3141176 h 3255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1200" h="3255477">
                <a:moveTo>
                  <a:pt x="0" y="563076"/>
                </a:moveTo>
                <a:cubicBezTo>
                  <a:pt x="697441" y="1908217"/>
                  <a:pt x="1394883" y="3253359"/>
                  <a:pt x="2032000" y="3255476"/>
                </a:cubicBezTo>
                <a:cubicBezTo>
                  <a:pt x="2669117" y="3257593"/>
                  <a:pt x="3168650" y="1083776"/>
                  <a:pt x="3822700" y="575776"/>
                </a:cubicBezTo>
                <a:cubicBezTo>
                  <a:pt x="4476750" y="67776"/>
                  <a:pt x="4569883" y="-220091"/>
                  <a:pt x="5956300" y="207476"/>
                </a:cubicBezTo>
                <a:cubicBezTo>
                  <a:pt x="7342717" y="635043"/>
                  <a:pt x="9741958" y="1888109"/>
                  <a:pt x="12141200" y="3141176"/>
                </a:cubicBezTo>
              </a:path>
            </a:pathLst>
          </a:cu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任意多边形 7"/>
          <p:cNvSpPr>
            <a:spLocks noChangeAspect="1"/>
          </p:cNvSpPr>
          <p:nvPr>
            <p:custDataLst>
              <p:tags r:id="rId1"/>
            </p:custDataLst>
          </p:nvPr>
        </p:nvSpPr>
        <p:spPr>
          <a:xfrm>
            <a:off x="0" y="-1192"/>
            <a:ext cx="3724203" cy="6859192"/>
          </a:xfrm>
          <a:custGeom>
            <a:avLst/>
            <a:gdLst/>
            <a:ahLst/>
            <a:cxnLst/>
            <a:rect l="0" t="0" r="0" b="0"/>
            <a:pathLst>
              <a:path w="5410201" h="9131301">
                <a:moveTo>
                  <a:pt x="0" y="4559300"/>
                </a:moveTo>
                <a:lnTo>
                  <a:pt x="0" y="4546600"/>
                </a:lnTo>
                <a:lnTo>
                  <a:pt x="0" y="4533900"/>
                </a:lnTo>
                <a:lnTo>
                  <a:pt x="0" y="4521200"/>
                </a:lnTo>
                <a:lnTo>
                  <a:pt x="0" y="4508500"/>
                </a:lnTo>
                <a:lnTo>
                  <a:pt x="0" y="4495800"/>
                </a:lnTo>
                <a:lnTo>
                  <a:pt x="0" y="4483100"/>
                </a:lnTo>
                <a:lnTo>
                  <a:pt x="0" y="4470400"/>
                </a:lnTo>
                <a:lnTo>
                  <a:pt x="0" y="4457700"/>
                </a:lnTo>
                <a:lnTo>
                  <a:pt x="0" y="4445000"/>
                </a:lnTo>
                <a:lnTo>
                  <a:pt x="0" y="4432300"/>
                </a:lnTo>
                <a:lnTo>
                  <a:pt x="0" y="4419600"/>
                </a:lnTo>
                <a:lnTo>
                  <a:pt x="0" y="4406900"/>
                </a:lnTo>
                <a:lnTo>
                  <a:pt x="0" y="4394200"/>
                </a:lnTo>
                <a:lnTo>
                  <a:pt x="0" y="4381500"/>
                </a:lnTo>
                <a:lnTo>
                  <a:pt x="0" y="4368800"/>
                </a:lnTo>
                <a:lnTo>
                  <a:pt x="0" y="4356100"/>
                </a:lnTo>
                <a:lnTo>
                  <a:pt x="0" y="4343400"/>
                </a:lnTo>
                <a:lnTo>
                  <a:pt x="0" y="4330700"/>
                </a:lnTo>
                <a:lnTo>
                  <a:pt x="0" y="4318000"/>
                </a:lnTo>
                <a:lnTo>
                  <a:pt x="0" y="4305300"/>
                </a:lnTo>
                <a:lnTo>
                  <a:pt x="0" y="4292600"/>
                </a:lnTo>
                <a:lnTo>
                  <a:pt x="0" y="4279900"/>
                </a:lnTo>
                <a:lnTo>
                  <a:pt x="0" y="4267200"/>
                </a:lnTo>
                <a:lnTo>
                  <a:pt x="0" y="4254500"/>
                </a:lnTo>
                <a:lnTo>
                  <a:pt x="0" y="4241800"/>
                </a:lnTo>
                <a:lnTo>
                  <a:pt x="0" y="4229100"/>
                </a:lnTo>
                <a:lnTo>
                  <a:pt x="0" y="4216400"/>
                </a:lnTo>
                <a:lnTo>
                  <a:pt x="0" y="4203700"/>
                </a:lnTo>
                <a:lnTo>
                  <a:pt x="0" y="4191000"/>
                </a:lnTo>
                <a:lnTo>
                  <a:pt x="0" y="4178300"/>
                </a:lnTo>
                <a:lnTo>
                  <a:pt x="0" y="4165600"/>
                </a:lnTo>
                <a:lnTo>
                  <a:pt x="0" y="4152900"/>
                </a:lnTo>
                <a:lnTo>
                  <a:pt x="0" y="4140200"/>
                </a:lnTo>
                <a:lnTo>
                  <a:pt x="0" y="4127500"/>
                </a:lnTo>
                <a:lnTo>
                  <a:pt x="0" y="4114800"/>
                </a:lnTo>
                <a:lnTo>
                  <a:pt x="0" y="4102100"/>
                </a:lnTo>
                <a:lnTo>
                  <a:pt x="0" y="4089400"/>
                </a:lnTo>
                <a:lnTo>
                  <a:pt x="0" y="4076700"/>
                </a:lnTo>
                <a:lnTo>
                  <a:pt x="0" y="4064000"/>
                </a:lnTo>
                <a:lnTo>
                  <a:pt x="0" y="4051300"/>
                </a:lnTo>
                <a:lnTo>
                  <a:pt x="0" y="4038600"/>
                </a:lnTo>
                <a:lnTo>
                  <a:pt x="0" y="4025900"/>
                </a:lnTo>
                <a:lnTo>
                  <a:pt x="0" y="4013200"/>
                </a:lnTo>
                <a:lnTo>
                  <a:pt x="0" y="4000500"/>
                </a:lnTo>
                <a:lnTo>
                  <a:pt x="0" y="3987800"/>
                </a:lnTo>
                <a:lnTo>
                  <a:pt x="0" y="3975100"/>
                </a:lnTo>
                <a:lnTo>
                  <a:pt x="0" y="3962400"/>
                </a:lnTo>
                <a:lnTo>
                  <a:pt x="0" y="3949700"/>
                </a:lnTo>
                <a:lnTo>
                  <a:pt x="0" y="3937000"/>
                </a:lnTo>
                <a:lnTo>
                  <a:pt x="0" y="3924300"/>
                </a:lnTo>
                <a:lnTo>
                  <a:pt x="0" y="3911600"/>
                </a:lnTo>
                <a:lnTo>
                  <a:pt x="0" y="3898900"/>
                </a:lnTo>
                <a:lnTo>
                  <a:pt x="0" y="3886200"/>
                </a:lnTo>
                <a:lnTo>
                  <a:pt x="0" y="3873500"/>
                </a:lnTo>
                <a:lnTo>
                  <a:pt x="0" y="3860800"/>
                </a:lnTo>
                <a:lnTo>
                  <a:pt x="0" y="3848100"/>
                </a:lnTo>
                <a:lnTo>
                  <a:pt x="0" y="3835400"/>
                </a:lnTo>
                <a:lnTo>
                  <a:pt x="0" y="3822700"/>
                </a:lnTo>
                <a:lnTo>
                  <a:pt x="0" y="3810000"/>
                </a:lnTo>
                <a:lnTo>
                  <a:pt x="0" y="3797300"/>
                </a:lnTo>
                <a:lnTo>
                  <a:pt x="0" y="3784600"/>
                </a:lnTo>
                <a:lnTo>
                  <a:pt x="0" y="3771900"/>
                </a:lnTo>
                <a:lnTo>
                  <a:pt x="0" y="3759200"/>
                </a:lnTo>
                <a:lnTo>
                  <a:pt x="0" y="3746500"/>
                </a:lnTo>
                <a:lnTo>
                  <a:pt x="0" y="3733800"/>
                </a:lnTo>
                <a:lnTo>
                  <a:pt x="0" y="3721100"/>
                </a:lnTo>
                <a:lnTo>
                  <a:pt x="0" y="3708400"/>
                </a:lnTo>
                <a:lnTo>
                  <a:pt x="0" y="3695700"/>
                </a:lnTo>
                <a:lnTo>
                  <a:pt x="0" y="3683000"/>
                </a:lnTo>
                <a:lnTo>
                  <a:pt x="0" y="3670300"/>
                </a:lnTo>
                <a:lnTo>
                  <a:pt x="0" y="3657600"/>
                </a:lnTo>
                <a:lnTo>
                  <a:pt x="0" y="3644900"/>
                </a:lnTo>
                <a:lnTo>
                  <a:pt x="0" y="3632200"/>
                </a:lnTo>
                <a:lnTo>
                  <a:pt x="0" y="3619500"/>
                </a:lnTo>
                <a:lnTo>
                  <a:pt x="0" y="3606800"/>
                </a:lnTo>
                <a:lnTo>
                  <a:pt x="0" y="3594100"/>
                </a:lnTo>
                <a:lnTo>
                  <a:pt x="0" y="3581400"/>
                </a:lnTo>
                <a:lnTo>
                  <a:pt x="0" y="3568700"/>
                </a:lnTo>
                <a:lnTo>
                  <a:pt x="0" y="3556000"/>
                </a:lnTo>
                <a:lnTo>
                  <a:pt x="0" y="3543300"/>
                </a:lnTo>
                <a:lnTo>
                  <a:pt x="0" y="3530600"/>
                </a:lnTo>
                <a:lnTo>
                  <a:pt x="0" y="3517900"/>
                </a:lnTo>
                <a:lnTo>
                  <a:pt x="0" y="3505200"/>
                </a:lnTo>
                <a:lnTo>
                  <a:pt x="0" y="3492500"/>
                </a:lnTo>
                <a:lnTo>
                  <a:pt x="0" y="3479800"/>
                </a:lnTo>
                <a:lnTo>
                  <a:pt x="0" y="3467100"/>
                </a:lnTo>
                <a:lnTo>
                  <a:pt x="0" y="3454400"/>
                </a:lnTo>
                <a:lnTo>
                  <a:pt x="0" y="3441700"/>
                </a:lnTo>
                <a:lnTo>
                  <a:pt x="0" y="3429000"/>
                </a:lnTo>
                <a:lnTo>
                  <a:pt x="0" y="3416300"/>
                </a:lnTo>
                <a:lnTo>
                  <a:pt x="0" y="3403600"/>
                </a:lnTo>
                <a:lnTo>
                  <a:pt x="0" y="3390900"/>
                </a:lnTo>
                <a:lnTo>
                  <a:pt x="0" y="3378200"/>
                </a:lnTo>
                <a:lnTo>
                  <a:pt x="0" y="3365500"/>
                </a:lnTo>
                <a:lnTo>
                  <a:pt x="0" y="3352800"/>
                </a:lnTo>
                <a:lnTo>
                  <a:pt x="0" y="3340100"/>
                </a:lnTo>
                <a:lnTo>
                  <a:pt x="0" y="3327400"/>
                </a:lnTo>
                <a:lnTo>
                  <a:pt x="0" y="3314700"/>
                </a:lnTo>
                <a:lnTo>
                  <a:pt x="0" y="3302000"/>
                </a:lnTo>
                <a:lnTo>
                  <a:pt x="0" y="3289300"/>
                </a:lnTo>
                <a:lnTo>
                  <a:pt x="0" y="3276600"/>
                </a:lnTo>
                <a:lnTo>
                  <a:pt x="0" y="3263900"/>
                </a:lnTo>
                <a:lnTo>
                  <a:pt x="0" y="3251200"/>
                </a:lnTo>
                <a:lnTo>
                  <a:pt x="0" y="3238500"/>
                </a:lnTo>
                <a:lnTo>
                  <a:pt x="0" y="3225800"/>
                </a:lnTo>
                <a:lnTo>
                  <a:pt x="0" y="3213100"/>
                </a:lnTo>
                <a:lnTo>
                  <a:pt x="0" y="3200400"/>
                </a:lnTo>
                <a:lnTo>
                  <a:pt x="0" y="3187700"/>
                </a:lnTo>
                <a:lnTo>
                  <a:pt x="0" y="3175000"/>
                </a:lnTo>
                <a:lnTo>
                  <a:pt x="0" y="3162300"/>
                </a:lnTo>
                <a:lnTo>
                  <a:pt x="0" y="3149600"/>
                </a:lnTo>
                <a:lnTo>
                  <a:pt x="0" y="3136900"/>
                </a:lnTo>
                <a:lnTo>
                  <a:pt x="0" y="3124200"/>
                </a:lnTo>
                <a:lnTo>
                  <a:pt x="0" y="3111500"/>
                </a:lnTo>
                <a:lnTo>
                  <a:pt x="0" y="3098800"/>
                </a:lnTo>
                <a:lnTo>
                  <a:pt x="0" y="3086100"/>
                </a:lnTo>
                <a:lnTo>
                  <a:pt x="0" y="3073400"/>
                </a:lnTo>
                <a:lnTo>
                  <a:pt x="0" y="3060700"/>
                </a:lnTo>
                <a:lnTo>
                  <a:pt x="0" y="3048000"/>
                </a:lnTo>
                <a:lnTo>
                  <a:pt x="0" y="3035300"/>
                </a:lnTo>
                <a:lnTo>
                  <a:pt x="0" y="3022600"/>
                </a:lnTo>
                <a:lnTo>
                  <a:pt x="0" y="3009900"/>
                </a:lnTo>
                <a:lnTo>
                  <a:pt x="0" y="2997200"/>
                </a:lnTo>
                <a:lnTo>
                  <a:pt x="0" y="2984500"/>
                </a:lnTo>
                <a:lnTo>
                  <a:pt x="0" y="2971800"/>
                </a:lnTo>
                <a:lnTo>
                  <a:pt x="0" y="2959100"/>
                </a:lnTo>
                <a:lnTo>
                  <a:pt x="0" y="2946400"/>
                </a:lnTo>
                <a:lnTo>
                  <a:pt x="0" y="2933700"/>
                </a:lnTo>
                <a:lnTo>
                  <a:pt x="0" y="2921000"/>
                </a:lnTo>
                <a:lnTo>
                  <a:pt x="0" y="2908300"/>
                </a:lnTo>
                <a:lnTo>
                  <a:pt x="0" y="2895600"/>
                </a:lnTo>
                <a:lnTo>
                  <a:pt x="0" y="2882900"/>
                </a:lnTo>
                <a:lnTo>
                  <a:pt x="0" y="2870200"/>
                </a:lnTo>
                <a:lnTo>
                  <a:pt x="0" y="2857500"/>
                </a:lnTo>
                <a:lnTo>
                  <a:pt x="0" y="2844800"/>
                </a:lnTo>
                <a:lnTo>
                  <a:pt x="0" y="2832100"/>
                </a:lnTo>
                <a:lnTo>
                  <a:pt x="0" y="2819400"/>
                </a:lnTo>
                <a:lnTo>
                  <a:pt x="0" y="2806700"/>
                </a:lnTo>
                <a:lnTo>
                  <a:pt x="0" y="2794000"/>
                </a:lnTo>
                <a:lnTo>
                  <a:pt x="0" y="2781300"/>
                </a:lnTo>
                <a:lnTo>
                  <a:pt x="0" y="2768600"/>
                </a:lnTo>
                <a:lnTo>
                  <a:pt x="0" y="2755900"/>
                </a:lnTo>
                <a:lnTo>
                  <a:pt x="0" y="2743200"/>
                </a:lnTo>
                <a:lnTo>
                  <a:pt x="0" y="2730500"/>
                </a:lnTo>
                <a:lnTo>
                  <a:pt x="0" y="2717800"/>
                </a:lnTo>
                <a:lnTo>
                  <a:pt x="0" y="2705100"/>
                </a:lnTo>
                <a:lnTo>
                  <a:pt x="0" y="2692400"/>
                </a:lnTo>
                <a:lnTo>
                  <a:pt x="0" y="2679700"/>
                </a:lnTo>
                <a:lnTo>
                  <a:pt x="0" y="2667000"/>
                </a:lnTo>
                <a:lnTo>
                  <a:pt x="0" y="2654300"/>
                </a:lnTo>
                <a:lnTo>
                  <a:pt x="0" y="2641600"/>
                </a:lnTo>
                <a:lnTo>
                  <a:pt x="0" y="2628900"/>
                </a:lnTo>
                <a:lnTo>
                  <a:pt x="0" y="2616200"/>
                </a:lnTo>
                <a:lnTo>
                  <a:pt x="0" y="2603500"/>
                </a:lnTo>
                <a:lnTo>
                  <a:pt x="0" y="2590800"/>
                </a:lnTo>
                <a:lnTo>
                  <a:pt x="0" y="2578100"/>
                </a:lnTo>
                <a:lnTo>
                  <a:pt x="0" y="2565400"/>
                </a:lnTo>
                <a:lnTo>
                  <a:pt x="0" y="2552700"/>
                </a:lnTo>
                <a:lnTo>
                  <a:pt x="0" y="2540000"/>
                </a:lnTo>
                <a:lnTo>
                  <a:pt x="0" y="2527300"/>
                </a:lnTo>
                <a:lnTo>
                  <a:pt x="0" y="2514600"/>
                </a:lnTo>
                <a:lnTo>
                  <a:pt x="0" y="2501900"/>
                </a:lnTo>
                <a:lnTo>
                  <a:pt x="0" y="2489200"/>
                </a:lnTo>
                <a:lnTo>
                  <a:pt x="0" y="2476500"/>
                </a:lnTo>
                <a:lnTo>
                  <a:pt x="0" y="2463800"/>
                </a:lnTo>
                <a:lnTo>
                  <a:pt x="0" y="2451100"/>
                </a:lnTo>
                <a:lnTo>
                  <a:pt x="0" y="2438400"/>
                </a:lnTo>
                <a:lnTo>
                  <a:pt x="0" y="2425700"/>
                </a:lnTo>
                <a:lnTo>
                  <a:pt x="0" y="2413000"/>
                </a:lnTo>
                <a:lnTo>
                  <a:pt x="0" y="2400300"/>
                </a:lnTo>
                <a:lnTo>
                  <a:pt x="0" y="2387600"/>
                </a:lnTo>
                <a:lnTo>
                  <a:pt x="0" y="2374900"/>
                </a:lnTo>
                <a:lnTo>
                  <a:pt x="0" y="2362200"/>
                </a:lnTo>
                <a:lnTo>
                  <a:pt x="0" y="2349500"/>
                </a:lnTo>
                <a:lnTo>
                  <a:pt x="0" y="2336800"/>
                </a:lnTo>
                <a:lnTo>
                  <a:pt x="0" y="2324100"/>
                </a:lnTo>
                <a:lnTo>
                  <a:pt x="0" y="2311400"/>
                </a:lnTo>
                <a:lnTo>
                  <a:pt x="0" y="2298700"/>
                </a:lnTo>
                <a:lnTo>
                  <a:pt x="0" y="2286000"/>
                </a:lnTo>
                <a:lnTo>
                  <a:pt x="0" y="2273300"/>
                </a:lnTo>
                <a:lnTo>
                  <a:pt x="0" y="2260600"/>
                </a:lnTo>
                <a:lnTo>
                  <a:pt x="0" y="2247900"/>
                </a:lnTo>
                <a:lnTo>
                  <a:pt x="0" y="2235200"/>
                </a:lnTo>
                <a:lnTo>
                  <a:pt x="0" y="2222500"/>
                </a:lnTo>
                <a:lnTo>
                  <a:pt x="0" y="2209800"/>
                </a:lnTo>
                <a:lnTo>
                  <a:pt x="0" y="2197100"/>
                </a:lnTo>
                <a:lnTo>
                  <a:pt x="0" y="2184400"/>
                </a:lnTo>
                <a:lnTo>
                  <a:pt x="0" y="2171700"/>
                </a:lnTo>
                <a:lnTo>
                  <a:pt x="0" y="2159000"/>
                </a:lnTo>
                <a:lnTo>
                  <a:pt x="0" y="2146300"/>
                </a:lnTo>
                <a:lnTo>
                  <a:pt x="0" y="2133600"/>
                </a:lnTo>
                <a:lnTo>
                  <a:pt x="0" y="2120900"/>
                </a:lnTo>
                <a:lnTo>
                  <a:pt x="0" y="2108200"/>
                </a:lnTo>
                <a:lnTo>
                  <a:pt x="0" y="2095500"/>
                </a:lnTo>
                <a:lnTo>
                  <a:pt x="0" y="2082800"/>
                </a:lnTo>
                <a:lnTo>
                  <a:pt x="0" y="2070100"/>
                </a:lnTo>
                <a:lnTo>
                  <a:pt x="0" y="2057400"/>
                </a:lnTo>
                <a:lnTo>
                  <a:pt x="0" y="2044700"/>
                </a:lnTo>
                <a:lnTo>
                  <a:pt x="0" y="2032000"/>
                </a:lnTo>
                <a:lnTo>
                  <a:pt x="0" y="2019300"/>
                </a:lnTo>
                <a:lnTo>
                  <a:pt x="0" y="2006600"/>
                </a:lnTo>
                <a:lnTo>
                  <a:pt x="0" y="1993900"/>
                </a:lnTo>
                <a:lnTo>
                  <a:pt x="0" y="1981200"/>
                </a:lnTo>
                <a:lnTo>
                  <a:pt x="0" y="1968500"/>
                </a:lnTo>
                <a:lnTo>
                  <a:pt x="0" y="1955800"/>
                </a:lnTo>
                <a:lnTo>
                  <a:pt x="0" y="1943100"/>
                </a:lnTo>
                <a:lnTo>
                  <a:pt x="0" y="1930400"/>
                </a:lnTo>
                <a:lnTo>
                  <a:pt x="0" y="1917700"/>
                </a:lnTo>
                <a:lnTo>
                  <a:pt x="0" y="1905000"/>
                </a:lnTo>
                <a:lnTo>
                  <a:pt x="0" y="1892300"/>
                </a:lnTo>
                <a:lnTo>
                  <a:pt x="0" y="1879600"/>
                </a:lnTo>
                <a:lnTo>
                  <a:pt x="0" y="1866900"/>
                </a:lnTo>
                <a:lnTo>
                  <a:pt x="0" y="1854200"/>
                </a:lnTo>
                <a:lnTo>
                  <a:pt x="0" y="1841500"/>
                </a:lnTo>
                <a:lnTo>
                  <a:pt x="0" y="1828800"/>
                </a:lnTo>
                <a:lnTo>
                  <a:pt x="0" y="1816100"/>
                </a:lnTo>
                <a:lnTo>
                  <a:pt x="0" y="1803400"/>
                </a:lnTo>
                <a:lnTo>
                  <a:pt x="0" y="1790700"/>
                </a:lnTo>
                <a:lnTo>
                  <a:pt x="0" y="1778000"/>
                </a:lnTo>
                <a:lnTo>
                  <a:pt x="0" y="1765300"/>
                </a:lnTo>
                <a:lnTo>
                  <a:pt x="0" y="1752600"/>
                </a:lnTo>
                <a:lnTo>
                  <a:pt x="0" y="1739900"/>
                </a:lnTo>
                <a:lnTo>
                  <a:pt x="0" y="1727200"/>
                </a:lnTo>
                <a:lnTo>
                  <a:pt x="0" y="1714500"/>
                </a:lnTo>
                <a:lnTo>
                  <a:pt x="0" y="1701800"/>
                </a:lnTo>
                <a:lnTo>
                  <a:pt x="0" y="1689100"/>
                </a:lnTo>
                <a:lnTo>
                  <a:pt x="0" y="1676400"/>
                </a:lnTo>
                <a:lnTo>
                  <a:pt x="0" y="1663700"/>
                </a:lnTo>
                <a:lnTo>
                  <a:pt x="0" y="1651000"/>
                </a:lnTo>
                <a:lnTo>
                  <a:pt x="0" y="1638300"/>
                </a:lnTo>
                <a:lnTo>
                  <a:pt x="0" y="1625600"/>
                </a:lnTo>
                <a:lnTo>
                  <a:pt x="0" y="1612900"/>
                </a:lnTo>
                <a:lnTo>
                  <a:pt x="0" y="1600200"/>
                </a:lnTo>
                <a:lnTo>
                  <a:pt x="0" y="1587500"/>
                </a:lnTo>
                <a:lnTo>
                  <a:pt x="0" y="1574800"/>
                </a:lnTo>
                <a:lnTo>
                  <a:pt x="0" y="1562100"/>
                </a:lnTo>
                <a:lnTo>
                  <a:pt x="0" y="1549400"/>
                </a:lnTo>
                <a:lnTo>
                  <a:pt x="0" y="1536700"/>
                </a:lnTo>
                <a:lnTo>
                  <a:pt x="0" y="1524000"/>
                </a:lnTo>
                <a:lnTo>
                  <a:pt x="0" y="1511300"/>
                </a:lnTo>
                <a:lnTo>
                  <a:pt x="0" y="1498600"/>
                </a:lnTo>
                <a:lnTo>
                  <a:pt x="0" y="1485900"/>
                </a:lnTo>
                <a:lnTo>
                  <a:pt x="0" y="1473200"/>
                </a:lnTo>
                <a:lnTo>
                  <a:pt x="0" y="1460500"/>
                </a:lnTo>
                <a:lnTo>
                  <a:pt x="0" y="1447800"/>
                </a:lnTo>
                <a:lnTo>
                  <a:pt x="0" y="1435100"/>
                </a:lnTo>
                <a:lnTo>
                  <a:pt x="0" y="1422400"/>
                </a:lnTo>
                <a:lnTo>
                  <a:pt x="0" y="1409700"/>
                </a:lnTo>
                <a:lnTo>
                  <a:pt x="0" y="1397000"/>
                </a:lnTo>
                <a:lnTo>
                  <a:pt x="0" y="1384300"/>
                </a:lnTo>
                <a:lnTo>
                  <a:pt x="0" y="1371600"/>
                </a:lnTo>
                <a:lnTo>
                  <a:pt x="0" y="1358900"/>
                </a:lnTo>
                <a:lnTo>
                  <a:pt x="0" y="1346200"/>
                </a:lnTo>
                <a:lnTo>
                  <a:pt x="0" y="1333500"/>
                </a:lnTo>
                <a:lnTo>
                  <a:pt x="0" y="1320800"/>
                </a:lnTo>
                <a:lnTo>
                  <a:pt x="0" y="1308100"/>
                </a:lnTo>
                <a:lnTo>
                  <a:pt x="0" y="1295400"/>
                </a:lnTo>
                <a:lnTo>
                  <a:pt x="0" y="1282700"/>
                </a:lnTo>
                <a:lnTo>
                  <a:pt x="0" y="1270000"/>
                </a:lnTo>
                <a:lnTo>
                  <a:pt x="0" y="1257300"/>
                </a:lnTo>
                <a:lnTo>
                  <a:pt x="0" y="1244600"/>
                </a:lnTo>
                <a:lnTo>
                  <a:pt x="0" y="1231900"/>
                </a:lnTo>
                <a:lnTo>
                  <a:pt x="0" y="1219200"/>
                </a:lnTo>
                <a:lnTo>
                  <a:pt x="0" y="1206500"/>
                </a:lnTo>
                <a:lnTo>
                  <a:pt x="0" y="1193800"/>
                </a:lnTo>
                <a:lnTo>
                  <a:pt x="0" y="1181100"/>
                </a:lnTo>
                <a:lnTo>
                  <a:pt x="0" y="1168400"/>
                </a:lnTo>
                <a:lnTo>
                  <a:pt x="0" y="1155700"/>
                </a:lnTo>
                <a:lnTo>
                  <a:pt x="0" y="1143000"/>
                </a:lnTo>
                <a:lnTo>
                  <a:pt x="0" y="1130300"/>
                </a:lnTo>
                <a:lnTo>
                  <a:pt x="0" y="1117600"/>
                </a:lnTo>
                <a:lnTo>
                  <a:pt x="0" y="1104900"/>
                </a:lnTo>
                <a:lnTo>
                  <a:pt x="0" y="1092200"/>
                </a:lnTo>
                <a:lnTo>
                  <a:pt x="0" y="1079500"/>
                </a:lnTo>
                <a:lnTo>
                  <a:pt x="0" y="1066800"/>
                </a:lnTo>
                <a:lnTo>
                  <a:pt x="0" y="1054100"/>
                </a:lnTo>
                <a:lnTo>
                  <a:pt x="0" y="1041400"/>
                </a:lnTo>
                <a:lnTo>
                  <a:pt x="0" y="1028700"/>
                </a:lnTo>
                <a:lnTo>
                  <a:pt x="0" y="1016000"/>
                </a:lnTo>
                <a:lnTo>
                  <a:pt x="0" y="1003300"/>
                </a:lnTo>
                <a:lnTo>
                  <a:pt x="0" y="990600"/>
                </a:lnTo>
                <a:lnTo>
                  <a:pt x="0" y="977900"/>
                </a:lnTo>
                <a:lnTo>
                  <a:pt x="0" y="965200"/>
                </a:lnTo>
                <a:lnTo>
                  <a:pt x="0" y="952500"/>
                </a:lnTo>
                <a:lnTo>
                  <a:pt x="0" y="939800"/>
                </a:lnTo>
                <a:lnTo>
                  <a:pt x="0" y="927100"/>
                </a:lnTo>
                <a:lnTo>
                  <a:pt x="0" y="914400"/>
                </a:lnTo>
                <a:lnTo>
                  <a:pt x="0" y="901700"/>
                </a:lnTo>
                <a:lnTo>
                  <a:pt x="0" y="889000"/>
                </a:lnTo>
                <a:lnTo>
                  <a:pt x="0" y="876300"/>
                </a:lnTo>
                <a:lnTo>
                  <a:pt x="0" y="863600"/>
                </a:lnTo>
                <a:lnTo>
                  <a:pt x="0" y="850900"/>
                </a:lnTo>
                <a:lnTo>
                  <a:pt x="0" y="838200"/>
                </a:lnTo>
                <a:lnTo>
                  <a:pt x="0" y="825500"/>
                </a:lnTo>
                <a:lnTo>
                  <a:pt x="0" y="812800"/>
                </a:lnTo>
                <a:lnTo>
                  <a:pt x="0" y="800100"/>
                </a:lnTo>
                <a:lnTo>
                  <a:pt x="0" y="787400"/>
                </a:lnTo>
                <a:lnTo>
                  <a:pt x="0" y="774700"/>
                </a:lnTo>
                <a:lnTo>
                  <a:pt x="0" y="762000"/>
                </a:lnTo>
                <a:lnTo>
                  <a:pt x="0" y="749300"/>
                </a:lnTo>
                <a:lnTo>
                  <a:pt x="0" y="736600"/>
                </a:lnTo>
                <a:lnTo>
                  <a:pt x="0" y="723900"/>
                </a:lnTo>
                <a:lnTo>
                  <a:pt x="0" y="711200"/>
                </a:lnTo>
                <a:lnTo>
                  <a:pt x="0" y="698500"/>
                </a:lnTo>
                <a:lnTo>
                  <a:pt x="0" y="685800"/>
                </a:lnTo>
                <a:lnTo>
                  <a:pt x="0" y="673100"/>
                </a:lnTo>
                <a:lnTo>
                  <a:pt x="0" y="660400"/>
                </a:lnTo>
                <a:lnTo>
                  <a:pt x="0" y="647700"/>
                </a:lnTo>
                <a:lnTo>
                  <a:pt x="0" y="635000"/>
                </a:lnTo>
                <a:lnTo>
                  <a:pt x="0" y="622300"/>
                </a:lnTo>
                <a:lnTo>
                  <a:pt x="0" y="609600"/>
                </a:lnTo>
                <a:lnTo>
                  <a:pt x="0" y="596900"/>
                </a:lnTo>
                <a:lnTo>
                  <a:pt x="0" y="584200"/>
                </a:lnTo>
                <a:lnTo>
                  <a:pt x="0" y="571500"/>
                </a:lnTo>
                <a:lnTo>
                  <a:pt x="0" y="558800"/>
                </a:lnTo>
                <a:lnTo>
                  <a:pt x="0" y="546100"/>
                </a:lnTo>
                <a:lnTo>
                  <a:pt x="0" y="533400"/>
                </a:lnTo>
                <a:lnTo>
                  <a:pt x="0" y="520700"/>
                </a:lnTo>
                <a:lnTo>
                  <a:pt x="0" y="508000"/>
                </a:lnTo>
                <a:lnTo>
                  <a:pt x="0" y="495300"/>
                </a:lnTo>
                <a:lnTo>
                  <a:pt x="0" y="482600"/>
                </a:lnTo>
                <a:lnTo>
                  <a:pt x="0" y="469900"/>
                </a:lnTo>
                <a:lnTo>
                  <a:pt x="0" y="457200"/>
                </a:lnTo>
                <a:lnTo>
                  <a:pt x="0" y="444500"/>
                </a:lnTo>
                <a:lnTo>
                  <a:pt x="0" y="431800"/>
                </a:lnTo>
                <a:lnTo>
                  <a:pt x="0" y="419100"/>
                </a:lnTo>
                <a:lnTo>
                  <a:pt x="0" y="406400"/>
                </a:lnTo>
                <a:lnTo>
                  <a:pt x="0" y="393700"/>
                </a:lnTo>
                <a:lnTo>
                  <a:pt x="0" y="381000"/>
                </a:lnTo>
                <a:lnTo>
                  <a:pt x="0" y="368300"/>
                </a:lnTo>
                <a:lnTo>
                  <a:pt x="0" y="355600"/>
                </a:lnTo>
                <a:lnTo>
                  <a:pt x="0" y="342900"/>
                </a:lnTo>
                <a:lnTo>
                  <a:pt x="0" y="330200"/>
                </a:lnTo>
                <a:lnTo>
                  <a:pt x="0" y="317500"/>
                </a:lnTo>
                <a:lnTo>
                  <a:pt x="0" y="304800"/>
                </a:lnTo>
                <a:lnTo>
                  <a:pt x="0" y="292100"/>
                </a:lnTo>
                <a:lnTo>
                  <a:pt x="0" y="279400"/>
                </a:lnTo>
                <a:lnTo>
                  <a:pt x="0" y="266700"/>
                </a:lnTo>
                <a:lnTo>
                  <a:pt x="0" y="254000"/>
                </a:lnTo>
                <a:lnTo>
                  <a:pt x="0" y="241300"/>
                </a:lnTo>
                <a:lnTo>
                  <a:pt x="0" y="228600"/>
                </a:lnTo>
                <a:lnTo>
                  <a:pt x="0" y="215900"/>
                </a:lnTo>
                <a:lnTo>
                  <a:pt x="0" y="203200"/>
                </a:lnTo>
                <a:lnTo>
                  <a:pt x="0" y="190500"/>
                </a:lnTo>
                <a:lnTo>
                  <a:pt x="0" y="177800"/>
                </a:lnTo>
                <a:lnTo>
                  <a:pt x="0" y="165100"/>
                </a:lnTo>
                <a:lnTo>
                  <a:pt x="0" y="152400"/>
                </a:lnTo>
                <a:lnTo>
                  <a:pt x="0" y="139700"/>
                </a:lnTo>
                <a:lnTo>
                  <a:pt x="0" y="127000"/>
                </a:lnTo>
                <a:lnTo>
                  <a:pt x="0" y="114300"/>
                </a:lnTo>
                <a:lnTo>
                  <a:pt x="0" y="101600"/>
                </a:lnTo>
                <a:lnTo>
                  <a:pt x="0" y="88900"/>
                </a:lnTo>
                <a:lnTo>
                  <a:pt x="0" y="76200"/>
                </a:lnTo>
                <a:lnTo>
                  <a:pt x="0" y="63500"/>
                </a:lnTo>
                <a:lnTo>
                  <a:pt x="0" y="50800"/>
                </a:lnTo>
                <a:lnTo>
                  <a:pt x="0" y="38100"/>
                </a:lnTo>
                <a:lnTo>
                  <a:pt x="0" y="25400"/>
                </a:lnTo>
                <a:lnTo>
                  <a:pt x="0" y="12700"/>
                </a:lnTo>
                <a:lnTo>
                  <a:pt x="0" y="0"/>
                </a:lnTo>
                <a:lnTo>
                  <a:pt x="5410200" y="0"/>
                </a:lnTo>
                <a:lnTo>
                  <a:pt x="5410200" y="12700"/>
                </a:lnTo>
                <a:lnTo>
                  <a:pt x="5410200" y="25400"/>
                </a:lnTo>
                <a:lnTo>
                  <a:pt x="5410200" y="38100"/>
                </a:lnTo>
                <a:lnTo>
                  <a:pt x="5410200" y="50800"/>
                </a:lnTo>
                <a:lnTo>
                  <a:pt x="5410200" y="63500"/>
                </a:lnTo>
                <a:lnTo>
                  <a:pt x="5410200" y="76200"/>
                </a:lnTo>
                <a:lnTo>
                  <a:pt x="5410200" y="88900"/>
                </a:lnTo>
                <a:lnTo>
                  <a:pt x="5410200" y="101600"/>
                </a:lnTo>
                <a:lnTo>
                  <a:pt x="5410200" y="114300"/>
                </a:lnTo>
                <a:lnTo>
                  <a:pt x="5410200" y="127000"/>
                </a:lnTo>
                <a:lnTo>
                  <a:pt x="5410200" y="139700"/>
                </a:lnTo>
                <a:lnTo>
                  <a:pt x="5410200" y="152400"/>
                </a:lnTo>
                <a:lnTo>
                  <a:pt x="5410200" y="165100"/>
                </a:lnTo>
                <a:lnTo>
                  <a:pt x="5410200" y="177800"/>
                </a:lnTo>
                <a:lnTo>
                  <a:pt x="5410200" y="190500"/>
                </a:lnTo>
                <a:lnTo>
                  <a:pt x="5410200" y="203200"/>
                </a:lnTo>
                <a:lnTo>
                  <a:pt x="5410200" y="215900"/>
                </a:lnTo>
                <a:lnTo>
                  <a:pt x="5410200" y="228600"/>
                </a:lnTo>
                <a:lnTo>
                  <a:pt x="5410200" y="241300"/>
                </a:lnTo>
                <a:lnTo>
                  <a:pt x="5410200" y="254000"/>
                </a:lnTo>
                <a:lnTo>
                  <a:pt x="5410200" y="266700"/>
                </a:lnTo>
                <a:lnTo>
                  <a:pt x="5410200" y="279400"/>
                </a:lnTo>
                <a:lnTo>
                  <a:pt x="5410200" y="292100"/>
                </a:lnTo>
                <a:lnTo>
                  <a:pt x="5410200" y="304800"/>
                </a:lnTo>
                <a:lnTo>
                  <a:pt x="5410200" y="317500"/>
                </a:lnTo>
                <a:lnTo>
                  <a:pt x="5410200" y="330200"/>
                </a:lnTo>
                <a:lnTo>
                  <a:pt x="5410200" y="342900"/>
                </a:lnTo>
                <a:lnTo>
                  <a:pt x="5410200" y="355600"/>
                </a:lnTo>
                <a:lnTo>
                  <a:pt x="5410200" y="368300"/>
                </a:lnTo>
                <a:lnTo>
                  <a:pt x="5410200" y="381000"/>
                </a:lnTo>
                <a:lnTo>
                  <a:pt x="5410200" y="393700"/>
                </a:lnTo>
                <a:lnTo>
                  <a:pt x="5410200" y="406400"/>
                </a:lnTo>
                <a:lnTo>
                  <a:pt x="5410200" y="419100"/>
                </a:lnTo>
                <a:lnTo>
                  <a:pt x="5410200" y="431800"/>
                </a:lnTo>
                <a:lnTo>
                  <a:pt x="5410200" y="444500"/>
                </a:lnTo>
                <a:lnTo>
                  <a:pt x="5410200" y="457200"/>
                </a:lnTo>
                <a:lnTo>
                  <a:pt x="5410200" y="469900"/>
                </a:lnTo>
                <a:lnTo>
                  <a:pt x="5410200" y="482600"/>
                </a:lnTo>
                <a:lnTo>
                  <a:pt x="5410200" y="495300"/>
                </a:lnTo>
                <a:lnTo>
                  <a:pt x="5410200" y="508000"/>
                </a:lnTo>
                <a:lnTo>
                  <a:pt x="5410200" y="520700"/>
                </a:lnTo>
                <a:lnTo>
                  <a:pt x="5410200" y="533400"/>
                </a:lnTo>
                <a:lnTo>
                  <a:pt x="5410200" y="546100"/>
                </a:lnTo>
                <a:lnTo>
                  <a:pt x="5410200" y="558800"/>
                </a:lnTo>
                <a:lnTo>
                  <a:pt x="5410200" y="571500"/>
                </a:lnTo>
                <a:lnTo>
                  <a:pt x="5410200" y="584200"/>
                </a:lnTo>
                <a:lnTo>
                  <a:pt x="5410200" y="596900"/>
                </a:lnTo>
                <a:lnTo>
                  <a:pt x="5410200" y="609600"/>
                </a:lnTo>
                <a:lnTo>
                  <a:pt x="5410200" y="622300"/>
                </a:lnTo>
                <a:lnTo>
                  <a:pt x="5410200" y="635000"/>
                </a:lnTo>
                <a:lnTo>
                  <a:pt x="5410200" y="647700"/>
                </a:lnTo>
                <a:lnTo>
                  <a:pt x="5410200" y="660400"/>
                </a:lnTo>
                <a:lnTo>
                  <a:pt x="5410200" y="673100"/>
                </a:lnTo>
                <a:lnTo>
                  <a:pt x="5410200" y="685800"/>
                </a:lnTo>
                <a:lnTo>
                  <a:pt x="5410200" y="698500"/>
                </a:lnTo>
                <a:lnTo>
                  <a:pt x="5410200" y="711200"/>
                </a:lnTo>
                <a:lnTo>
                  <a:pt x="5410200" y="723900"/>
                </a:lnTo>
                <a:lnTo>
                  <a:pt x="5410200" y="736600"/>
                </a:lnTo>
                <a:lnTo>
                  <a:pt x="5410200" y="749300"/>
                </a:lnTo>
                <a:lnTo>
                  <a:pt x="5410200" y="762000"/>
                </a:lnTo>
                <a:lnTo>
                  <a:pt x="5410200" y="774700"/>
                </a:lnTo>
                <a:lnTo>
                  <a:pt x="5410200" y="787400"/>
                </a:lnTo>
                <a:lnTo>
                  <a:pt x="5410200" y="800100"/>
                </a:lnTo>
                <a:lnTo>
                  <a:pt x="5410200" y="812800"/>
                </a:lnTo>
                <a:lnTo>
                  <a:pt x="5410200" y="825500"/>
                </a:lnTo>
                <a:lnTo>
                  <a:pt x="5410200" y="838200"/>
                </a:lnTo>
                <a:lnTo>
                  <a:pt x="5410200" y="850900"/>
                </a:lnTo>
                <a:lnTo>
                  <a:pt x="5410200" y="863600"/>
                </a:lnTo>
                <a:lnTo>
                  <a:pt x="5410200" y="876300"/>
                </a:lnTo>
                <a:lnTo>
                  <a:pt x="5410200" y="889000"/>
                </a:lnTo>
                <a:lnTo>
                  <a:pt x="5410200" y="901700"/>
                </a:lnTo>
                <a:lnTo>
                  <a:pt x="5410200" y="914400"/>
                </a:lnTo>
                <a:lnTo>
                  <a:pt x="5410200" y="927100"/>
                </a:lnTo>
                <a:lnTo>
                  <a:pt x="5410200" y="939800"/>
                </a:lnTo>
                <a:lnTo>
                  <a:pt x="5410200" y="952500"/>
                </a:lnTo>
                <a:lnTo>
                  <a:pt x="5410200" y="965200"/>
                </a:lnTo>
                <a:lnTo>
                  <a:pt x="5410200" y="977900"/>
                </a:lnTo>
                <a:lnTo>
                  <a:pt x="5410200" y="990600"/>
                </a:lnTo>
                <a:lnTo>
                  <a:pt x="5410200" y="1003300"/>
                </a:lnTo>
                <a:lnTo>
                  <a:pt x="5410200" y="1016000"/>
                </a:lnTo>
                <a:lnTo>
                  <a:pt x="5410200" y="1028700"/>
                </a:lnTo>
                <a:lnTo>
                  <a:pt x="5410200" y="1041400"/>
                </a:lnTo>
                <a:lnTo>
                  <a:pt x="5410200" y="1054100"/>
                </a:lnTo>
                <a:lnTo>
                  <a:pt x="5410200" y="1066800"/>
                </a:lnTo>
                <a:lnTo>
                  <a:pt x="5410200" y="1079500"/>
                </a:lnTo>
                <a:lnTo>
                  <a:pt x="5410200" y="1092200"/>
                </a:lnTo>
                <a:lnTo>
                  <a:pt x="5410200" y="1104900"/>
                </a:lnTo>
                <a:lnTo>
                  <a:pt x="5410200" y="1117600"/>
                </a:lnTo>
                <a:lnTo>
                  <a:pt x="5410200" y="1130300"/>
                </a:lnTo>
                <a:lnTo>
                  <a:pt x="5410200" y="1143000"/>
                </a:lnTo>
                <a:lnTo>
                  <a:pt x="5410200" y="1155700"/>
                </a:lnTo>
                <a:lnTo>
                  <a:pt x="5410200" y="1168400"/>
                </a:lnTo>
                <a:lnTo>
                  <a:pt x="5410200" y="1181100"/>
                </a:lnTo>
                <a:lnTo>
                  <a:pt x="5410200" y="1193800"/>
                </a:lnTo>
                <a:lnTo>
                  <a:pt x="5410200" y="1206500"/>
                </a:lnTo>
                <a:lnTo>
                  <a:pt x="5410200" y="1219200"/>
                </a:lnTo>
                <a:lnTo>
                  <a:pt x="5410200" y="1231900"/>
                </a:lnTo>
                <a:lnTo>
                  <a:pt x="5410200" y="1244600"/>
                </a:lnTo>
                <a:lnTo>
                  <a:pt x="5410200" y="1257300"/>
                </a:lnTo>
                <a:lnTo>
                  <a:pt x="5410200" y="1270000"/>
                </a:lnTo>
                <a:lnTo>
                  <a:pt x="5410200" y="1282700"/>
                </a:lnTo>
                <a:lnTo>
                  <a:pt x="5410200" y="1295400"/>
                </a:lnTo>
                <a:lnTo>
                  <a:pt x="5410200" y="1308100"/>
                </a:lnTo>
                <a:lnTo>
                  <a:pt x="5410200" y="1320800"/>
                </a:lnTo>
                <a:lnTo>
                  <a:pt x="5410200" y="1333500"/>
                </a:lnTo>
                <a:lnTo>
                  <a:pt x="5410200" y="1346200"/>
                </a:lnTo>
                <a:lnTo>
                  <a:pt x="5410200" y="1358900"/>
                </a:lnTo>
                <a:lnTo>
                  <a:pt x="5410200" y="1371600"/>
                </a:lnTo>
                <a:lnTo>
                  <a:pt x="5410200" y="1384300"/>
                </a:lnTo>
                <a:lnTo>
                  <a:pt x="5410200" y="1397000"/>
                </a:lnTo>
                <a:lnTo>
                  <a:pt x="5410200" y="1409700"/>
                </a:lnTo>
                <a:lnTo>
                  <a:pt x="5410200" y="1422400"/>
                </a:lnTo>
                <a:lnTo>
                  <a:pt x="5410200" y="1435100"/>
                </a:lnTo>
                <a:lnTo>
                  <a:pt x="5410200" y="1447800"/>
                </a:lnTo>
                <a:lnTo>
                  <a:pt x="5410200" y="1460500"/>
                </a:lnTo>
                <a:lnTo>
                  <a:pt x="5410200" y="1473200"/>
                </a:lnTo>
                <a:lnTo>
                  <a:pt x="5410200" y="1485900"/>
                </a:lnTo>
                <a:lnTo>
                  <a:pt x="5410200" y="1498600"/>
                </a:lnTo>
                <a:lnTo>
                  <a:pt x="5410200" y="1511300"/>
                </a:lnTo>
                <a:lnTo>
                  <a:pt x="5410200" y="1524000"/>
                </a:lnTo>
                <a:lnTo>
                  <a:pt x="5410200" y="1536700"/>
                </a:lnTo>
                <a:lnTo>
                  <a:pt x="5410200" y="1549400"/>
                </a:lnTo>
                <a:lnTo>
                  <a:pt x="5410200" y="1562100"/>
                </a:lnTo>
                <a:lnTo>
                  <a:pt x="5410200" y="1574800"/>
                </a:lnTo>
                <a:lnTo>
                  <a:pt x="5410200" y="1587500"/>
                </a:lnTo>
                <a:lnTo>
                  <a:pt x="5410200" y="1600200"/>
                </a:lnTo>
                <a:lnTo>
                  <a:pt x="5410200" y="1612900"/>
                </a:lnTo>
                <a:lnTo>
                  <a:pt x="5410200" y="1625600"/>
                </a:lnTo>
                <a:lnTo>
                  <a:pt x="5410200" y="1638300"/>
                </a:lnTo>
                <a:lnTo>
                  <a:pt x="5410200" y="1651000"/>
                </a:lnTo>
                <a:lnTo>
                  <a:pt x="5410200" y="1663700"/>
                </a:lnTo>
                <a:lnTo>
                  <a:pt x="5410200" y="1676400"/>
                </a:lnTo>
                <a:lnTo>
                  <a:pt x="5410200" y="1689100"/>
                </a:lnTo>
                <a:lnTo>
                  <a:pt x="5410200" y="1701800"/>
                </a:lnTo>
                <a:lnTo>
                  <a:pt x="5410200" y="1714500"/>
                </a:lnTo>
                <a:lnTo>
                  <a:pt x="5410200" y="1727200"/>
                </a:lnTo>
                <a:lnTo>
                  <a:pt x="5410200" y="1739900"/>
                </a:lnTo>
                <a:lnTo>
                  <a:pt x="5410200" y="1752600"/>
                </a:lnTo>
                <a:lnTo>
                  <a:pt x="5410200" y="1765300"/>
                </a:lnTo>
                <a:lnTo>
                  <a:pt x="5410200" y="1778000"/>
                </a:lnTo>
                <a:lnTo>
                  <a:pt x="5410200" y="1790700"/>
                </a:lnTo>
                <a:lnTo>
                  <a:pt x="5410200" y="1803400"/>
                </a:lnTo>
                <a:lnTo>
                  <a:pt x="5410200" y="1816100"/>
                </a:lnTo>
                <a:lnTo>
                  <a:pt x="5410200" y="1828800"/>
                </a:lnTo>
                <a:lnTo>
                  <a:pt x="5410200" y="1841500"/>
                </a:lnTo>
                <a:lnTo>
                  <a:pt x="5410200" y="1854200"/>
                </a:lnTo>
                <a:lnTo>
                  <a:pt x="5410200" y="1866900"/>
                </a:lnTo>
                <a:lnTo>
                  <a:pt x="5410200" y="1879600"/>
                </a:lnTo>
                <a:lnTo>
                  <a:pt x="5410200" y="1892300"/>
                </a:lnTo>
                <a:lnTo>
                  <a:pt x="5410200" y="1905000"/>
                </a:lnTo>
                <a:lnTo>
                  <a:pt x="5410200" y="1917700"/>
                </a:lnTo>
                <a:lnTo>
                  <a:pt x="5410200" y="1930400"/>
                </a:lnTo>
                <a:lnTo>
                  <a:pt x="5410200" y="1943100"/>
                </a:lnTo>
                <a:lnTo>
                  <a:pt x="5410200" y="1955800"/>
                </a:lnTo>
                <a:lnTo>
                  <a:pt x="5410200" y="1968500"/>
                </a:lnTo>
                <a:lnTo>
                  <a:pt x="5410200" y="1981200"/>
                </a:lnTo>
                <a:lnTo>
                  <a:pt x="5410200" y="1993900"/>
                </a:lnTo>
                <a:lnTo>
                  <a:pt x="5410200" y="2006600"/>
                </a:lnTo>
                <a:lnTo>
                  <a:pt x="5410200" y="2019300"/>
                </a:lnTo>
                <a:lnTo>
                  <a:pt x="5410200" y="2032000"/>
                </a:lnTo>
                <a:lnTo>
                  <a:pt x="5410200" y="2044700"/>
                </a:lnTo>
                <a:lnTo>
                  <a:pt x="5410200" y="2057400"/>
                </a:lnTo>
                <a:lnTo>
                  <a:pt x="5410200" y="2070100"/>
                </a:lnTo>
                <a:lnTo>
                  <a:pt x="5410200" y="2082800"/>
                </a:lnTo>
                <a:lnTo>
                  <a:pt x="5410200" y="2095500"/>
                </a:lnTo>
                <a:lnTo>
                  <a:pt x="5410200" y="2108200"/>
                </a:lnTo>
                <a:lnTo>
                  <a:pt x="5410200" y="2120900"/>
                </a:lnTo>
                <a:lnTo>
                  <a:pt x="5410200" y="2133600"/>
                </a:lnTo>
                <a:lnTo>
                  <a:pt x="5410200" y="2146300"/>
                </a:lnTo>
                <a:lnTo>
                  <a:pt x="5410200" y="2159000"/>
                </a:lnTo>
                <a:lnTo>
                  <a:pt x="5410200" y="2171700"/>
                </a:lnTo>
                <a:lnTo>
                  <a:pt x="5410200" y="2184400"/>
                </a:lnTo>
                <a:lnTo>
                  <a:pt x="5410200" y="2197100"/>
                </a:lnTo>
                <a:lnTo>
                  <a:pt x="5410200" y="2209800"/>
                </a:lnTo>
                <a:lnTo>
                  <a:pt x="5410200" y="2222500"/>
                </a:lnTo>
                <a:lnTo>
                  <a:pt x="5410200" y="2235200"/>
                </a:lnTo>
                <a:lnTo>
                  <a:pt x="5410200" y="2247900"/>
                </a:lnTo>
                <a:lnTo>
                  <a:pt x="5410200" y="2260600"/>
                </a:lnTo>
                <a:lnTo>
                  <a:pt x="5410200" y="2273300"/>
                </a:lnTo>
                <a:lnTo>
                  <a:pt x="5410200" y="2286000"/>
                </a:lnTo>
                <a:lnTo>
                  <a:pt x="5410200" y="2298700"/>
                </a:lnTo>
                <a:lnTo>
                  <a:pt x="5410200" y="2311400"/>
                </a:lnTo>
                <a:lnTo>
                  <a:pt x="5410200" y="2324100"/>
                </a:lnTo>
                <a:lnTo>
                  <a:pt x="5410200" y="2336800"/>
                </a:lnTo>
                <a:lnTo>
                  <a:pt x="5410200" y="2349500"/>
                </a:lnTo>
                <a:lnTo>
                  <a:pt x="5410200" y="2362200"/>
                </a:lnTo>
                <a:lnTo>
                  <a:pt x="5410200" y="2374900"/>
                </a:lnTo>
                <a:lnTo>
                  <a:pt x="5410200" y="2387600"/>
                </a:lnTo>
                <a:lnTo>
                  <a:pt x="5410200" y="2400300"/>
                </a:lnTo>
                <a:lnTo>
                  <a:pt x="5410200" y="2413000"/>
                </a:lnTo>
                <a:lnTo>
                  <a:pt x="5410200" y="2425700"/>
                </a:lnTo>
                <a:lnTo>
                  <a:pt x="5410200" y="2438400"/>
                </a:lnTo>
                <a:lnTo>
                  <a:pt x="5410200" y="2451100"/>
                </a:lnTo>
                <a:lnTo>
                  <a:pt x="5410200" y="2463800"/>
                </a:lnTo>
                <a:lnTo>
                  <a:pt x="5410200" y="2476500"/>
                </a:lnTo>
                <a:lnTo>
                  <a:pt x="5410200" y="2489200"/>
                </a:lnTo>
                <a:lnTo>
                  <a:pt x="5410200" y="2501900"/>
                </a:lnTo>
                <a:lnTo>
                  <a:pt x="5410200" y="2514600"/>
                </a:lnTo>
                <a:lnTo>
                  <a:pt x="5410200" y="2527300"/>
                </a:lnTo>
                <a:lnTo>
                  <a:pt x="5410200" y="2540000"/>
                </a:lnTo>
                <a:lnTo>
                  <a:pt x="5410200" y="2552700"/>
                </a:lnTo>
                <a:lnTo>
                  <a:pt x="5410200" y="2565400"/>
                </a:lnTo>
                <a:lnTo>
                  <a:pt x="5410200" y="2578100"/>
                </a:lnTo>
                <a:lnTo>
                  <a:pt x="5410200" y="2590800"/>
                </a:lnTo>
                <a:lnTo>
                  <a:pt x="5410200" y="2603500"/>
                </a:lnTo>
                <a:lnTo>
                  <a:pt x="5410200" y="2616200"/>
                </a:lnTo>
                <a:lnTo>
                  <a:pt x="5410200" y="2628900"/>
                </a:lnTo>
                <a:lnTo>
                  <a:pt x="5410200" y="2641600"/>
                </a:lnTo>
                <a:lnTo>
                  <a:pt x="5410200" y="2654300"/>
                </a:lnTo>
                <a:lnTo>
                  <a:pt x="5410200" y="2667000"/>
                </a:lnTo>
                <a:lnTo>
                  <a:pt x="5410200" y="2679700"/>
                </a:lnTo>
                <a:lnTo>
                  <a:pt x="5410200" y="2692400"/>
                </a:lnTo>
                <a:lnTo>
                  <a:pt x="5410200" y="2705100"/>
                </a:lnTo>
                <a:lnTo>
                  <a:pt x="5410200" y="2717800"/>
                </a:lnTo>
                <a:lnTo>
                  <a:pt x="5410200" y="2730500"/>
                </a:lnTo>
                <a:lnTo>
                  <a:pt x="5410200" y="2743200"/>
                </a:lnTo>
                <a:lnTo>
                  <a:pt x="5410200" y="2755900"/>
                </a:lnTo>
                <a:lnTo>
                  <a:pt x="5410200" y="2768600"/>
                </a:lnTo>
                <a:lnTo>
                  <a:pt x="5410200" y="2781300"/>
                </a:lnTo>
                <a:lnTo>
                  <a:pt x="5410200" y="2794000"/>
                </a:lnTo>
                <a:lnTo>
                  <a:pt x="5410200" y="2806700"/>
                </a:lnTo>
                <a:lnTo>
                  <a:pt x="5410200" y="2819400"/>
                </a:lnTo>
                <a:lnTo>
                  <a:pt x="5410200" y="2832100"/>
                </a:lnTo>
                <a:lnTo>
                  <a:pt x="5410200" y="2844800"/>
                </a:lnTo>
                <a:lnTo>
                  <a:pt x="5410200" y="2857500"/>
                </a:lnTo>
                <a:lnTo>
                  <a:pt x="5410200" y="2870200"/>
                </a:lnTo>
                <a:lnTo>
                  <a:pt x="5410200" y="2882900"/>
                </a:lnTo>
                <a:lnTo>
                  <a:pt x="5410200" y="2895600"/>
                </a:lnTo>
                <a:lnTo>
                  <a:pt x="5410200" y="2908300"/>
                </a:lnTo>
                <a:lnTo>
                  <a:pt x="5410200" y="2921000"/>
                </a:lnTo>
                <a:lnTo>
                  <a:pt x="5410200" y="2933700"/>
                </a:lnTo>
                <a:lnTo>
                  <a:pt x="5410200" y="2946400"/>
                </a:lnTo>
                <a:lnTo>
                  <a:pt x="5410200" y="2959100"/>
                </a:lnTo>
                <a:lnTo>
                  <a:pt x="5410200" y="2971800"/>
                </a:lnTo>
                <a:lnTo>
                  <a:pt x="5410200" y="2984500"/>
                </a:lnTo>
                <a:lnTo>
                  <a:pt x="5410200" y="2997200"/>
                </a:lnTo>
                <a:lnTo>
                  <a:pt x="5410200" y="3009900"/>
                </a:lnTo>
                <a:lnTo>
                  <a:pt x="5410200" y="3022600"/>
                </a:lnTo>
                <a:lnTo>
                  <a:pt x="5410200" y="3035300"/>
                </a:lnTo>
                <a:lnTo>
                  <a:pt x="5410200" y="3048000"/>
                </a:lnTo>
                <a:lnTo>
                  <a:pt x="5410200" y="3060700"/>
                </a:lnTo>
                <a:lnTo>
                  <a:pt x="5410200" y="3073400"/>
                </a:lnTo>
                <a:lnTo>
                  <a:pt x="5410200" y="3086100"/>
                </a:lnTo>
                <a:lnTo>
                  <a:pt x="5410200" y="3098800"/>
                </a:lnTo>
                <a:lnTo>
                  <a:pt x="5410200" y="3111500"/>
                </a:lnTo>
                <a:lnTo>
                  <a:pt x="5410200" y="3124200"/>
                </a:lnTo>
                <a:lnTo>
                  <a:pt x="5410200" y="3136900"/>
                </a:lnTo>
                <a:lnTo>
                  <a:pt x="5410200" y="3149600"/>
                </a:lnTo>
                <a:lnTo>
                  <a:pt x="5410200" y="3162300"/>
                </a:lnTo>
                <a:lnTo>
                  <a:pt x="5410200" y="3175000"/>
                </a:lnTo>
                <a:lnTo>
                  <a:pt x="5410200" y="3187700"/>
                </a:lnTo>
                <a:lnTo>
                  <a:pt x="5410200" y="3200400"/>
                </a:lnTo>
                <a:lnTo>
                  <a:pt x="5410200" y="3213100"/>
                </a:lnTo>
                <a:lnTo>
                  <a:pt x="5410200" y="3225800"/>
                </a:lnTo>
                <a:lnTo>
                  <a:pt x="5410200" y="3238500"/>
                </a:lnTo>
                <a:lnTo>
                  <a:pt x="5410200" y="3251200"/>
                </a:lnTo>
                <a:lnTo>
                  <a:pt x="5410200" y="3263900"/>
                </a:lnTo>
                <a:lnTo>
                  <a:pt x="5410200" y="3276600"/>
                </a:lnTo>
                <a:lnTo>
                  <a:pt x="5410200" y="3289300"/>
                </a:lnTo>
                <a:lnTo>
                  <a:pt x="5410200" y="3302000"/>
                </a:lnTo>
                <a:lnTo>
                  <a:pt x="5410200" y="3314700"/>
                </a:lnTo>
                <a:lnTo>
                  <a:pt x="5410200" y="3327400"/>
                </a:lnTo>
                <a:lnTo>
                  <a:pt x="5410200" y="3340100"/>
                </a:lnTo>
                <a:lnTo>
                  <a:pt x="5410200" y="3352800"/>
                </a:lnTo>
                <a:lnTo>
                  <a:pt x="5410200" y="3365500"/>
                </a:lnTo>
                <a:lnTo>
                  <a:pt x="5410200" y="3378200"/>
                </a:lnTo>
                <a:lnTo>
                  <a:pt x="5410200" y="3390900"/>
                </a:lnTo>
                <a:lnTo>
                  <a:pt x="5410200" y="3403600"/>
                </a:lnTo>
                <a:lnTo>
                  <a:pt x="5410200" y="3416300"/>
                </a:lnTo>
                <a:lnTo>
                  <a:pt x="5410200" y="3429000"/>
                </a:lnTo>
                <a:lnTo>
                  <a:pt x="5410200" y="3441700"/>
                </a:lnTo>
                <a:lnTo>
                  <a:pt x="5410200" y="3454400"/>
                </a:lnTo>
                <a:lnTo>
                  <a:pt x="5410200" y="3467100"/>
                </a:lnTo>
                <a:lnTo>
                  <a:pt x="5410200" y="3479800"/>
                </a:lnTo>
                <a:lnTo>
                  <a:pt x="5410200" y="3492500"/>
                </a:lnTo>
                <a:lnTo>
                  <a:pt x="5410200" y="3505200"/>
                </a:lnTo>
                <a:lnTo>
                  <a:pt x="5410200" y="3517900"/>
                </a:lnTo>
                <a:lnTo>
                  <a:pt x="5410200" y="3530600"/>
                </a:lnTo>
                <a:lnTo>
                  <a:pt x="5410200" y="3543300"/>
                </a:lnTo>
                <a:lnTo>
                  <a:pt x="5410200" y="3556000"/>
                </a:lnTo>
                <a:lnTo>
                  <a:pt x="5410200" y="3568700"/>
                </a:lnTo>
                <a:lnTo>
                  <a:pt x="5410200" y="3581400"/>
                </a:lnTo>
                <a:lnTo>
                  <a:pt x="5410200" y="3594100"/>
                </a:lnTo>
                <a:lnTo>
                  <a:pt x="5410200" y="3606800"/>
                </a:lnTo>
                <a:lnTo>
                  <a:pt x="5410200" y="3619500"/>
                </a:lnTo>
                <a:lnTo>
                  <a:pt x="5410200" y="3632200"/>
                </a:lnTo>
                <a:lnTo>
                  <a:pt x="5410200" y="3644900"/>
                </a:lnTo>
                <a:lnTo>
                  <a:pt x="5410200" y="3657600"/>
                </a:lnTo>
                <a:lnTo>
                  <a:pt x="5410200" y="3670300"/>
                </a:lnTo>
                <a:lnTo>
                  <a:pt x="5410200" y="3683000"/>
                </a:lnTo>
                <a:lnTo>
                  <a:pt x="5410200" y="3695700"/>
                </a:lnTo>
                <a:lnTo>
                  <a:pt x="5410200" y="3708400"/>
                </a:lnTo>
                <a:lnTo>
                  <a:pt x="5410200" y="3721100"/>
                </a:lnTo>
                <a:lnTo>
                  <a:pt x="5410200" y="3733800"/>
                </a:lnTo>
                <a:lnTo>
                  <a:pt x="5410200" y="3746500"/>
                </a:lnTo>
                <a:lnTo>
                  <a:pt x="5410200" y="3759200"/>
                </a:lnTo>
                <a:lnTo>
                  <a:pt x="5410200" y="3771900"/>
                </a:lnTo>
                <a:lnTo>
                  <a:pt x="5410200" y="3784600"/>
                </a:lnTo>
                <a:lnTo>
                  <a:pt x="5410200" y="3797300"/>
                </a:lnTo>
                <a:lnTo>
                  <a:pt x="5410200" y="3810000"/>
                </a:lnTo>
                <a:lnTo>
                  <a:pt x="5410200" y="3822700"/>
                </a:lnTo>
                <a:lnTo>
                  <a:pt x="5410200" y="3835400"/>
                </a:lnTo>
                <a:lnTo>
                  <a:pt x="5410200" y="3848100"/>
                </a:lnTo>
                <a:lnTo>
                  <a:pt x="5410200" y="3860800"/>
                </a:lnTo>
                <a:lnTo>
                  <a:pt x="5410200" y="3873500"/>
                </a:lnTo>
                <a:lnTo>
                  <a:pt x="5410200" y="3886200"/>
                </a:lnTo>
                <a:lnTo>
                  <a:pt x="5410200" y="3898900"/>
                </a:lnTo>
                <a:lnTo>
                  <a:pt x="5410200" y="3911600"/>
                </a:lnTo>
                <a:lnTo>
                  <a:pt x="5410200" y="3924300"/>
                </a:lnTo>
                <a:lnTo>
                  <a:pt x="5410200" y="3937000"/>
                </a:lnTo>
                <a:lnTo>
                  <a:pt x="5410200" y="3949700"/>
                </a:lnTo>
                <a:lnTo>
                  <a:pt x="5410200" y="3962400"/>
                </a:lnTo>
                <a:lnTo>
                  <a:pt x="5410200" y="3975100"/>
                </a:lnTo>
                <a:lnTo>
                  <a:pt x="5410200" y="3987800"/>
                </a:lnTo>
                <a:lnTo>
                  <a:pt x="5410200" y="4000500"/>
                </a:lnTo>
                <a:lnTo>
                  <a:pt x="5410200" y="4013200"/>
                </a:lnTo>
                <a:lnTo>
                  <a:pt x="5410200" y="4025900"/>
                </a:lnTo>
                <a:lnTo>
                  <a:pt x="5410200" y="4038600"/>
                </a:lnTo>
                <a:lnTo>
                  <a:pt x="5410200" y="4051300"/>
                </a:lnTo>
                <a:lnTo>
                  <a:pt x="5410200" y="4064000"/>
                </a:lnTo>
                <a:lnTo>
                  <a:pt x="5410200" y="4076700"/>
                </a:lnTo>
                <a:lnTo>
                  <a:pt x="5410200" y="4089400"/>
                </a:lnTo>
                <a:lnTo>
                  <a:pt x="5410200" y="4102100"/>
                </a:lnTo>
                <a:lnTo>
                  <a:pt x="5410200" y="4114800"/>
                </a:lnTo>
                <a:lnTo>
                  <a:pt x="5410200" y="4127500"/>
                </a:lnTo>
                <a:lnTo>
                  <a:pt x="5410200" y="4140200"/>
                </a:lnTo>
                <a:lnTo>
                  <a:pt x="5410200" y="4152900"/>
                </a:lnTo>
                <a:lnTo>
                  <a:pt x="5410200" y="4165600"/>
                </a:lnTo>
                <a:lnTo>
                  <a:pt x="5410200" y="4178300"/>
                </a:lnTo>
                <a:lnTo>
                  <a:pt x="5410200" y="4191000"/>
                </a:lnTo>
                <a:lnTo>
                  <a:pt x="5410200" y="4203700"/>
                </a:lnTo>
                <a:lnTo>
                  <a:pt x="5410200" y="4216400"/>
                </a:lnTo>
                <a:lnTo>
                  <a:pt x="5410200" y="4229100"/>
                </a:lnTo>
                <a:lnTo>
                  <a:pt x="5410200" y="4241800"/>
                </a:lnTo>
                <a:lnTo>
                  <a:pt x="5410200" y="4254500"/>
                </a:lnTo>
                <a:lnTo>
                  <a:pt x="5410200" y="4267200"/>
                </a:lnTo>
                <a:lnTo>
                  <a:pt x="5410200" y="4279900"/>
                </a:lnTo>
                <a:lnTo>
                  <a:pt x="5410200" y="4292600"/>
                </a:lnTo>
                <a:lnTo>
                  <a:pt x="5410200" y="4305300"/>
                </a:lnTo>
                <a:lnTo>
                  <a:pt x="5410200" y="4318000"/>
                </a:lnTo>
                <a:lnTo>
                  <a:pt x="5410200" y="4330700"/>
                </a:lnTo>
                <a:lnTo>
                  <a:pt x="5410200" y="4343400"/>
                </a:lnTo>
                <a:lnTo>
                  <a:pt x="5410200" y="4356100"/>
                </a:lnTo>
                <a:lnTo>
                  <a:pt x="5410200" y="4368800"/>
                </a:lnTo>
                <a:lnTo>
                  <a:pt x="5410200" y="4381500"/>
                </a:lnTo>
                <a:lnTo>
                  <a:pt x="5410200" y="4394200"/>
                </a:lnTo>
                <a:lnTo>
                  <a:pt x="5410200" y="4406900"/>
                </a:lnTo>
                <a:lnTo>
                  <a:pt x="5410200" y="4419600"/>
                </a:lnTo>
                <a:lnTo>
                  <a:pt x="5410200" y="4432300"/>
                </a:lnTo>
                <a:lnTo>
                  <a:pt x="5410200" y="4445000"/>
                </a:lnTo>
                <a:lnTo>
                  <a:pt x="5410200" y="4457700"/>
                </a:lnTo>
                <a:lnTo>
                  <a:pt x="5410200" y="4470400"/>
                </a:lnTo>
                <a:lnTo>
                  <a:pt x="5410200" y="4483100"/>
                </a:lnTo>
                <a:lnTo>
                  <a:pt x="5410200" y="4495800"/>
                </a:lnTo>
                <a:lnTo>
                  <a:pt x="5410200" y="4508500"/>
                </a:lnTo>
                <a:lnTo>
                  <a:pt x="5410200" y="4521200"/>
                </a:lnTo>
                <a:lnTo>
                  <a:pt x="5410200" y="4533900"/>
                </a:lnTo>
                <a:lnTo>
                  <a:pt x="5410200" y="4546600"/>
                </a:lnTo>
                <a:lnTo>
                  <a:pt x="5410200" y="4559300"/>
                </a:lnTo>
                <a:lnTo>
                  <a:pt x="5410200" y="4559300"/>
                </a:lnTo>
                <a:lnTo>
                  <a:pt x="5410200" y="4572000"/>
                </a:lnTo>
                <a:lnTo>
                  <a:pt x="5410200" y="4584700"/>
                </a:lnTo>
                <a:lnTo>
                  <a:pt x="5410200" y="4597400"/>
                </a:lnTo>
                <a:lnTo>
                  <a:pt x="5410200" y="4610100"/>
                </a:lnTo>
                <a:lnTo>
                  <a:pt x="5410200" y="4622800"/>
                </a:lnTo>
                <a:lnTo>
                  <a:pt x="5410200" y="4635500"/>
                </a:lnTo>
                <a:lnTo>
                  <a:pt x="5410200" y="4648200"/>
                </a:lnTo>
                <a:lnTo>
                  <a:pt x="5410200" y="4660900"/>
                </a:lnTo>
                <a:lnTo>
                  <a:pt x="5410200" y="4673600"/>
                </a:lnTo>
                <a:lnTo>
                  <a:pt x="5410200" y="4686300"/>
                </a:lnTo>
                <a:lnTo>
                  <a:pt x="5410200" y="4699000"/>
                </a:lnTo>
                <a:lnTo>
                  <a:pt x="5410200" y="4711700"/>
                </a:lnTo>
                <a:lnTo>
                  <a:pt x="5410200" y="4724400"/>
                </a:lnTo>
                <a:lnTo>
                  <a:pt x="5410200" y="4737100"/>
                </a:lnTo>
                <a:lnTo>
                  <a:pt x="5410200" y="4749800"/>
                </a:lnTo>
                <a:lnTo>
                  <a:pt x="5410200" y="4762500"/>
                </a:lnTo>
                <a:lnTo>
                  <a:pt x="5410200" y="4775200"/>
                </a:lnTo>
                <a:lnTo>
                  <a:pt x="5410200" y="4787900"/>
                </a:lnTo>
                <a:lnTo>
                  <a:pt x="5410200" y="4800600"/>
                </a:lnTo>
                <a:lnTo>
                  <a:pt x="5410200" y="4813300"/>
                </a:lnTo>
                <a:lnTo>
                  <a:pt x="5410200" y="4826000"/>
                </a:lnTo>
                <a:lnTo>
                  <a:pt x="5410200" y="4838700"/>
                </a:lnTo>
                <a:lnTo>
                  <a:pt x="5410200" y="4851400"/>
                </a:lnTo>
                <a:lnTo>
                  <a:pt x="5410200" y="4864100"/>
                </a:lnTo>
                <a:lnTo>
                  <a:pt x="5410200" y="4876800"/>
                </a:lnTo>
                <a:lnTo>
                  <a:pt x="5410200" y="4889500"/>
                </a:lnTo>
                <a:lnTo>
                  <a:pt x="5410200" y="4902200"/>
                </a:lnTo>
                <a:lnTo>
                  <a:pt x="5410200" y="4914900"/>
                </a:lnTo>
                <a:lnTo>
                  <a:pt x="5410200" y="4927600"/>
                </a:lnTo>
                <a:lnTo>
                  <a:pt x="5410200" y="4940300"/>
                </a:lnTo>
                <a:lnTo>
                  <a:pt x="5410200" y="4953000"/>
                </a:lnTo>
                <a:lnTo>
                  <a:pt x="5410200" y="4965700"/>
                </a:lnTo>
                <a:lnTo>
                  <a:pt x="5410200" y="4978400"/>
                </a:lnTo>
                <a:lnTo>
                  <a:pt x="5410200" y="4991100"/>
                </a:lnTo>
                <a:lnTo>
                  <a:pt x="5410200" y="5003800"/>
                </a:lnTo>
                <a:lnTo>
                  <a:pt x="5410200" y="5016500"/>
                </a:lnTo>
                <a:lnTo>
                  <a:pt x="5410200" y="5029200"/>
                </a:lnTo>
                <a:lnTo>
                  <a:pt x="5410200" y="5041900"/>
                </a:lnTo>
                <a:lnTo>
                  <a:pt x="5410200" y="5054600"/>
                </a:lnTo>
                <a:lnTo>
                  <a:pt x="5410200" y="5067300"/>
                </a:lnTo>
                <a:lnTo>
                  <a:pt x="5410200" y="5080000"/>
                </a:lnTo>
                <a:lnTo>
                  <a:pt x="5410200" y="5092700"/>
                </a:lnTo>
                <a:lnTo>
                  <a:pt x="5410200" y="5105400"/>
                </a:lnTo>
                <a:lnTo>
                  <a:pt x="5410200" y="5118100"/>
                </a:lnTo>
                <a:lnTo>
                  <a:pt x="5410200" y="5130800"/>
                </a:lnTo>
                <a:lnTo>
                  <a:pt x="5410200" y="5143500"/>
                </a:lnTo>
                <a:lnTo>
                  <a:pt x="5410200" y="5156200"/>
                </a:lnTo>
                <a:lnTo>
                  <a:pt x="5410200" y="5168900"/>
                </a:lnTo>
                <a:lnTo>
                  <a:pt x="5410200" y="5181600"/>
                </a:lnTo>
                <a:lnTo>
                  <a:pt x="5410200" y="5194300"/>
                </a:lnTo>
                <a:lnTo>
                  <a:pt x="5410200" y="5207000"/>
                </a:lnTo>
                <a:lnTo>
                  <a:pt x="5410200" y="5219700"/>
                </a:lnTo>
                <a:lnTo>
                  <a:pt x="5410200" y="5232400"/>
                </a:lnTo>
                <a:lnTo>
                  <a:pt x="5410200" y="5245100"/>
                </a:lnTo>
                <a:lnTo>
                  <a:pt x="5410200" y="5257800"/>
                </a:lnTo>
                <a:lnTo>
                  <a:pt x="5410200" y="5270500"/>
                </a:lnTo>
                <a:lnTo>
                  <a:pt x="5410200" y="5283200"/>
                </a:lnTo>
                <a:lnTo>
                  <a:pt x="5410200" y="5295900"/>
                </a:lnTo>
                <a:lnTo>
                  <a:pt x="5410200" y="5308600"/>
                </a:lnTo>
                <a:lnTo>
                  <a:pt x="5410200" y="5321300"/>
                </a:lnTo>
                <a:lnTo>
                  <a:pt x="5410200" y="5334000"/>
                </a:lnTo>
                <a:lnTo>
                  <a:pt x="5410200" y="5346700"/>
                </a:lnTo>
                <a:lnTo>
                  <a:pt x="5410200" y="5359400"/>
                </a:lnTo>
                <a:lnTo>
                  <a:pt x="5410200" y="5372100"/>
                </a:lnTo>
                <a:lnTo>
                  <a:pt x="5410200" y="5384800"/>
                </a:lnTo>
                <a:lnTo>
                  <a:pt x="5410200" y="5397500"/>
                </a:lnTo>
                <a:lnTo>
                  <a:pt x="5410200" y="5410200"/>
                </a:lnTo>
                <a:lnTo>
                  <a:pt x="5410200" y="5422900"/>
                </a:lnTo>
                <a:lnTo>
                  <a:pt x="5410200" y="5435600"/>
                </a:lnTo>
                <a:lnTo>
                  <a:pt x="5410200" y="5448300"/>
                </a:lnTo>
                <a:lnTo>
                  <a:pt x="5410200" y="5461000"/>
                </a:lnTo>
                <a:lnTo>
                  <a:pt x="5410200" y="5473700"/>
                </a:lnTo>
                <a:lnTo>
                  <a:pt x="5410200" y="5486400"/>
                </a:lnTo>
                <a:lnTo>
                  <a:pt x="5410200" y="5499100"/>
                </a:lnTo>
                <a:lnTo>
                  <a:pt x="5410200" y="5511800"/>
                </a:lnTo>
                <a:lnTo>
                  <a:pt x="5410200" y="5524500"/>
                </a:lnTo>
                <a:lnTo>
                  <a:pt x="5410200" y="5537200"/>
                </a:lnTo>
                <a:lnTo>
                  <a:pt x="5410200" y="5549900"/>
                </a:lnTo>
                <a:lnTo>
                  <a:pt x="5410200" y="5562600"/>
                </a:lnTo>
                <a:lnTo>
                  <a:pt x="5410200" y="5575300"/>
                </a:lnTo>
                <a:lnTo>
                  <a:pt x="5410200" y="5588000"/>
                </a:lnTo>
                <a:lnTo>
                  <a:pt x="5410200" y="5600700"/>
                </a:lnTo>
                <a:lnTo>
                  <a:pt x="5410200" y="5613400"/>
                </a:lnTo>
                <a:lnTo>
                  <a:pt x="5410200" y="5626100"/>
                </a:lnTo>
                <a:lnTo>
                  <a:pt x="5410200" y="5638800"/>
                </a:lnTo>
                <a:lnTo>
                  <a:pt x="5410200" y="5651500"/>
                </a:lnTo>
                <a:lnTo>
                  <a:pt x="5410200" y="5664200"/>
                </a:lnTo>
                <a:lnTo>
                  <a:pt x="5410200" y="5676900"/>
                </a:lnTo>
                <a:lnTo>
                  <a:pt x="5410200" y="5689600"/>
                </a:lnTo>
                <a:lnTo>
                  <a:pt x="5410200" y="5702300"/>
                </a:lnTo>
                <a:lnTo>
                  <a:pt x="5410200" y="5715000"/>
                </a:lnTo>
                <a:lnTo>
                  <a:pt x="5410200" y="5727700"/>
                </a:lnTo>
                <a:lnTo>
                  <a:pt x="5410200" y="5740400"/>
                </a:lnTo>
                <a:lnTo>
                  <a:pt x="5410200" y="5753100"/>
                </a:lnTo>
                <a:lnTo>
                  <a:pt x="5410200" y="5765800"/>
                </a:lnTo>
                <a:lnTo>
                  <a:pt x="5410200" y="5778500"/>
                </a:lnTo>
                <a:lnTo>
                  <a:pt x="5410200" y="5791200"/>
                </a:lnTo>
                <a:lnTo>
                  <a:pt x="5410200" y="5803900"/>
                </a:lnTo>
                <a:lnTo>
                  <a:pt x="5410200" y="5816600"/>
                </a:lnTo>
                <a:lnTo>
                  <a:pt x="5410200" y="5829300"/>
                </a:lnTo>
                <a:lnTo>
                  <a:pt x="5410200" y="5842000"/>
                </a:lnTo>
                <a:lnTo>
                  <a:pt x="5410200" y="5854700"/>
                </a:lnTo>
                <a:lnTo>
                  <a:pt x="5410200" y="5867400"/>
                </a:lnTo>
                <a:lnTo>
                  <a:pt x="5410200" y="5880100"/>
                </a:lnTo>
                <a:lnTo>
                  <a:pt x="5410200" y="5892800"/>
                </a:lnTo>
                <a:lnTo>
                  <a:pt x="5410200" y="5905500"/>
                </a:lnTo>
                <a:lnTo>
                  <a:pt x="5410200" y="5918200"/>
                </a:lnTo>
                <a:lnTo>
                  <a:pt x="5410200" y="5930900"/>
                </a:lnTo>
                <a:lnTo>
                  <a:pt x="5410200" y="5943600"/>
                </a:lnTo>
                <a:lnTo>
                  <a:pt x="5410200" y="5956300"/>
                </a:lnTo>
                <a:lnTo>
                  <a:pt x="5410200" y="5969000"/>
                </a:lnTo>
                <a:lnTo>
                  <a:pt x="5410200" y="5981700"/>
                </a:lnTo>
                <a:lnTo>
                  <a:pt x="5410200" y="5994400"/>
                </a:lnTo>
                <a:lnTo>
                  <a:pt x="5410200" y="6007100"/>
                </a:lnTo>
                <a:lnTo>
                  <a:pt x="5410200" y="6019800"/>
                </a:lnTo>
                <a:lnTo>
                  <a:pt x="5410200" y="6032500"/>
                </a:lnTo>
                <a:lnTo>
                  <a:pt x="5410200" y="6045200"/>
                </a:lnTo>
                <a:lnTo>
                  <a:pt x="5410200" y="6057900"/>
                </a:lnTo>
                <a:lnTo>
                  <a:pt x="5410200" y="6070600"/>
                </a:lnTo>
                <a:lnTo>
                  <a:pt x="5410200" y="6083300"/>
                </a:lnTo>
                <a:lnTo>
                  <a:pt x="5410200" y="6096000"/>
                </a:lnTo>
                <a:lnTo>
                  <a:pt x="5410200" y="6108700"/>
                </a:lnTo>
                <a:lnTo>
                  <a:pt x="5410200" y="6121400"/>
                </a:lnTo>
                <a:lnTo>
                  <a:pt x="5410200" y="6134100"/>
                </a:lnTo>
                <a:lnTo>
                  <a:pt x="5410200" y="6146800"/>
                </a:lnTo>
                <a:lnTo>
                  <a:pt x="5410200" y="6159500"/>
                </a:lnTo>
                <a:lnTo>
                  <a:pt x="5410200" y="6172200"/>
                </a:lnTo>
                <a:lnTo>
                  <a:pt x="5410200" y="6184900"/>
                </a:lnTo>
                <a:lnTo>
                  <a:pt x="5410200" y="6197600"/>
                </a:lnTo>
                <a:lnTo>
                  <a:pt x="5410200" y="6210300"/>
                </a:lnTo>
                <a:lnTo>
                  <a:pt x="5410200" y="6223000"/>
                </a:lnTo>
                <a:lnTo>
                  <a:pt x="5410200" y="6235700"/>
                </a:lnTo>
                <a:lnTo>
                  <a:pt x="5410200" y="6248400"/>
                </a:lnTo>
                <a:lnTo>
                  <a:pt x="5410200" y="6261100"/>
                </a:lnTo>
                <a:lnTo>
                  <a:pt x="5410200" y="6273800"/>
                </a:lnTo>
                <a:lnTo>
                  <a:pt x="5410200" y="6286500"/>
                </a:lnTo>
                <a:lnTo>
                  <a:pt x="5410200" y="6299200"/>
                </a:lnTo>
                <a:lnTo>
                  <a:pt x="5410200" y="6311900"/>
                </a:lnTo>
                <a:lnTo>
                  <a:pt x="5410200" y="6324600"/>
                </a:lnTo>
                <a:lnTo>
                  <a:pt x="5410200" y="6337300"/>
                </a:lnTo>
                <a:lnTo>
                  <a:pt x="5410200" y="6350000"/>
                </a:lnTo>
                <a:lnTo>
                  <a:pt x="5410200" y="6362700"/>
                </a:lnTo>
                <a:lnTo>
                  <a:pt x="5410200" y="6375400"/>
                </a:lnTo>
                <a:lnTo>
                  <a:pt x="5410200" y="6388100"/>
                </a:lnTo>
                <a:lnTo>
                  <a:pt x="5410200" y="6400800"/>
                </a:lnTo>
                <a:lnTo>
                  <a:pt x="5410200" y="6413500"/>
                </a:lnTo>
                <a:lnTo>
                  <a:pt x="5410200" y="6426200"/>
                </a:lnTo>
                <a:lnTo>
                  <a:pt x="5410200" y="6438900"/>
                </a:lnTo>
                <a:lnTo>
                  <a:pt x="5410200" y="6451600"/>
                </a:lnTo>
                <a:lnTo>
                  <a:pt x="5410200" y="6464300"/>
                </a:lnTo>
                <a:lnTo>
                  <a:pt x="5410200" y="6477000"/>
                </a:lnTo>
                <a:lnTo>
                  <a:pt x="5410200" y="6489700"/>
                </a:lnTo>
                <a:lnTo>
                  <a:pt x="5410200" y="6502400"/>
                </a:lnTo>
                <a:lnTo>
                  <a:pt x="5410200" y="6515100"/>
                </a:lnTo>
                <a:lnTo>
                  <a:pt x="5410200" y="6527800"/>
                </a:lnTo>
                <a:lnTo>
                  <a:pt x="5410200" y="6540500"/>
                </a:lnTo>
                <a:lnTo>
                  <a:pt x="5410200" y="6553200"/>
                </a:lnTo>
                <a:lnTo>
                  <a:pt x="5410200" y="6565900"/>
                </a:lnTo>
                <a:lnTo>
                  <a:pt x="5410200" y="6578600"/>
                </a:lnTo>
                <a:lnTo>
                  <a:pt x="5410200" y="6591300"/>
                </a:lnTo>
                <a:lnTo>
                  <a:pt x="5410200" y="6604000"/>
                </a:lnTo>
                <a:lnTo>
                  <a:pt x="5410200" y="6616700"/>
                </a:lnTo>
                <a:lnTo>
                  <a:pt x="5410200" y="6629400"/>
                </a:lnTo>
                <a:lnTo>
                  <a:pt x="5410200" y="6642100"/>
                </a:lnTo>
                <a:lnTo>
                  <a:pt x="5410200" y="6654800"/>
                </a:lnTo>
                <a:lnTo>
                  <a:pt x="5410200" y="6667500"/>
                </a:lnTo>
                <a:lnTo>
                  <a:pt x="5410200" y="6680200"/>
                </a:lnTo>
                <a:lnTo>
                  <a:pt x="5410200" y="6692900"/>
                </a:lnTo>
                <a:lnTo>
                  <a:pt x="5410200" y="6705600"/>
                </a:lnTo>
                <a:lnTo>
                  <a:pt x="5410200" y="6718300"/>
                </a:lnTo>
                <a:lnTo>
                  <a:pt x="5410200" y="6731000"/>
                </a:lnTo>
                <a:lnTo>
                  <a:pt x="5410200" y="6743700"/>
                </a:lnTo>
                <a:lnTo>
                  <a:pt x="5410200" y="6756400"/>
                </a:lnTo>
                <a:lnTo>
                  <a:pt x="5410200" y="6769100"/>
                </a:lnTo>
                <a:lnTo>
                  <a:pt x="5410200" y="6781800"/>
                </a:lnTo>
                <a:lnTo>
                  <a:pt x="5410200" y="6794500"/>
                </a:lnTo>
                <a:lnTo>
                  <a:pt x="5410200" y="6807200"/>
                </a:lnTo>
                <a:lnTo>
                  <a:pt x="5410200" y="6819900"/>
                </a:lnTo>
                <a:lnTo>
                  <a:pt x="5410200" y="6832600"/>
                </a:lnTo>
                <a:lnTo>
                  <a:pt x="5410200" y="6845300"/>
                </a:lnTo>
                <a:lnTo>
                  <a:pt x="5410200" y="6858000"/>
                </a:lnTo>
                <a:lnTo>
                  <a:pt x="5410200" y="6870700"/>
                </a:lnTo>
                <a:lnTo>
                  <a:pt x="5410200" y="6883400"/>
                </a:lnTo>
                <a:lnTo>
                  <a:pt x="5410200" y="6896100"/>
                </a:lnTo>
                <a:lnTo>
                  <a:pt x="5410200" y="6908800"/>
                </a:lnTo>
                <a:lnTo>
                  <a:pt x="5410200" y="6921500"/>
                </a:lnTo>
                <a:lnTo>
                  <a:pt x="5410200" y="6934200"/>
                </a:lnTo>
                <a:lnTo>
                  <a:pt x="5410200" y="6946900"/>
                </a:lnTo>
                <a:lnTo>
                  <a:pt x="5410200" y="6959600"/>
                </a:lnTo>
                <a:lnTo>
                  <a:pt x="5410200" y="6972300"/>
                </a:lnTo>
                <a:lnTo>
                  <a:pt x="5410200" y="6985000"/>
                </a:lnTo>
                <a:lnTo>
                  <a:pt x="5410200" y="6997700"/>
                </a:lnTo>
                <a:lnTo>
                  <a:pt x="5410200" y="7010400"/>
                </a:lnTo>
                <a:lnTo>
                  <a:pt x="5410200" y="7023100"/>
                </a:lnTo>
                <a:lnTo>
                  <a:pt x="5410200" y="7035800"/>
                </a:lnTo>
                <a:lnTo>
                  <a:pt x="5410200" y="7048500"/>
                </a:lnTo>
                <a:lnTo>
                  <a:pt x="5410200" y="7061200"/>
                </a:lnTo>
                <a:lnTo>
                  <a:pt x="5410200" y="7073900"/>
                </a:lnTo>
                <a:lnTo>
                  <a:pt x="5410200" y="7086600"/>
                </a:lnTo>
                <a:lnTo>
                  <a:pt x="5410200" y="7099300"/>
                </a:lnTo>
                <a:lnTo>
                  <a:pt x="5410200" y="7112000"/>
                </a:lnTo>
                <a:lnTo>
                  <a:pt x="5410200" y="7124700"/>
                </a:lnTo>
                <a:lnTo>
                  <a:pt x="5410200" y="7137400"/>
                </a:lnTo>
                <a:lnTo>
                  <a:pt x="5410200" y="7150100"/>
                </a:lnTo>
                <a:lnTo>
                  <a:pt x="5410200" y="7162800"/>
                </a:lnTo>
                <a:lnTo>
                  <a:pt x="5410200" y="7175500"/>
                </a:lnTo>
                <a:lnTo>
                  <a:pt x="5410200" y="7188200"/>
                </a:lnTo>
                <a:lnTo>
                  <a:pt x="5410200" y="7200900"/>
                </a:lnTo>
                <a:lnTo>
                  <a:pt x="5410200" y="7213600"/>
                </a:lnTo>
                <a:lnTo>
                  <a:pt x="5410200" y="7226300"/>
                </a:lnTo>
                <a:lnTo>
                  <a:pt x="5410200" y="7239000"/>
                </a:lnTo>
                <a:lnTo>
                  <a:pt x="5410200" y="7251700"/>
                </a:lnTo>
                <a:lnTo>
                  <a:pt x="5410200" y="7264400"/>
                </a:lnTo>
                <a:lnTo>
                  <a:pt x="5410200" y="7277100"/>
                </a:lnTo>
                <a:lnTo>
                  <a:pt x="5410200" y="7289800"/>
                </a:lnTo>
                <a:lnTo>
                  <a:pt x="5410200" y="7302500"/>
                </a:lnTo>
                <a:lnTo>
                  <a:pt x="5410200" y="7315200"/>
                </a:lnTo>
                <a:lnTo>
                  <a:pt x="5410200" y="7327900"/>
                </a:lnTo>
                <a:lnTo>
                  <a:pt x="5410200" y="7340600"/>
                </a:lnTo>
                <a:lnTo>
                  <a:pt x="5410200" y="7353300"/>
                </a:lnTo>
                <a:lnTo>
                  <a:pt x="5410200" y="7366000"/>
                </a:lnTo>
                <a:lnTo>
                  <a:pt x="5410200" y="7378700"/>
                </a:lnTo>
                <a:lnTo>
                  <a:pt x="5410200" y="7391400"/>
                </a:lnTo>
                <a:lnTo>
                  <a:pt x="5410200" y="7404100"/>
                </a:lnTo>
                <a:lnTo>
                  <a:pt x="5410200" y="7416800"/>
                </a:lnTo>
                <a:lnTo>
                  <a:pt x="5410200" y="7429500"/>
                </a:lnTo>
                <a:lnTo>
                  <a:pt x="5410200" y="7442200"/>
                </a:lnTo>
                <a:lnTo>
                  <a:pt x="5410200" y="7454900"/>
                </a:lnTo>
                <a:lnTo>
                  <a:pt x="5410200" y="7467600"/>
                </a:lnTo>
                <a:lnTo>
                  <a:pt x="5410200" y="7480300"/>
                </a:lnTo>
                <a:lnTo>
                  <a:pt x="5410200" y="7493000"/>
                </a:lnTo>
                <a:lnTo>
                  <a:pt x="5410200" y="7505700"/>
                </a:lnTo>
                <a:lnTo>
                  <a:pt x="5410200" y="7518400"/>
                </a:lnTo>
                <a:lnTo>
                  <a:pt x="5410200" y="7531100"/>
                </a:lnTo>
                <a:lnTo>
                  <a:pt x="5410200" y="7543800"/>
                </a:lnTo>
                <a:lnTo>
                  <a:pt x="5410200" y="7556500"/>
                </a:lnTo>
                <a:lnTo>
                  <a:pt x="5410200" y="7569200"/>
                </a:lnTo>
                <a:lnTo>
                  <a:pt x="5410200" y="7581900"/>
                </a:lnTo>
                <a:lnTo>
                  <a:pt x="5410200" y="7594600"/>
                </a:lnTo>
                <a:lnTo>
                  <a:pt x="5410200" y="7607300"/>
                </a:lnTo>
                <a:lnTo>
                  <a:pt x="5410200" y="7620000"/>
                </a:lnTo>
                <a:lnTo>
                  <a:pt x="5410200" y="7632700"/>
                </a:lnTo>
                <a:lnTo>
                  <a:pt x="5410200" y="7645400"/>
                </a:lnTo>
                <a:lnTo>
                  <a:pt x="5410200" y="7658100"/>
                </a:lnTo>
                <a:lnTo>
                  <a:pt x="5410200" y="7670800"/>
                </a:lnTo>
                <a:lnTo>
                  <a:pt x="5410200" y="7683500"/>
                </a:lnTo>
                <a:lnTo>
                  <a:pt x="5410200" y="7696200"/>
                </a:lnTo>
                <a:lnTo>
                  <a:pt x="5410200" y="7708900"/>
                </a:lnTo>
                <a:lnTo>
                  <a:pt x="5410200" y="7721600"/>
                </a:lnTo>
                <a:lnTo>
                  <a:pt x="5410200" y="7734300"/>
                </a:lnTo>
                <a:lnTo>
                  <a:pt x="5410200" y="7747000"/>
                </a:lnTo>
                <a:lnTo>
                  <a:pt x="5410200" y="7759700"/>
                </a:lnTo>
                <a:lnTo>
                  <a:pt x="5410200" y="7772400"/>
                </a:lnTo>
                <a:lnTo>
                  <a:pt x="5410200" y="7785100"/>
                </a:lnTo>
                <a:lnTo>
                  <a:pt x="5410200" y="7797800"/>
                </a:lnTo>
                <a:lnTo>
                  <a:pt x="5410200" y="7810500"/>
                </a:lnTo>
                <a:lnTo>
                  <a:pt x="5410200" y="7823200"/>
                </a:lnTo>
                <a:lnTo>
                  <a:pt x="5410200" y="7835900"/>
                </a:lnTo>
                <a:lnTo>
                  <a:pt x="5410200" y="7848600"/>
                </a:lnTo>
                <a:lnTo>
                  <a:pt x="5410200" y="7861300"/>
                </a:lnTo>
                <a:lnTo>
                  <a:pt x="5410200" y="7874000"/>
                </a:lnTo>
                <a:lnTo>
                  <a:pt x="5410200" y="7886700"/>
                </a:lnTo>
                <a:lnTo>
                  <a:pt x="5410200" y="7899400"/>
                </a:lnTo>
                <a:lnTo>
                  <a:pt x="5410200" y="7912100"/>
                </a:lnTo>
                <a:lnTo>
                  <a:pt x="5410200" y="7924800"/>
                </a:lnTo>
                <a:lnTo>
                  <a:pt x="5410200" y="7937500"/>
                </a:lnTo>
                <a:lnTo>
                  <a:pt x="5410200" y="7950200"/>
                </a:lnTo>
                <a:lnTo>
                  <a:pt x="5410200" y="7962900"/>
                </a:lnTo>
                <a:lnTo>
                  <a:pt x="5410200" y="7975600"/>
                </a:lnTo>
                <a:lnTo>
                  <a:pt x="5410200" y="7988300"/>
                </a:lnTo>
                <a:lnTo>
                  <a:pt x="5410200" y="8001000"/>
                </a:lnTo>
                <a:lnTo>
                  <a:pt x="5410200" y="8013700"/>
                </a:lnTo>
                <a:lnTo>
                  <a:pt x="5410200" y="8026400"/>
                </a:lnTo>
                <a:lnTo>
                  <a:pt x="5410200" y="8039100"/>
                </a:lnTo>
                <a:lnTo>
                  <a:pt x="5410200" y="8051800"/>
                </a:lnTo>
                <a:lnTo>
                  <a:pt x="5410200" y="8064500"/>
                </a:lnTo>
                <a:lnTo>
                  <a:pt x="5410200" y="8077200"/>
                </a:lnTo>
                <a:lnTo>
                  <a:pt x="5410200" y="8089900"/>
                </a:lnTo>
                <a:lnTo>
                  <a:pt x="5410200" y="8102600"/>
                </a:lnTo>
                <a:lnTo>
                  <a:pt x="5410200" y="8115300"/>
                </a:lnTo>
                <a:lnTo>
                  <a:pt x="5410200" y="8128000"/>
                </a:lnTo>
                <a:lnTo>
                  <a:pt x="5410200" y="8140700"/>
                </a:lnTo>
                <a:lnTo>
                  <a:pt x="5410200" y="8153400"/>
                </a:lnTo>
                <a:lnTo>
                  <a:pt x="5410200" y="8166100"/>
                </a:lnTo>
                <a:lnTo>
                  <a:pt x="5410200" y="8178800"/>
                </a:lnTo>
                <a:lnTo>
                  <a:pt x="5410200" y="8191500"/>
                </a:lnTo>
                <a:lnTo>
                  <a:pt x="5410200" y="8204200"/>
                </a:lnTo>
                <a:lnTo>
                  <a:pt x="5410200" y="8216900"/>
                </a:lnTo>
                <a:lnTo>
                  <a:pt x="5410200" y="8229600"/>
                </a:lnTo>
                <a:lnTo>
                  <a:pt x="5410200" y="8242300"/>
                </a:lnTo>
                <a:lnTo>
                  <a:pt x="5410200" y="8255000"/>
                </a:lnTo>
                <a:lnTo>
                  <a:pt x="5410200" y="8267700"/>
                </a:lnTo>
                <a:lnTo>
                  <a:pt x="5410200" y="8280400"/>
                </a:lnTo>
                <a:lnTo>
                  <a:pt x="5410200" y="8293100"/>
                </a:lnTo>
                <a:lnTo>
                  <a:pt x="5410200" y="8305800"/>
                </a:lnTo>
                <a:lnTo>
                  <a:pt x="5410200" y="8318500"/>
                </a:lnTo>
                <a:lnTo>
                  <a:pt x="5410200" y="8331200"/>
                </a:lnTo>
                <a:lnTo>
                  <a:pt x="5410200" y="8343900"/>
                </a:lnTo>
                <a:lnTo>
                  <a:pt x="5410200" y="8356600"/>
                </a:lnTo>
                <a:lnTo>
                  <a:pt x="5410200" y="8369300"/>
                </a:lnTo>
                <a:lnTo>
                  <a:pt x="5410200" y="8382000"/>
                </a:lnTo>
                <a:lnTo>
                  <a:pt x="5410200" y="8394700"/>
                </a:lnTo>
                <a:lnTo>
                  <a:pt x="5410200" y="8407400"/>
                </a:lnTo>
                <a:lnTo>
                  <a:pt x="5410200" y="8420100"/>
                </a:lnTo>
                <a:lnTo>
                  <a:pt x="5410200" y="8432800"/>
                </a:lnTo>
                <a:lnTo>
                  <a:pt x="5410200" y="8445500"/>
                </a:lnTo>
                <a:lnTo>
                  <a:pt x="5410200" y="8458200"/>
                </a:lnTo>
                <a:lnTo>
                  <a:pt x="5410200" y="8470900"/>
                </a:lnTo>
                <a:lnTo>
                  <a:pt x="5410200" y="8483600"/>
                </a:lnTo>
                <a:lnTo>
                  <a:pt x="5410200" y="8496300"/>
                </a:lnTo>
                <a:lnTo>
                  <a:pt x="5410200" y="8509000"/>
                </a:lnTo>
                <a:lnTo>
                  <a:pt x="5410200" y="8521700"/>
                </a:lnTo>
                <a:lnTo>
                  <a:pt x="5410200" y="8534400"/>
                </a:lnTo>
                <a:lnTo>
                  <a:pt x="5410200" y="8547100"/>
                </a:lnTo>
                <a:lnTo>
                  <a:pt x="5410200" y="8559800"/>
                </a:lnTo>
                <a:lnTo>
                  <a:pt x="5410200" y="8572500"/>
                </a:lnTo>
                <a:lnTo>
                  <a:pt x="5410200" y="8585200"/>
                </a:lnTo>
                <a:lnTo>
                  <a:pt x="5410200" y="8597900"/>
                </a:lnTo>
                <a:lnTo>
                  <a:pt x="5410200" y="8610600"/>
                </a:lnTo>
                <a:lnTo>
                  <a:pt x="5410200" y="8623300"/>
                </a:lnTo>
                <a:lnTo>
                  <a:pt x="5410200" y="8636000"/>
                </a:lnTo>
                <a:lnTo>
                  <a:pt x="5410200" y="8648700"/>
                </a:lnTo>
                <a:lnTo>
                  <a:pt x="5410200" y="8661400"/>
                </a:lnTo>
                <a:lnTo>
                  <a:pt x="5410200" y="8674100"/>
                </a:lnTo>
                <a:lnTo>
                  <a:pt x="5410200" y="8686800"/>
                </a:lnTo>
                <a:lnTo>
                  <a:pt x="5410200" y="8699500"/>
                </a:lnTo>
                <a:lnTo>
                  <a:pt x="5410200" y="8712200"/>
                </a:lnTo>
                <a:lnTo>
                  <a:pt x="5410200" y="8724900"/>
                </a:lnTo>
                <a:lnTo>
                  <a:pt x="5410200" y="8737600"/>
                </a:lnTo>
                <a:lnTo>
                  <a:pt x="5410200" y="8750300"/>
                </a:lnTo>
                <a:lnTo>
                  <a:pt x="5410200" y="8763000"/>
                </a:lnTo>
                <a:lnTo>
                  <a:pt x="5410200" y="8775700"/>
                </a:lnTo>
                <a:lnTo>
                  <a:pt x="5410200" y="8788400"/>
                </a:lnTo>
                <a:lnTo>
                  <a:pt x="5410200" y="8801100"/>
                </a:lnTo>
                <a:lnTo>
                  <a:pt x="5410200" y="8813800"/>
                </a:lnTo>
                <a:lnTo>
                  <a:pt x="5410200" y="8826500"/>
                </a:lnTo>
                <a:lnTo>
                  <a:pt x="5410200" y="8839200"/>
                </a:lnTo>
                <a:lnTo>
                  <a:pt x="5410200" y="8851900"/>
                </a:lnTo>
                <a:lnTo>
                  <a:pt x="5410200" y="8864600"/>
                </a:lnTo>
                <a:lnTo>
                  <a:pt x="5410200" y="8877300"/>
                </a:lnTo>
                <a:lnTo>
                  <a:pt x="5410200" y="8890000"/>
                </a:lnTo>
                <a:lnTo>
                  <a:pt x="5410200" y="8902700"/>
                </a:lnTo>
                <a:lnTo>
                  <a:pt x="5410200" y="8915400"/>
                </a:lnTo>
                <a:lnTo>
                  <a:pt x="5410200" y="8928100"/>
                </a:lnTo>
                <a:lnTo>
                  <a:pt x="5410200" y="8940800"/>
                </a:lnTo>
                <a:lnTo>
                  <a:pt x="5410200" y="8953500"/>
                </a:lnTo>
                <a:lnTo>
                  <a:pt x="5410200" y="8966200"/>
                </a:lnTo>
                <a:lnTo>
                  <a:pt x="5410200" y="8978900"/>
                </a:lnTo>
                <a:lnTo>
                  <a:pt x="5410200" y="8991600"/>
                </a:lnTo>
                <a:lnTo>
                  <a:pt x="5410200" y="9004300"/>
                </a:lnTo>
                <a:lnTo>
                  <a:pt x="5410200" y="9017000"/>
                </a:lnTo>
                <a:lnTo>
                  <a:pt x="5410200" y="9029700"/>
                </a:lnTo>
                <a:lnTo>
                  <a:pt x="5410200" y="9042400"/>
                </a:lnTo>
                <a:lnTo>
                  <a:pt x="5410200" y="9055100"/>
                </a:lnTo>
                <a:lnTo>
                  <a:pt x="5410200" y="9067800"/>
                </a:lnTo>
                <a:lnTo>
                  <a:pt x="5410200" y="9080500"/>
                </a:lnTo>
                <a:lnTo>
                  <a:pt x="5410200" y="9093200"/>
                </a:lnTo>
                <a:lnTo>
                  <a:pt x="5410200" y="9105900"/>
                </a:lnTo>
                <a:lnTo>
                  <a:pt x="5410200" y="9118600"/>
                </a:lnTo>
                <a:lnTo>
                  <a:pt x="0" y="9131300"/>
                </a:lnTo>
                <a:lnTo>
                  <a:pt x="0" y="9118600"/>
                </a:lnTo>
                <a:lnTo>
                  <a:pt x="0" y="9105900"/>
                </a:lnTo>
                <a:lnTo>
                  <a:pt x="0" y="9093200"/>
                </a:lnTo>
                <a:lnTo>
                  <a:pt x="0" y="9080500"/>
                </a:lnTo>
                <a:lnTo>
                  <a:pt x="0" y="9067800"/>
                </a:lnTo>
                <a:lnTo>
                  <a:pt x="0" y="9055100"/>
                </a:lnTo>
                <a:lnTo>
                  <a:pt x="0" y="9042400"/>
                </a:lnTo>
                <a:lnTo>
                  <a:pt x="0" y="9029700"/>
                </a:lnTo>
                <a:lnTo>
                  <a:pt x="0" y="9017000"/>
                </a:lnTo>
                <a:lnTo>
                  <a:pt x="0" y="9004300"/>
                </a:lnTo>
                <a:lnTo>
                  <a:pt x="0" y="8991600"/>
                </a:lnTo>
                <a:lnTo>
                  <a:pt x="0" y="8978900"/>
                </a:lnTo>
                <a:lnTo>
                  <a:pt x="0" y="8966200"/>
                </a:lnTo>
                <a:lnTo>
                  <a:pt x="0" y="8953500"/>
                </a:lnTo>
                <a:lnTo>
                  <a:pt x="0" y="8940800"/>
                </a:lnTo>
                <a:lnTo>
                  <a:pt x="0" y="8928100"/>
                </a:lnTo>
                <a:lnTo>
                  <a:pt x="0" y="8915400"/>
                </a:lnTo>
                <a:lnTo>
                  <a:pt x="0" y="8902700"/>
                </a:lnTo>
                <a:lnTo>
                  <a:pt x="0" y="8890000"/>
                </a:lnTo>
                <a:lnTo>
                  <a:pt x="0" y="8877300"/>
                </a:lnTo>
                <a:lnTo>
                  <a:pt x="0" y="8864600"/>
                </a:lnTo>
                <a:lnTo>
                  <a:pt x="0" y="8851900"/>
                </a:lnTo>
                <a:lnTo>
                  <a:pt x="0" y="8839200"/>
                </a:lnTo>
                <a:lnTo>
                  <a:pt x="0" y="8826500"/>
                </a:lnTo>
                <a:lnTo>
                  <a:pt x="0" y="8813800"/>
                </a:lnTo>
                <a:lnTo>
                  <a:pt x="0" y="8801100"/>
                </a:lnTo>
                <a:lnTo>
                  <a:pt x="0" y="8788400"/>
                </a:lnTo>
                <a:lnTo>
                  <a:pt x="0" y="8775700"/>
                </a:lnTo>
                <a:lnTo>
                  <a:pt x="0" y="8763000"/>
                </a:lnTo>
                <a:lnTo>
                  <a:pt x="0" y="8750300"/>
                </a:lnTo>
                <a:lnTo>
                  <a:pt x="0" y="8737600"/>
                </a:lnTo>
                <a:lnTo>
                  <a:pt x="0" y="8724900"/>
                </a:lnTo>
                <a:lnTo>
                  <a:pt x="0" y="8712200"/>
                </a:lnTo>
                <a:lnTo>
                  <a:pt x="0" y="8699500"/>
                </a:lnTo>
                <a:lnTo>
                  <a:pt x="0" y="8686800"/>
                </a:lnTo>
                <a:lnTo>
                  <a:pt x="0" y="8674100"/>
                </a:lnTo>
                <a:lnTo>
                  <a:pt x="0" y="8661400"/>
                </a:lnTo>
                <a:lnTo>
                  <a:pt x="0" y="8648700"/>
                </a:lnTo>
                <a:lnTo>
                  <a:pt x="0" y="8636000"/>
                </a:lnTo>
                <a:lnTo>
                  <a:pt x="0" y="8623300"/>
                </a:lnTo>
                <a:lnTo>
                  <a:pt x="0" y="8610600"/>
                </a:lnTo>
                <a:lnTo>
                  <a:pt x="0" y="8597900"/>
                </a:lnTo>
                <a:lnTo>
                  <a:pt x="0" y="8585200"/>
                </a:lnTo>
                <a:lnTo>
                  <a:pt x="0" y="8572500"/>
                </a:lnTo>
                <a:lnTo>
                  <a:pt x="0" y="8559800"/>
                </a:lnTo>
                <a:lnTo>
                  <a:pt x="0" y="8547100"/>
                </a:lnTo>
                <a:lnTo>
                  <a:pt x="0" y="8534400"/>
                </a:lnTo>
                <a:lnTo>
                  <a:pt x="0" y="8521700"/>
                </a:lnTo>
                <a:lnTo>
                  <a:pt x="0" y="8509000"/>
                </a:lnTo>
                <a:lnTo>
                  <a:pt x="0" y="8496300"/>
                </a:lnTo>
                <a:lnTo>
                  <a:pt x="0" y="8483600"/>
                </a:lnTo>
                <a:lnTo>
                  <a:pt x="0" y="8470900"/>
                </a:lnTo>
                <a:lnTo>
                  <a:pt x="0" y="8458200"/>
                </a:lnTo>
                <a:lnTo>
                  <a:pt x="0" y="8445500"/>
                </a:lnTo>
                <a:lnTo>
                  <a:pt x="0" y="8432800"/>
                </a:lnTo>
                <a:lnTo>
                  <a:pt x="0" y="8420100"/>
                </a:lnTo>
                <a:lnTo>
                  <a:pt x="0" y="8407400"/>
                </a:lnTo>
                <a:lnTo>
                  <a:pt x="0" y="8394700"/>
                </a:lnTo>
                <a:lnTo>
                  <a:pt x="0" y="8382000"/>
                </a:lnTo>
                <a:lnTo>
                  <a:pt x="0" y="8369300"/>
                </a:lnTo>
                <a:lnTo>
                  <a:pt x="0" y="8356600"/>
                </a:lnTo>
                <a:lnTo>
                  <a:pt x="0" y="8343900"/>
                </a:lnTo>
                <a:lnTo>
                  <a:pt x="0" y="8331200"/>
                </a:lnTo>
                <a:lnTo>
                  <a:pt x="0" y="8318500"/>
                </a:lnTo>
                <a:lnTo>
                  <a:pt x="0" y="8305800"/>
                </a:lnTo>
                <a:lnTo>
                  <a:pt x="0" y="8293100"/>
                </a:lnTo>
                <a:lnTo>
                  <a:pt x="0" y="8280400"/>
                </a:lnTo>
                <a:lnTo>
                  <a:pt x="0" y="8267700"/>
                </a:lnTo>
                <a:lnTo>
                  <a:pt x="0" y="8255000"/>
                </a:lnTo>
                <a:lnTo>
                  <a:pt x="0" y="8242300"/>
                </a:lnTo>
                <a:lnTo>
                  <a:pt x="0" y="8229600"/>
                </a:lnTo>
                <a:lnTo>
                  <a:pt x="0" y="8216900"/>
                </a:lnTo>
                <a:lnTo>
                  <a:pt x="0" y="8204200"/>
                </a:lnTo>
                <a:lnTo>
                  <a:pt x="0" y="8191500"/>
                </a:lnTo>
                <a:lnTo>
                  <a:pt x="0" y="8178800"/>
                </a:lnTo>
                <a:lnTo>
                  <a:pt x="0" y="8166100"/>
                </a:lnTo>
                <a:lnTo>
                  <a:pt x="0" y="8153400"/>
                </a:lnTo>
                <a:lnTo>
                  <a:pt x="0" y="8140700"/>
                </a:lnTo>
                <a:lnTo>
                  <a:pt x="0" y="8128000"/>
                </a:lnTo>
                <a:lnTo>
                  <a:pt x="0" y="8115300"/>
                </a:lnTo>
                <a:lnTo>
                  <a:pt x="0" y="8102600"/>
                </a:lnTo>
                <a:lnTo>
                  <a:pt x="0" y="8089900"/>
                </a:lnTo>
                <a:lnTo>
                  <a:pt x="0" y="8077200"/>
                </a:lnTo>
                <a:lnTo>
                  <a:pt x="0" y="8064500"/>
                </a:lnTo>
                <a:lnTo>
                  <a:pt x="0" y="8051800"/>
                </a:lnTo>
                <a:lnTo>
                  <a:pt x="0" y="8039100"/>
                </a:lnTo>
                <a:lnTo>
                  <a:pt x="0" y="8026400"/>
                </a:lnTo>
                <a:lnTo>
                  <a:pt x="0" y="8013700"/>
                </a:lnTo>
                <a:lnTo>
                  <a:pt x="0" y="8001000"/>
                </a:lnTo>
                <a:lnTo>
                  <a:pt x="0" y="7988300"/>
                </a:lnTo>
                <a:lnTo>
                  <a:pt x="0" y="7975600"/>
                </a:lnTo>
                <a:lnTo>
                  <a:pt x="0" y="7962900"/>
                </a:lnTo>
                <a:lnTo>
                  <a:pt x="0" y="7950200"/>
                </a:lnTo>
                <a:lnTo>
                  <a:pt x="0" y="7937500"/>
                </a:lnTo>
                <a:lnTo>
                  <a:pt x="0" y="7924800"/>
                </a:lnTo>
                <a:lnTo>
                  <a:pt x="0" y="7912100"/>
                </a:lnTo>
                <a:lnTo>
                  <a:pt x="0" y="7899400"/>
                </a:lnTo>
                <a:lnTo>
                  <a:pt x="0" y="7886700"/>
                </a:lnTo>
                <a:lnTo>
                  <a:pt x="0" y="7874000"/>
                </a:lnTo>
                <a:lnTo>
                  <a:pt x="0" y="7861300"/>
                </a:lnTo>
                <a:lnTo>
                  <a:pt x="0" y="7848600"/>
                </a:lnTo>
                <a:lnTo>
                  <a:pt x="0" y="7835900"/>
                </a:lnTo>
                <a:lnTo>
                  <a:pt x="0" y="7823200"/>
                </a:lnTo>
                <a:lnTo>
                  <a:pt x="0" y="7810500"/>
                </a:lnTo>
                <a:lnTo>
                  <a:pt x="0" y="7797800"/>
                </a:lnTo>
                <a:lnTo>
                  <a:pt x="0" y="7785100"/>
                </a:lnTo>
                <a:lnTo>
                  <a:pt x="0" y="7772400"/>
                </a:lnTo>
                <a:lnTo>
                  <a:pt x="0" y="7759700"/>
                </a:lnTo>
                <a:lnTo>
                  <a:pt x="0" y="7747000"/>
                </a:lnTo>
                <a:lnTo>
                  <a:pt x="0" y="7734300"/>
                </a:lnTo>
                <a:lnTo>
                  <a:pt x="0" y="7721600"/>
                </a:lnTo>
                <a:lnTo>
                  <a:pt x="0" y="7708900"/>
                </a:lnTo>
                <a:lnTo>
                  <a:pt x="0" y="7696200"/>
                </a:lnTo>
                <a:lnTo>
                  <a:pt x="0" y="7683500"/>
                </a:lnTo>
                <a:lnTo>
                  <a:pt x="0" y="7670800"/>
                </a:lnTo>
                <a:lnTo>
                  <a:pt x="0" y="7658100"/>
                </a:lnTo>
                <a:lnTo>
                  <a:pt x="0" y="7645400"/>
                </a:lnTo>
                <a:lnTo>
                  <a:pt x="0" y="7632700"/>
                </a:lnTo>
                <a:lnTo>
                  <a:pt x="0" y="7620000"/>
                </a:lnTo>
                <a:lnTo>
                  <a:pt x="0" y="7607300"/>
                </a:lnTo>
                <a:lnTo>
                  <a:pt x="0" y="7594600"/>
                </a:lnTo>
                <a:lnTo>
                  <a:pt x="0" y="7581900"/>
                </a:lnTo>
                <a:lnTo>
                  <a:pt x="0" y="7569200"/>
                </a:lnTo>
                <a:lnTo>
                  <a:pt x="0" y="7556500"/>
                </a:lnTo>
                <a:lnTo>
                  <a:pt x="0" y="7543800"/>
                </a:lnTo>
                <a:lnTo>
                  <a:pt x="0" y="7531100"/>
                </a:lnTo>
                <a:lnTo>
                  <a:pt x="0" y="7518400"/>
                </a:lnTo>
                <a:lnTo>
                  <a:pt x="0" y="7505700"/>
                </a:lnTo>
                <a:lnTo>
                  <a:pt x="0" y="7493000"/>
                </a:lnTo>
                <a:lnTo>
                  <a:pt x="0" y="7480300"/>
                </a:lnTo>
                <a:lnTo>
                  <a:pt x="0" y="7467600"/>
                </a:lnTo>
                <a:lnTo>
                  <a:pt x="0" y="7454900"/>
                </a:lnTo>
                <a:lnTo>
                  <a:pt x="0" y="7442200"/>
                </a:lnTo>
                <a:lnTo>
                  <a:pt x="0" y="7429500"/>
                </a:lnTo>
                <a:lnTo>
                  <a:pt x="0" y="7416800"/>
                </a:lnTo>
                <a:lnTo>
                  <a:pt x="0" y="7404100"/>
                </a:lnTo>
                <a:lnTo>
                  <a:pt x="0" y="7391400"/>
                </a:lnTo>
                <a:lnTo>
                  <a:pt x="0" y="7378700"/>
                </a:lnTo>
                <a:lnTo>
                  <a:pt x="0" y="7366000"/>
                </a:lnTo>
                <a:lnTo>
                  <a:pt x="0" y="7353300"/>
                </a:lnTo>
                <a:lnTo>
                  <a:pt x="0" y="7340600"/>
                </a:lnTo>
                <a:lnTo>
                  <a:pt x="0" y="7327900"/>
                </a:lnTo>
                <a:lnTo>
                  <a:pt x="0" y="7315200"/>
                </a:lnTo>
                <a:lnTo>
                  <a:pt x="0" y="7302500"/>
                </a:lnTo>
                <a:lnTo>
                  <a:pt x="0" y="7289800"/>
                </a:lnTo>
                <a:lnTo>
                  <a:pt x="0" y="7277100"/>
                </a:lnTo>
                <a:lnTo>
                  <a:pt x="0" y="7264400"/>
                </a:lnTo>
                <a:lnTo>
                  <a:pt x="0" y="7251700"/>
                </a:lnTo>
                <a:lnTo>
                  <a:pt x="0" y="7239000"/>
                </a:lnTo>
                <a:lnTo>
                  <a:pt x="0" y="7226300"/>
                </a:lnTo>
                <a:lnTo>
                  <a:pt x="0" y="7213600"/>
                </a:lnTo>
                <a:lnTo>
                  <a:pt x="0" y="7200900"/>
                </a:lnTo>
                <a:lnTo>
                  <a:pt x="0" y="7188200"/>
                </a:lnTo>
                <a:lnTo>
                  <a:pt x="0" y="7175500"/>
                </a:lnTo>
                <a:lnTo>
                  <a:pt x="0" y="7162800"/>
                </a:lnTo>
                <a:lnTo>
                  <a:pt x="0" y="7150100"/>
                </a:lnTo>
                <a:lnTo>
                  <a:pt x="0" y="7137400"/>
                </a:lnTo>
                <a:lnTo>
                  <a:pt x="0" y="7124700"/>
                </a:lnTo>
                <a:lnTo>
                  <a:pt x="0" y="7112000"/>
                </a:lnTo>
                <a:lnTo>
                  <a:pt x="0" y="7099300"/>
                </a:lnTo>
                <a:lnTo>
                  <a:pt x="0" y="7086600"/>
                </a:lnTo>
                <a:lnTo>
                  <a:pt x="0" y="7073900"/>
                </a:lnTo>
                <a:lnTo>
                  <a:pt x="0" y="7061200"/>
                </a:lnTo>
                <a:lnTo>
                  <a:pt x="0" y="7048500"/>
                </a:lnTo>
                <a:lnTo>
                  <a:pt x="0" y="7035800"/>
                </a:lnTo>
                <a:lnTo>
                  <a:pt x="0" y="7023100"/>
                </a:lnTo>
                <a:lnTo>
                  <a:pt x="0" y="7010400"/>
                </a:lnTo>
                <a:lnTo>
                  <a:pt x="0" y="6997700"/>
                </a:lnTo>
                <a:lnTo>
                  <a:pt x="0" y="6985000"/>
                </a:lnTo>
                <a:lnTo>
                  <a:pt x="0" y="6972300"/>
                </a:lnTo>
                <a:lnTo>
                  <a:pt x="0" y="6959600"/>
                </a:lnTo>
                <a:lnTo>
                  <a:pt x="0" y="6946900"/>
                </a:lnTo>
                <a:lnTo>
                  <a:pt x="0" y="6934200"/>
                </a:lnTo>
                <a:lnTo>
                  <a:pt x="0" y="6921500"/>
                </a:lnTo>
                <a:lnTo>
                  <a:pt x="0" y="6908800"/>
                </a:lnTo>
                <a:lnTo>
                  <a:pt x="0" y="6896100"/>
                </a:lnTo>
                <a:lnTo>
                  <a:pt x="0" y="6883400"/>
                </a:lnTo>
                <a:lnTo>
                  <a:pt x="0" y="6870700"/>
                </a:lnTo>
                <a:lnTo>
                  <a:pt x="0" y="6858000"/>
                </a:lnTo>
                <a:lnTo>
                  <a:pt x="0" y="6845300"/>
                </a:lnTo>
                <a:lnTo>
                  <a:pt x="0" y="6832600"/>
                </a:lnTo>
                <a:lnTo>
                  <a:pt x="0" y="6819900"/>
                </a:lnTo>
                <a:lnTo>
                  <a:pt x="0" y="6807200"/>
                </a:lnTo>
                <a:lnTo>
                  <a:pt x="0" y="6794500"/>
                </a:lnTo>
                <a:lnTo>
                  <a:pt x="0" y="6781800"/>
                </a:lnTo>
                <a:lnTo>
                  <a:pt x="0" y="6769100"/>
                </a:lnTo>
                <a:lnTo>
                  <a:pt x="0" y="6756400"/>
                </a:lnTo>
                <a:lnTo>
                  <a:pt x="0" y="6743700"/>
                </a:lnTo>
                <a:lnTo>
                  <a:pt x="0" y="6731000"/>
                </a:lnTo>
                <a:lnTo>
                  <a:pt x="0" y="6718300"/>
                </a:lnTo>
                <a:lnTo>
                  <a:pt x="0" y="6705600"/>
                </a:lnTo>
                <a:lnTo>
                  <a:pt x="0" y="6692900"/>
                </a:lnTo>
                <a:lnTo>
                  <a:pt x="0" y="6680200"/>
                </a:lnTo>
                <a:lnTo>
                  <a:pt x="0" y="6667500"/>
                </a:lnTo>
                <a:lnTo>
                  <a:pt x="0" y="6654800"/>
                </a:lnTo>
                <a:lnTo>
                  <a:pt x="0" y="6642100"/>
                </a:lnTo>
                <a:lnTo>
                  <a:pt x="0" y="6629400"/>
                </a:lnTo>
                <a:lnTo>
                  <a:pt x="0" y="6616700"/>
                </a:lnTo>
                <a:lnTo>
                  <a:pt x="0" y="6604000"/>
                </a:lnTo>
                <a:lnTo>
                  <a:pt x="0" y="6591300"/>
                </a:lnTo>
                <a:lnTo>
                  <a:pt x="0" y="6578600"/>
                </a:lnTo>
                <a:lnTo>
                  <a:pt x="0" y="6565900"/>
                </a:lnTo>
                <a:lnTo>
                  <a:pt x="0" y="6553200"/>
                </a:lnTo>
                <a:lnTo>
                  <a:pt x="0" y="6540500"/>
                </a:lnTo>
                <a:lnTo>
                  <a:pt x="0" y="6527800"/>
                </a:lnTo>
                <a:lnTo>
                  <a:pt x="0" y="6515100"/>
                </a:lnTo>
                <a:lnTo>
                  <a:pt x="0" y="6502400"/>
                </a:lnTo>
                <a:lnTo>
                  <a:pt x="0" y="6489700"/>
                </a:lnTo>
                <a:lnTo>
                  <a:pt x="0" y="6477000"/>
                </a:lnTo>
                <a:lnTo>
                  <a:pt x="0" y="6464300"/>
                </a:lnTo>
                <a:lnTo>
                  <a:pt x="0" y="6451600"/>
                </a:lnTo>
                <a:lnTo>
                  <a:pt x="0" y="6438900"/>
                </a:lnTo>
                <a:lnTo>
                  <a:pt x="0" y="6426200"/>
                </a:lnTo>
                <a:lnTo>
                  <a:pt x="0" y="6413500"/>
                </a:lnTo>
                <a:lnTo>
                  <a:pt x="0" y="6400800"/>
                </a:lnTo>
                <a:lnTo>
                  <a:pt x="0" y="6388100"/>
                </a:lnTo>
                <a:lnTo>
                  <a:pt x="0" y="6375400"/>
                </a:lnTo>
                <a:lnTo>
                  <a:pt x="0" y="6362700"/>
                </a:lnTo>
                <a:lnTo>
                  <a:pt x="0" y="6350000"/>
                </a:lnTo>
                <a:lnTo>
                  <a:pt x="0" y="6337300"/>
                </a:lnTo>
                <a:lnTo>
                  <a:pt x="0" y="6324600"/>
                </a:lnTo>
                <a:lnTo>
                  <a:pt x="0" y="6311900"/>
                </a:lnTo>
                <a:lnTo>
                  <a:pt x="0" y="6299200"/>
                </a:lnTo>
                <a:lnTo>
                  <a:pt x="0" y="6286500"/>
                </a:lnTo>
                <a:lnTo>
                  <a:pt x="0" y="6273800"/>
                </a:lnTo>
                <a:lnTo>
                  <a:pt x="0" y="6261100"/>
                </a:lnTo>
                <a:lnTo>
                  <a:pt x="0" y="6248400"/>
                </a:lnTo>
                <a:lnTo>
                  <a:pt x="0" y="6235700"/>
                </a:lnTo>
                <a:lnTo>
                  <a:pt x="0" y="6223000"/>
                </a:lnTo>
                <a:lnTo>
                  <a:pt x="0" y="6210300"/>
                </a:lnTo>
                <a:lnTo>
                  <a:pt x="0" y="6197600"/>
                </a:lnTo>
                <a:lnTo>
                  <a:pt x="0" y="6184900"/>
                </a:lnTo>
                <a:lnTo>
                  <a:pt x="0" y="6172200"/>
                </a:lnTo>
                <a:lnTo>
                  <a:pt x="0" y="6159500"/>
                </a:lnTo>
                <a:lnTo>
                  <a:pt x="0" y="6146800"/>
                </a:lnTo>
                <a:lnTo>
                  <a:pt x="0" y="6134100"/>
                </a:lnTo>
                <a:lnTo>
                  <a:pt x="0" y="6121400"/>
                </a:lnTo>
                <a:lnTo>
                  <a:pt x="0" y="6108700"/>
                </a:lnTo>
                <a:lnTo>
                  <a:pt x="0" y="6096000"/>
                </a:lnTo>
                <a:lnTo>
                  <a:pt x="0" y="6083300"/>
                </a:lnTo>
                <a:lnTo>
                  <a:pt x="0" y="6070600"/>
                </a:lnTo>
                <a:lnTo>
                  <a:pt x="0" y="6057900"/>
                </a:lnTo>
                <a:lnTo>
                  <a:pt x="0" y="6045200"/>
                </a:lnTo>
                <a:lnTo>
                  <a:pt x="0" y="6032500"/>
                </a:lnTo>
                <a:lnTo>
                  <a:pt x="0" y="6019800"/>
                </a:lnTo>
                <a:lnTo>
                  <a:pt x="0" y="6007100"/>
                </a:lnTo>
                <a:lnTo>
                  <a:pt x="0" y="5994400"/>
                </a:lnTo>
                <a:lnTo>
                  <a:pt x="0" y="5981700"/>
                </a:lnTo>
                <a:lnTo>
                  <a:pt x="0" y="5969000"/>
                </a:lnTo>
                <a:lnTo>
                  <a:pt x="0" y="5956300"/>
                </a:lnTo>
                <a:lnTo>
                  <a:pt x="0" y="5943600"/>
                </a:lnTo>
                <a:lnTo>
                  <a:pt x="0" y="5930900"/>
                </a:lnTo>
                <a:lnTo>
                  <a:pt x="0" y="5918200"/>
                </a:lnTo>
                <a:lnTo>
                  <a:pt x="0" y="5905500"/>
                </a:lnTo>
                <a:lnTo>
                  <a:pt x="0" y="5892800"/>
                </a:lnTo>
                <a:lnTo>
                  <a:pt x="0" y="5880100"/>
                </a:lnTo>
                <a:lnTo>
                  <a:pt x="0" y="5867400"/>
                </a:lnTo>
                <a:lnTo>
                  <a:pt x="0" y="5854700"/>
                </a:lnTo>
                <a:lnTo>
                  <a:pt x="0" y="5842000"/>
                </a:lnTo>
                <a:lnTo>
                  <a:pt x="0" y="5829300"/>
                </a:lnTo>
                <a:lnTo>
                  <a:pt x="0" y="5816600"/>
                </a:lnTo>
                <a:lnTo>
                  <a:pt x="0" y="5803900"/>
                </a:lnTo>
                <a:lnTo>
                  <a:pt x="0" y="5791200"/>
                </a:lnTo>
                <a:lnTo>
                  <a:pt x="0" y="5778500"/>
                </a:lnTo>
                <a:lnTo>
                  <a:pt x="0" y="5765800"/>
                </a:lnTo>
                <a:lnTo>
                  <a:pt x="0" y="5753100"/>
                </a:lnTo>
                <a:lnTo>
                  <a:pt x="0" y="5740400"/>
                </a:lnTo>
                <a:lnTo>
                  <a:pt x="0" y="5727700"/>
                </a:lnTo>
                <a:lnTo>
                  <a:pt x="0" y="5715000"/>
                </a:lnTo>
                <a:lnTo>
                  <a:pt x="0" y="5702300"/>
                </a:lnTo>
                <a:lnTo>
                  <a:pt x="0" y="5689600"/>
                </a:lnTo>
                <a:lnTo>
                  <a:pt x="0" y="5676900"/>
                </a:lnTo>
                <a:lnTo>
                  <a:pt x="0" y="5664200"/>
                </a:lnTo>
                <a:lnTo>
                  <a:pt x="0" y="5651500"/>
                </a:lnTo>
                <a:lnTo>
                  <a:pt x="0" y="5638800"/>
                </a:lnTo>
                <a:lnTo>
                  <a:pt x="0" y="5626100"/>
                </a:lnTo>
                <a:lnTo>
                  <a:pt x="0" y="5613400"/>
                </a:lnTo>
                <a:lnTo>
                  <a:pt x="0" y="5600700"/>
                </a:lnTo>
                <a:lnTo>
                  <a:pt x="0" y="5588000"/>
                </a:lnTo>
                <a:lnTo>
                  <a:pt x="0" y="5575300"/>
                </a:lnTo>
                <a:lnTo>
                  <a:pt x="0" y="5562600"/>
                </a:lnTo>
                <a:lnTo>
                  <a:pt x="0" y="5549900"/>
                </a:lnTo>
                <a:lnTo>
                  <a:pt x="0" y="5537200"/>
                </a:lnTo>
                <a:lnTo>
                  <a:pt x="0" y="5524500"/>
                </a:lnTo>
                <a:lnTo>
                  <a:pt x="0" y="5511800"/>
                </a:lnTo>
                <a:lnTo>
                  <a:pt x="0" y="5499100"/>
                </a:lnTo>
                <a:lnTo>
                  <a:pt x="0" y="5486400"/>
                </a:lnTo>
                <a:lnTo>
                  <a:pt x="0" y="5473700"/>
                </a:lnTo>
                <a:lnTo>
                  <a:pt x="0" y="5461000"/>
                </a:lnTo>
                <a:lnTo>
                  <a:pt x="0" y="5448300"/>
                </a:lnTo>
                <a:lnTo>
                  <a:pt x="0" y="5435600"/>
                </a:lnTo>
                <a:lnTo>
                  <a:pt x="0" y="5422900"/>
                </a:lnTo>
                <a:lnTo>
                  <a:pt x="0" y="5410200"/>
                </a:lnTo>
                <a:lnTo>
                  <a:pt x="0" y="5397500"/>
                </a:lnTo>
                <a:lnTo>
                  <a:pt x="0" y="5384800"/>
                </a:lnTo>
                <a:lnTo>
                  <a:pt x="0" y="5372100"/>
                </a:lnTo>
                <a:lnTo>
                  <a:pt x="0" y="5359400"/>
                </a:lnTo>
                <a:lnTo>
                  <a:pt x="0" y="5346700"/>
                </a:lnTo>
                <a:lnTo>
                  <a:pt x="0" y="5334000"/>
                </a:lnTo>
                <a:lnTo>
                  <a:pt x="0" y="5321300"/>
                </a:lnTo>
                <a:lnTo>
                  <a:pt x="0" y="5308600"/>
                </a:lnTo>
                <a:lnTo>
                  <a:pt x="0" y="5295900"/>
                </a:lnTo>
                <a:lnTo>
                  <a:pt x="0" y="5283200"/>
                </a:lnTo>
                <a:lnTo>
                  <a:pt x="0" y="5270500"/>
                </a:lnTo>
                <a:lnTo>
                  <a:pt x="0" y="5257800"/>
                </a:lnTo>
                <a:lnTo>
                  <a:pt x="0" y="5245100"/>
                </a:lnTo>
                <a:lnTo>
                  <a:pt x="0" y="5232400"/>
                </a:lnTo>
                <a:lnTo>
                  <a:pt x="0" y="5219700"/>
                </a:lnTo>
                <a:lnTo>
                  <a:pt x="0" y="5207000"/>
                </a:lnTo>
                <a:lnTo>
                  <a:pt x="0" y="5194300"/>
                </a:lnTo>
                <a:lnTo>
                  <a:pt x="0" y="5181600"/>
                </a:lnTo>
                <a:lnTo>
                  <a:pt x="0" y="5168900"/>
                </a:lnTo>
                <a:lnTo>
                  <a:pt x="0" y="5156200"/>
                </a:lnTo>
                <a:lnTo>
                  <a:pt x="0" y="5143500"/>
                </a:lnTo>
                <a:lnTo>
                  <a:pt x="0" y="5130800"/>
                </a:lnTo>
                <a:lnTo>
                  <a:pt x="0" y="5118100"/>
                </a:lnTo>
                <a:lnTo>
                  <a:pt x="0" y="5105400"/>
                </a:lnTo>
                <a:lnTo>
                  <a:pt x="0" y="5092700"/>
                </a:lnTo>
                <a:lnTo>
                  <a:pt x="0" y="5080000"/>
                </a:lnTo>
                <a:lnTo>
                  <a:pt x="0" y="5067300"/>
                </a:lnTo>
                <a:lnTo>
                  <a:pt x="0" y="5054600"/>
                </a:lnTo>
                <a:lnTo>
                  <a:pt x="0" y="5041900"/>
                </a:lnTo>
                <a:lnTo>
                  <a:pt x="0" y="5029200"/>
                </a:lnTo>
                <a:lnTo>
                  <a:pt x="0" y="5016500"/>
                </a:lnTo>
                <a:lnTo>
                  <a:pt x="0" y="5003800"/>
                </a:lnTo>
                <a:lnTo>
                  <a:pt x="0" y="4991100"/>
                </a:lnTo>
                <a:lnTo>
                  <a:pt x="0" y="4978400"/>
                </a:lnTo>
                <a:lnTo>
                  <a:pt x="0" y="4965700"/>
                </a:lnTo>
                <a:lnTo>
                  <a:pt x="0" y="4953000"/>
                </a:lnTo>
                <a:lnTo>
                  <a:pt x="0" y="4940300"/>
                </a:lnTo>
                <a:lnTo>
                  <a:pt x="0" y="4927600"/>
                </a:lnTo>
                <a:lnTo>
                  <a:pt x="0" y="4914900"/>
                </a:lnTo>
                <a:lnTo>
                  <a:pt x="0" y="4902200"/>
                </a:lnTo>
                <a:lnTo>
                  <a:pt x="0" y="4889500"/>
                </a:lnTo>
                <a:lnTo>
                  <a:pt x="0" y="4876800"/>
                </a:lnTo>
                <a:lnTo>
                  <a:pt x="0" y="4864100"/>
                </a:lnTo>
                <a:lnTo>
                  <a:pt x="0" y="4851400"/>
                </a:lnTo>
                <a:lnTo>
                  <a:pt x="0" y="4838700"/>
                </a:lnTo>
                <a:lnTo>
                  <a:pt x="0" y="4826000"/>
                </a:lnTo>
                <a:lnTo>
                  <a:pt x="0" y="4813300"/>
                </a:lnTo>
                <a:lnTo>
                  <a:pt x="0" y="4800600"/>
                </a:lnTo>
                <a:lnTo>
                  <a:pt x="0" y="4787900"/>
                </a:lnTo>
                <a:lnTo>
                  <a:pt x="0" y="4775200"/>
                </a:lnTo>
                <a:lnTo>
                  <a:pt x="0" y="4762500"/>
                </a:lnTo>
                <a:lnTo>
                  <a:pt x="0" y="4749800"/>
                </a:lnTo>
                <a:lnTo>
                  <a:pt x="0" y="4737100"/>
                </a:lnTo>
                <a:lnTo>
                  <a:pt x="0" y="4724400"/>
                </a:lnTo>
                <a:lnTo>
                  <a:pt x="0" y="4711700"/>
                </a:lnTo>
                <a:lnTo>
                  <a:pt x="0" y="4699000"/>
                </a:lnTo>
                <a:lnTo>
                  <a:pt x="0" y="4686300"/>
                </a:lnTo>
                <a:lnTo>
                  <a:pt x="0" y="4673600"/>
                </a:lnTo>
                <a:lnTo>
                  <a:pt x="0" y="4660900"/>
                </a:lnTo>
                <a:lnTo>
                  <a:pt x="0" y="4648200"/>
                </a:lnTo>
                <a:lnTo>
                  <a:pt x="0" y="4635500"/>
                </a:lnTo>
                <a:lnTo>
                  <a:pt x="0" y="4622800"/>
                </a:lnTo>
                <a:lnTo>
                  <a:pt x="0" y="4610100"/>
                </a:lnTo>
                <a:lnTo>
                  <a:pt x="0" y="4597400"/>
                </a:lnTo>
                <a:lnTo>
                  <a:pt x="0" y="4584700"/>
                </a:lnTo>
                <a:lnTo>
                  <a:pt x="0" y="4572000"/>
                </a:lnTo>
              </a:path>
            </a:pathLst>
          </a:custGeom>
          <a:solidFill>
            <a:srgbClr val="252525"/>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62" name="PA_组合 61"/>
          <p:cNvGrpSpPr/>
          <p:nvPr>
            <p:custDataLst>
              <p:tags r:id="rId2"/>
            </p:custDataLst>
          </p:nvPr>
        </p:nvGrpSpPr>
        <p:grpSpPr>
          <a:xfrm>
            <a:off x="248099" y="976208"/>
            <a:ext cx="3483811" cy="1407063"/>
            <a:chOff x="565306" y="1208432"/>
            <a:chExt cx="3483811" cy="1407063"/>
          </a:xfrm>
        </p:grpSpPr>
        <p:sp>
          <p:nvSpPr>
            <p:cNvPr id="23" name="文本框 22"/>
            <p:cNvSpPr txBox="1"/>
            <p:nvPr/>
          </p:nvSpPr>
          <p:spPr>
            <a:xfrm>
              <a:off x="565306" y="1208432"/>
              <a:ext cx="3483811" cy="1323439"/>
            </a:xfrm>
            <a:prstGeom prst="rect">
              <a:avLst/>
            </a:prstGeom>
            <a:noFill/>
          </p:spPr>
          <p:txBody>
            <a:bodyPr wrap="square" rtlCol="0">
              <a:spAutoFit/>
            </a:bodyPr>
            <a:lstStyle/>
            <a:p>
              <a:r>
                <a:rPr lang="zh-CN" altLang="en-US" sz="4000" b="1" dirty="0">
                  <a:solidFill>
                    <a:schemeClr val="bg1"/>
                  </a:solidFill>
                  <a:cs typeface="+mn-ea"/>
                  <a:sym typeface="+mn-lt"/>
                </a:rPr>
                <a:t>校园欺凌是什么</a:t>
              </a:r>
              <a:endParaRPr lang="zh-CN" altLang="en-US" sz="4000" b="1" dirty="0">
                <a:solidFill>
                  <a:schemeClr val="bg1"/>
                </a:solidFill>
                <a:cs typeface="+mn-ea"/>
                <a:sym typeface="+mn-lt"/>
              </a:endParaRPr>
            </a:p>
          </p:txBody>
        </p:sp>
        <p:cxnSp>
          <p:nvCxnSpPr>
            <p:cNvPr id="26" name="直接连接符 25"/>
            <p:cNvCxnSpPr/>
            <p:nvPr/>
          </p:nvCxnSpPr>
          <p:spPr>
            <a:xfrm>
              <a:off x="659103" y="2615495"/>
              <a:ext cx="849071" cy="0"/>
            </a:xfrm>
            <a:prstGeom prst="line">
              <a:avLst/>
            </a:prstGeom>
            <a:ln w="28575">
              <a:solidFill>
                <a:srgbClr val="A50705"/>
              </a:solidFill>
            </a:ln>
          </p:spPr>
          <p:style>
            <a:lnRef idx="1">
              <a:schemeClr val="accent1"/>
            </a:lnRef>
            <a:fillRef idx="0">
              <a:schemeClr val="accent1"/>
            </a:fillRef>
            <a:effectRef idx="0">
              <a:schemeClr val="accent1"/>
            </a:effectRef>
            <a:fontRef idx="minor">
              <a:schemeClr val="tx1"/>
            </a:fontRef>
          </p:style>
        </p:cxnSp>
      </p:grpSp>
      <p:sp>
        <p:nvSpPr>
          <p:cNvPr id="36" name="PA_文本框 35"/>
          <p:cNvSpPr txBox="1"/>
          <p:nvPr>
            <p:custDataLst>
              <p:tags r:id="rId3"/>
            </p:custDataLst>
          </p:nvPr>
        </p:nvSpPr>
        <p:spPr>
          <a:xfrm>
            <a:off x="248099" y="2466896"/>
            <a:ext cx="3274507" cy="2303181"/>
          </a:xfrm>
          <a:prstGeom prst="roundRect">
            <a:avLst>
              <a:gd name="adj" fmla="val 6852"/>
            </a:avLst>
          </a:prstGeom>
          <a:noFill/>
          <a:ln>
            <a:noFill/>
          </a:ln>
        </p:spPr>
        <p:txBody>
          <a:bodyPr wrap="square" rtlCol="0">
            <a:spAutoFit/>
          </a:bodyPr>
          <a:lstStyle/>
          <a:p>
            <a:pPr>
              <a:lnSpc>
                <a:spcPct val="130000"/>
              </a:lnSpc>
            </a:pPr>
            <a:r>
              <a:rPr lang="zh-CN" altLang="en-US" dirty="0">
                <a:solidFill>
                  <a:schemeClr val="bg1"/>
                </a:solidFill>
                <a:cs typeface="+mn-ea"/>
                <a:sym typeface="+mn-lt"/>
              </a:rPr>
              <a:t>校园欺凌的界定是同时拥有以上三个元素的行为，才会被界定为欺凌，总括来说，欺凌是指一个人或一群人，以强凌弱或以众欺寡，恃势不断蓄意伤害或欺压别人的行为。</a:t>
            </a:r>
            <a:endParaRPr lang="zh-CN" altLang="en-US" dirty="0">
              <a:solidFill>
                <a:schemeClr val="bg1"/>
              </a:solidFill>
              <a:cs typeface="+mn-ea"/>
              <a:sym typeface="+mn-lt"/>
            </a:endParaRPr>
          </a:p>
        </p:txBody>
      </p:sp>
      <p:grpSp>
        <p:nvGrpSpPr>
          <p:cNvPr id="55" name="组合 54"/>
          <p:cNvGrpSpPr/>
          <p:nvPr/>
        </p:nvGrpSpPr>
        <p:grpSpPr>
          <a:xfrm>
            <a:off x="4013341" y="4330819"/>
            <a:ext cx="2376107" cy="1511229"/>
            <a:chOff x="4347929" y="4005409"/>
            <a:chExt cx="2376107" cy="1511229"/>
          </a:xfrm>
        </p:grpSpPr>
        <p:sp>
          <p:nvSpPr>
            <p:cNvPr id="46" name="矩形 45"/>
            <p:cNvSpPr/>
            <p:nvPr/>
          </p:nvSpPr>
          <p:spPr>
            <a:xfrm>
              <a:off x="4725505" y="4005409"/>
              <a:ext cx="1620957" cy="523220"/>
            </a:xfrm>
            <a:prstGeom prst="rect">
              <a:avLst/>
            </a:prstGeom>
          </p:spPr>
          <p:txBody>
            <a:bodyPr wrap="none">
              <a:spAutoFit/>
            </a:bodyPr>
            <a:lstStyle/>
            <a:p>
              <a:pPr algn="ctr"/>
              <a:r>
                <a:rPr lang="zh-CN" altLang="en-US" sz="2800" b="1" dirty="0">
                  <a:solidFill>
                    <a:schemeClr val="tx1">
                      <a:lumMod val="85000"/>
                      <a:lumOff val="15000"/>
                    </a:schemeClr>
                  </a:solidFill>
                  <a:cs typeface="+mn-ea"/>
                  <a:sym typeface="+mn-lt"/>
                </a:rPr>
                <a:t>重复发生</a:t>
              </a:r>
              <a:endParaRPr lang="zh-CN" altLang="en-US" sz="2800" b="1" dirty="0">
                <a:solidFill>
                  <a:schemeClr val="tx1">
                    <a:lumMod val="85000"/>
                    <a:lumOff val="15000"/>
                  </a:schemeClr>
                </a:solidFill>
                <a:effectLst/>
                <a:cs typeface="+mn-ea"/>
                <a:sym typeface="+mn-lt"/>
              </a:endParaRPr>
            </a:p>
          </p:txBody>
        </p:sp>
        <p:sp>
          <p:nvSpPr>
            <p:cNvPr id="49" name="文本框 48"/>
            <p:cNvSpPr txBox="1"/>
            <p:nvPr/>
          </p:nvSpPr>
          <p:spPr>
            <a:xfrm>
              <a:off x="4347929" y="4456156"/>
              <a:ext cx="2376107" cy="1060482"/>
            </a:xfrm>
            <a:prstGeom prst="roundRect">
              <a:avLst>
                <a:gd name="adj" fmla="val 6852"/>
              </a:avLst>
            </a:prstGeom>
            <a:noFill/>
            <a:ln>
              <a:noFill/>
            </a:ln>
          </p:spPr>
          <p:txBody>
            <a:bodyPr wrap="square" rtlCol="0">
              <a:spAutoFit/>
            </a:bodyPr>
            <a:lstStyle/>
            <a:p>
              <a:pPr algn="ctr">
                <a:lnSpc>
                  <a:spcPct val="130000"/>
                </a:lnSpc>
              </a:pPr>
              <a:r>
                <a:rPr lang="zh-CN" altLang="en-US" sz="1600" dirty="0">
                  <a:solidFill>
                    <a:schemeClr val="tx1">
                      <a:lumMod val="75000"/>
                      <a:lumOff val="25000"/>
                    </a:schemeClr>
                  </a:solidFill>
                  <a:cs typeface="+mn-ea"/>
                  <a:sym typeface="+mn-lt"/>
                </a:rPr>
                <a:t>欺凌行为在一段时间内重复发生，而不是单一偶发事件</a:t>
              </a:r>
              <a:endParaRPr lang="zh-CN" altLang="en-US" sz="1600" dirty="0">
                <a:solidFill>
                  <a:schemeClr val="tx1">
                    <a:lumMod val="75000"/>
                    <a:lumOff val="25000"/>
                  </a:schemeClr>
                </a:solidFill>
                <a:cs typeface="+mn-ea"/>
                <a:sym typeface="+mn-lt"/>
              </a:endParaRPr>
            </a:p>
          </p:txBody>
        </p:sp>
      </p:grpSp>
      <p:grpSp>
        <p:nvGrpSpPr>
          <p:cNvPr id="56" name="组合 55"/>
          <p:cNvGrpSpPr/>
          <p:nvPr/>
        </p:nvGrpSpPr>
        <p:grpSpPr>
          <a:xfrm>
            <a:off x="6706548" y="4330819"/>
            <a:ext cx="2376106" cy="1177973"/>
            <a:chOff x="6934906" y="4402491"/>
            <a:chExt cx="2376106" cy="1177973"/>
          </a:xfrm>
        </p:grpSpPr>
        <p:sp>
          <p:nvSpPr>
            <p:cNvPr id="47" name="矩形 46"/>
            <p:cNvSpPr/>
            <p:nvPr/>
          </p:nvSpPr>
          <p:spPr>
            <a:xfrm>
              <a:off x="7317522" y="4402491"/>
              <a:ext cx="1620957" cy="523220"/>
            </a:xfrm>
            <a:prstGeom prst="rect">
              <a:avLst/>
            </a:prstGeom>
          </p:spPr>
          <p:txBody>
            <a:bodyPr wrap="none">
              <a:spAutoFit/>
            </a:bodyPr>
            <a:lstStyle/>
            <a:p>
              <a:pPr algn="ctr"/>
              <a:r>
                <a:rPr lang="zh-CN" altLang="en-US" sz="2800" b="1" dirty="0">
                  <a:solidFill>
                    <a:schemeClr val="tx1">
                      <a:lumMod val="85000"/>
                      <a:lumOff val="15000"/>
                    </a:schemeClr>
                  </a:solidFill>
                  <a:cs typeface="+mn-ea"/>
                  <a:sym typeface="+mn-lt"/>
                </a:rPr>
                <a:t>具有恶意</a:t>
              </a:r>
              <a:endParaRPr lang="zh-CN" altLang="en-US" sz="2800" b="1" dirty="0">
                <a:solidFill>
                  <a:schemeClr val="tx1">
                    <a:lumMod val="85000"/>
                    <a:lumOff val="15000"/>
                  </a:schemeClr>
                </a:solidFill>
                <a:effectLst/>
                <a:cs typeface="+mn-ea"/>
                <a:sym typeface="+mn-lt"/>
              </a:endParaRPr>
            </a:p>
          </p:txBody>
        </p:sp>
        <p:sp>
          <p:nvSpPr>
            <p:cNvPr id="50" name="文本框 49"/>
            <p:cNvSpPr txBox="1"/>
            <p:nvPr/>
          </p:nvSpPr>
          <p:spPr>
            <a:xfrm>
              <a:off x="6934906" y="4852452"/>
              <a:ext cx="2376106" cy="728012"/>
            </a:xfrm>
            <a:prstGeom prst="roundRect">
              <a:avLst>
                <a:gd name="adj" fmla="val 6852"/>
              </a:avLst>
            </a:prstGeom>
            <a:noFill/>
            <a:ln>
              <a:noFill/>
            </a:ln>
          </p:spPr>
          <p:txBody>
            <a:bodyPr wrap="square" rtlCol="0">
              <a:spAutoFit/>
            </a:bodyPr>
            <a:lstStyle/>
            <a:p>
              <a:pPr algn="ctr">
                <a:lnSpc>
                  <a:spcPct val="130000"/>
                </a:lnSpc>
              </a:pPr>
              <a:r>
                <a:rPr lang="zh-CN" altLang="en-US" sz="1600" dirty="0">
                  <a:solidFill>
                    <a:schemeClr val="tx1">
                      <a:lumMod val="75000"/>
                      <a:lumOff val="25000"/>
                    </a:schemeClr>
                  </a:solidFill>
                  <a:cs typeface="+mn-ea"/>
                  <a:sym typeface="+mn-lt"/>
                </a:rPr>
                <a:t>欺凌者蓄意地欺压及</a:t>
              </a:r>
              <a:endParaRPr lang="en-US" altLang="zh-CN" sz="1600" dirty="0">
                <a:solidFill>
                  <a:schemeClr val="tx1">
                    <a:lumMod val="75000"/>
                    <a:lumOff val="25000"/>
                  </a:schemeClr>
                </a:solidFill>
                <a:cs typeface="+mn-ea"/>
                <a:sym typeface="+mn-lt"/>
              </a:endParaRPr>
            </a:p>
            <a:p>
              <a:pPr algn="ctr">
                <a:lnSpc>
                  <a:spcPct val="130000"/>
                </a:lnSpc>
              </a:pPr>
              <a:r>
                <a:rPr lang="zh-CN" altLang="en-US" sz="1600" dirty="0">
                  <a:solidFill>
                    <a:schemeClr val="tx1">
                      <a:lumMod val="75000"/>
                      <a:lumOff val="25000"/>
                    </a:schemeClr>
                  </a:solidFill>
                  <a:cs typeface="+mn-ea"/>
                  <a:sym typeface="+mn-lt"/>
                </a:rPr>
                <a:t>伤害他人</a:t>
              </a:r>
              <a:endParaRPr lang="zh-CN" altLang="en-US" sz="1600" dirty="0">
                <a:solidFill>
                  <a:schemeClr val="tx1">
                    <a:lumMod val="75000"/>
                    <a:lumOff val="25000"/>
                  </a:schemeClr>
                </a:solidFill>
                <a:cs typeface="+mn-ea"/>
                <a:sym typeface="+mn-lt"/>
              </a:endParaRPr>
            </a:p>
          </p:txBody>
        </p:sp>
      </p:grpSp>
      <p:grpSp>
        <p:nvGrpSpPr>
          <p:cNvPr id="57" name="组合 56"/>
          <p:cNvGrpSpPr/>
          <p:nvPr/>
        </p:nvGrpSpPr>
        <p:grpSpPr>
          <a:xfrm>
            <a:off x="9444419" y="4330819"/>
            <a:ext cx="2376106" cy="1544062"/>
            <a:chOff x="9624741" y="4012881"/>
            <a:chExt cx="2376106" cy="1544062"/>
          </a:xfrm>
        </p:grpSpPr>
        <p:sp>
          <p:nvSpPr>
            <p:cNvPr id="48" name="矩形 47"/>
            <p:cNvSpPr/>
            <p:nvPr/>
          </p:nvSpPr>
          <p:spPr>
            <a:xfrm>
              <a:off x="9822780" y="4012881"/>
              <a:ext cx="1980029" cy="523220"/>
            </a:xfrm>
            <a:prstGeom prst="rect">
              <a:avLst/>
            </a:prstGeom>
          </p:spPr>
          <p:txBody>
            <a:bodyPr wrap="none">
              <a:spAutoFit/>
            </a:bodyPr>
            <a:lstStyle/>
            <a:p>
              <a:pPr algn="ctr"/>
              <a:r>
                <a:rPr lang="zh-CN" altLang="en-US" sz="2800" b="1" dirty="0">
                  <a:solidFill>
                    <a:schemeClr val="tx1">
                      <a:lumMod val="85000"/>
                      <a:lumOff val="15000"/>
                    </a:schemeClr>
                  </a:solidFill>
                  <a:cs typeface="+mn-ea"/>
                  <a:sym typeface="+mn-lt"/>
                </a:rPr>
                <a:t>权力不平衡</a:t>
              </a:r>
              <a:endParaRPr lang="zh-CN" altLang="en-US" sz="2800" b="1" dirty="0">
                <a:solidFill>
                  <a:schemeClr val="tx1">
                    <a:lumMod val="85000"/>
                    <a:lumOff val="15000"/>
                  </a:schemeClr>
                </a:solidFill>
                <a:effectLst/>
                <a:cs typeface="+mn-ea"/>
                <a:sym typeface="+mn-lt"/>
              </a:endParaRPr>
            </a:p>
          </p:txBody>
        </p:sp>
        <p:sp>
          <p:nvSpPr>
            <p:cNvPr id="51" name="文本框 50"/>
            <p:cNvSpPr txBox="1"/>
            <p:nvPr/>
          </p:nvSpPr>
          <p:spPr>
            <a:xfrm>
              <a:off x="9624741" y="4463628"/>
              <a:ext cx="2376106" cy="1093315"/>
            </a:xfrm>
            <a:prstGeom prst="roundRect">
              <a:avLst>
                <a:gd name="adj" fmla="val 6852"/>
              </a:avLst>
            </a:prstGeom>
            <a:noFill/>
            <a:ln>
              <a:noFill/>
            </a:ln>
          </p:spPr>
          <p:txBody>
            <a:bodyPr wrap="square" rtlCol="0">
              <a:spAutoFit/>
            </a:bodyPr>
            <a:lstStyle/>
            <a:p>
              <a:pPr algn="ctr">
                <a:lnSpc>
                  <a:spcPct val="130000"/>
                </a:lnSpc>
              </a:pPr>
              <a:r>
                <a:rPr lang="zh-CN" altLang="en-US" sz="1600" dirty="0">
                  <a:solidFill>
                    <a:schemeClr val="tx1">
                      <a:lumMod val="75000"/>
                      <a:lumOff val="25000"/>
                    </a:schemeClr>
                  </a:solidFill>
                  <a:cs typeface="+mn-ea"/>
                  <a:sym typeface="+mn-lt"/>
                </a:rPr>
                <a:t>以强凌弱，以众欺寡</a:t>
              </a:r>
              <a:endParaRPr lang="en-US" altLang="zh-CN" sz="1600" dirty="0">
                <a:solidFill>
                  <a:schemeClr val="tx1">
                    <a:lumMod val="75000"/>
                    <a:lumOff val="25000"/>
                  </a:schemeClr>
                </a:solidFill>
                <a:cs typeface="+mn-ea"/>
                <a:sym typeface="+mn-lt"/>
              </a:endParaRPr>
            </a:p>
            <a:p>
              <a:pPr algn="ctr">
                <a:lnSpc>
                  <a:spcPct val="130000"/>
                </a:lnSpc>
              </a:pPr>
              <a:r>
                <a:rPr lang="zh-CN" altLang="en-US" sz="1600" dirty="0">
                  <a:solidFill>
                    <a:schemeClr val="tx1">
                      <a:lumMod val="75000"/>
                      <a:lumOff val="25000"/>
                    </a:schemeClr>
                  </a:solidFill>
                  <a:cs typeface="+mn-ea"/>
                  <a:sym typeface="+mn-lt"/>
                </a:rPr>
                <a:t>欺凌是在受害者未能保护自己的情况下发生的</a:t>
              </a:r>
              <a:endParaRPr lang="zh-CN" altLang="en-US" sz="1600" dirty="0">
                <a:solidFill>
                  <a:schemeClr val="tx1">
                    <a:lumMod val="75000"/>
                    <a:lumOff val="25000"/>
                  </a:schemeClr>
                </a:solidFill>
                <a:cs typeface="+mn-ea"/>
                <a:sym typeface="+mn-lt"/>
              </a:endParaRPr>
            </a:p>
          </p:txBody>
        </p:sp>
      </p:grpSp>
      <p:sp>
        <p:nvSpPr>
          <p:cNvPr id="13" name="矩形 12"/>
          <p:cNvSpPr/>
          <p:nvPr/>
        </p:nvSpPr>
        <p:spPr>
          <a:xfrm>
            <a:off x="6927906" y="1904910"/>
            <a:ext cx="1939626" cy="1939626"/>
          </a:xfrm>
          <a:prstGeom prst="rect">
            <a:avLst/>
          </a:prstGeom>
          <a:blipFill>
            <a:blip r:embed="rId4"/>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AutoShape 2" descr="东方的重复图案交错"/>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 name="AutoShape 2" descr="东方的重复图案交错"/>
          <p:cNvSpPr>
            <a:spLocks noChangeAspect="1" noChangeArrowheads="1"/>
          </p:cNvSpPr>
          <p:nvPr/>
        </p:nvSpPr>
        <p:spPr bwMode="auto">
          <a:xfrm>
            <a:off x="8593554"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AutoShape 2" descr="东方的重复图案交错"/>
          <p:cNvSpPr>
            <a:spLocks noChangeAspect="1" noChangeArrowheads="1"/>
          </p:cNvSpPr>
          <p:nvPr/>
        </p:nvSpPr>
        <p:spPr bwMode="auto">
          <a:xfrm>
            <a:off x="3306089"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矩形 11"/>
          <p:cNvSpPr/>
          <p:nvPr/>
        </p:nvSpPr>
        <p:spPr>
          <a:xfrm>
            <a:off x="4236472" y="1904910"/>
            <a:ext cx="1928791" cy="1939626"/>
          </a:xfrm>
          <a:prstGeom prst="rect">
            <a:avLst/>
          </a:prstGeom>
          <a:blipFill dpi="0" rotWithShape="1">
            <a:blip r:embed="rId5"/>
            <a:srcRect/>
            <a:tile tx="-6350" ty="-127000" sx="100000" sy="100000" flip="none" algn="tl"/>
          </a:blipFill>
          <a:ln w="12700" cap="flat" cmpd="sng" algn="ctr">
            <a:solidFill>
              <a:schemeClr val="bg1">
                <a:lumMod val="8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矩形 40"/>
          <p:cNvSpPr/>
          <p:nvPr/>
        </p:nvSpPr>
        <p:spPr>
          <a:xfrm>
            <a:off x="9630175" y="1904910"/>
            <a:ext cx="1928791" cy="1939626"/>
          </a:xfrm>
          <a:prstGeom prst="rect">
            <a:avLst/>
          </a:prstGeom>
          <a:blipFill>
            <a:blip r:embed="rId6"/>
            <a:stretch>
              <a:fillRect/>
            </a:stretch>
          </a:blipFill>
          <a:ln w="12700" cap="flat" cmpd="sng" algn="ctr">
            <a:solidFill>
              <a:schemeClr val="bg1">
                <a:lumMod val="8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PA_组合 61"/>
          <p:cNvGrpSpPr/>
          <p:nvPr>
            <p:custDataLst>
              <p:tags r:id="rId2"/>
            </p:custDataLst>
          </p:nvPr>
        </p:nvGrpSpPr>
        <p:grpSpPr>
          <a:xfrm>
            <a:off x="221119" y="182154"/>
            <a:ext cx="4770941" cy="1323439"/>
            <a:chOff x="565306" y="1208432"/>
            <a:chExt cx="3483811" cy="1323439"/>
          </a:xfrm>
        </p:grpSpPr>
        <p:sp>
          <p:nvSpPr>
            <p:cNvPr id="23" name="文本框 22"/>
            <p:cNvSpPr txBox="1"/>
            <p:nvPr/>
          </p:nvSpPr>
          <p:spPr>
            <a:xfrm>
              <a:off x="565306" y="1208432"/>
              <a:ext cx="3483811" cy="1323439"/>
            </a:xfrm>
            <a:prstGeom prst="rect">
              <a:avLst/>
            </a:prstGeom>
            <a:noFill/>
          </p:spPr>
          <p:txBody>
            <a:bodyPr wrap="square" rtlCol="0">
              <a:spAutoFit/>
            </a:bodyPr>
            <a:lstStyle/>
            <a:p>
              <a:r>
                <a:rPr lang="zh-CN" altLang="en-US" sz="4000" b="1" dirty="0">
                  <a:solidFill>
                    <a:schemeClr val="bg2">
                      <a:lumMod val="25000"/>
                    </a:schemeClr>
                  </a:solidFill>
                  <a:cs typeface="+mn-ea"/>
                  <a:sym typeface="+mn-lt"/>
                </a:rPr>
                <a:t>校园欺凌统计数据</a:t>
              </a:r>
              <a:endParaRPr lang="zh-CN" altLang="en-US" sz="4000" b="1" dirty="0">
                <a:solidFill>
                  <a:schemeClr val="bg2">
                    <a:lumMod val="25000"/>
                  </a:schemeClr>
                </a:solidFill>
                <a:cs typeface="+mn-ea"/>
                <a:sym typeface="+mn-lt"/>
              </a:endParaRPr>
            </a:p>
          </p:txBody>
        </p:sp>
        <p:cxnSp>
          <p:nvCxnSpPr>
            <p:cNvPr id="26" name="直接连接符 25"/>
            <p:cNvCxnSpPr/>
            <p:nvPr/>
          </p:nvCxnSpPr>
          <p:spPr>
            <a:xfrm>
              <a:off x="2107328" y="1934775"/>
              <a:ext cx="1481812" cy="0"/>
            </a:xfrm>
            <a:prstGeom prst="line">
              <a:avLst/>
            </a:prstGeom>
            <a:ln w="28575">
              <a:solidFill>
                <a:srgbClr val="A50705"/>
              </a:solidFill>
            </a:ln>
          </p:spPr>
          <p:style>
            <a:lnRef idx="1">
              <a:schemeClr val="accent1"/>
            </a:lnRef>
            <a:fillRef idx="0">
              <a:schemeClr val="accent1"/>
            </a:fillRef>
            <a:effectRef idx="0">
              <a:schemeClr val="accent1"/>
            </a:effectRef>
            <a:fontRef idx="minor">
              <a:schemeClr val="tx1"/>
            </a:fontRef>
          </p:style>
        </p:cxnSp>
      </p:grpSp>
      <p:sp>
        <p:nvSpPr>
          <p:cNvPr id="36" name="PA_文本框 35"/>
          <p:cNvSpPr txBox="1"/>
          <p:nvPr>
            <p:custDataLst>
              <p:tags r:id="rId3"/>
            </p:custDataLst>
          </p:nvPr>
        </p:nvSpPr>
        <p:spPr>
          <a:xfrm>
            <a:off x="536357" y="5799975"/>
            <a:ext cx="10367922" cy="760845"/>
          </a:xfrm>
          <a:prstGeom prst="roundRect">
            <a:avLst>
              <a:gd name="adj" fmla="val 6852"/>
            </a:avLst>
          </a:prstGeom>
          <a:noFill/>
          <a:ln>
            <a:noFill/>
          </a:ln>
        </p:spPr>
        <p:txBody>
          <a:bodyPr wrap="square" rtlCol="0">
            <a:spAutoFit/>
          </a:bodyPr>
          <a:lstStyle/>
          <a:p>
            <a:pPr algn="ctr">
              <a:lnSpc>
                <a:spcPct val="130000"/>
              </a:lnSpc>
            </a:pPr>
            <a:r>
              <a:rPr lang="zh-CN" altLang="en-US" sz="1600" dirty="0">
                <a:solidFill>
                  <a:schemeClr val="bg2">
                    <a:lumMod val="25000"/>
                  </a:schemeClr>
                </a:solidFill>
                <a:cs typeface="+mn-ea"/>
                <a:sym typeface="+mn-lt"/>
              </a:rPr>
              <a:t>校园暴力犯罪案件涉及的罪名相对集中。针对人身的暴力伤害比例最高，其中，故意伤害罪占</a:t>
            </a:r>
            <a:r>
              <a:rPr lang="en-US" altLang="zh-CN" sz="1600" dirty="0">
                <a:solidFill>
                  <a:schemeClr val="bg2">
                    <a:lumMod val="25000"/>
                  </a:schemeClr>
                </a:solidFill>
                <a:cs typeface="+mn-ea"/>
                <a:sym typeface="+mn-lt"/>
              </a:rPr>
              <a:t>57%</a:t>
            </a:r>
            <a:r>
              <a:rPr lang="zh-CN" altLang="en-US" sz="1600" dirty="0">
                <a:solidFill>
                  <a:schemeClr val="bg2">
                    <a:lumMod val="25000"/>
                  </a:schemeClr>
                </a:solidFill>
                <a:cs typeface="+mn-ea"/>
                <a:sym typeface="+mn-lt"/>
              </a:rPr>
              <a:t>，故意杀人罪占</a:t>
            </a:r>
            <a:r>
              <a:rPr lang="en-US" altLang="zh-CN" sz="1600" dirty="0">
                <a:solidFill>
                  <a:schemeClr val="bg2">
                    <a:lumMod val="25000"/>
                  </a:schemeClr>
                </a:solidFill>
                <a:cs typeface="+mn-ea"/>
                <a:sym typeface="+mn-lt"/>
              </a:rPr>
              <a:t>6%</a:t>
            </a:r>
            <a:r>
              <a:rPr lang="zh-CN" altLang="en-US" sz="1600" dirty="0">
                <a:solidFill>
                  <a:schemeClr val="bg2">
                    <a:lumMod val="25000"/>
                  </a:schemeClr>
                </a:solidFill>
                <a:cs typeface="+mn-ea"/>
                <a:sym typeface="+mn-lt"/>
              </a:rPr>
              <a:t>，寻衅滋事罪占</a:t>
            </a:r>
            <a:r>
              <a:rPr lang="en-US" altLang="zh-CN" sz="1600" dirty="0">
                <a:solidFill>
                  <a:schemeClr val="bg2">
                    <a:lumMod val="25000"/>
                  </a:schemeClr>
                </a:solidFill>
                <a:cs typeface="+mn-ea"/>
                <a:sym typeface="+mn-lt"/>
              </a:rPr>
              <a:t>10%;</a:t>
            </a:r>
            <a:r>
              <a:rPr lang="zh-CN" altLang="en-US" sz="1600" dirty="0">
                <a:solidFill>
                  <a:schemeClr val="bg2">
                    <a:lumMod val="25000"/>
                  </a:schemeClr>
                </a:solidFill>
                <a:cs typeface="+mn-ea"/>
                <a:sym typeface="+mn-lt"/>
              </a:rPr>
              <a:t>性侵、侵财犯罪各占</a:t>
            </a:r>
            <a:r>
              <a:rPr lang="en-US" altLang="zh-CN" sz="1600" dirty="0">
                <a:solidFill>
                  <a:schemeClr val="bg2">
                    <a:lumMod val="25000"/>
                  </a:schemeClr>
                </a:solidFill>
                <a:cs typeface="+mn-ea"/>
                <a:sym typeface="+mn-lt"/>
              </a:rPr>
              <a:t>12%</a:t>
            </a:r>
            <a:r>
              <a:rPr lang="zh-CN" altLang="en-US" sz="1600" dirty="0">
                <a:solidFill>
                  <a:schemeClr val="bg2">
                    <a:lumMod val="25000"/>
                  </a:schemeClr>
                </a:solidFill>
                <a:cs typeface="+mn-ea"/>
                <a:sym typeface="+mn-lt"/>
              </a:rPr>
              <a:t>，聚众斗殴罪与绑架罪分别占</a:t>
            </a:r>
            <a:r>
              <a:rPr lang="en-US" altLang="zh-CN" sz="1600" dirty="0">
                <a:solidFill>
                  <a:schemeClr val="bg2">
                    <a:lumMod val="25000"/>
                  </a:schemeClr>
                </a:solidFill>
                <a:cs typeface="+mn-ea"/>
                <a:sym typeface="+mn-lt"/>
              </a:rPr>
              <a:t>2%</a:t>
            </a:r>
            <a:r>
              <a:rPr lang="zh-CN" altLang="en-US" sz="1600" dirty="0">
                <a:solidFill>
                  <a:schemeClr val="bg2">
                    <a:lumMod val="25000"/>
                  </a:schemeClr>
                </a:solidFill>
                <a:cs typeface="+mn-ea"/>
                <a:sym typeface="+mn-lt"/>
              </a:rPr>
              <a:t>、</a:t>
            </a:r>
            <a:r>
              <a:rPr lang="en-US" altLang="zh-CN" sz="1600" dirty="0">
                <a:solidFill>
                  <a:schemeClr val="bg2">
                    <a:lumMod val="25000"/>
                  </a:schemeClr>
                </a:solidFill>
                <a:cs typeface="+mn-ea"/>
                <a:sym typeface="+mn-lt"/>
              </a:rPr>
              <a:t>1%</a:t>
            </a:r>
            <a:endParaRPr lang="zh-CN" altLang="en-US" sz="1600" dirty="0">
              <a:solidFill>
                <a:schemeClr val="bg2">
                  <a:lumMod val="25000"/>
                </a:schemeClr>
              </a:solidFill>
              <a:cs typeface="+mn-ea"/>
              <a:sym typeface="+mn-lt"/>
            </a:endParaRPr>
          </a:p>
        </p:txBody>
      </p:sp>
      <p:sp>
        <p:nvSpPr>
          <p:cNvPr id="3" name="AutoShape 2" descr="东方的重复图案交错"/>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 name="AutoShape 2" descr="东方的重复图案交错"/>
          <p:cNvSpPr>
            <a:spLocks noChangeAspect="1" noChangeArrowheads="1"/>
          </p:cNvSpPr>
          <p:nvPr/>
        </p:nvSpPr>
        <p:spPr bwMode="auto">
          <a:xfrm>
            <a:off x="8593554"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AutoShape 2" descr="东方的重复图案交错"/>
          <p:cNvSpPr>
            <a:spLocks noChangeAspect="1" noChangeArrowheads="1"/>
          </p:cNvSpPr>
          <p:nvPr/>
        </p:nvSpPr>
        <p:spPr bwMode="auto">
          <a:xfrm>
            <a:off x="3306089"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3074" name="Picture 2"/>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283" y="1371698"/>
            <a:ext cx="6733981" cy="334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组合 13"/>
          <p:cNvGrpSpPr/>
          <p:nvPr/>
        </p:nvGrpSpPr>
        <p:grpSpPr>
          <a:xfrm>
            <a:off x="8077670" y="3135769"/>
            <a:ext cx="2259641" cy="2288821"/>
            <a:chOff x="5943600" y="2892155"/>
            <a:chExt cx="1983101" cy="2008710"/>
          </a:xfrm>
        </p:grpSpPr>
        <p:pic>
          <p:nvPicPr>
            <p:cNvPr id="3076" name="Picture 4"/>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276600"/>
              <a:ext cx="1983101" cy="162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6128767" y="2892155"/>
              <a:ext cx="1612765" cy="307777"/>
            </a:xfrm>
            <a:prstGeom prst="rect">
              <a:avLst/>
            </a:prstGeom>
            <a:noFill/>
          </p:spPr>
          <p:txBody>
            <a:bodyPr wrap="square" rtlCol="0">
              <a:spAutoFit/>
            </a:bodyPr>
            <a:lstStyle/>
            <a:p>
              <a:r>
                <a:rPr lang="zh-CN" altLang="en-US" sz="1400" dirty="0">
                  <a:solidFill>
                    <a:schemeClr val="tx1">
                      <a:lumMod val="50000"/>
                      <a:lumOff val="50000"/>
                    </a:schemeClr>
                  </a:solidFill>
                </a:rPr>
                <a:t>校园欺凌的年龄段</a:t>
              </a:r>
              <a:endParaRPr lang="zh-CN" altLang="en-US" sz="1400" dirty="0">
                <a:solidFill>
                  <a:schemeClr val="tx1">
                    <a:lumMod val="50000"/>
                    <a:lumOff val="50000"/>
                  </a:schemeClr>
                </a:solidFill>
              </a:endParaRPr>
            </a:p>
          </p:txBody>
        </p:sp>
      </p:grpSp>
      <p:cxnSp>
        <p:nvCxnSpPr>
          <p:cNvPr id="10" name="直接连接符 9"/>
          <p:cNvCxnSpPr/>
          <p:nvPr/>
        </p:nvCxnSpPr>
        <p:spPr>
          <a:xfrm>
            <a:off x="9503664" y="4072128"/>
            <a:ext cx="140208" cy="914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7853986" y="992077"/>
            <a:ext cx="2840152" cy="2213938"/>
            <a:chOff x="8227604" y="2425193"/>
            <a:chExt cx="3068561" cy="2391986"/>
          </a:xfrm>
        </p:grpSpPr>
        <p:graphicFrame>
          <p:nvGraphicFramePr>
            <p:cNvPr id="6" name="图表 5"/>
            <p:cNvGraphicFramePr/>
            <p:nvPr/>
          </p:nvGraphicFramePr>
          <p:xfrm>
            <a:off x="8227604" y="2771472"/>
            <a:ext cx="3068561" cy="2045707"/>
          </p:xfrm>
          <a:graphic>
            <a:graphicData uri="http://schemas.openxmlformats.org/drawingml/2006/chart">
              <c:chart xmlns:c="http://schemas.openxmlformats.org/drawingml/2006/chart" xmlns:r="http://schemas.openxmlformats.org/officeDocument/2006/relationships" r:id="rId1"/>
            </a:graphicData>
          </a:graphic>
        </p:graphicFrame>
        <p:sp>
          <p:nvSpPr>
            <p:cNvPr id="11" name="文本框 10"/>
            <p:cNvSpPr txBox="1"/>
            <p:nvPr/>
          </p:nvSpPr>
          <p:spPr>
            <a:xfrm>
              <a:off x="8952297" y="2425193"/>
              <a:ext cx="1475327" cy="332529"/>
            </a:xfrm>
            <a:prstGeom prst="rect">
              <a:avLst/>
            </a:prstGeom>
            <a:noFill/>
          </p:spPr>
          <p:txBody>
            <a:bodyPr wrap="square" rtlCol="0">
              <a:spAutoFit/>
            </a:bodyPr>
            <a:lstStyle>
              <a:defPPr>
                <a:defRPr lang="zh-CN"/>
              </a:defPPr>
              <a:lvl1pPr>
                <a:defRPr sz="1400">
                  <a:solidFill>
                    <a:schemeClr val="tx1">
                      <a:lumMod val="50000"/>
                      <a:lumOff val="50000"/>
                    </a:schemeClr>
                  </a:solidFill>
                </a:defRPr>
              </a:lvl1pPr>
            </a:lstStyle>
            <a:p>
              <a:r>
                <a:rPr lang="zh-CN" altLang="en-US" dirty="0"/>
                <a:t>校园欺凌频率</a:t>
              </a:r>
              <a:endParaRPr lang="zh-CN" altLang="en-US" dirty="0"/>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PA_椭圆 72"/>
          <p:cNvSpPr/>
          <p:nvPr>
            <p:custDataLst>
              <p:tags r:id="rId1"/>
            </p:custDataLst>
          </p:nvPr>
        </p:nvSpPr>
        <p:spPr>
          <a:xfrm>
            <a:off x="7109583" y="4378969"/>
            <a:ext cx="473681" cy="473681"/>
          </a:xfrm>
          <a:prstGeom prst="ellipse">
            <a:avLst/>
          </a:prstGeom>
          <a:solidFill>
            <a:srgbClr val="A50705">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PA_矩形 8"/>
          <p:cNvSpPr/>
          <p:nvPr>
            <p:custDataLst>
              <p:tags r:id="rId2"/>
            </p:custDataLst>
          </p:nvPr>
        </p:nvSpPr>
        <p:spPr>
          <a:xfrm>
            <a:off x="0" y="2286000"/>
            <a:ext cx="12192000" cy="2286000"/>
          </a:xfrm>
          <a:prstGeom prst="rect">
            <a:avLst/>
          </a:prstGeom>
          <a:solidFill>
            <a:srgbClr val="25252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nvGrpSpPr>
          <p:cNvPr id="18" name="组合 17"/>
          <p:cNvGrpSpPr/>
          <p:nvPr/>
        </p:nvGrpSpPr>
        <p:grpSpPr>
          <a:xfrm>
            <a:off x="3603982" y="2875002"/>
            <a:ext cx="5200375" cy="1107996"/>
            <a:chOff x="3522193" y="2893913"/>
            <a:chExt cx="5200375" cy="1107996"/>
          </a:xfrm>
        </p:grpSpPr>
        <p:sp>
          <p:nvSpPr>
            <p:cNvPr id="53" name="文本框 52"/>
            <p:cNvSpPr txBox="1"/>
            <p:nvPr/>
          </p:nvSpPr>
          <p:spPr>
            <a:xfrm>
              <a:off x="3522193" y="2893913"/>
              <a:ext cx="1290644" cy="1107996"/>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600" dirty="0">
                  <a:solidFill>
                    <a:srgbClr val="A50705"/>
                  </a:solidFill>
                  <a:latin typeface="+mn-lt"/>
                  <a:ea typeface="+mn-ea"/>
                  <a:cs typeface="+mn-ea"/>
                  <a:sym typeface="+mn-lt"/>
                </a:rPr>
                <a:t>02</a:t>
              </a:r>
              <a:endParaRPr lang="zh-CN" altLang="en-US" sz="6600" dirty="0">
                <a:solidFill>
                  <a:srgbClr val="A50705"/>
                </a:solidFill>
                <a:latin typeface="+mn-lt"/>
                <a:ea typeface="+mn-ea"/>
                <a:cs typeface="+mn-ea"/>
                <a:sym typeface="+mn-lt"/>
              </a:endParaRPr>
            </a:p>
          </p:txBody>
        </p:sp>
        <p:sp>
          <p:nvSpPr>
            <p:cNvPr id="65" name="矩形 64"/>
            <p:cNvSpPr/>
            <p:nvPr/>
          </p:nvSpPr>
          <p:spPr>
            <a:xfrm>
              <a:off x="4947175" y="3117625"/>
              <a:ext cx="3775393" cy="707886"/>
            </a:xfrm>
            <a:prstGeom prst="rect">
              <a:avLst/>
            </a:prstGeom>
          </p:spPr>
          <p:txBody>
            <a:bodyPr wrap="none">
              <a:spAutoFit/>
            </a:bodyPr>
            <a:lstStyle/>
            <a:p>
              <a:pPr algn="ctr"/>
              <a:r>
                <a:rPr lang="zh-CN" altLang="en-US" sz="4000" b="1" dirty="0">
                  <a:solidFill>
                    <a:schemeClr val="bg1"/>
                  </a:solidFill>
                  <a:cs typeface="+mn-ea"/>
                  <a:sym typeface="+mn-lt"/>
                </a:rPr>
                <a:t>校园欺凌的表现</a:t>
              </a:r>
              <a:endParaRPr lang="zh-CN" altLang="en-US" sz="4000" b="1" dirty="0">
                <a:solidFill>
                  <a:schemeClr val="bg1"/>
                </a:solidFill>
                <a:cs typeface="+mn-ea"/>
                <a:sym typeface="+mn-lt"/>
              </a:endParaRPr>
            </a:p>
          </p:txBody>
        </p:sp>
      </p:grpSp>
      <p:sp>
        <p:nvSpPr>
          <p:cNvPr id="72" name="PA_椭圆 71"/>
          <p:cNvSpPr/>
          <p:nvPr>
            <p:custDataLst>
              <p:tags r:id="rId3"/>
            </p:custDataLst>
          </p:nvPr>
        </p:nvSpPr>
        <p:spPr>
          <a:xfrm>
            <a:off x="9146418" y="2718479"/>
            <a:ext cx="473681" cy="473681"/>
          </a:xfrm>
          <a:prstGeom prst="ellipse">
            <a:avLst/>
          </a:prstGeom>
          <a:solidFill>
            <a:srgbClr val="A50705">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4" name="PA_椭圆 73"/>
          <p:cNvSpPr/>
          <p:nvPr>
            <p:custDataLst>
              <p:tags r:id="rId4"/>
            </p:custDataLst>
          </p:nvPr>
        </p:nvSpPr>
        <p:spPr>
          <a:xfrm>
            <a:off x="10975907" y="667719"/>
            <a:ext cx="254991" cy="254991"/>
          </a:xfrm>
          <a:prstGeom prst="ellipse">
            <a:avLst/>
          </a:prstGeom>
          <a:solidFill>
            <a:srgbClr val="A50705">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5" name="PA_椭圆 74"/>
          <p:cNvSpPr/>
          <p:nvPr>
            <p:custDataLst>
              <p:tags r:id="rId5"/>
            </p:custDataLst>
          </p:nvPr>
        </p:nvSpPr>
        <p:spPr>
          <a:xfrm>
            <a:off x="9101445" y="1680807"/>
            <a:ext cx="342096" cy="342096"/>
          </a:xfrm>
          <a:prstGeom prst="ellipse">
            <a:avLst/>
          </a:prstGeom>
          <a:solidFill>
            <a:srgbClr val="A50705">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 name="PA_任意多边形 5"/>
          <p:cNvSpPr/>
          <p:nvPr>
            <p:custDataLst>
              <p:tags r:id="rId6"/>
            </p:custDataLst>
          </p:nvPr>
        </p:nvSpPr>
        <p:spPr>
          <a:xfrm>
            <a:off x="88900" y="1849148"/>
            <a:ext cx="12065000" cy="3484852"/>
          </a:xfrm>
          <a:custGeom>
            <a:avLst/>
            <a:gdLst>
              <a:gd name="connsiteX0" fmla="*/ 0 w 12065000"/>
              <a:gd name="connsiteY0" fmla="*/ 3345152 h 3484852"/>
              <a:gd name="connsiteX1" fmla="*/ 1168400 w 12065000"/>
              <a:gd name="connsiteY1" fmla="*/ 1656052 h 3484852"/>
              <a:gd name="connsiteX2" fmla="*/ 4089400 w 12065000"/>
              <a:gd name="connsiteY2" fmla="*/ 5052 h 3484852"/>
              <a:gd name="connsiteX3" fmla="*/ 8877300 w 12065000"/>
              <a:gd name="connsiteY3" fmla="*/ 1224252 h 3484852"/>
              <a:gd name="connsiteX4" fmla="*/ 12065000 w 12065000"/>
              <a:gd name="connsiteY4" fmla="*/ 3484852 h 3484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5000" h="3484852">
                <a:moveTo>
                  <a:pt x="0" y="3345152"/>
                </a:moveTo>
                <a:cubicBezTo>
                  <a:pt x="243416" y="2778943"/>
                  <a:pt x="486833" y="2212735"/>
                  <a:pt x="1168400" y="1656052"/>
                </a:cubicBezTo>
                <a:cubicBezTo>
                  <a:pt x="1849967" y="1099369"/>
                  <a:pt x="2804583" y="77019"/>
                  <a:pt x="4089400" y="5052"/>
                </a:cubicBezTo>
                <a:cubicBezTo>
                  <a:pt x="5374217" y="-66915"/>
                  <a:pt x="7548033" y="644285"/>
                  <a:pt x="8877300" y="1224252"/>
                </a:cubicBezTo>
                <a:cubicBezTo>
                  <a:pt x="10206567" y="1804219"/>
                  <a:pt x="11135783" y="2644535"/>
                  <a:pt x="12065000" y="3484852"/>
                </a:cubicBezTo>
              </a:path>
            </a:pathLst>
          </a:cu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PA_任意多边形 7"/>
          <p:cNvSpPr/>
          <p:nvPr>
            <p:custDataLst>
              <p:tags r:id="rId7"/>
            </p:custDataLst>
          </p:nvPr>
        </p:nvSpPr>
        <p:spPr>
          <a:xfrm>
            <a:off x="50800" y="1710224"/>
            <a:ext cx="12141200" cy="3255477"/>
          </a:xfrm>
          <a:custGeom>
            <a:avLst/>
            <a:gdLst>
              <a:gd name="connsiteX0" fmla="*/ 0 w 12141200"/>
              <a:gd name="connsiteY0" fmla="*/ 563076 h 3255477"/>
              <a:gd name="connsiteX1" fmla="*/ 2032000 w 12141200"/>
              <a:gd name="connsiteY1" fmla="*/ 3255476 h 3255477"/>
              <a:gd name="connsiteX2" fmla="*/ 3822700 w 12141200"/>
              <a:gd name="connsiteY2" fmla="*/ 575776 h 3255477"/>
              <a:gd name="connsiteX3" fmla="*/ 5956300 w 12141200"/>
              <a:gd name="connsiteY3" fmla="*/ 207476 h 3255477"/>
              <a:gd name="connsiteX4" fmla="*/ 12141200 w 12141200"/>
              <a:gd name="connsiteY4" fmla="*/ 3141176 h 3255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1200" h="3255477">
                <a:moveTo>
                  <a:pt x="0" y="563076"/>
                </a:moveTo>
                <a:cubicBezTo>
                  <a:pt x="697441" y="1908217"/>
                  <a:pt x="1394883" y="3253359"/>
                  <a:pt x="2032000" y="3255476"/>
                </a:cubicBezTo>
                <a:cubicBezTo>
                  <a:pt x="2669117" y="3257593"/>
                  <a:pt x="3168650" y="1083776"/>
                  <a:pt x="3822700" y="575776"/>
                </a:cubicBezTo>
                <a:cubicBezTo>
                  <a:pt x="4476750" y="67776"/>
                  <a:pt x="4569883" y="-220091"/>
                  <a:pt x="5956300" y="207476"/>
                </a:cubicBezTo>
                <a:cubicBezTo>
                  <a:pt x="7342717" y="635043"/>
                  <a:pt x="9741958" y="1888109"/>
                  <a:pt x="12141200" y="3141176"/>
                </a:cubicBezTo>
              </a:path>
            </a:pathLst>
          </a:cu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_组合 1"/>
          <p:cNvGrpSpPr/>
          <p:nvPr>
            <p:custDataLst>
              <p:tags r:id="rId1"/>
            </p:custDataLst>
          </p:nvPr>
        </p:nvGrpSpPr>
        <p:grpSpPr>
          <a:xfrm>
            <a:off x="4160447" y="279133"/>
            <a:ext cx="4260665" cy="707886"/>
            <a:chOff x="3722192" y="279133"/>
            <a:chExt cx="4260665" cy="707886"/>
          </a:xfrm>
        </p:grpSpPr>
        <p:sp>
          <p:nvSpPr>
            <p:cNvPr id="42" name="文本框 41"/>
            <p:cNvSpPr txBox="1"/>
            <p:nvPr/>
          </p:nvSpPr>
          <p:spPr>
            <a:xfrm>
              <a:off x="3722192" y="279133"/>
              <a:ext cx="4260665" cy="707886"/>
            </a:xfrm>
            <a:prstGeom prst="rect">
              <a:avLst/>
            </a:prstGeom>
            <a:noFill/>
          </p:spPr>
          <p:txBody>
            <a:bodyPr wrap="square" rtlCol="0">
              <a:spAutoFit/>
            </a:bodyPr>
            <a:lstStyle/>
            <a:p>
              <a:r>
                <a:rPr lang="zh-CN" altLang="en-US" sz="4000" b="1" dirty="0">
                  <a:solidFill>
                    <a:srgbClr val="252525"/>
                  </a:solidFill>
                  <a:cs typeface="+mn-ea"/>
                  <a:sym typeface="+mn-lt"/>
                </a:rPr>
                <a:t>校园欺凌的表现</a:t>
              </a:r>
              <a:endParaRPr lang="zh-CN" altLang="en-US" sz="4000" b="1" dirty="0">
                <a:solidFill>
                  <a:srgbClr val="252525"/>
                </a:solidFill>
                <a:cs typeface="+mn-ea"/>
                <a:sym typeface="+mn-lt"/>
              </a:endParaRPr>
            </a:p>
          </p:txBody>
        </p:sp>
        <p:cxnSp>
          <p:nvCxnSpPr>
            <p:cNvPr id="43" name="直接连接符 42"/>
            <p:cNvCxnSpPr/>
            <p:nvPr/>
          </p:nvCxnSpPr>
          <p:spPr>
            <a:xfrm>
              <a:off x="6324954" y="987019"/>
              <a:ext cx="1157085" cy="0"/>
            </a:xfrm>
            <a:prstGeom prst="line">
              <a:avLst/>
            </a:prstGeom>
            <a:ln w="28575">
              <a:solidFill>
                <a:srgbClr val="A50705"/>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4470899" y="1475530"/>
            <a:ext cx="6898790" cy="5200733"/>
            <a:chOff x="179708" y="1424730"/>
            <a:chExt cx="6898790" cy="5200733"/>
          </a:xfrm>
        </p:grpSpPr>
        <p:grpSp>
          <p:nvGrpSpPr>
            <p:cNvPr id="18" name="组合 17"/>
            <p:cNvGrpSpPr/>
            <p:nvPr/>
          </p:nvGrpSpPr>
          <p:grpSpPr>
            <a:xfrm>
              <a:off x="340287" y="1424730"/>
              <a:ext cx="4621887" cy="859271"/>
              <a:chOff x="635975" y="1317469"/>
              <a:chExt cx="4621887" cy="859271"/>
            </a:xfrm>
          </p:grpSpPr>
          <p:grpSp>
            <p:nvGrpSpPr>
              <p:cNvPr id="27" name="PA_组合 26"/>
              <p:cNvGrpSpPr/>
              <p:nvPr>
                <p:custDataLst>
                  <p:tags r:id="rId2"/>
                </p:custDataLst>
              </p:nvPr>
            </p:nvGrpSpPr>
            <p:grpSpPr>
              <a:xfrm>
                <a:off x="1168863" y="1365057"/>
                <a:ext cx="4088999" cy="811683"/>
                <a:chOff x="1127232" y="4918940"/>
                <a:chExt cx="4088999" cy="811683"/>
              </a:xfrm>
            </p:grpSpPr>
            <p:sp>
              <p:nvSpPr>
                <p:cNvPr id="28" name="矩形 27"/>
                <p:cNvSpPr/>
                <p:nvPr/>
              </p:nvSpPr>
              <p:spPr>
                <a:xfrm>
                  <a:off x="1171867" y="4918940"/>
                  <a:ext cx="1415772" cy="461665"/>
                </a:xfrm>
                <a:prstGeom prst="rect">
                  <a:avLst/>
                </a:prstGeom>
              </p:spPr>
              <p:txBody>
                <a:bodyPr wrap="none">
                  <a:spAutoFit/>
                </a:bodyPr>
                <a:lstStyle/>
                <a:p>
                  <a:pPr algn="ctr"/>
                  <a:r>
                    <a:rPr lang="zh-CN" altLang="en-US" sz="2400" b="1" dirty="0">
                      <a:solidFill>
                        <a:srgbClr val="252525"/>
                      </a:solidFill>
                      <a:cs typeface="+mn-ea"/>
                      <a:sym typeface="+mn-lt"/>
                    </a:rPr>
                    <a:t>身体暴力</a:t>
                  </a:r>
                  <a:endParaRPr lang="zh-CN" altLang="en-US" sz="2400" b="1" dirty="0">
                    <a:solidFill>
                      <a:srgbClr val="252525"/>
                    </a:solidFill>
                    <a:effectLst/>
                    <a:cs typeface="+mn-ea"/>
                    <a:sym typeface="+mn-lt"/>
                  </a:endParaRPr>
                </a:p>
              </p:txBody>
            </p:sp>
            <p:sp>
              <p:nvSpPr>
                <p:cNvPr id="29" name="文本框 28"/>
                <p:cNvSpPr txBox="1"/>
                <p:nvPr/>
              </p:nvSpPr>
              <p:spPr>
                <a:xfrm>
                  <a:off x="1127232" y="5302248"/>
                  <a:ext cx="4088999" cy="428375"/>
                </a:xfrm>
                <a:prstGeom prst="roundRect">
                  <a:avLst>
                    <a:gd name="adj" fmla="val 6852"/>
                  </a:avLst>
                </a:prstGeom>
                <a:noFill/>
                <a:ln>
                  <a:noFill/>
                </a:ln>
              </p:spPr>
              <p:txBody>
                <a:bodyPr wrap="square" rtlCol="0">
                  <a:spAutoFit/>
                </a:bodyPr>
                <a:lstStyle/>
                <a:p>
                  <a:pPr algn="just">
                    <a:lnSpc>
                      <a:spcPct val="130000"/>
                    </a:lnSpc>
                  </a:pPr>
                  <a:r>
                    <a:rPr lang="zh-CN" altLang="en-US" sz="1600" dirty="0">
                      <a:solidFill>
                        <a:schemeClr val="tx1">
                          <a:lumMod val="75000"/>
                          <a:lumOff val="25000"/>
                        </a:schemeClr>
                      </a:solidFill>
                      <a:cs typeface="+mn-ea"/>
                      <a:sym typeface="+mn-lt"/>
                    </a:rPr>
                    <a:t>推人、打人、用肢体暴力恶意气弄人</a:t>
                  </a:r>
                  <a:endParaRPr lang="zh-CN" altLang="en-US" sz="1600" dirty="0">
                    <a:solidFill>
                      <a:schemeClr val="tx1">
                        <a:lumMod val="75000"/>
                        <a:lumOff val="25000"/>
                      </a:schemeClr>
                    </a:solidFill>
                    <a:cs typeface="+mn-ea"/>
                    <a:sym typeface="+mn-lt"/>
                  </a:endParaRPr>
                </a:p>
              </p:txBody>
            </p:sp>
          </p:gr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975" y="1317469"/>
                <a:ext cx="525336" cy="517573"/>
              </a:xfrm>
              <a:prstGeom prst="rect">
                <a:avLst/>
              </a:prstGeom>
            </p:spPr>
          </p:pic>
        </p:grpSp>
        <p:grpSp>
          <p:nvGrpSpPr>
            <p:cNvPr id="19" name="组合 18"/>
            <p:cNvGrpSpPr/>
            <p:nvPr/>
          </p:nvGrpSpPr>
          <p:grpSpPr>
            <a:xfrm>
              <a:off x="179708" y="2366376"/>
              <a:ext cx="5297714" cy="951423"/>
              <a:chOff x="3505376" y="1309149"/>
              <a:chExt cx="5297714" cy="951423"/>
            </a:xfrm>
          </p:grpSpPr>
          <p:grpSp>
            <p:nvGrpSpPr>
              <p:cNvPr id="68" name="PA_组合 67"/>
              <p:cNvGrpSpPr/>
              <p:nvPr>
                <p:custDataLst>
                  <p:tags r:id="rId4"/>
                </p:custDataLst>
              </p:nvPr>
            </p:nvGrpSpPr>
            <p:grpSpPr>
              <a:xfrm>
                <a:off x="4232814" y="1365057"/>
                <a:ext cx="4570276" cy="895515"/>
                <a:chOff x="655337" y="4918940"/>
                <a:chExt cx="4570276" cy="895515"/>
              </a:xfrm>
            </p:grpSpPr>
            <p:sp>
              <p:nvSpPr>
                <p:cNvPr id="69" name="矩形 68"/>
                <p:cNvSpPr/>
                <p:nvPr/>
              </p:nvSpPr>
              <p:spPr>
                <a:xfrm>
                  <a:off x="655337" y="4918940"/>
                  <a:ext cx="2031325" cy="461665"/>
                </a:xfrm>
                <a:prstGeom prst="rect">
                  <a:avLst/>
                </a:prstGeom>
              </p:spPr>
              <p:txBody>
                <a:bodyPr wrap="none">
                  <a:spAutoFit/>
                </a:bodyPr>
                <a:lstStyle/>
                <a:p>
                  <a:pPr algn="ctr"/>
                  <a:r>
                    <a:rPr lang="zh-CN" altLang="en-US" sz="2400" b="1" dirty="0">
                      <a:solidFill>
                        <a:srgbClr val="252525"/>
                      </a:solidFill>
                      <a:cs typeface="+mn-ea"/>
                      <a:sym typeface="+mn-lt"/>
                    </a:rPr>
                    <a:t>攻击性的言语</a:t>
                  </a:r>
                  <a:endParaRPr lang="zh-CN" altLang="en-US" sz="2400" b="1" dirty="0">
                    <a:solidFill>
                      <a:srgbClr val="252525"/>
                    </a:solidFill>
                    <a:effectLst/>
                    <a:cs typeface="+mn-ea"/>
                    <a:sym typeface="+mn-lt"/>
                  </a:endParaRPr>
                </a:p>
              </p:txBody>
            </p:sp>
            <p:sp>
              <p:nvSpPr>
                <p:cNvPr id="70" name="文本框 69"/>
                <p:cNvSpPr txBox="1"/>
                <p:nvPr/>
              </p:nvSpPr>
              <p:spPr>
                <a:xfrm>
                  <a:off x="664157" y="5386080"/>
                  <a:ext cx="4561456" cy="428375"/>
                </a:xfrm>
                <a:prstGeom prst="roundRect">
                  <a:avLst>
                    <a:gd name="adj" fmla="val 6852"/>
                  </a:avLst>
                </a:prstGeom>
                <a:noFill/>
                <a:ln>
                  <a:noFill/>
                </a:ln>
              </p:spPr>
              <p:txBody>
                <a:bodyPr wrap="square" rtlCol="0">
                  <a:spAutoFit/>
                </a:bodyPr>
                <a:lstStyle/>
                <a:p>
                  <a:pPr algn="just">
                    <a:lnSpc>
                      <a:spcPct val="130000"/>
                    </a:lnSpc>
                  </a:pPr>
                  <a:r>
                    <a:rPr lang="zh-CN" altLang="zh-CN" sz="1600" dirty="0"/>
                    <a:t>取笑别人花名、嘲笑别人身型或背景、言语斥责</a:t>
                  </a:r>
                  <a:endParaRPr lang="zh-CN" altLang="en-US" sz="1400" dirty="0">
                    <a:solidFill>
                      <a:schemeClr val="tx1">
                        <a:lumMod val="75000"/>
                        <a:lumOff val="25000"/>
                      </a:schemeClr>
                    </a:solidFill>
                    <a:cs typeface="+mn-ea"/>
                    <a:sym typeface="+mn-lt"/>
                  </a:endParaRPr>
                </a:p>
              </p:txBody>
            </p:sp>
          </p:grpSp>
          <p:pic>
            <p:nvPicPr>
              <p:cNvPr id="6" name="图片 5"/>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505376" y="1309149"/>
                <a:ext cx="684071" cy="680668"/>
              </a:xfrm>
              <a:prstGeom prst="rect">
                <a:avLst/>
              </a:prstGeom>
            </p:spPr>
          </p:pic>
        </p:grpSp>
        <p:grpSp>
          <p:nvGrpSpPr>
            <p:cNvPr id="20" name="组合 19"/>
            <p:cNvGrpSpPr/>
            <p:nvPr/>
          </p:nvGrpSpPr>
          <p:grpSpPr>
            <a:xfrm>
              <a:off x="423285" y="5550926"/>
              <a:ext cx="6428849" cy="1074537"/>
              <a:chOff x="7527904" y="1365057"/>
              <a:chExt cx="6428849" cy="1074537"/>
            </a:xfrm>
          </p:grpSpPr>
          <p:grpSp>
            <p:nvGrpSpPr>
              <p:cNvPr id="26" name="PA_组合 67"/>
              <p:cNvGrpSpPr/>
              <p:nvPr>
                <p:custDataLst>
                  <p:tags r:id="rId6"/>
                </p:custDataLst>
              </p:nvPr>
            </p:nvGrpSpPr>
            <p:grpSpPr>
              <a:xfrm>
                <a:off x="8045697" y="1365057"/>
                <a:ext cx="5911056" cy="1074537"/>
                <a:chOff x="151399" y="4918940"/>
                <a:chExt cx="5911056" cy="1074537"/>
              </a:xfrm>
            </p:grpSpPr>
            <p:sp>
              <p:nvSpPr>
                <p:cNvPr id="31" name="矩形 30"/>
                <p:cNvSpPr/>
                <p:nvPr/>
              </p:nvSpPr>
              <p:spPr>
                <a:xfrm>
                  <a:off x="162100" y="4918940"/>
                  <a:ext cx="1415772" cy="461665"/>
                </a:xfrm>
                <a:prstGeom prst="rect">
                  <a:avLst/>
                </a:prstGeom>
              </p:spPr>
              <p:txBody>
                <a:bodyPr wrap="none">
                  <a:spAutoFit/>
                </a:bodyPr>
                <a:lstStyle/>
                <a:p>
                  <a:pPr algn="ctr"/>
                  <a:r>
                    <a:rPr lang="zh-CN" altLang="en-US" sz="2400" b="1" dirty="0">
                      <a:solidFill>
                        <a:srgbClr val="252525"/>
                      </a:solidFill>
                      <a:effectLst/>
                      <a:cs typeface="+mn-ea"/>
                      <a:sym typeface="+mn-lt"/>
                    </a:rPr>
                    <a:t>网络欺凌</a:t>
                  </a:r>
                  <a:endParaRPr lang="zh-CN" altLang="en-US" sz="2400" b="1" dirty="0">
                    <a:solidFill>
                      <a:srgbClr val="252525"/>
                    </a:solidFill>
                    <a:effectLst/>
                    <a:cs typeface="+mn-ea"/>
                    <a:sym typeface="+mn-lt"/>
                  </a:endParaRPr>
                </a:p>
              </p:txBody>
            </p:sp>
            <p:sp>
              <p:nvSpPr>
                <p:cNvPr id="32" name="文本框 31"/>
                <p:cNvSpPr txBox="1"/>
                <p:nvPr/>
              </p:nvSpPr>
              <p:spPr>
                <a:xfrm>
                  <a:off x="151399" y="5386080"/>
                  <a:ext cx="5911056" cy="607397"/>
                </a:xfrm>
                <a:prstGeom prst="roundRect">
                  <a:avLst>
                    <a:gd name="adj" fmla="val 6852"/>
                  </a:avLst>
                </a:prstGeom>
                <a:noFill/>
                <a:ln>
                  <a:noFill/>
                </a:ln>
              </p:spPr>
              <p:txBody>
                <a:bodyPr wrap="square" rtlCol="0">
                  <a:spAutoFit/>
                </a:bodyPr>
                <a:lstStyle/>
                <a:p>
                  <a:r>
                    <a:rPr lang="zh-CN" altLang="en-US" sz="1600" dirty="0"/>
                    <a:t>用</a:t>
                  </a:r>
                  <a:r>
                    <a:rPr lang="zh-CN" altLang="zh-CN" sz="1600" dirty="0"/>
                    <a:t>电邮、网页、微博、聊天室，恶意造谣发送侮辱性消息，嘲弄及中伤受害者</a:t>
                  </a:r>
                  <a:endParaRPr lang="zh-CN" altLang="zh-CN" sz="1600" dirty="0"/>
                </a:p>
              </p:txBody>
            </p:sp>
          </p:grpSp>
          <p:pic>
            <p:nvPicPr>
              <p:cNvPr id="9" name="图片 8"/>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527904" y="1365057"/>
                <a:ext cx="476307" cy="476307"/>
              </a:xfrm>
              <a:prstGeom prst="rect">
                <a:avLst/>
              </a:prstGeom>
            </p:spPr>
          </p:pic>
        </p:grpSp>
        <p:grpSp>
          <p:nvGrpSpPr>
            <p:cNvPr id="21" name="组合 20"/>
            <p:cNvGrpSpPr/>
            <p:nvPr/>
          </p:nvGrpSpPr>
          <p:grpSpPr>
            <a:xfrm>
              <a:off x="398775" y="4609695"/>
              <a:ext cx="6666908" cy="791950"/>
              <a:chOff x="3194056" y="4231424"/>
              <a:chExt cx="6666908" cy="791950"/>
            </a:xfrm>
          </p:grpSpPr>
          <p:grpSp>
            <p:nvGrpSpPr>
              <p:cNvPr id="71" name="PA_组合 70"/>
              <p:cNvGrpSpPr/>
              <p:nvPr>
                <p:custDataLst>
                  <p:tags r:id="rId8"/>
                </p:custDataLst>
              </p:nvPr>
            </p:nvGrpSpPr>
            <p:grpSpPr>
              <a:xfrm>
                <a:off x="3747060" y="4231424"/>
                <a:ext cx="6113904" cy="791950"/>
                <a:chOff x="169583" y="4918940"/>
                <a:chExt cx="6113904" cy="791950"/>
              </a:xfrm>
            </p:grpSpPr>
            <p:sp>
              <p:nvSpPr>
                <p:cNvPr id="72" name="矩形 71"/>
                <p:cNvSpPr/>
                <p:nvPr/>
              </p:nvSpPr>
              <p:spPr>
                <a:xfrm>
                  <a:off x="169584" y="4918940"/>
                  <a:ext cx="1107996" cy="461665"/>
                </a:xfrm>
                <a:prstGeom prst="rect">
                  <a:avLst/>
                </a:prstGeom>
              </p:spPr>
              <p:txBody>
                <a:bodyPr wrap="none">
                  <a:spAutoFit/>
                </a:bodyPr>
                <a:lstStyle/>
                <a:p>
                  <a:pPr algn="ctr"/>
                  <a:r>
                    <a:rPr lang="zh-CN" altLang="en-US" sz="2400" b="1" dirty="0">
                      <a:solidFill>
                        <a:srgbClr val="252525"/>
                      </a:solidFill>
                      <a:cs typeface="+mn-ea"/>
                      <a:sym typeface="+mn-lt"/>
                    </a:rPr>
                    <a:t>强索性</a:t>
                  </a:r>
                  <a:endParaRPr lang="zh-CN" altLang="en-US" sz="2400" b="1" dirty="0">
                    <a:solidFill>
                      <a:srgbClr val="252525"/>
                    </a:solidFill>
                    <a:effectLst/>
                    <a:cs typeface="+mn-ea"/>
                    <a:sym typeface="+mn-lt"/>
                  </a:endParaRPr>
                </a:p>
              </p:txBody>
            </p:sp>
            <p:sp>
              <p:nvSpPr>
                <p:cNvPr id="73" name="文本框 72"/>
                <p:cNvSpPr txBox="1"/>
                <p:nvPr/>
              </p:nvSpPr>
              <p:spPr>
                <a:xfrm>
                  <a:off x="169583" y="5282515"/>
                  <a:ext cx="6113904" cy="428375"/>
                </a:xfrm>
                <a:prstGeom prst="roundRect">
                  <a:avLst>
                    <a:gd name="adj" fmla="val 6852"/>
                  </a:avLst>
                </a:prstGeom>
                <a:noFill/>
                <a:ln>
                  <a:noFill/>
                </a:ln>
              </p:spPr>
              <p:txBody>
                <a:bodyPr wrap="square" rtlCol="0">
                  <a:spAutoFit/>
                </a:bodyPr>
                <a:lstStyle/>
                <a:p>
                  <a:pPr algn="just">
                    <a:lnSpc>
                      <a:spcPct val="130000"/>
                    </a:lnSpc>
                  </a:pPr>
                  <a:r>
                    <a:rPr lang="zh-CN" altLang="zh-CN" sz="1600" dirty="0"/>
                    <a:t>刻意强取或收藏他人之物品或以威吓方法去强迫别人为自己服务</a:t>
                  </a:r>
                  <a:endParaRPr lang="zh-CN" altLang="en-US" sz="1400" dirty="0">
                    <a:solidFill>
                      <a:schemeClr val="tx1">
                        <a:lumMod val="75000"/>
                        <a:lumOff val="25000"/>
                      </a:schemeClr>
                    </a:solidFill>
                    <a:cs typeface="+mn-ea"/>
                    <a:sym typeface="+mn-lt"/>
                  </a:endParaRPr>
                </a:p>
              </p:txBody>
            </p:sp>
          </p:grpSp>
          <p:pic>
            <p:nvPicPr>
              <p:cNvPr id="11" name="图片 10"/>
              <p:cNvPicPr>
                <a:picLocks noChangeAspect="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194056" y="4231424"/>
                <a:ext cx="500818" cy="500818"/>
              </a:xfrm>
              <a:prstGeom prst="rect">
                <a:avLst/>
              </a:prstGeom>
            </p:spPr>
          </p:pic>
        </p:grpSp>
        <p:grpSp>
          <p:nvGrpSpPr>
            <p:cNvPr id="17" name="组合 16"/>
            <p:cNvGrpSpPr/>
            <p:nvPr/>
          </p:nvGrpSpPr>
          <p:grpSpPr>
            <a:xfrm>
              <a:off x="374257" y="3560126"/>
              <a:ext cx="6704241" cy="843547"/>
              <a:chOff x="321561" y="4248095"/>
              <a:chExt cx="6704241" cy="843547"/>
            </a:xfrm>
          </p:grpSpPr>
          <p:grpSp>
            <p:nvGrpSpPr>
              <p:cNvPr id="12" name="PA_组合 11"/>
              <p:cNvGrpSpPr/>
              <p:nvPr>
                <p:custDataLst>
                  <p:tags r:id="rId10"/>
                </p:custDataLst>
              </p:nvPr>
            </p:nvGrpSpPr>
            <p:grpSpPr>
              <a:xfrm>
                <a:off x="854450" y="4269164"/>
                <a:ext cx="6171352" cy="822478"/>
                <a:chOff x="812819" y="4918940"/>
                <a:chExt cx="6171352" cy="822478"/>
              </a:xfrm>
            </p:grpSpPr>
            <p:sp>
              <p:nvSpPr>
                <p:cNvPr id="13" name="矩形 12"/>
                <p:cNvSpPr/>
                <p:nvPr/>
              </p:nvSpPr>
              <p:spPr>
                <a:xfrm>
                  <a:off x="857453" y="4918940"/>
                  <a:ext cx="1415772" cy="461665"/>
                </a:xfrm>
                <a:prstGeom prst="rect">
                  <a:avLst/>
                </a:prstGeom>
              </p:spPr>
              <p:txBody>
                <a:bodyPr wrap="none">
                  <a:spAutoFit/>
                </a:bodyPr>
                <a:lstStyle/>
                <a:p>
                  <a:pPr algn="ctr"/>
                  <a:r>
                    <a:rPr lang="zh-CN" altLang="en-US" sz="2400" b="1" dirty="0">
                      <a:solidFill>
                        <a:srgbClr val="252525"/>
                      </a:solidFill>
                      <a:cs typeface="+mn-ea"/>
                      <a:sym typeface="+mn-lt"/>
                    </a:rPr>
                    <a:t>排挤孤立</a:t>
                  </a:r>
                  <a:endParaRPr lang="zh-CN" altLang="en-US" sz="2400" b="1" dirty="0">
                    <a:solidFill>
                      <a:srgbClr val="252525"/>
                    </a:solidFill>
                    <a:effectLst/>
                    <a:cs typeface="+mn-ea"/>
                    <a:sym typeface="+mn-lt"/>
                  </a:endParaRPr>
                </a:p>
              </p:txBody>
            </p:sp>
            <p:sp>
              <p:nvSpPr>
                <p:cNvPr id="14" name="文本框 13"/>
                <p:cNvSpPr txBox="1"/>
                <p:nvPr/>
              </p:nvSpPr>
              <p:spPr>
                <a:xfrm>
                  <a:off x="812819" y="5313043"/>
                  <a:ext cx="6171352" cy="428375"/>
                </a:xfrm>
                <a:prstGeom prst="roundRect">
                  <a:avLst>
                    <a:gd name="adj" fmla="val 6852"/>
                  </a:avLst>
                </a:prstGeom>
                <a:noFill/>
                <a:ln>
                  <a:noFill/>
                </a:ln>
              </p:spPr>
              <p:txBody>
                <a:bodyPr wrap="square" rtlCol="0">
                  <a:spAutoFit/>
                </a:bodyPr>
                <a:lstStyle/>
                <a:p>
                  <a:pPr algn="just">
                    <a:lnSpc>
                      <a:spcPct val="130000"/>
                    </a:lnSpc>
                  </a:pPr>
                  <a:r>
                    <a:rPr lang="zh-CN" altLang="zh-CN" sz="1600" dirty="0"/>
                    <a:t>故意无视别人存在、联合起来排挤人、恐吓人不要与某人玩耍</a:t>
                  </a:r>
                  <a:endParaRPr lang="zh-CN" altLang="en-US" sz="1400" dirty="0">
                    <a:solidFill>
                      <a:schemeClr val="tx1">
                        <a:lumMod val="75000"/>
                        <a:lumOff val="25000"/>
                      </a:schemeClr>
                    </a:solidFill>
                    <a:cs typeface="+mn-ea"/>
                    <a:sym typeface="+mn-lt"/>
                  </a:endParaRPr>
                </a:p>
              </p:txBody>
            </p:sp>
          </p:grpSp>
          <p:pic>
            <p:nvPicPr>
              <p:cNvPr id="16" name="图片 15"/>
              <p:cNvPicPr>
                <a:picLocks noChangeAspect="1"/>
              </p:cNvPicPr>
              <p:nvPr/>
            </p:nvPicPr>
            <p:blipFill>
              <a:blip r:embed="rId11">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21561" y="4248095"/>
                <a:ext cx="503801" cy="503801"/>
              </a:xfrm>
              <a:prstGeom prst="rect">
                <a:avLst/>
              </a:prstGeom>
            </p:spPr>
          </p:pic>
        </p:grpSp>
      </p:grpSp>
      <p:grpSp>
        <p:nvGrpSpPr>
          <p:cNvPr id="41" name="组合 40"/>
          <p:cNvGrpSpPr/>
          <p:nvPr/>
        </p:nvGrpSpPr>
        <p:grpSpPr>
          <a:xfrm>
            <a:off x="-3957" y="0"/>
            <a:ext cx="4004009" cy="6857999"/>
            <a:chOff x="8722534" y="1711915"/>
            <a:chExt cx="2789486" cy="4777785"/>
          </a:xfrm>
        </p:grpSpPr>
        <p:sp>
          <p:nvSpPr>
            <p:cNvPr id="36" name="矩形 35"/>
            <p:cNvSpPr/>
            <p:nvPr/>
          </p:nvSpPr>
          <p:spPr>
            <a:xfrm>
              <a:off x="8727439" y="4002967"/>
              <a:ext cx="2784581" cy="2486733"/>
            </a:xfrm>
            <a:prstGeom prst="rect">
              <a:avLst/>
            </a:prstGeom>
            <a:solidFill>
              <a:srgbClr val="A5070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文本框 21"/>
            <p:cNvSpPr txBox="1"/>
            <p:nvPr/>
          </p:nvSpPr>
          <p:spPr>
            <a:xfrm>
              <a:off x="8898240" y="4635237"/>
              <a:ext cx="2418789" cy="1222192"/>
            </a:xfrm>
            <a:prstGeom prst="rect">
              <a:avLst/>
            </a:prstGeom>
            <a:noFill/>
          </p:spPr>
          <p:txBody>
            <a:bodyPr wrap="square" rtlCol="0">
              <a:spAutoFit/>
            </a:bodyPr>
            <a:lstStyle/>
            <a:p>
              <a:pPr algn="just"/>
              <a:r>
                <a:rPr lang="zh-CN" altLang="en-US" dirty="0">
                  <a:solidFill>
                    <a:schemeClr val="bg1">
                      <a:lumMod val="95000"/>
                    </a:schemeClr>
                  </a:solidFill>
                </a:rPr>
                <a:t>如果有上述任何一条就很有可能已经是校园欺凌事件了</a:t>
              </a:r>
              <a:endParaRPr lang="en-US" altLang="zh-CN" dirty="0">
                <a:solidFill>
                  <a:schemeClr val="bg1">
                    <a:lumMod val="95000"/>
                  </a:schemeClr>
                </a:solidFill>
              </a:endParaRPr>
            </a:p>
            <a:p>
              <a:pPr algn="just"/>
              <a:endParaRPr lang="en-US" altLang="zh-CN" dirty="0">
                <a:solidFill>
                  <a:schemeClr val="bg1">
                    <a:lumMod val="95000"/>
                  </a:schemeClr>
                </a:solidFill>
              </a:endParaRPr>
            </a:p>
            <a:p>
              <a:pPr algn="just"/>
              <a:r>
                <a:rPr lang="zh-CN" altLang="en-US" dirty="0">
                  <a:solidFill>
                    <a:schemeClr val="bg1">
                      <a:lumMod val="95000"/>
                    </a:schemeClr>
                  </a:solidFill>
                </a:rPr>
                <a:t>同时社工和教师也应该及时介入</a:t>
              </a:r>
              <a:endParaRPr lang="en-US" altLang="zh-CN" dirty="0">
                <a:solidFill>
                  <a:schemeClr val="bg1">
                    <a:lumMod val="95000"/>
                  </a:schemeClr>
                </a:solidFill>
              </a:endParaRPr>
            </a:p>
            <a:p>
              <a:pPr algn="just"/>
              <a:endParaRPr lang="en-US" altLang="zh-CN" dirty="0">
                <a:solidFill>
                  <a:schemeClr val="bg1">
                    <a:lumMod val="95000"/>
                  </a:schemeClr>
                </a:solidFill>
              </a:endParaRPr>
            </a:p>
            <a:p>
              <a:pPr algn="just"/>
              <a:r>
                <a:rPr lang="zh-CN" altLang="en-US" dirty="0">
                  <a:solidFill>
                    <a:schemeClr val="bg1">
                      <a:lumMod val="95000"/>
                    </a:schemeClr>
                  </a:solidFill>
                </a:rPr>
                <a:t>让欺凌事件在萌发期就被遏制</a:t>
              </a:r>
              <a:endParaRPr lang="zh-CN" altLang="en-US" dirty="0">
                <a:solidFill>
                  <a:schemeClr val="bg1">
                    <a:lumMod val="95000"/>
                  </a:schemeClr>
                </a:solidFill>
              </a:endParaRPr>
            </a:p>
          </p:txBody>
        </p:sp>
        <p:pic>
          <p:nvPicPr>
            <p:cNvPr id="39" name="图片 38"/>
            <p:cNvPicPr>
              <a:picLocks noChangeAspect="1"/>
            </p:cNvPicPr>
            <p:nvPr/>
          </p:nvPicPr>
          <p:blipFill rotWithShape="1">
            <a:blip r:embed="rId12">
              <a:extLst>
                <a:ext uri="{BEBA8EAE-BF5A-486C-A8C5-ECC9F3942E4B}">
                  <a14:imgProps xmlns:a14="http://schemas.microsoft.com/office/drawing/2010/main">
                    <a14:imgLayer r:embed="rId13">
                      <a14:imgEffect>
                        <a14:artisticCutout/>
                      </a14:imgEffect>
                    </a14:imgLayer>
                  </a14:imgProps>
                </a:ext>
              </a:extLst>
            </a:blip>
            <a:srcRect r="20096"/>
            <a:stretch>
              <a:fillRect/>
            </a:stretch>
          </p:blipFill>
          <p:spPr>
            <a:xfrm>
              <a:off x="8722534" y="1711915"/>
              <a:ext cx="2789486" cy="2229635"/>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PA_椭圆 72"/>
          <p:cNvSpPr/>
          <p:nvPr>
            <p:custDataLst>
              <p:tags r:id="rId1"/>
            </p:custDataLst>
          </p:nvPr>
        </p:nvSpPr>
        <p:spPr>
          <a:xfrm>
            <a:off x="7109583" y="4378969"/>
            <a:ext cx="473681" cy="473681"/>
          </a:xfrm>
          <a:prstGeom prst="ellipse">
            <a:avLst/>
          </a:prstGeom>
          <a:solidFill>
            <a:srgbClr val="A50705">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9" name="PA_矩形 8"/>
          <p:cNvSpPr/>
          <p:nvPr>
            <p:custDataLst>
              <p:tags r:id="rId2"/>
            </p:custDataLst>
          </p:nvPr>
        </p:nvSpPr>
        <p:spPr>
          <a:xfrm>
            <a:off x="0" y="2286000"/>
            <a:ext cx="12192000" cy="2286000"/>
          </a:xfrm>
          <a:prstGeom prst="rect">
            <a:avLst/>
          </a:prstGeom>
          <a:solidFill>
            <a:srgbClr val="25252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nvGrpSpPr>
          <p:cNvPr id="18" name="组合 17"/>
          <p:cNvGrpSpPr/>
          <p:nvPr/>
        </p:nvGrpSpPr>
        <p:grpSpPr>
          <a:xfrm>
            <a:off x="3603982" y="2875002"/>
            <a:ext cx="5200375" cy="1107996"/>
            <a:chOff x="3522193" y="2893913"/>
            <a:chExt cx="5200375" cy="1107996"/>
          </a:xfrm>
        </p:grpSpPr>
        <p:sp>
          <p:nvSpPr>
            <p:cNvPr id="53" name="文本框 52"/>
            <p:cNvSpPr txBox="1"/>
            <p:nvPr/>
          </p:nvSpPr>
          <p:spPr>
            <a:xfrm>
              <a:off x="3522193" y="2893913"/>
              <a:ext cx="1290644" cy="1107996"/>
            </a:xfrm>
            <a:prstGeom prst="rect">
              <a:avLst/>
            </a:prstGeom>
            <a:noFill/>
          </p:spPr>
          <p:txBody>
            <a:bodyPr wrap="square" rtlCol="0">
              <a:spAutoFit/>
            </a:bodyPr>
            <a:lstStyle>
              <a:defPPr>
                <a:defRPr lang="zh-CN"/>
              </a:defPPr>
              <a:lvl1pPr algn="just">
                <a:defRPr sz="9600">
                  <a:solidFill>
                    <a:schemeClr val="tx1">
                      <a:lumMod val="75000"/>
                      <a:lumOff val="25000"/>
                    </a:schemeClr>
                  </a:solidFill>
                  <a:latin typeface="Aharoni" panose="02010803020104030203" pitchFamily="2" charset="-79"/>
                  <a:ea typeface="LiHei Pro" panose="02010601030101010101" pitchFamily="2" charset="-122"/>
                  <a:cs typeface="Aharoni" panose="02010803020104030203" pitchFamily="2" charset="-79"/>
                </a:defRPr>
              </a:lvl1pPr>
            </a:lstStyle>
            <a:p>
              <a:r>
                <a:rPr lang="en-US" altLang="zh-CN" sz="6600" dirty="0">
                  <a:solidFill>
                    <a:srgbClr val="A50705"/>
                  </a:solidFill>
                  <a:latin typeface="+mn-lt"/>
                  <a:ea typeface="+mn-ea"/>
                  <a:cs typeface="+mn-ea"/>
                  <a:sym typeface="+mn-lt"/>
                </a:rPr>
                <a:t>03</a:t>
              </a:r>
              <a:endParaRPr lang="zh-CN" altLang="en-US" sz="6600" dirty="0">
                <a:solidFill>
                  <a:srgbClr val="A50705"/>
                </a:solidFill>
                <a:latin typeface="+mn-lt"/>
                <a:ea typeface="+mn-ea"/>
                <a:cs typeface="+mn-ea"/>
                <a:sym typeface="+mn-lt"/>
              </a:endParaRPr>
            </a:p>
          </p:txBody>
        </p:sp>
        <p:sp>
          <p:nvSpPr>
            <p:cNvPr id="65" name="矩形 64"/>
            <p:cNvSpPr/>
            <p:nvPr/>
          </p:nvSpPr>
          <p:spPr>
            <a:xfrm>
              <a:off x="4947175" y="3117625"/>
              <a:ext cx="3775393" cy="707886"/>
            </a:xfrm>
            <a:prstGeom prst="rect">
              <a:avLst/>
            </a:prstGeom>
          </p:spPr>
          <p:txBody>
            <a:bodyPr wrap="none">
              <a:spAutoFit/>
            </a:bodyPr>
            <a:lstStyle/>
            <a:p>
              <a:pPr algn="ctr"/>
              <a:r>
                <a:rPr lang="zh-CN" altLang="en-US" sz="4000" b="1" dirty="0">
                  <a:solidFill>
                    <a:schemeClr val="bg1"/>
                  </a:solidFill>
                  <a:cs typeface="+mn-ea"/>
                  <a:sym typeface="+mn-lt"/>
                </a:rPr>
                <a:t>校园欺凌的特点</a:t>
              </a:r>
              <a:endParaRPr lang="zh-CN" altLang="en-US" sz="4000" b="1" dirty="0">
                <a:solidFill>
                  <a:schemeClr val="bg1"/>
                </a:solidFill>
                <a:cs typeface="+mn-ea"/>
                <a:sym typeface="+mn-lt"/>
              </a:endParaRPr>
            </a:p>
          </p:txBody>
        </p:sp>
      </p:grpSp>
      <p:sp>
        <p:nvSpPr>
          <p:cNvPr id="72" name="PA_椭圆 71"/>
          <p:cNvSpPr/>
          <p:nvPr>
            <p:custDataLst>
              <p:tags r:id="rId3"/>
            </p:custDataLst>
          </p:nvPr>
        </p:nvSpPr>
        <p:spPr>
          <a:xfrm>
            <a:off x="9146418" y="2718479"/>
            <a:ext cx="473681" cy="473681"/>
          </a:xfrm>
          <a:prstGeom prst="ellipse">
            <a:avLst/>
          </a:prstGeom>
          <a:solidFill>
            <a:srgbClr val="A50705">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4" name="PA_椭圆 73"/>
          <p:cNvSpPr/>
          <p:nvPr>
            <p:custDataLst>
              <p:tags r:id="rId4"/>
            </p:custDataLst>
          </p:nvPr>
        </p:nvSpPr>
        <p:spPr>
          <a:xfrm>
            <a:off x="10975907" y="667719"/>
            <a:ext cx="254991" cy="254991"/>
          </a:xfrm>
          <a:prstGeom prst="ellipse">
            <a:avLst/>
          </a:prstGeom>
          <a:solidFill>
            <a:srgbClr val="A50705">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5" name="PA_椭圆 74"/>
          <p:cNvSpPr/>
          <p:nvPr>
            <p:custDataLst>
              <p:tags r:id="rId5"/>
            </p:custDataLst>
          </p:nvPr>
        </p:nvSpPr>
        <p:spPr>
          <a:xfrm>
            <a:off x="9101445" y="1680807"/>
            <a:ext cx="342096" cy="342096"/>
          </a:xfrm>
          <a:prstGeom prst="ellipse">
            <a:avLst/>
          </a:prstGeom>
          <a:solidFill>
            <a:srgbClr val="A50705">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 name="PA_任意多边形 5"/>
          <p:cNvSpPr/>
          <p:nvPr>
            <p:custDataLst>
              <p:tags r:id="rId6"/>
            </p:custDataLst>
          </p:nvPr>
        </p:nvSpPr>
        <p:spPr>
          <a:xfrm>
            <a:off x="88900" y="1849148"/>
            <a:ext cx="12065000" cy="3484852"/>
          </a:xfrm>
          <a:custGeom>
            <a:avLst/>
            <a:gdLst>
              <a:gd name="connsiteX0" fmla="*/ 0 w 12065000"/>
              <a:gd name="connsiteY0" fmla="*/ 3345152 h 3484852"/>
              <a:gd name="connsiteX1" fmla="*/ 1168400 w 12065000"/>
              <a:gd name="connsiteY1" fmla="*/ 1656052 h 3484852"/>
              <a:gd name="connsiteX2" fmla="*/ 4089400 w 12065000"/>
              <a:gd name="connsiteY2" fmla="*/ 5052 h 3484852"/>
              <a:gd name="connsiteX3" fmla="*/ 8877300 w 12065000"/>
              <a:gd name="connsiteY3" fmla="*/ 1224252 h 3484852"/>
              <a:gd name="connsiteX4" fmla="*/ 12065000 w 12065000"/>
              <a:gd name="connsiteY4" fmla="*/ 3484852 h 3484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5000" h="3484852">
                <a:moveTo>
                  <a:pt x="0" y="3345152"/>
                </a:moveTo>
                <a:cubicBezTo>
                  <a:pt x="243416" y="2778943"/>
                  <a:pt x="486833" y="2212735"/>
                  <a:pt x="1168400" y="1656052"/>
                </a:cubicBezTo>
                <a:cubicBezTo>
                  <a:pt x="1849967" y="1099369"/>
                  <a:pt x="2804583" y="77019"/>
                  <a:pt x="4089400" y="5052"/>
                </a:cubicBezTo>
                <a:cubicBezTo>
                  <a:pt x="5374217" y="-66915"/>
                  <a:pt x="7548033" y="644285"/>
                  <a:pt x="8877300" y="1224252"/>
                </a:cubicBezTo>
                <a:cubicBezTo>
                  <a:pt x="10206567" y="1804219"/>
                  <a:pt x="11135783" y="2644535"/>
                  <a:pt x="12065000" y="3484852"/>
                </a:cubicBezTo>
              </a:path>
            </a:pathLst>
          </a:cu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PA_任意多边形 7"/>
          <p:cNvSpPr/>
          <p:nvPr>
            <p:custDataLst>
              <p:tags r:id="rId7"/>
            </p:custDataLst>
          </p:nvPr>
        </p:nvSpPr>
        <p:spPr>
          <a:xfrm>
            <a:off x="50800" y="1710224"/>
            <a:ext cx="12141200" cy="3255477"/>
          </a:xfrm>
          <a:custGeom>
            <a:avLst/>
            <a:gdLst>
              <a:gd name="connsiteX0" fmla="*/ 0 w 12141200"/>
              <a:gd name="connsiteY0" fmla="*/ 563076 h 3255477"/>
              <a:gd name="connsiteX1" fmla="*/ 2032000 w 12141200"/>
              <a:gd name="connsiteY1" fmla="*/ 3255476 h 3255477"/>
              <a:gd name="connsiteX2" fmla="*/ 3822700 w 12141200"/>
              <a:gd name="connsiteY2" fmla="*/ 575776 h 3255477"/>
              <a:gd name="connsiteX3" fmla="*/ 5956300 w 12141200"/>
              <a:gd name="connsiteY3" fmla="*/ 207476 h 3255477"/>
              <a:gd name="connsiteX4" fmla="*/ 12141200 w 12141200"/>
              <a:gd name="connsiteY4" fmla="*/ 3141176 h 3255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1200" h="3255477">
                <a:moveTo>
                  <a:pt x="0" y="563076"/>
                </a:moveTo>
                <a:cubicBezTo>
                  <a:pt x="697441" y="1908217"/>
                  <a:pt x="1394883" y="3253359"/>
                  <a:pt x="2032000" y="3255476"/>
                </a:cubicBezTo>
                <a:cubicBezTo>
                  <a:pt x="2669117" y="3257593"/>
                  <a:pt x="3168650" y="1083776"/>
                  <a:pt x="3822700" y="575776"/>
                </a:cubicBezTo>
                <a:cubicBezTo>
                  <a:pt x="4476750" y="67776"/>
                  <a:pt x="4569883" y="-220091"/>
                  <a:pt x="5956300" y="207476"/>
                </a:cubicBezTo>
                <a:cubicBezTo>
                  <a:pt x="7342717" y="635043"/>
                  <a:pt x="9741958" y="1888109"/>
                  <a:pt x="12141200" y="3141176"/>
                </a:cubicBezTo>
              </a:path>
            </a:pathLst>
          </a:cu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srcRect l="-75" t="43665" r="75" b="19786"/>
          <a:stretch>
            <a:fillRect/>
          </a:stretch>
        </p:blipFill>
        <p:spPr>
          <a:xfrm>
            <a:off x="-11576" y="0"/>
            <a:ext cx="12269165" cy="2905246"/>
          </a:xfrm>
          <a:prstGeom prst="rect">
            <a:avLst/>
          </a:prstGeom>
        </p:spPr>
      </p:pic>
      <p:sp>
        <p:nvSpPr>
          <p:cNvPr id="71" name="PA_矩形 70"/>
          <p:cNvSpPr/>
          <p:nvPr>
            <p:custDataLst>
              <p:tags r:id="rId2"/>
            </p:custDataLst>
          </p:nvPr>
        </p:nvSpPr>
        <p:spPr>
          <a:xfrm>
            <a:off x="0" y="308973"/>
            <a:ext cx="12192000" cy="2275280"/>
          </a:xfrm>
          <a:prstGeom prst="rect">
            <a:avLst/>
          </a:prstGeom>
          <a:solidFill>
            <a:srgbClr val="252525">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4" name="组合 23"/>
          <p:cNvGrpSpPr/>
          <p:nvPr/>
        </p:nvGrpSpPr>
        <p:grpSpPr>
          <a:xfrm>
            <a:off x="-1047614" y="467042"/>
            <a:ext cx="4980648" cy="707886"/>
            <a:chOff x="6831800" y="282655"/>
            <a:chExt cx="4980648" cy="707886"/>
          </a:xfrm>
        </p:grpSpPr>
        <p:sp>
          <p:nvSpPr>
            <p:cNvPr id="91" name="文本框 90"/>
            <p:cNvSpPr txBox="1"/>
            <p:nvPr/>
          </p:nvSpPr>
          <p:spPr>
            <a:xfrm>
              <a:off x="6831800" y="282655"/>
              <a:ext cx="4980648" cy="707886"/>
            </a:xfrm>
            <a:prstGeom prst="rect">
              <a:avLst/>
            </a:prstGeom>
            <a:noFill/>
          </p:spPr>
          <p:txBody>
            <a:bodyPr wrap="square" rtlCol="0">
              <a:spAutoFit/>
            </a:bodyPr>
            <a:lstStyle/>
            <a:p>
              <a:pPr algn="r"/>
              <a:r>
                <a:rPr lang="zh-CN" altLang="en-US" sz="4000" b="1" dirty="0">
                  <a:solidFill>
                    <a:schemeClr val="bg1"/>
                  </a:solidFill>
                  <a:cs typeface="+mn-ea"/>
                  <a:sym typeface="+mn-lt"/>
                </a:rPr>
                <a:t>校园欺凌的特点</a:t>
              </a:r>
              <a:endParaRPr lang="zh-CN" altLang="en-US" sz="4000" b="1" dirty="0">
                <a:solidFill>
                  <a:schemeClr val="bg1"/>
                </a:solidFill>
                <a:cs typeface="+mn-ea"/>
                <a:sym typeface="+mn-lt"/>
              </a:endParaRPr>
            </a:p>
          </p:txBody>
        </p:sp>
        <p:cxnSp>
          <p:nvCxnSpPr>
            <p:cNvPr id="32" name="直接连接符 31"/>
            <p:cNvCxnSpPr/>
            <p:nvPr/>
          </p:nvCxnSpPr>
          <p:spPr>
            <a:xfrm>
              <a:off x="10681110" y="990541"/>
              <a:ext cx="1035212" cy="0"/>
            </a:xfrm>
            <a:prstGeom prst="line">
              <a:avLst/>
            </a:prstGeom>
            <a:ln w="28575">
              <a:solidFill>
                <a:srgbClr val="A50705"/>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509475" y="3247043"/>
            <a:ext cx="3068938" cy="2635442"/>
            <a:chOff x="509475" y="3599731"/>
            <a:chExt cx="3068938" cy="2635442"/>
          </a:xfrm>
        </p:grpSpPr>
        <p:grpSp>
          <p:nvGrpSpPr>
            <p:cNvPr id="5" name="PA_组合 4"/>
            <p:cNvGrpSpPr/>
            <p:nvPr>
              <p:custDataLst>
                <p:tags r:id="rId3"/>
              </p:custDataLst>
            </p:nvPr>
          </p:nvGrpSpPr>
          <p:grpSpPr>
            <a:xfrm>
              <a:off x="509475" y="3605594"/>
              <a:ext cx="3068938" cy="2629579"/>
              <a:chOff x="509475" y="3620584"/>
              <a:chExt cx="3068938" cy="2629579"/>
            </a:xfrm>
          </p:grpSpPr>
          <p:sp>
            <p:nvSpPr>
              <p:cNvPr id="28" name="文本框 27"/>
              <p:cNvSpPr txBox="1"/>
              <p:nvPr/>
            </p:nvSpPr>
            <p:spPr>
              <a:xfrm>
                <a:off x="1306275" y="3620584"/>
                <a:ext cx="1348827" cy="1107996"/>
              </a:xfrm>
              <a:prstGeom prst="rect">
                <a:avLst/>
              </a:prstGeom>
              <a:noFill/>
            </p:spPr>
            <p:txBody>
              <a:bodyPr wrap="square" rtlCol="0">
                <a:spAutoFit/>
              </a:bodyPr>
              <a:lstStyle/>
              <a:p>
                <a:pPr algn="just"/>
                <a:endParaRPr lang="zh-CN" altLang="en-US" sz="6600" dirty="0">
                  <a:solidFill>
                    <a:schemeClr val="bg2">
                      <a:lumMod val="50000"/>
                    </a:schemeClr>
                  </a:solidFill>
                  <a:cs typeface="+mn-ea"/>
                  <a:sym typeface="+mn-lt"/>
                </a:endParaRPr>
              </a:p>
            </p:txBody>
          </p:sp>
          <p:grpSp>
            <p:nvGrpSpPr>
              <p:cNvPr id="103" name="组合 102"/>
              <p:cNvGrpSpPr/>
              <p:nvPr/>
            </p:nvGrpSpPr>
            <p:grpSpPr>
              <a:xfrm>
                <a:off x="509475" y="5391223"/>
                <a:ext cx="3068938" cy="858940"/>
                <a:chOff x="509475" y="5391223"/>
                <a:chExt cx="3068938" cy="858940"/>
              </a:xfrm>
            </p:grpSpPr>
            <p:sp>
              <p:nvSpPr>
                <p:cNvPr id="22" name="矩形 21"/>
                <p:cNvSpPr/>
                <p:nvPr/>
              </p:nvSpPr>
              <p:spPr>
                <a:xfrm>
                  <a:off x="1529285" y="5391223"/>
                  <a:ext cx="902812" cy="523220"/>
                </a:xfrm>
                <a:prstGeom prst="rect">
                  <a:avLst/>
                </a:prstGeom>
              </p:spPr>
              <p:txBody>
                <a:bodyPr wrap="none">
                  <a:spAutoFit/>
                </a:bodyPr>
                <a:lstStyle/>
                <a:p>
                  <a:pPr algn="ctr"/>
                  <a:r>
                    <a:rPr lang="zh-CN" altLang="en-US" sz="2800" b="1" dirty="0">
                      <a:solidFill>
                        <a:srgbClr val="252525"/>
                      </a:solidFill>
                      <a:cs typeface="+mn-ea"/>
                      <a:sym typeface="+mn-lt"/>
                    </a:rPr>
                    <a:t>年龄</a:t>
                  </a:r>
                  <a:endParaRPr lang="zh-CN" altLang="en-US" sz="2800" b="1" dirty="0">
                    <a:solidFill>
                      <a:srgbClr val="252525"/>
                    </a:solidFill>
                    <a:cs typeface="+mn-ea"/>
                    <a:sym typeface="+mn-lt"/>
                  </a:endParaRPr>
                </a:p>
              </p:txBody>
            </p:sp>
            <p:sp>
              <p:nvSpPr>
                <p:cNvPr id="75" name="文本框 74"/>
                <p:cNvSpPr txBox="1"/>
                <p:nvPr/>
              </p:nvSpPr>
              <p:spPr>
                <a:xfrm>
                  <a:off x="509475" y="5856420"/>
                  <a:ext cx="3068938" cy="393743"/>
                </a:xfrm>
                <a:prstGeom prst="roundRect">
                  <a:avLst>
                    <a:gd name="adj" fmla="val 6852"/>
                  </a:avLst>
                </a:prstGeom>
                <a:noFill/>
                <a:ln>
                  <a:noFill/>
                </a:ln>
              </p:spPr>
              <p:txBody>
                <a:bodyPr wrap="square" rtlCol="0">
                  <a:spAutoFit/>
                </a:bodyPr>
                <a:lstStyle/>
                <a:p>
                  <a:pPr algn="ctr">
                    <a:lnSpc>
                      <a:spcPct val="130000"/>
                    </a:lnSpc>
                  </a:pPr>
                  <a:r>
                    <a:rPr lang="zh-CN" altLang="en-US" sz="1600" dirty="0">
                      <a:solidFill>
                        <a:schemeClr val="tx1">
                          <a:lumMod val="75000"/>
                          <a:lumOff val="25000"/>
                        </a:schemeClr>
                      </a:solidFill>
                      <a:cs typeface="+mn-ea"/>
                      <a:sym typeface="+mn-lt"/>
                    </a:rPr>
                    <a:t>呈现低龄化趋势</a:t>
                  </a:r>
                  <a:endParaRPr lang="zh-CN" altLang="en-US" sz="1600" dirty="0">
                    <a:solidFill>
                      <a:schemeClr val="tx1">
                        <a:lumMod val="75000"/>
                        <a:lumOff val="25000"/>
                      </a:schemeClr>
                    </a:solidFill>
                    <a:cs typeface="+mn-ea"/>
                    <a:sym typeface="+mn-lt"/>
                  </a:endParaRPr>
                </a:p>
              </p:txBody>
            </p:sp>
          </p:grpSp>
        </p:grpSp>
        <p:pic>
          <p:nvPicPr>
            <p:cNvPr id="37" name="图片 36"/>
            <p:cNvPicPr>
              <a:picLocks noChangeAspect="1"/>
            </p:cNvPicPr>
            <p:nvPr/>
          </p:nvPicPr>
          <p:blipFill rotWithShape="1">
            <a:blip r:embed="rId4">
              <a:extLst>
                <a:ext uri="{28A0092B-C50C-407E-A947-70E740481C1C}">
                  <a14:useLocalDpi xmlns:a14="http://schemas.microsoft.com/office/drawing/2010/main" val="0"/>
                </a:ext>
              </a:extLst>
            </a:blip>
            <a:srcRect l="20867" r="11425"/>
            <a:stretch>
              <a:fillRect/>
            </a:stretch>
          </p:blipFill>
          <p:spPr>
            <a:xfrm flipH="1">
              <a:off x="1196704" y="3599731"/>
              <a:ext cx="1928460" cy="1713544"/>
            </a:xfrm>
            <a:prstGeom prst="rect">
              <a:avLst/>
            </a:prstGeom>
          </p:spPr>
        </p:pic>
      </p:grpSp>
      <p:grpSp>
        <p:nvGrpSpPr>
          <p:cNvPr id="20" name="组合 19"/>
          <p:cNvGrpSpPr/>
          <p:nvPr/>
        </p:nvGrpSpPr>
        <p:grpSpPr>
          <a:xfrm>
            <a:off x="4663325" y="3249654"/>
            <a:ext cx="3068938" cy="2632831"/>
            <a:chOff x="4663325" y="3602342"/>
            <a:chExt cx="3068938" cy="2632831"/>
          </a:xfrm>
        </p:grpSpPr>
        <p:grpSp>
          <p:nvGrpSpPr>
            <p:cNvPr id="3" name="组合 2"/>
            <p:cNvGrpSpPr/>
            <p:nvPr/>
          </p:nvGrpSpPr>
          <p:grpSpPr>
            <a:xfrm>
              <a:off x="4663325" y="5366329"/>
              <a:ext cx="3068938" cy="868844"/>
              <a:chOff x="4629862" y="4918940"/>
              <a:chExt cx="3068938" cy="868844"/>
            </a:xfrm>
          </p:grpSpPr>
          <p:sp>
            <p:nvSpPr>
              <p:cNvPr id="78" name="矩形 77"/>
              <p:cNvSpPr/>
              <p:nvPr/>
            </p:nvSpPr>
            <p:spPr>
              <a:xfrm>
                <a:off x="5620328" y="4918940"/>
                <a:ext cx="902812" cy="523220"/>
              </a:xfrm>
              <a:prstGeom prst="rect">
                <a:avLst/>
              </a:prstGeom>
            </p:spPr>
            <p:txBody>
              <a:bodyPr wrap="none">
                <a:spAutoFit/>
              </a:bodyPr>
              <a:lstStyle/>
              <a:p>
                <a:pPr algn="ctr"/>
                <a:r>
                  <a:rPr lang="zh-CN" altLang="en-US" sz="2800" b="1" dirty="0">
                    <a:solidFill>
                      <a:srgbClr val="252525"/>
                    </a:solidFill>
                    <a:cs typeface="+mn-ea"/>
                    <a:sym typeface="+mn-lt"/>
                  </a:rPr>
                  <a:t>性别</a:t>
                </a:r>
                <a:endParaRPr lang="zh-CN" altLang="en-US" sz="2800" b="1" dirty="0">
                  <a:solidFill>
                    <a:srgbClr val="252525"/>
                  </a:solidFill>
                  <a:cs typeface="+mn-ea"/>
                  <a:sym typeface="+mn-lt"/>
                </a:endParaRPr>
              </a:p>
            </p:txBody>
          </p:sp>
          <p:sp>
            <p:nvSpPr>
              <p:cNvPr id="80" name="文本框 79"/>
              <p:cNvSpPr txBox="1"/>
              <p:nvPr/>
            </p:nvSpPr>
            <p:spPr>
              <a:xfrm>
                <a:off x="4629862" y="5394041"/>
                <a:ext cx="3068938" cy="393743"/>
              </a:xfrm>
              <a:prstGeom prst="roundRect">
                <a:avLst>
                  <a:gd name="adj" fmla="val 6852"/>
                </a:avLst>
              </a:prstGeom>
              <a:noFill/>
              <a:ln>
                <a:noFill/>
              </a:ln>
            </p:spPr>
            <p:txBody>
              <a:bodyPr wrap="square" rtlCol="0">
                <a:spAutoFit/>
              </a:bodyPr>
              <a:lstStyle/>
              <a:p>
                <a:pPr algn="ctr">
                  <a:lnSpc>
                    <a:spcPct val="130000"/>
                  </a:lnSpc>
                </a:pPr>
                <a:r>
                  <a:rPr lang="zh-CN" altLang="en-US" sz="1600" dirty="0">
                    <a:solidFill>
                      <a:schemeClr val="tx1">
                        <a:lumMod val="75000"/>
                        <a:lumOff val="25000"/>
                      </a:schemeClr>
                    </a:solidFill>
                    <a:cs typeface="+mn-ea"/>
                    <a:sym typeface="+mn-lt"/>
                  </a:rPr>
                  <a:t>女生频频成为“主角”</a:t>
                </a:r>
                <a:endParaRPr lang="zh-CN" altLang="en-US" sz="1600" dirty="0">
                  <a:solidFill>
                    <a:schemeClr val="tx1">
                      <a:lumMod val="75000"/>
                      <a:lumOff val="25000"/>
                    </a:schemeClr>
                  </a:solidFill>
                  <a:cs typeface="+mn-ea"/>
                  <a:sym typeface="+mn-lt"/>
                </a:endParaRPr>
              </a:p>
            </p:txBody>
          </p:sp>
        </p:grpSp>
        <p:pic>
          <p:nvPicPr>
            <p:cNvPr id="14" name="图片 13"/>
            <p:cNvPicPr>
              <a:picLocks noChangeAspect="1"/>
            </p:cNvPicPr>
            <p:nvPr/>
          </p:nvPicPr>
          <p:blipFill rotWithShape="1">
            <a:blip r:embed="rId5"/>
            <a:srcRect t="15434" r="699" b="15664"/>
            <a:stretch>
              <a:fillRect/>
            </a:stretch>
          </p:blipFill>
          <p:spPr>
            <a:xfrm>
              <a:off x="5323260" y="3602342"/>
              <a:ext cx="1644700" cy="1710934"/>
            </a:xfrm>
            <a:prstGeom prst="rect">
              <a:avLst/>
            </a:prstGeom>
          </p:spPr>
        </p:pic>
      </p:grpSp>
      <p:grpSp>
        <p:nvGrpSpPr>
          <p:cNvPr id="21" name="组合 20"/>
          <p:cNvGrpSpPr/>
          <p:nvPr/>
        </p:nvGrpSpPr>
        <p:grpSpPr>
          <a:xfrm>
            <a:off x="8939716" y="3002574"/>
            <a:ext cx="2484498" cy="3378616"/>
            <a:chOff x="8939716" y="3355262"/>
            <a:chExt cx="2484498" cy="3378616"/>
          </a:xfrm>
        </p:grpSpPr>
        <p:grpSp>
          <p:nvGrpSpPr>
            <p:cNvPr id="2" name="PA_组合 1"/>
            <p:cNvGrpSpPr/>
            <p:nvPr>
              <p:custDataLst>
                <p:tags r:id="rId6"/>
              </p:custDataLst>
            </p:nvPr>
          </p:nvGrpSpPr>
          <p:grpSpPr>
            <a:xfrm>
              <a:off x="8939716" y="5318210"/>
              <a:ext cx="2484498" cy="1415668"/>
              <a:chOff x="8939716" y="5333200"/>
              <a:chExt cx="2484498" cy="1415668"/>
            </a:xfrm>
          </p:grpSpPr>
          <p:sp>
            <p:nvSpPr>
              <p:cNvPr id="82" name="矩形 81"/>
              <p:cNvSpPr/>
              <p:nvPr/>
            </p:nvSpPr>
            <p:spPr>
              <a:xfrm>
                <a:off x="9778298" y="5333200"/>
                <a:ext cx="902812" cy="523220"/>
              </a:xfrm>
              <a:prstGeom prst="rect">
                <a:avLst/>
              </a:prstGeom>
            </p:spPr>
            <p:txBody>
              <a:bodyPr wrap="none">
                <a:spAutoFit/>
              </a:bodyPr>
              <a:lstStyle/>
              <a:p>
                <a:pPr algn="ctr"/>
                <a:r>
                  <a:rPr lang="zh-CN" altLang="en-US" sz="2800" b="1" dirty="0">
                    <a:solidFill>
                      <a:srgbClr val="252525"/>
                    </a:solidFill>
                    <a:cs typeface="+mn-ea"/>
                    <a:sym typeface="+mn-lt"/>
                  </a:rPr>
                  <a:t>地区</a:t>
                </a:r>
                <a:endParaRPr lang="zh-CN" altLang="en-US" sz="2800" b="1" dirty="0">
                  <a:solidFill>
                    <a:srgbClr val="252525"/>
                  </a:solidFill>
                  <a:cs typeface="+mn-ea"/>
                  <a:sym typeface="+mn-lt"/>
                </a:endParaRPr>
              </a:p>
            </p:txBody>
          </p:sp>
          <p:sp>
            <p:nvSpPr>
              <p:cNvPr id="84" name="文本框 83"/>
              <p:cNvSpPr txBox="1"/>
              <p:nvPr/>
            </p:nvSpPr>
            <p:spPr>
              <a:xfrm>
                <a:off x="8939716" y="5780229"/>
                <a:ext cx="2484498" cy="968639"/>
              </a:xfrm>
              <a:prstGeom prst="roundRect">
                <a:avLst>
                  <a:gd name="adj" fmla="val 6852"/>
                </a:avLst>
              </a:prstGeom>
              <a:noFill/>
              <a:ln>
                <a:noFill/>
              </a:ln>
            </p:spPr>
            <p:txBody>
              <a:bodyPr wrap="square" rtlCol="0">
                <a:spAutoFit/>
              </a:bodyPr>
              <a:lstStyle/>
              <a:p>
                <a:pPr algn="ctr">
                  <a:lnSpc>
                    <a:spcPct val="130000"/>
                  </a:lnSpc>
                </a:pPr>
                <a:r>
                  <a:rPr lang="zh-CN" altLang="en-US" sz="1400" dirty="0">
                    <a:solidFill>
                      <a:schemeClr val="tx1">
                        <a:lumMod val="75000"/>
                        <a:lumOff val="25000"/>
                      </a:schemeClr>
                    </a:solidFill>
                    <a:cs typeface="+mn-ea"/>
                    <a:sym typeface="+mn-lt"/>
                  </a:rPr>
                  <a:t>流动、留守儿童密集的地方欺凌事件往往呈高发态势</a:t>
                </a:r>
                <a:endParaRPr lang="en-US" altLang="zh-CN" sz="1400" dirty="0">
                  <a:solidFill>
                    <a:schemeClr val="tx1">
                      <a:lumMod val="75000"/>
                      <a:lumOff val="25000"/>
                    </a:schemeClr>
                  </a:solidFill>
                  <a:cs typeface="+mn-ea"/>
                  <a:sym typeface="+mn-lt"/>
                </a:endParaRPr>
              </a:p>
              <a:p>
                <a:pPr algn="ctr">
                  <a:lnSpc>
                    <a:spcPct val="130000"/>
                  </a:lnSpc>
                </a:pPr>
                <a:r>
                  <a:rPr lang="zh-CN" altLang="en-US" sz="1400" dirty="0">
                    <a:solidFill>
                      <a:schemeClr val="tx1">
                        <a:lumMod val="75000"/>
                        <a:lumOff val="25000"/>
                      </a:schemeClr>
                    </a:solidFill>
                    <a:cs typeface="+mn-ea"/>
                    <a:sym typeface="+mn-lt"/>
                  </a:rPr>
                  <a:t>比如城乡结合部学校</a:t>
                </a:r>
                <a:endParaRPr lang="zh-CN" altLang="en-US" sz="1400" dirty="0">
                  <a:solidFill>
                    <a:schemeClr val="tx1">
                      <a:lumMod val="75000"/>
                      <a:lumOff val="25000"/>
                    </a:schemeClr>
                  </a:solidFill>
                  <a:cs typeface="+mn-ea"/>
                  <a:sym typeface="+mn-lt"/>
                </a:endParaRPr>
              </a:p>
            </p:txBody>
          </p:sp>
        </p:grpSp>
        <p:pic>
          <p:nvPicPr>
            <p:cNvPr id="16" name="图片 15"/>
            <p:cNvPicPr>
              <a:picLocks noChangeAspect="1"/>
            </p:cNvPicPr>
            <p:nvPr/>
          </p:nvPicPr>
          <p:blipFill>
            <a:blip r:embed="rId7"/>
            <a:stretch>
              <a:fillRect/>
            </a:stretch>
          </p:blipFill>
          <p:spPr>
            <a:xfrm>
              <a:off x="8939716" y="3355262"/>
              <a:ext cx="2253972" cy="1985642"/>
            </a:xfrm>
            <a:prstGeom prst="rect">
              <a:avLst/>
            </a:prstGeom>
          </p:spPr>
        </p:pic>
      </p:grpSp>
      <p:sp>
        <p:nvSpPr>
          <p:cNvPr id="23" name="矩形 22"/>
          <p:cNvSpPr/>
          <p:nvPr/>
        </p:nvSpPr>
        <p:spPr>
          <a:xfrm>
            <a:off x="225003" y="1586976"/>
            <a:ext cx="6916576" cy="523220"/>
          </a:xfrm>
          <a:prstGeom prst="rect">
            <a:avLst/>
          </a:prstGeom>
          <a:noFill/>
        </p:spPr>
        <p:txBody>
          <a:bodyPr wrap="square" rtlCol="0">
            <a:spAutoFit/>
          </a:bodyPr>
          <a:lstStyle/>
          <a:p>
            <a:r>
              <a:rPr lang="zh-CN" altLang="zh-CN" sz="1400" dirty="0">
                <a:solidFill>
                  <a:schemeClr val="bg1">
                    <a:lumMod val="95000"/>
                  </a:schemeClr>
                </a:solidFill>
              </a:rPr>
              <a:t>在我国，校园欺凌一直都有，但近年来发生的校园欺凌事件，呈现出一系列新特点</a:t>
            </a:r>
            <a:r>
              <a:rPr lang="zh-CN" altLang="en-US" sz="1400" dirty="0">
                <a:solidFill>
                  <a:schemeClr val="bg1">
                    <a:lumMod val="95000"/>
                  </a:schemeClr>
                </a:solidFill>
              </a:rPr>
              <a:t>从涉事群体的角度看，主要呈现三大特点</a:t>
            </a:r>
            <a:endParaRPr lang="zh-CN" altLang="en-US" sz="1400" dirty="0">
              <a:solidFill>
                <a:schemeClr val="bg1">
                  <a:lumMod val="95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18.xml><?xml version="1.0" encoding="utf-8"?>
<p:tagLst xmlns:p="http://schemas.openxmlformats.org/presentationml/2006/main">
  <p:tag name="PA" val="v3.0.1"/>
</p:tagLst>
</file>

<file path=ppt/tags/tag19.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PA" val="v3.0.1"/>
</p:tagLst>
</file>

<file path=ppt/tags/tag21.xml><?xml version="1.0" encoding="utf-8"?>
<p:tagLst xmlns:p="http://schemas.openxmlformats.org/presentationml/2006/main">
  <p:tag name="PA" val="v3.0.1"/>
</p:tagLst>
</file>

<file path=ppt/tags/tag22.xml><?xml version="1.0" encoding="utf-8"?>
<p:tagLst xmlns:p="http://schemas.openxmlformats.org/presentationml/2006/main">
  <p:tag name="PA" val="v3.0.1"/>
</p:tagLst>
</file>

<file path=ppt/tags/tag23.xml><?xml version="1.0" encoding="utf-8"?>
<p:tagLst xmlns:p="http://schemas.openxmlformats.org/presentationml/2006/main">
  <p:tag name="PA" val="v3.0.1"/>
</p:tagLst>
</file>

<file path=ppt/tags/tag24.xml><?xml version="1.0" encoding="utf-8"?>
<p:tagLst xmlns:p="http://schemas.openxmlformats.org/presentationml/2006/main">
  <p:tag name="PA" val="v3.0.1"/>
</p:tagLst>
</file>

<file path=ppt/tags/tag25.xml><?xml version="1.0" encoding="utf-8"?>
<p:tagLst xmlns:p="http://schemas.openxmlformats.org/presentationml/2006/main">
  <p:tag name="PA" val="v3.0.1"/>
</p:tagLst>
</file>

<file path=ppt/tags/tag26.xml><?xml version="1.0" encoding="utf-8"?>
<p:tagLst xmlns:p="http://schemas.openxmlformats.org/presentationml/2006/main">
  <p:tag name="PA" val="v3.0.1"/>
</p:tagLst>
</file>

<file path=ppt/tags/tag27.xml><?xml version="1.0" encoding="utf-8"?>
<p:tagLst xmlns:p="http://schemas.openxmlformats.org/presentationml/2006/main">
  <p:tag name="PA" val="v3.0.1"/>
</p:tagLst>
</file>

<file path=ppt/tags/tag28.xml><?xml version="1.0" encoding="utf-8"?>
<p:tagLst xmlns:p="http://schemas.openxmlformats.org/presentationml/2006/main">
  <p:tag name="PA" val="v3.0.1"/>
</p:tagLst>
</file>

<file path=ppt/tags/tag29.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30.xml><?xml version="1.0" encoding="utf-8"?>
<p:tagLst xmlns:p="http://schemas.openxmlformats.org/presentationml/2006/main">
  <p:tag name="PA" val="v3.0.1"/>
</p:tagLst>
</file>

<file path=ppt/tags/tag31.xml><?xml version="1.0" encoding="utf-8"?>
<p:tagLst xmlns:p="http://schemas.openxmlformats.org/presentationml/2006/main">
  <p:tag name="PA" val="v3.0.1"/>
</p:tagLst>
</file>

<file path=ppt/tags/tag32.xml><?xml version="1.0" encoding="utf-8"?>
<p:tagLst xmlns:p="http://schemas.openxmlformats.org/presentationml/2006/main">
  <p:tag name="PA" val="v3.0.1"/>
</p:tagLst>
</file>

<file path=ppt/tags/tag33.xml><?xml version="1.0" encoding="utf-8"?>
<p:tagLst xmlns:p="http://schemas.openxmlformats.org/presentationml/2006/main">
  <p:tag name="PA" val="v3.0.1"/>
</p:tagLst>
</file>

<file path=ppt/tags/tag34.xml><?xml version="1.0" encoding="utf-8"?>
<p:tagLst xmlns:p="http://schemas.openxmlformats.org/presentationml/2006/main">
  <p:tag name="PA" val="v3.0.1"/>
</p:tagLst>
</file>

<file path=ppt/tags/tag35.xml><?xml version="1.0" encoding="utf-8"?>
<p:tagLst xmlns:p="http://schemas.openxmlformats.org/presentationml/2006/main">
  <p:tag name="PA" val="v3.0.1"/>
</p:tagLst>
</file>

<file path=ppt/tags/tag36.xml><?xml version="1.0" encoding="utf-8"?>
<p:tagLst xmlns:p="http://schemas.openxmlformats.org/presentationml/2006/main">
  <p:tag name="PA" val="v3.0.1"/>
</p:tagLst>
</file>

<file path=ppt/tags/tag37.xml><?xml version="1.0" encoding="utf-8"?>
<p:tagLst xmlns:p="http://schemas.openxmlformats.org/presentationml/2006/main">
  <p:tag name="PA" val="v3.0.1"/>
</p:tagLst>
</file>

<file path=ppt/tags/tag38.xml><?xml version="1.0" encoding="utf-8"?>
<p:tagLst xmlns:p="http://schemas.openxmlformats.org/presentationml/2006/main">
  <p:tag name="PA" val="v3.0.1"/>
</p:tagLst>
</file>

<file path=ppt/tags/tag39.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40.xml><?xml version="1.0" encoding="utf-8"?>
<p:tagLst xmlns:p="http://schemas.openxmlformats.org/presentationml/2006/main">
  <p:tag name="PA" val="v3.0.1"/>
</p:tagLst>
</file>

<file path=ppt/tags/tag41.xml><?xml version="1.0" encoding="utf-8"?>
<p:tagLst xmlns:p="http://schemas.openxmlformats.org/presentationml/2006/main">
  <p:tag name="PA" val="v3.0.1"/>
</p:tagLst>
</file>

<file path=ppt/tags/tag42.xml><?xml version="1.0" encoding="utf-8"?>
<p:tagLst xmlns:p="http://schemas.openxmlformats.org/presentationml/2006/main">
  <p:tag name="PA" val="v3.0.1"/>
</p:tagLst>
</file>

<file path=ppt/tags/tag43.xml><?xml version="1.0" encoding="utf-8"?>
<p:tagLst xmlns:p="http://schemas.openxmlformats.org/presentationml/2006/main">
  <p:tag name="PA" val="v3.0.1"/>
</p:tagLst>
</file>

<file path=ppt/tags/tag44.xml><?xml version="1.0" encoding="utf-8"?>
<p:tagLst xmlns:p="http://schemas.openxmlformats.org/presentationml/2006/main">
  <p:tag name="PA" val="v3.0.1"/>
</p:tagLst>
</file>

<file path=ppt/tags/tag45.xml><?xml version="1.0" encoding="utf-8"?>
<p:tagLst xmlns:p="http://schemas.openxmlformats.org/presentationml/2006/main">
  <p:tag name="PA" val="v3.0.1"/>
</p:tagLst>
</file>

<file path=ppt/tags/tag46.xml><?xml version="1.0" encoding="utf-8"?>
<p:tagLst xmlns:p="http://schemas.openxmlformats.org/presentationml/2006/main">
  <p:tag name="PA" val="v3.0.1"/>
</p:tagLst>
</file>

<file path=ppt/tags/tag47.xml><?xml version="1.0" encoding="utf-8"?>
<p:tagLst xmlns:p="http://schemas.openxmlformats.org/presentationml/2006/main">
  <p:tag name="PA" val="v3.0.1"/>
</p:tagLst>
</file>

<file path=ppt/tags/tag48.xml><?xml version="1.0" encoding="utf-8"?>
<p:tagLst xmlns:p="http://schemas.openxmlformats.org/presentationml/2006/main">
  <p:tag name="PA" val="v3.0.1"/>
</p:tagLst>
</file>

<file path=ppt/tags/tag49.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50.xml><?xml version="1.0" encoding="utf-8"?>
<p:tagLst xmlns:p="http://schemas.openxmlformats.org/presentationml/2006/main">
  <p:tag name="PA" val="v3.0.1"/>
</p:tagLst>
</file>

<file path=ppt/tags/tag51.xml><?xml version="1.0" encoding="utf-8"?>
<p:tagLst xmlns:p="http://schemas.openxmlformats.org/presentationml/2006/main">
  <p:tag name="PA" val="v3.0.1"/>
</p:tagLst>
</file>

<file path=ppt/tags/tag52.xml><?xml version="1.0" encoding="utf-8"?>
<p:tagLst xmlns:p="http://schemas.openxmlformats.org/presentationml/2006/main">
  <p:tag name="PA" val="v3.0.1"/>
</p:tagLst>
</file>

<file path=ppt/tags/tag53.xml><?xml version="1.0" encoding="utf-8"?>
<p:tagLst xmlns:p="http://schemas.openxmlformats.org/presentationml/2006/main">
  <p:tag name="PA" val="v3.0.1"/>
</p:tagLst>
</file>

<file path=ppt/tags/tag54.xml><?xml version="1.0" encoding="utf-8"?>
<p:tagLst xmlns:p="http://schemas.openxmlformats.org/presentationml/2006/main">
  <p:tag name="PA" val="v3.0.1"/>
</p:tagLst>
</file>

<file path=ppt/tags/tag55.xml><?xml version="1.0" encoding="utf-8"?>
<p:tagLst xmlns:p="http://schemas.openxmlformats.org/presentationml/2006/main">
  <p:tag name="PA" val="v3.0.1"/>
</p:tagLst>
</file>

<file path=ppt/tags/tag56.xml><?xml version="1.0" encoding="utf-8"?>
<p:tagLst xmlns:p="http://schemas.openxmlformats.org/presentationml/2006/main">
  <p:tag name="PA" val="v3.0.1"/>
</p:tagLst>
</file>

<file path=ppt/tags/tag57.xml><?xml version="1.0" encoding="utf-8"?>
<p:tagLst xmlns:p="http://schemas.openxmlformats.org/presentationml/2006/main">
  <p:tag name="PA" val="v3.0.1"/>
</p:tagLst>
</file>

<file path=ppt/tags/tag58.xml><?xml version="1.0" encoding="utf-8"?>
<p:tagLst xmlns:p="http://schemas.openxmlformats.org/presentationml/2006/main">
  <p:tag name="PA" val="v3.0.1"/>
</p:tagLst>
</file>

<file path=ppt/tags/tag59.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60.xml><?xml version="1.0" encoding="utf-8"?>
<p:tagLst xmlns:p="http://schemas.openxmlformats.org/presentationml/2006/main">
  <p:tag name="PA" val="v3.0.1"/>
</p:tagLst>
</file>

<file path=ppt/tags/tag61.xml><?xml version="1.0" encoding="utf-8"?>
<p:tagLst xmlns:p="http://schemas.openxmlformats.org/presentationml/2006/main">
  <p:tag name="PA" val="v3.0.1"/>
</p:tagLst>
</file>

<file path=ppt/tags/tag62.xml><?xml version="1.0" encoding="utf-8"?>
<p:tagLst xmlns:p="http://schemas.openxmlformats.org/presentationml/2006/main">
  <p:tag name="PA" val="v3.0.1"/>
</p:tagLst>
</file>

<file path=ppt/tags/tag63.xml><?xml version="1.0" encoding="utf-8"?>
<p:tagLst xmlns:p="http://schemas.openxmlformats.org/presentationml/2006/main">
  <p:tag name="PA" val="v3.0.1"/>
</p:tagLst>
</file>

<file path=ppt/tags/tag64.xml><?xml version="1.0" encoding="utf-8"?>
<p:tagLst xmlns:p="http://schemas.openxmlformats.org/presentationml/2006/main">
  <p:tag name="PA" val="v3.0.1"/>
</p:tagLst>
</file>

<file path=ppt/tags/tag65.xml><?xml version="1.0" encoding="utf-8"?>
<p:tagLst xmlns:p="http://schemas.openxmlformats.org/presentationml/2006/main">
  <p:tag name="PA" val="v3.0.1"/>
</p:tagLst>
</file>

<file path=ppt/tags/tag66.xml><?xml version="1.0" encoding="utf-8"?>
<p:tagLst xmlns:p="http://schemas.openxmlformats.org/presentationml/2006/main">
  <p:tag name="PA" val="v3.0.1"/>
</p:tagLst>
</file>

<file path=ppt/tags/tag67.xml><?xml version="1.0" encoding="utf-8"?>
<p:tagLst xmlns:p="http://schemas.openxmlformats.org/presentationml/2006/main">
  <p:tag name="PA" val="v3.0.1"/>
</p:tagLst>
</file>

<file path=ppt/tags/tag68.xml><?xml version="1.0" encoding="utf-8"?>
<p:tagLst xmlns:p="http://schemas.openxmlformats.org/presentationml/2006/main">
  <p:tag name="PA" val="v3.0.1"/>
</p:tagLst>
</file>

<file path=ppt/tags/tag69.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70.xml><?xml version="1.0" encoding="utf-8"?>
<p:tagLst xmlns:p="http://schemas.openxmlformats.org/presentationml/2006/main">
  <p:tag name="PA" val="v3.0.1"/>
</p:tagLst>
</file>

<file path=ppt/tags/tag71.xml><?xml version="1.0" encoding="utf-8"?>
<p:tagLst xmlns:p="http://schemas.openxmlformats.org/presentationml/2006/main">
  <p:tag name="PA" val="v3.0.1"/>
</p:tagLst>
</file>

<file path=ppt/tags/tag72.xml><?xml version="1.0" encoding="utf-8"?>
<p:tagLst xmlns:p="http://schemas.openxmlformats.org/presentationml/2006/main">
  <p:tag name="PA" val="v3.0.1"/>
</p:tagLst>
</file>

<file path=ppt/tags/tag73.xml><?xml version="1.0" encoding="utf-8"?>
<p:tagLst xmlns:p="http://schemas.openxmlformats.org/presentationml/2006/main">
  <p:tag name="PA" val="v3.0.1"/>
</p:tagLst>
</file>

<file path=ppt/tags/tag74.xml><?xml version="1.0" encoding="utf-8"?>
<p:tagLst xmlns:p="http://schemas.openxmlformats.org/presentationml/2006/main">
  <p:tag name="PA" val="v3.0.1"/>
</p:tagLst>
</file>

<file path=ppt/tags/tag75.xml><?xml version="1.0" encoding="utf-8"?>
<p:tagLst xmlns:p="http://schemas.openxmlformats.org/presentationml/2006/main">
  <p:tag name="PA" val="v3.0.1"/>
</p:tagLst>
</file>

<file path=ppt/tags/tag76.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12700" cap="flat" cmpd="sng" algn="ctr">
          <a:noFill/>
          <a:prstDash val="solid"/>
          <a:miter lim="800000"/>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3076</Words>
  <Application>WPS 演示</Application>
  <PresentationFormat>宽屏</PresentationFormat>
  <Paragraphs>280</Paragraphs>
  <Slides>22</Slides>
  <Notes>9</Notes>
  <HiddenSlides>1</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22</vt:i4>
      </vt:variant>
    </vt:vector>
  </HeadingPairs>
  <TitlesOfParts>
    <vt:vector size="33" baseType="lpstr">
      <vt:lpstr>Arial</vt:lpstr>
      <vt:lpstr>宋体</vt:lpstr>
      <vt:lpstr>Wingdings</vt:lpstr>
      <vt:lpstr>Aharoni</vt:lpstr>
      <vt:lpstr>LiHei Pro</vt:lpstr>
      <vt:lpstr>微软雅黑</vt:lpstr>
      <vt:lpstr>等线</vt:lpstr>
      <vt:lpstr>GoodVibrationsROB</vt:lpstr>
      <vt:lpstr>等线</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Administrator</cp:lastModifiedBy>
  <cp:revision>569</cp:revision>
  <dcterms:created xsi:type="dcterms:W3CDTF">2016-06-27T08:00:00Z</dcterms:created>
  <dcterms:modified xsi:type="dcterms:W3CDTF">2017-05-04T07:20:15Z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